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79" r:id="rId2"/>
    <p:sldId id="329" r:id="rId3"/>
    <p:sldId id="330" r:id="rId4"/>
    <p:sldId id="256" r:id="rId5"/>
    <p:sldId id="280" r:id="rId6"/>
    <p:sldId id="281" r:id="rId7"/>
    <p:sldId id="282" r:id="rId8"/>
    <p:sldId id="283" r:id="rId9"/>
    <p:sldId id="284" r:id="rId10"/>
    <p:sldId id="285" r:id="rId11"/>
    <p:sldId id="302" r:id="rId12"/>
    <p:sldId id="303" r:id="rId13"/>
    <p:sldId id="304" r:id="rId14"/>
    <p:sldId id="286" r:id="rId15"/>
    <p:sldId id="287" r:id="rId16"/>
    <p:sldId id="288" r:id="rId17"/>
    <p:sldId id="308" r:id="rId18"/>
    <p:sldId id="289" r:id="rId19"/>
    <p:sldId id="291" r:id="rId20"/>
    <p:sldId id="309" r:id="rId21"/>
    <p:sldId id="310" r:id="rId22"/>
    <p:sldId id="311" r:id="rId23"/>
    <p:sldId id="320" r:id="rId24"/>
    <p:sldId id="293" r:id="rId25"/>
    <p:sldId id="328" r:id="rId26"/>
    <p:sldId id="322" r:id="rId27"/>
    <p:sldId id="316" r:id="rId28"/>
    <p:sldId id="318" r:id="rId29"/>
    <p:sldId id="319" r:id="rId30"/>
    <p:sldId id="321" r:id="rId31"/>
    <p:sldId id="323" r:id="rId32"/>
    <p:sldId id="325" r:id="rId33"/>
    <p:sldId id="326" r:id="rId34"/>
    <p:sldId id="327" r:id="rId35"/>
    <p:sldId id="300" r:id="rId36"/>
    <p:sldId id="301" r:id="rId37"/>
    <p:sldId id="299"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F22548-22C1-43D7-9EED-C0E16AB5490E}">
          <p14:sldIdLst>
            <p14:sldId id="279"/>
            <p14:sldId id="329"/>
            <p14:sldId id="330"/>
            <p14:sldId id="256"/>
            <p14:sldId id="280"/>
            <p14:sldId id="281"/>
            <p14:sldId id="282"/>
            <p14:sldId id="283"/>
            <p14:sldId id="284"/>
            <p14:sldId id="285"/>
            <p14:sldId id="302"/>
            <p14:sldId id="303"/>
            <p14:sldId id="304"/>
            <p14:sldId id="286"/>
            <p14:sldId id="287"/>
            <p14:sldId id="288"/>
            <p14:sldId id="308"/>
            <p14:sldId id="289"/>
            <p14:sldId id="291"/>
            <p14:sldId id="309"/>
            <p14:sldId id="310"/>
            <p14:sldId id="311"/>
            <p14:sldId id="320"/>
            <p14:sldId id="293"/>
            <p14:sldId id="328"/>
            <p14:sldId id="322"/>
            <p14:sldId id="316"/>
            <p14:sldId id="318"/>
            <p14:sldId id="319"/>
            <p14:sldId id="321"/>
            <p14:sldId id="323"/>
            <p14:sldId id="325"/>
            <p14:sldId id="326"/>
            <p14:sldId id="327"/>
            <p14:sldId id="300"/>
            <p14:sldId id="301"/>
            <p14:sldId id="29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mmerman, Jenica R" initials="ZJR" lastIdx="1" clrIdx="0">
    <p:extLst>
      <p:ext uri="{19B8F6BF-5375-455C-9EA6-DF929625EA0E}">
        <p15:presenceInfo xmlns:p15="http://schemas.microsoft.com/office/powerpoint/2012/main" userId="S-1-5-21-1718121789-606555982-1787392683-1005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8538" autoAdjust="0"/>
  </p:normalViewPr>
  <p:slideViewPr>
    <p:cSldViewPr snapToGrid="0">
      <p:cViewPr varScale="1">
        <p:scale>
          <a:sx n="76" d="100"/>
          <a:sy n="76" d="100"/>
        </p:scale>
        <p:origin x="9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C471C2-0EB9-4BF6-89EC-79178787F4D2}"/>
              </a:ext>
            </a:extLst>
          </p:cNvPr>
          <p:cNvSpPr>
            <a:spLocks noGrp="1"/>
          </p:cNvSpPr>
          <p:nvPr>
            <p:ph type="hdr" sz="quarter"/>
          </p:nvPr>
        </p:nvSpPr>
        <p:spPr>
          <a:xfrm>
            <a:off x="0" y="0"/>
            <a:ext cx="3043238" cy="466725"/>
          </a:xfrm>
          <a:prstGeom prst="rect">
            <a:avLst/>
          </a:prstGeom>
        </p:spPr>
        <p:txBody>
          <a:bodyPr vert="horz" lIns="91430" tIns="45714" rIns="91430"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F050886B-5B43-4E67-9CF7-D400C3DD3A9E}"/>
              </a:ext>
            </a:extLst>
          </p:cNvPr>
          <p:cNvSpPr>
            <a:spLocks noGrp="1"/>
          </p:cNvSpPr>
          <p:nvPr>
            <p:ph type="dt" sz="quarter" idx="1"/>
          </p:nvPr>
        </p:nvSpPr>
        <p:spPr>
          <a:xfrm>
            <a:off x="3978275" y="0"/>
            <a:ext cx="3043238" cy="466725"/>
          </a:xfrm>
          <a:prstGeom prst="rect">
            <a:avLst/>
          </a:prstGeom>
        </p:spPr>
        <p:txBody>
          <a:bodyPr vert="horz" lIns="91430" tIns="45714" rIns="91430" bIns="45714" rtlCol="0"/>
          <a:lstStyle>
            <a:lvl1pPr algn="r">
              <a:defRPr sz="1200"/>
            </a:lvl1pPr>
          </a:lstStyle>
          <a:p>
            <a:fld id="{10F934C7-ABEC-4302-A2F5-E67AAF1939DC}" type="datetimeFigureOut">
              <a:rPr lang="en-US" smtClean="0"/>
              <a:t>11/18/2019</a:t>
            </a:fld>
            <a:endParaRPr lang="en-US"/>
          </a:p>
        </p:txBody>
      </p:sp>
      <p:sp>
        <p:nvSpPr>
          <p:cNvPr id="4" name="Footer Placeholder 3">
            <a:extLst>
              <a:ext uri="{FF2B5EF4-FFF2-40B4-BE49-F238E27FC236}">
                <a16:creationId xmlns:a16="http://schemas.microsoft.com/office/drawing/2014/main" id="{7F27DA5F-93FF-4CC5-BD55-4BF86A0B2CF1}"/>
              </a:ext>
            </a:extLst>
          </p:cNvPr>
          <p:cNvSpPr>
            <a:spLocks noGrp="1"/>
          </p:cNvSpPr>
          <p:nvPr>
            <p:ph type="ftr" sz="quarter" idx="2"/>
          </p:nvPr>
        </p:nvSpPr>
        <p:spPr>
          <a:xfrm>
            <a:off x="0" y="8842376"/>
            <a:ext cx="3043238" cy="466725"/>
          </a:xfrm>
          <a:prstGeom prst="rect">
            <a:avLst/>
          </a:prstGeom>
        </p:spPr>
        <p:txBody>
          <a:bodyPr vert="horz" lIns="91430" tIns="45714" rIns="91430"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115786-2EBD-4CE6-81BB-3344913FC385}"/>
              </a:ext>
            </a:extLst>
          </p:cNvPr>
          <p:cNvSpPr>
            <a:spLocks noGrp="1"/>
          </p:cNvSpPr>
          <p:nvPr>
            <p:ph type="sldNum" sz="quarter" idx="3"/>
          </p:nvPr>
        </p:nvSpPr>
        <p:spPr>
          <a:xfrm>
            <a:off x="3978275" y="8842376"/>
            <a:ext cx="3043238" cy="466725"/>
          </a:xfrm>
          <a:prstGeom prst="rect">
            <a:avLst/>
          </a:prstGeom>
        </p:spPr>
        <p:txBody>
          <a:bodyPr vert="horz" lIns="91430" tIns="45714" rIns="91430" bIns="45714" rtlCol="0" anchor="b"/>
          <a:lstStyle>
            <a:lvl1pPr algn="r">
              <a:defRPr sz="1200"/>
            </a:lvl1pPr>
          </a:lstStyle>
          <a:p>
            <a:fld id="{9CA54118-1F6B-4C02-92C1-A39F2F5FD313}" type="slidenum">
              <a:rPr lang="en-US" smtClean="0"/>
              <a:t>‹#›</a:t>
            </a:fld>
            <a:endParaRPr lang="en-US"/>
          </a:p>
        </p:txBody>
      </p:sp>
    </p:spTree>
    <p:extLst>
      <p:ext uri="{BB962C8B-B14F-4D97-AF65-F5344CB8AC3E}">
        <p14:creationId xmlns:p14="http://schemas.microsoft.com/office/powerpoint/2010/main" val="4288272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13" tIns="46657" rIns="93313" bIns="46657" rtlCol="0"/>
          <a:lstStyle>
            <a:lvl1pPr algn="r">
              <a:defRPr sz="1200"/>
            </a:lvl1pPr>
          </a:lstStyle>
          <a:p>
            <a:fld id="{FEEA0F3F-145E-4040-B663-787C0783989B}" type="datetimeFigureOut">
              <a:rPr lang="en-US" smtClean="0"/>
              <a:t>11/18/2019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3" tIns="46657" rIns="93313" bIns="4665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3" tIns="46657" rIns="93313" bIns="46657" rtlCol="0" anchor="b"/>
          <a:lstStyle>
            <a:lvl1pPr algn="r">
              <a:defRPr sz="1200"/>
            </a:lvl1pPr>
          </a:lstStyle>
          <a:p>
            <a:fld id="{A2918C68-7ABA-4025-982A-714C583C66E7}" type="slidenum">
              <a:rPr lang="en-US" smtClean="0"/>
              <a:t>‹#›</a:t>
            </a:fld>
            <a:endParaRPr lang="en-US"/>
          </a:p>
        </p:txBody>
      </p:sp>
    </p:spTree>
    <p:extLst>
      <p:ext uri="{BB962C8B-B14F-4D97-AF65-F5344CB8AC3E}">
        <p14:creationId xmlns:p14="http://schemas.microsoft.com/office/powerpoint/2010/main" val="4112933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gs.p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baseline="0" dirty="0"/>
              <a:t>To access the Ground Travel Worksheet to make a reservation, go to the following website:  </a:t>
            </a:r>
            <a:r>
              <a:rPr lang="en-US" sz="1600" b="1" baseline="0" dirty="0">
                <a:hlinkClick r:id="rId3"/>
              </a:rPr>
              <a:t>www.dgs.pa.gov</a:t>
            </a:r>
            <a:r>
              <a:rPr lang="en-US" sz="1600" b="1" baseline="0" dirty="0"/>
              <a:t>. </a:t>
            </a:r>
          </a:p>
        </p:txBody>
      </p:sp>
      <p:sp>
        <p:nvSpPr>
          <p:cNvPr id="4" name="Slide Number Placeholder 3"/>
          <p:cNvSpPr>
            <a:spLocks noGrp="1"/>
          </p:cNvSpPr>
          <p:nvPr>
            <p:ph type="sldNum" sz="quarter" idx="5"/>
          </p:nvPr>
        </p:nvSpPr>
        <p:spPr/>
        <p:txBody>
          <a:bodyPr/>
          <a:lstStyle/>
          <a:p>
            <a:fld id="{A2918C68-7ABA-4025-982A-714C583C66E7}" type="slidenum">
              <a:rPr lang="en-US" smtClean="0"/>
              <a:t>1</a:t>
            </a:fld>
            <a:endParaRPr lang="en-US"/>
          </a:p>
        </p:txBody>
      </p:sp>
    </p:spTree>
    <p:extLst>
      <p:ext uri="{BB962C8B-B14F-4D97-AF65-F5344CB8AC3E}">
        <p14:creationId xmlns:p14="http://schemas.microsoft.com/office/powerpoint/2010/main" val="381034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this screen to select your vehicle.  Economy, Compact. Intermediate, and Standard size vehicles are the vehicle classes compliant with the Commonwealth Travel Policy.  Any vehicle type not listed as “preferred”, is NOT policy compliant without appropriate business justification from the traveler’s supervisor.  All reservations for non-compliant vehicle types will be monitored and reported to your agency’s Automotive Liaison and Administrative Deputy Secretary. Accordingly, it is highly recommended that business travelers ensure appropriate permissions and justification for selecting a non-compliant vehicle PRIOR to making the reservation. </a:t>
            </a:r>
          </a:p>
        </p:txBody>
      </p:sp>
      <p:sp>
        <p:nvSpPr>
          <p:cNvPr id="4" name="Slide Number Placeholder 3"/>
          <p:cNvSpPr>
            <a:spLocks noGrp="1"/>
          </p:cNvSpPr>
          <p:nvPr>
            <p:ph type="sldNum" sz="quarter" idx="5"/>
          </p:nvPr>
        </p:nvSpPr>
        <p:spPr/>
        <p:txBody>
          <a:bodyPr/>
          <a:lstStyle/>
          <a:p>
            <a:fld id="{A2918C68-7ABA-4025-982A-714C583C66E7}" type="slidenum">
              <a:rPr lang="en-US" smtClean="0"/>
              <a:t>10</a:t>
            </a:fld>
            <a:endParaRPr lang="en-US"/>
          </a:p>
        </p:txBody>
      </p:sp>
    </p:spTree>
    <p:extLst>
      <p:ext uri="{BB962C8B-B14F-4D97-AF65-F5344CB8AC3E}">
        <p14:creationId xmlns:p14="http://schemas.microsoft.com/office/powerpoint/2010/main" val="394489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Although not on the Preferred list, we do have these sizes available if needed and approved by management.</a:t>
            </a:r>
          </a:p>
        </p:txBody>
      </p:sp>
      <p:sp>
        <p:nvSpPr>
          <p:cNvPr id="4" name="Slide Number Placeholder 3"/>
          <p:cNvSpPr>
            <a:spLocks noGrp="1"/>
          </p:cNvSpPr>
          <p:nvPr>
            <p:ph type="sldNum" sz="quarter" idx="5"/>
          </p:nvPr>
        </p:nvSpPr>
        <p:spPr/>
        <p:txBody>
          <a:bodyPr/>
          <a:lstStyle/>
          <a:p>
            <a:fld id="{A2918C68-7ABA-4025-982A-714C583C66E7}" type="slidenum">
              <a:rPr lang="en-US" smtClean="0"/>
              <a:t>11</a:t>
            </a:fld>
            <a:endParaRPr lang="en-US"/>
          </a:p>
        </p:txBody>
      </p:sp>
    </p:spTree>
    <p:extLst>
      <p:ext uri="{BB962C8B-B14F-4D97-AF65-F5344CB8AC3E}">
        <p14:creationId xmlns:p14="http://schemas.microsoft.com/office/powerpoint/2010/main" val="207607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Although not on the Preferred list, we do have these sizes available if needed and approved by management.</a:t>
            </a:r>
          </a:p>
          <a:p>
            <a:endParaRPr lang="en-US" dirty="0"/>
          </a:p>
        </p:txBody>
      </p:sp>
      <p:sp>
        <p:nvSpPr>
          <p:cNvPr id="4" name="Slide Number Placeholder 3"/>
          <p:cNvSpPr>
            <a:spLocks noGrp="1"/>
          </p:cNvSpPr>
          <p:nvPr>
            <p:ph type="sldNum" sz="quarter" idx="5"/>
          </p:nvPr>
        </p:nvSpPr>
        <p:spPr/>
        <p:txBody>
          <a:bodyPr/>
          <a:lstStyle/>
          <a:p>
            <a:fld id="{A2918C68-7ABA-4025-982A-714C583C66E7}" type="slidenum">
              <a:rPr lang="en-US" smtClean="0"/>
              <a:t>12</a:t>
            </a:fld>
            <a:endParaRPr lang="en-US"/>
          </a:p>
        </p:txBody>
      </p:sp>
    </p:spTree>
    <p:extLst>
      <p:ext uri="{BB962C8B-B14F-4D97-AF65-F5344CB8AC3E}">
        <p14:creationId xmlns:p14="http://schemas.microsoft.com/office/powerpoint/2010/main" val="2596252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Although not on the Preferred list, we do have these sizes available if needed and approved by management.</a:t>
            </a:r>
          </a:p>
          <a:p>
            <a:endParaRPr lang="en-US" dirty="0"/>
          </a:p>
        </p:txBody>
      </p:sp>
      <p:sp>
        <p:nvSpPr>
          <p:cNvPr id="4" name="Slide Number Placeholder 3"/>
          <p:cNvSpPr>
            <a:spLocks noGrp="1"/>
          </p:cNvSpPr>
          <p:nvPr>
            <p:ph type="sldNum" sz="quarter" idx="5"/>
          </p:nvPr>
        </p:nvSpPr>
        <p:spPr/>
        <p:txBody>
          <a:bodyPr/>
          <a:lstStyle/>
          <a:p>
            <a:fld id="{A2918C68-7ABA-4025-982A-714C583C66E7}" type="slidenum">
              <a:rPr lang="en-US" smtClean="0"/>
              <a:t>13</a:t>
            </a:fld>
            <a:endParaRPr lang="en-US"/>
          </a:p>
        </p:txBody>
      </p:sp>
    </p:spTree>
    <p:extLst>
      <p:ext uri="{BB962C8B-B14F-4D97-AF65-F5344CB8AC3E}">
        <p14:creationId xmlns:p14="http://schemas.microsoft.com/office/powerpoint/2010/main" val="237537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Damage Waiver and Roadside Protection are included in your reservation. However, any additional equipment if chosen, will be at the sole financial responsibility of the renter. The Commonwealth will NOT cover these options.  Once confirmed, click on Continue to Review.</a:t>
            </a:r>
          </a:p>
        </p:txBody>
      </p:sp>
      <p:sp>
        <p:nvSpPr>
          <p:cNvPr id="4" name="Slide Number Placeholder 3"/>
          <p:cNvSpPr>
            <a:spLocks noGrp="1"/>
          </p:cNvSpPr>
          <p:nvPr>
            <p:ph type="sldNum" sz="quarter" idx="5"/>
          </p:nvPr>
        </p:nvSpPr>
        <p:spPr/>
        <p:txBody>
          <a:bodyPr/>
          <a:lstStyle/>
          <a:p>
            <a:fld id="{A2918C68-7ABA-4025-982A-714C583C66E7}" type="slidenum">
              <a:rPr lang="en-US" smtClean="0"/>
              <a:t>14</a:t>
            </a:fld>
            <a:endParaRPr lang="en-US"/>
          </a:p>
        </p:txBody>
      </p:sp>
    </p:spTree>
    <p:extLst>
      <p:ext uri="{BB962C8B-B14F-4D97-AF65-F5344CB8AC3E}">
        <p14:creationId xmlns:p14="http://schemas.microsoft.com/office/powerpoint/2010/main" val="265390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provide your office or cell phone number in the event that Enterprise needs to contact you. Your email address is required to receive reservation confirmation.  </a:t>
            </a:r>
          </a:p>
        </p:txBody>
      </p:sp>
      <p:sp>
        <p:nvSpPr>
          <p:cNvPr id="4" name="Slide Number Placeholder 3"/>
          <p:cNvSpPr>
            <a:spLocks noGrp="1"/>
          </p:cNvSpPr>
          <p:nvPr>
            <p:ph type="sldNum" sz="quarter" idx="5"/>
          </p:nvPr>
        </p:nvSpPr>
        <p:spPr/>
        <p:txBody>
          <a:bodyPr/>
          <a:lstStyle/>
          <a:p>
            <a:fld id="{A2918C68-7ABA-4025-982A-714C583C66E7}" type="slidenum">
              <a:rPr lang="en-US" smtClean="0"/>
              <a:t>15</a:t>
            </a:fld>
            <a:endParaRPr lang="en-US"/>
          </a:p>
        </p:txBody>
      </p:sp>
    </p:spTree>
    <p:extLst>
      <p:ext uri="{BB962C8B-B14F-4D97-AF65-F5344CB8AC3E}">
        <p14:creationId xmlns:p14="http://schemas.microsoft.com/office/powerpoint/2010/main" val="3653539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fields in the Additional Details section must be filled out as rentals will be billed directly to your agency based upon the Business Area, Cost Center, and SAP Fund information entered on this screen.  Be sure to enter your proposed itinerary, including all points of travel.  Please note, be sure to have the correct amount of digits or the reservation will not go through.  See next slide for additional information. </a:t>
            </a:r>
          </a:p>
        </p:txBody>
      </p:sp>
      <p:sp>
        <p:nvSpPr>
          <p:cNvPr id="4" name="Slide Number Placeholder 3"/>
          <p:cNvSpPr>
            <a:spLocks noGrp="1"/>
          </p:cNvSpPr>
          <p:nvPr>
            <p:ph type="sldNum" sz="quarter" idx="5"/>
          </p:nvPr>
        </p:nvSpPr>
        <p:spPr/>
        <p:txBody>
          <a:bodyPr/>
          <a:lstStyle/>
          <a:p>
            <a:fld id="{A2918C68-7ABA-4025-982A-714C583C66E7}" type="slidenum">
              <a:rPr lang="en-US" smtClean="0"/>
              <a:t>16</a:t>
            </a:fld>
            <a:endParaRPr lang="en-US"/>
          </a:p>
        </p:txBody>
      </p:sp>
    </p:spTree>
    <p:extLst>
      <p:ext uri="{BB962C8B-B14F-4D97-AF65-F5344CB8AC3E}">
        <p14:creationId xmlns:p14="http://schemas.microsoft.com/office/powerpoint/2010/main" val="315525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required fields are missed,  or if you do not have the correct amount of digits, you will receive an Error message like this.</a:t>
            </a:r>
          </a:p>
        </p:txBody>
      </p:sp>
      <p:sp>
        <p:nvSpPr>
          <p:cNvPr id="4" name="Slide Number Placeholder 3"/>
          <p:cNvSpPr>
            <a:spLocks noGrp="1"/>
          </p:cNvSpPr>
          <p:nvPr>
            <p:ph type="sldNum" sz="quarter" idx="5"/>
          </p:nvPr>
        </p:nvSpPr>
        <p:spPr/>
        <p:txBody>
          <a:bodyPr/>
          <a:lstStyle/>
          <a:p>
            <a:fld id="{A2918C68-7ABA-4025-982A-714C583C66E7}" type="slidenum">
              <a:rPr lang="en-US" smtClean="0"/>
              <a:t>17</a:t>
            </a:fld>
            <a:endParaRPr lang="en-US"/>
          </a:p>
        </p:txBody>
      </p:sp>
    </p:spTree>
    <p:extLst>
      <p:ext uri="{BB962C8B-B14F-4D97-AF65-F5344CB8AC3E}">
        <p14:creationId xmlns:p14="http://schemas.microsoft.com/office/powerpoint/2010/main" val="1796177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While not required, travelers are strongly encouraged to enter the additional information when making the reservation. This may reduce your time at the rental counter when you arrive for pick-up. </a:t>
            </a:r>
          </a:p>
        </p:txBody>
      </p:sp>
      <p:sp>
        <p:nvSpPr>
          <p:cNvPr id="4" name="Slide Number Placeholder 3"/>
          <p:cNvSpPr>
            <a:spLocks noGrp="1"/>
          </p:cNvSpPr>
          <p:nvPr>
            <p:ph type="sldNum" sz="quarter" idx="5"/>
          </p:nvPr>
        </p:nvSpPr>
        <p:spPr/>
        <p:txBody>
          <a:bodyPr/>
          <a:lstStyle/>
          <a:p>
            <a:fld id="{A2918C68-7ABA-4025-982A-714C583C66E7}" type="slidenum">
              <a:rPr lang="en-US" smtClean="0"/>
              <a:t>18</a:t>
            </a:fld>
            <a:endParaRPr lang="en-US"/>
          </a:p>
        </p:txBody>
      </p:sp>
    </p:spTree>
    <p:extLst>
      <p:ext uri="{BB962C8B-B14F-4D97-AF65-F5344CB8AC3E}">
        <p14:creationId xmlns:p14="http://schemas.microsoft.com/office/powerpoint/2010/main" val="2568585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you verify the accuracy of the information you entered, click on Reserve Now.</a:t>
            </a:r>
          </a:p>
        </p:txBody>
      </p:sp>
      <p:sp>
        <p:nvSpPr>
          <p:cNvPr id="4" name="Slide Number Placeholder 3"/>
          <p:cNvSpPr>
            <a:spLocks noGrp="1"/>
          </p:cNvSpPr>
          <p:nvPr>
            <p:ph type="sldNum" sz="quarter" idx="5"/>
          </p:nvPr>
        </p:nvSpPr>
        <p:spPr/>
        <p:txBody>
          <a:bodyPr/>
          <a:lstStyle/>
          <a:p>
            <a:fld id="{A2918C68-7ABA-4025-982A-714C583C66E7}" type="slidenum">
              <a:rPr lang="en-US" smtClean="0"/>
              <a:t>19</a:t>
            </a:fld>
            <a:endParaRPr lang="en-US"/>
          </a:p>
        </p:txBody>
      </p:sp>
    </p:spTree>
    <p:extLst>
      <p:ext uri="{BB962C8B-B14F-4D97-AF65-F5344CB8AC3E}">
        <p14:creationId xmlns:p14="http://schemas.microsoft.com/office/powerpoint/2010/main" val="264200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Once on this page, hover over the heading of ‘State Government’ at the top right hand of the page.  Then select Vehicle Management from the drop down menu. </a:t>
            </a:r>
          </a:p>
        </p:txBody>
      </p:sp>
      <p:sp>
        <p:nvSpPr>
          <p:cNvPr id="4" name="Slide Number Placeholder 3"/>
          <p:cNvSpPr>
            <a:spLocks noGrp="1"/>
          </p:cNvSpPr>
          <p:nvPr>
            <p:ph type="sldNum" sz="quarter" idx="5"/>
          </p:nvPr>
        </p:nvSpPr>
        <p:spPr/>
        <p:txBody>
          <a:bodyPr/>
          <a:lstStyle/>
          <a:p>
            <a:fld id="{A2918C68-7ABA-4025-982A-714C583C66E7}" type="slidenum">
              <a:rPr lang="en-US" smtClean="0"/>
              <a:t>2</a:t>
            </a:fld>
            <a:endParaRPr lang="en-US"/>
          </a:p>
        </p:txBody>
      </p:sp>
    </p:spTree>
    <p:extLst>
      <p:ext uri="{BB962C8B-B14F-4D97-AF65-F5344CB8AC3E}">
        <p14:creationId xmlns:p14="http://schemas.microsoft.com/office/powerpoint/2010/main" val="1371327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clicking on Reserve Now, you will get a screen with the confirmation number on it, as well as the option to cancel or modify.</a:t>
            </a:r>
          </a:p>
        </p:txBody>
      </p:sp>
      <p:sp>
        <p:nvSpPr>
          <p:cNvPr id="4" name="Slide Number Placeholder 3"/>
          <p:cNvSpPr>
            <a:spLocks noGrp="1"/>
          </p:cNvSpPr>
          <p:nvPr>
            <p:ph type="sldNum" sz="quarter" idx="5"/>
          </p:nvPr>
        </p:nvSpPr>
        <p:spPr/>
        <p:txBody>
          <a:bodyPr/>
          <a:lstStyle/>
          <a:p>
            <a:fld id="{A2918C68-7ABA-4025-982A-714C583C66E7}" type="slidenum">
              <a:rPr lang="en-US" smtClean="0"/>
              <a:t>20</a:t>
            </a:fld>
            <a:endParaRPr lang="en-US"/>
          </a:p>
        </p:txBody>
      </p:sp>
    </p:spTree>
    <p:extLst>
      <p:ext uri="{BB962C8B-B14F-4D97-AF65-F5344CB8AC3E}">
        <p14:creationId xmlns:p14="http://schemas.microsoft.com/office/powerpoint/2010/main" val="3431837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an example of the email confirmation you will receive once you complete your booking.</a:t>
            </a:r>
          </a:p>
        </p:txBody>
      </p:sp>
      <p:sp>
        <p:nvSpPr>
          <p:cNvPr id="4" name="Slide Number Placeholder 3"/>
          <p:cNvSpPr>
            <a:spLocks noGrp="1"/>
          </p:cNvSpPr>
          <p:nvPr>
            <p:ph type="sldNum" sz="quarter" idx="5"/>
          </p:nvPr>
        </p:nvSpPr>
        <p:spPr/>
        <p:txBody>
          <a:bodyPr/>
          <a:lstStyle/>
          <a:p>
            <a:fld id="{A2918C68-7ABA-4025-982A-714C583C66E7}" type="slidenum">
              <a:rPr lang="en-US" smtClean="0"/>
              <a:t>21</a:t>
            </a:fld>
            <a:endParaRPr lang="en-US"/>
          </a:p>
        </p:txBody>
      </p:sp>
    </p:spTree>
    <p:extLst>
      <p:ext uri="{BB962C8B-B14F-4D97-AF65-F5344CB8AC3E}">
        <p14:creationId xmlns:p14="http://schemas.microsoft.com/office/powerpoint/2010/main" val="537440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Email Confirmation continued.</a:t>
            </a:r>
          </a:p>
        </p:txBody>
      </p:sp>
      <p:sp>
        <p:nvSpPr>
          <p:cNvPr id="4" name="Slide Number Placeholder 3"/>
          <p:cNvSpPr>
            <a:spLocks noGrp="1"/>
          </p:cNvSpPr>
          <p:nvPr>
            <p:ph type="sldNum" sz="quarter" idx="5"/>
          </p:nvPr>
        </p:nvSpPr>
        <p:spPr/>
        <p:txBody>
          <a:bodyPr/>
          <a:lstStyle/>
          <a:p>
            <a:fld id="{A2918C68-7ABA-4025-982A-714C583C66E7}" type="slidenum">
              <a:rPr lang="en-US" smtClean="0"/>
              <a:t>22</a:t>
            </a:fld>
            <a:endParaRPr lang="en-US"/>
          </a:p>
        </p:txBody>
      </p:sp>
    </p:spTree>
    <p:extLst>
      <p:ext uri="{BB962C8B-B14F-4D97-AF65-F5344CB8AC3E}">
        <p14:creationId xmlns:p14="http://schemas.microsoft.com/office/powerpoint/2010/main" val="2339932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Email Confirmation continued.</a:t>
            </a:r>
          </a:p>
        </p:txBody>
      </p:sp>
      <p:sp>
        <p:nvSpPr>
          <p:cNvPr id="4" name="Slide Number Placeholder 3"/>
          <p:cNvSpPr>
            <a:spLocks noGrp="1"/>
          </p:cNvSpPr>
          <p:nvPr>
            <p:ph type="sldNum" sz="quarter" idx="5"/>
          </p:nvPr>
        </p:nvSpPr>
        <p:spPr/>
        <p:txBody>
          <a:bodyPr/>
          <a:lstStyle/>
          <a:p>
            <a:fld id="{A2918C68-7ABA-4025-982A-714C583C66E7}" type="slidenum">
              <a:rPr lang="en-US" smtClean="0"/>
              <a:t>23</a:t>
            </a:fld>
            <a:endParaRPr lang="en-US"/>
          </a:p>
        </p:txBody>
      </p:sp>
    </p:spTree>
    <p:extLst>
      <p:ext uri="{BB962C8B-B14F-4D97-AF65-F5344CB8AC3E}">
        <p14:creationId xmlns:p14="http://schemas.microsoft.com/office/powerpoint/2010/main" val="2474284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changes need to be made to the reservation such as day, time, or vehicle, go to this main screen and select Modify or Cancel Existing Reservation. </a:t>
            </a:r>
          </a:p>
        </p:txBody>
      </p:sp>
      <p:sp>
        <p:nvSpPr>
          <p:cNvPr id="4" name="Slide Number Placeholder 3"/>
          <p:cNvSpPr>
            <a:spLocks noGrp="1"/>
          </p:cNvSpPr>
          <p:nvPr>
            <p:ph type="sldNum" sz="quarter" idx="5"/>
          </p:nvPr>
        </p:nvSpPr>
        <p:spPr/>
        <p:txBody>
          <a:bodyPr/>
          <a:lstStyle/>
          <a:p>
            <a:fld id="{A2918C68-7ABA-4025-982A-714C583C66E7}" type="slidenum">
              <a:rPr lang="en-US" smtClean="0"/>
              <a:t>24</a:t>
            </a:fld>
            <a:endParaRPr lang="en-US"/>
          </a:p>
        </p:txBody>
      </p:sp>
    </p:spTree>
    <p:extLst>
      <p:ext uri="{BB962C8B-B14F-4D97-AF65-F5344CB8AC3E}">
        <p14:creationId xmlns:p14="http://schemas.microsoft.com/office/powerpoint/2010/main" val="4071647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on Modify Reservation</a:t>
            </a:r>
          </a:p>
          <a:p>
            <a:endParaRPr lang="en-US" dirty="0"/>
          </a:p>
        </p:txBody>
      </p:sp>
      <p:sp>
        <p:nvSpPr>
          <p:cNvPr id="4" name="Slide Number Placeholder 3"/>
          <p:cNvSpPr>
            <a:spLocks noGrp="1"/>
          </p:cNvSpPr>
          <p:nvPr>
            <p:ph type="sldNum" sz="quarter" idx="5"/>
          </p:nvPr>
        </p:nvSpPr>
        <p:spPr/>
        <p:txBody>
          <a:bodyPr/>
          <a:lstStyle/>
          <a:p>
            <a:fld id="{A2918C68-7ABA-4025-982A-714C583C66E7}" type="slidenum">
              <a:rPr lang="en-US" smtClean="0"/>
              <a:t>25</a:t>
            </a:fld>
            <a:endParaRPr lang="en-US"/>
          </a:p>
        </p:txBody>
      </p:sp>
    </p:spTree>
    <p:extLst>
      <p:ext uri="{BB962C8B-B14F-4D97-AF65-F5344CB8AC3E}">
        <p14:creationId xmlns:p14="http://schemas.microsoft.com/office/powerpoint/2010/main" val="725237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842"/>
            <a:r>
              <a:rPr lang="en-US" b="1" dirty="0"/>
              <a:t>Enter your name and confirmation number to access your reservation. Please note – all three fields MUST be filled out in order to access your reservation.  Once complete, click on Search.</a:t>
            </a:r>
          </a:p>
          <a:p>
            <a:endParaRPr lang="en-US" dirty="0"/>
          </a:p>
        </p:txBody>
      </p:sp>
      <p:sp>
        <p:nvSpPr>
          <p:cNvPr id="4" name="Slide Number Placeholder 3"/>
          <p:cNvSpPr>
            <a:spLocks noGrp="1"/>
          </p:cNvSpPr>
          <p:nvPr>
            <p:ph type="sldNum" sz="quarter" idx="5"/>
          </p:nvPr>
        </p:nvSpPr>
        <p:spPr/>
        <p:txBody>
          <a:bodyPr/>
          <a:lstStyle/>
          <a:p>
            <a:fld id="{A2918C68-7ABA-4025-982A-714C583C66E7}" type="slidenum">
              <a:rPr lang="en-US" smtClean="0"/>
              <a:t>26</a:t>
            </a:fld>
            <a:endParaRPr lang="en-US"/>
          </a:p>
        </p:txBody>
      </p:sp>
    </p:spTree>
    <p:extLst>
      <p:ext uri="{BB962C8B-B14F-4D97-AF65-F5344CB8AC3E}">
        <p14:creationId xmlns:p14="http://schemas.microsoft.com/office/powerpoint/2010/main" val="1091787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Changes can be made by clicking on the green Modify words.  In this example, the pick up time was changed to 3:00 PM. </a:t>
            </a:r>
          </a:p>
        </p:txBody>
      </p:sp>
      <p:sp>
        <p:nvSpPr>
          <p:cNvPr id="4" name="Slide Number Placeholder 3"/>
          <p:cNvSpPr>
            <a:spLocks noGrp="1"/>
          </p:cNvSpPr>
          <p:nvPr>
            <p:ph type="sldNum" sz="quarter" idx="5"/>
          </p:nvPr>
        </p:nvSpPr>
        <p:spPr/>
        <p:txBody>
          <a:bodyPr/>
          <a:lstStyle/>
          <a:p>
            <a:fld id="{A2918C68-7ABA-4025-982A-714C583C66E7}" type="slidenum">
              <a:rPr lang="en-US" smtClean="0"/>
              <a:t>27</a:t>
            </a:fld>
            <a:endParaRPr lang="en-US"/>
          </a:p>
        </p:txBody>
      </p:sp>
    </p:spTree>
    <p:extLst>
      <p:ext uri="{BB962C8B-B14F-4D97-AF65-F5344CB8AC3E}">
        <p14:creationId xmlns:p14="http://schemas.microsoft.com/office/powerpoint/2010/main" val="1220088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the modification has been made and saved, you will receive another email confirmation of your reservation. As you can see, the pick up time is now 3:00 PM.</a:t>
            </a:r>
          </a:p>
        </p:txBody>
      </p:sp>
      <p:sp>
        <p:nvSpPr>
          <p:cNvPr id="4" name="Slide Number Placeholder 3"/>
          <p:cNvSpPr>
            <a:spLocks noGrp="1"/>
          </p:cNvSpPr>
          <p:nvPr>
            <p:ph type="sldNum" sz="quarter" idx="5"/>
          </p:nvPr>
        </p:nvSpPr>
        <p:spPr/>
        <p:txBody>
          <a:bodyPr/>
          <a:lstStyle/>
          <a:p>
            <a:fld id="{A2918C68-7ABA-4025-982A-714C583C66E7}" type="slidenum">
              <a:rPr lang="en-US" smtClean="0"/>
              <a:t>28</a:t>
            </a:fld>
            <a:endParaRPr lang="en-US"/>
          </a:p>
        </p:txBody>
      </p:sp>
    </p:spTree>
    <p:extLst>
      <p:ext uri="{BB962C8B-B14F-4D97-AF65-F5344CB8AC3E}">
        <p14:creationId xmlns:p14="http://schemas.microsoft.com/office/powerpoint/2010/main" val="3405315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will receive another email confirmation of your reservation if you make a change.</a:t>
            </a:r>
          </a:p>
        </p:txBody>
      </p:sp>
      <p:sp>
        <p:nvSpPr>
          <p:cNvPr id="4" name="Slide Number Placeholder 3"/>
          <p:cNvSpPr>
            <a:spLocks noGrp="1"/>
          </p:cNvSpPr>
          <p:nvPr>
            <p:ph type="sldNum" sz="quarter" idx="5"/>
          </p:nvPr>
        </p:nvSpPr>
        <p:spPr/>
        <p:txBody>
          <a:bodyPr/>
          <a:lstStyle/>
          <a:p>
            <a:fld id="{A2918C68-7ABA-4025-982A-714C583C66E7}" type="slidenum">
              <a:rPr lang="en-US" smtClean="0"/>
              <a:t>29</a:t>
            </a:fld>
            <a:endParaRPr lang="en-US"/>
          </a:p>
        </p:txBody>
      </p:sp>
    </p:spTree>
    <p:extLst>
      <p:ext uri="{BB962C8B-B14F-4D97-AF65-F5344CB8AC3E}">
        <p14:creationId xmlns:p14="http://schemas.microsoft.com/office/powerpoint/2010/main" val="385196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on the Vehicle Management page, select Ground Travel Worksheet. You will then be directed to that section.  Click on the underlined word Ground Travel Worksheet once more.</a:t>
            </a:r>
          </a:p>
        </p:txBody>
      </p:sp>
      <p:sp>
        <p:nvSpPr>
          <p:cNvPr id="4" name="Slide Number Placeholder 3"/>
          <p:cNvSpPr>
            <a:spLocks noGrp="1"/>
          </p:cNvSpPr>
          <p:nvPr>
            <p:ph type="sldNum" sz="quarter" idx="5"/>
          </p:nvPr>
        </p:nvSpPr>
        <p:spPr/>
        <p:txBody>
          <a:bodyPr/>
          <a:lstStyle/>
          <a:p>
            <a:fld id="{A2918C68-7ABA-4025-982A-714C583C66E7}" type="slidenum">
              <a:rPr lang="en-US" smtClean="0"/>
              <a:t>3</a:t>
            </a:fld>
            <a:endParaRPr lang="en-US"/>
          </a:p>
        </p:txBody>
      </p:sp>
    </p:spTree>
    <p:extLst>
      <p:ext uri="{BB962C8B-B14F-4D97-AF65-F5344CB8AC3E}">
        <p14:creationId xmlns:p14="http://schemas.microsoft.com/office/powerpoint/2010/main" val="1539048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need to cancel the reservation, click on Modify or Cancel Existing Reservation. </a:t>
            </a:r>
          </a:p>
        </p:txBody>
      </p:sp>
      <p:sp>
        <p:nvSpPr>
          <p:cNvPr id="4" name="Slide Number Placeholder 3"/>
          <p:cNvSpPr>
            <a:spLocks noGrp="1"/>
          </p:cNvSpPr>
          <p:nvPr>
            <p:ph type="sldNum" sz="quarter" idx="5"/>
          </p:nvPr>
        </p:nvSpPr>
        <p:spPr/>
        <p:txBody>
          <a:bodyPr/>
          <a:lstStyle/>
          <a:p>
            <a:fld id="{A2918C68-7ABA-4025-982A-714C583C66E7}" type="slidenum">
              <a:rPr lang="en-US" smtClean="0"/>
              <a:t>30</a:t>
            </a:fld>
            <a:endParaRPr lang="en-US"/>
          </a:p>
        </p:txBody>
      </p:sp>
    </p:spTree>
    <p:extLst>
      <p:ext uri="{BB962C8B-B14F-4D97-AF65-F5344CB8AC3E}">
        <p14:creationId xmlns:p14="http://schemas.microsoft.com/office/powerpoint/2010/main" val="268030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on Cancel Reservation. </a:t>
            </a:r>
          </a:p>
        </p:txBody>
      </p:sp>
      <p:sp>
        <p:nvSpPr>
          <p:cNvPr id="4" name="Slide Number Placeholder 3"/>
          <p:cNvSpPr>
            <a:spLocks noGrp="1"/>
          </p:cNvSpPr>
          <p:nvPr>
            <p:ph type="sldNum" sz="quarter" idx="5"/>
          </p:nvPr>
        </p:nvSpPr>
        <p:spPr/>
        <p:txBody>
          <a:bodyPr/>
          <a:lstStyle/>
          <a:p>
            <a:fld id="{A2918C68-7ABA-4025-982A-714C583C66E7}" type="slidenum">
              <a:rPr lang="en-US" smtClean="0"/>
              <a:t>31</a:t>
            </a:fld>
            <a:endParaRPr lang="en-US"/>
          </a:p>
        </p:txBody>
      </p:sp>
    </p:spTree>
    <p:extLst>
      <p:ext uri="{BB962C8B-B14F-4D97-AF65-F5344CB8AC3E}">
        <p14:creationId xmlns:p14="http://schemas.microsoft.com/office/powerpoint/2010/main" val="733094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will be asked to confirm your cancellation.</a:t>
            </a:r>
          </a:p>
        </p:txBody>
      </p:sp>
      <p:sp>
        <p:nvSpPr>
          <p:cNvPr id="4" name="Slide Number Placeholder 3"/>
          <p:cNvSpPr>
            <a:spLocks noGrp="1"/>
          </p:cNvSpPr>
          <p:nvPr>
            <p:ph type="sldNum" sz="quarter" idx="5"/>
          </p:nvPr>
        </p:nvSpPr>
        <p:spPr/>
        <p:txBody>
          <a:bodyPr/>
          <a:lstStyle/>
          <a:p>
            <a:fld id="{A2918C68-7ABA-4025-982A-714C583C66E7}" type="slidenum">
              <a:rPr lang="en-US" smtClean="0"/>
              <a:t>32</a:t>
            </a:fld>
            <a:endParaRPr lang="en-US"/>
          </a:p>
        </p:txBody>
      </p:sp>
    </p:spTree>
    <p:extLst>
      <p:ext uri="{BB962C8B-B14F-4D97-AF65-F5344CB8AC3E}">
        <p14:creationId xmlns:p14="http://schemas.microsoft.com/office/powerpoint/2010/main" val="2330229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clicking on Cancel Reservation, you will receive this screen indicating the reservation has been cancelled. </a:t>
            </a:r>
          </a:p>
        </p:txBody>
      </p:sp>
      <p:sp>
        <p:nvSpPr>
          <p:cNvPr id="4" name="Slide Number Placeholder 3"/>
          <p:cNvSpPr>
            <a:spLocks noGrp="1"/>
          </p:cNvSpPr>
          <p:nvPr>
            <p:ph type="sldNum" sz="quarter" idx="5"/>
          </p:nvPr>
        </p:nvSpPr>
        <p:spPr/>
        <p:txBody>
          <a:bodyPr/>
          <a:lstStyle/>
          <a:p>
            <a:fld id="{A2918C68-7ABA-4025-982A-714C583C66E7}" type="slidenum">
              <a:rPr lang="en-US" smtClean="0"/>
              <a:t>33</a:t>
            </a:fld>
            <a:endParaRPr lang="en-US"/>
          </a:p>
        </p:txBody>
      </p:sp>
    </p:spTree>
    <p:extLst>
      <p:ext uri="{BB962C8B-B14F-4D97-AF65-F5344CB8AC3E}">
        <p14:creationId xmlns:p14="http://schemas.microsoft.com/office/powerpoint/2010/main" val="52769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will also receive an email confirmation that the reservation has been cancelled.</a:t>
            </a:r>
          </a:p>
        </p:txBody>
      </p:sp>
      <p:sp>
        <p:nvSpPr>
          <p:cNvPr id="4" name="Slide Number Placeholder 3"/>
          <p:cNvSpPr>
            <a:spLocks noGrp="1"/>
          </p:cNvSpPr>
          <p:nvPr>
            <p:ph type="sldNum" sz="quarter" idx="5"/>
          </p:nvPr>
        </p:nvSpPr>
        <p:spPr/>
        <p:txBody>
          <a:bodyPr/>
          <a:lstStyle/>
          <a:p>
            <a:fld id="{A2918C68-7ABA-4025-982A-714C583C66E7}" type="slidenum">
              <a:rPr lang="en-US" smtClean="0"/>
              <a:t>34</a:t>
            </a:fld>
            <a:endParaRPr lang="en-US"/>
          </a:p>
        </p:txBody>
      </p:sp>
    </p:spTree>
    <p:extLst>
      <p:ext uri="{BB962C8B-B14F-4D97-AF65-F5344CB8AC3E}">
        <p14:creationId xmlns:p14="http://schemas.microsoft.com/office/powerpoint/2010/main" val="2773252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are in need of a receipt, select Print a Receipt. </a:t>
            </a:r>
          </a:p>
        </p:txBody>
      </p:sp>
      <p:sp>
        <p:nvSpPr>
          <p:cNvPr id="4" name="Slide Number Placeholder 3"/>
          <p:cNvSpPr>
            <a:spLocks noGrp="1"/>
          </p:cNvSpPr>
          <p:nvPr>
            <p:ph type="sldNum" sz="quarter" idx="5"/>
          </p:nvPr>
        </p:nvSpPr>
        <p:spPr/>
        <p:txBody>
          <a:bodyPr/>
          <a:lstStyle/>
          <a:p>
            <a:fld id="{A2918C68-7ABA-4025-982A-714C583C66E7}" type="slidenum">
              <a:rPr lang="en-US" smtClean="0"/>
              <a:t>35</a:t>
            </a:fld>
            <a:endParaRPr lang="en-US"/>
          </a:p>
        </p:txBody>
      </p:sp>
    </p:spTree>
    <p:extLst>
      <p:ext uri="{BB962C8B-B14F-4D97-AF65-F5344CB8AC3E}">
        <p14:creationId xmlns:p14="http://schemas.microsoft.com/office/powerpoint/2010/main" val="3785882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will be required to enter your last name as well as driver’s license number to access your receipt.  Click Search after entering your information. </a:t>
            </a:r>
          </a:p>
        </p:txBody>
      </p:sp>
      <p:sp>
        <p:nvSpPr>
          <p:cNvPr id="4" name="Slide Number Placeholder 3"/>
          <p:cNvSpPr>
            <a:spLocks noGrp="1"/>
          </p:cNvSpPr>
          <p:nvPr>
            <p:ph type="sldNum" sz="quarter" idx="5"/>
          </p:nvPr>
        </p:nvSpPr>
        <p:spPr/>
        <p:txBody>
          <a:bodyPr/>
          <a:lstStyle/>
          <a:p>
            <a:fld id="{A2918C68-7ABA-4025-982A-714C583C66E7}" type="slidenum">
              <a:rPr lang="en-US" smtClean="0"/>
              <a:t>36</a:t>
            </a:fld>
            <a:endParaRPr lang="en-US"/>
          </a:p>
        </p:txBody>
      </p:sp>
    </p:spTree>
    <p:extLst>
      <p:ext uri="{BB962C8B-B14F-4D97-AF65-F5344CB8AC3E}">
        <p14:creationId xmlns:p14="http://schemas.microsoft.com/office/powerpoint/2010/main" val="3082261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Doug Paskowski is the Commonwealth’s Enterprise contact. However, prior to reaching out to Mr. Paskowski, travelers should first direct all questions/concerns through their own agency Automotive Liaison. If your agency Automotive Liaison cannot answer traveler questions/concerns, please contact 717-346-3821 OR email RA-BVM_RENTAL@PA.GOV.</a:t>
            </a:r>
          </a:p>
        </p:txBody>
      </p:sp>
      <p:sp>
        <p:nvSpPr>
          <p:cNvPr id="4" name="Slide Number Placeholder 3"/>
          <p:cNvSpPr>
            <a:spLocks noGrp="1"/>
          </p:cNvSpPr>
          <p:nvPr>
            <p:ph type="sldNum" sz="quarter" idx="5"/>
          </p:nvPr>
        </p:nvSpPr>
        <p:spPr/>
        <p:txBody>
          <a:bodyPr/>
          <a:lstStyle/>
          <a:p>
            <a:fld id="{A2918C68-7ABA-4025-982A-714C583C66E7}" type="slidenum">
              <a:rPr lang="en-US" smtClean="0"/>
              <a:t>37</a:t>
            </a:fld>
            <a:endParaRPr lang="en-US"/>
          </a:p>
        </p:txBody>
      </p:sp>
    </p:spTree>
    <p:extLst>
      <p:ext uri="{BB962C8B-B14F-4D97-AF65-F5344CB8AC3E}">
        <p14:creationId xmlns:p14="http://schemas.microsoft.com/office/powerpoint/2010/main" val="118675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Beginning October 1, 2012, Commonwealth business travelers will note a new feature on the Ground Travel Worksheet (located on the DGS website).  If an Enterprise Rental Vehicle is determined to be the most cost effective ground travel option, travelers should click on the gold text bar to be directed to the Commonwealth’s custom reservation site. </a:t>
            </a:r>
          </a:p>
        </p:txBody>
      </p:sp>
      <p:sp>
        <p:nvSpPr>
          <p:cNvPr id="4" name="Slide Number Placeholder 3"/>
          <p:cNvSpPr>
            <a:spLocks noGrp="1"/>
          </p:cNvSpPr>
          <p:nvPr>
            <p:ph type="sldNum" sz="quarter" idx="5"/>
          </p:nvPr>
        </p:nvSpPr>
        <p:spPr/>
        <p:txBody>
          <a:bodyPr/>
          <a:lstStyle/>
          <a:p>
            <a:fld id="{A2918C68-7ABA-4025-982A-714C583C66E7}" type="slidenum">
              <a:rPr lang="en-US" smtClean="0"/>
              <a:t>4</a:t>
            </a:fld>
            <a:endParaRPr lang="en-US"/>
          </a:p>
        </p:txBody>
      </p:sp>
    </p:spTree>
    <p:extLst>
      <p:ext uri="{BB962C8B-B14F-4D97-AF65-F5344CB8AC3E}">
        <p14:creationId xmlns:p14="http://schemas.microsoft.com/office/powerpoint/2010/main" val="356213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selecting the gold text bar, travelers will be directed to this screen. </a:t>
            </a:r>
            <a:r>
              <a:rPr lang="en-US" b="1" baseline="0" dirty="0"/>
              <a:t>If your car reservation is associated with an airline reservation, select “RESERVE A CAR ASSOCIATED WITH AIRFARE.”  If your car reservation is NOT associated with airfare, select “RESERVE A CAR” as indicated by the red arrow.</a:t>
            </a:r>
            <a:endParaRPr lang="en-US" b="1" dirty="0"/>
          </a:p>
        </p:txBody>
      </p:sp>
      <p:sp>
        <p:nvSpPr>
          <p:cNvPr id="4" name="Slide Number Placeholder 3"/>
          <p:cNvSpPr>
            <a:spLocks noGrp="1"/>
          </p:cNvSpPr>
          <p:nvPr>
            <p:ph type="sldNum" sz="quarter" idx="5"/>
          </p:nvPr>
        </p:nvSpPr>
        <p:spPr/>
        <p:txBody>
          <a:bodyPr/>
          <a:lstStyle/>
          <a:p>
            <a:fld id="{A2918C68-7ABA-4025-982A-714C583C66E7}" type="slidenum">
              <a:rPr lang="en-US" smtClean="0"/>
              <a:t>5</a:t>
            </a:fld>
            <a:endParaRPr lang="en-US"/>
          </a:p>
        </p:txBody>
      </p:sp>
    </p:spTree>
    <p:extLst>
      <p:ext uri="{BB962C8B-B14F-4D97-AF65-F5344CB8AC3E}">
        <p14:creationId xmlns:p14="http://schemas.microsoft.com/office/powerpoint/2010/main" val="189037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842">
              <a:defRPr/>
            </a:pPr>
            <a:r>
              <a:rPr lang="en-US" b="1" dirty="0"/>
              <a:t>Rates are based on a 24 hour period.  When reserving a vehicle </a:t>
            </a:r>
            <a:r>
              <a:rPr lang="en-US" b="1" u="sng" dirty="0"/>
              <a:t>you must enter the date and time that you will be picking up the vehicle</a:t>
            </a:r>
            <a:r>
              <a:rPr lang="en-US" b="1" dirty="0"/>
              <a:t>.  If you pickup the vehicle between 4:00 PM and 6:00 PM (Sun thru Th) and your business trip starts at 8:00 AM the next day, your charges will begin at 8:00 AM.  If you pick up your vehicle on Friday or Saturday, you will be charged for those days.  Remember, these vehicles are for official Commonwealth</a:t>
            </a:r>
            <a:r>
              <a:rPr lang="en-US" b="1" baseline="0" dirty="0"/>
              <a:t> </a:t>
            </a:r>
            <a:r>
              <a:rPr lang="en-US" b="1" dirty="0"/>
              <a:t>business use only and must</a:t>
            </a:r>
            <a:r>
              <a:rPr lang="en-US" b="1" baseline="0" dirty="0"/>
              <a:t> not be used for personal travel.</a:t>
            </a:r>
            <a:endParaRPr lang="en-US" b="1" dirty="0"/>
          </a:p>
          <a:p>
            <a:endParaRPr lang="en-US" dirty="0"/>
          </a:p>
        </p:txBody>
      </p:sp>
      <p:sp>
        <p:nvSpPr>
          <p:cNvPr id="4" name="Slide Number Placeholder 3"/>
          <p:cNvSpPr>
            <a:spLocks noGrp="1"/>
          </p:cNvSpPr>
          <p:nvPr>
            <p:ph type="sldNum" sz="quarter" idx="5"/>
          </p:nvPr>
        </p:nvSpPr>
        <p:spPr/>
        <p:txBody>
          <a:bodyPr/>
          <a:lstStyle/>
          <a:p>
            <a:fld id="{A2918C68-7ABA-4025-982A-714C583C66E7}" type="slidenum">
              <a:rPr lang="en-US" smtClean="0"/>
              <a:t>6</a:t>
            </a:fld>
            <a:endParaRPr lang="en-US"/>
          </a:p>
        </p:txBody>
      </p:sp>
    </p:spTree>
    <p:extLst>
      <p:ext uri="{BB962C8B-B14F-4D97-AF65-F5344CB8AC3E}">
        <p14:creationId xmlns:p14="http://schemas.microsoft.com/office/powerpoint/2010/main" val="84349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Select your agency. Please be advised that some agency names have changed and may now be listed as “Department of XX” or “PA XX”.</a:t>
            </a:r>
          </a:p>
        </p:txBody>
      </p:sp>
      <p:sp>
        <p:nvSpPr>
          <p:cNvPr id="4" name="Slide Number Placeholder 3"/>
          <p:cNvSpPr>
            <a:spLocks noGrp="1"/>
          </p:cNvSpPr>
          <p:nvPr>
            <p:ph type="sldNum" sz="quarter" idx="5"/>
          </p:nvPr>
        </p:nvSpPr>
        <p:spPr/>
        <p:txBody>
          <a:bodyPr/>
          <a:lstStyle/>
          <a:p>
            <a:fld id="{A2918C68-7ABA-4025-982A-714C583C66E7}" type="slidenum">
              <a:rPr lang="en-US" smtClean="0"/>
              <a:t>7</a:t>
            </a:fld>
            <a:endParaRPr lang="en-US"/>
          </a:p>
        </p:txBody>
      </p:sp>
    </p:spTree>
    <p:extLst>
      <p:ext uri="{BB962C8B-B14F-4D97-AF65-F5344CB8AC3E}">
        <p14:creationId xmlns:p14="http://schemas.microsoft.com/office/powerpoint/2010/main" val="352029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Choose your pick-up location. If you select All Other Locations, simply type in the city and a list will show up on the next screen of all the locations in that immediate area.</a:t>
            </a:r>
          </a:p>
          <a:p>
            <a:r>
              <a:rPr lang="en-US" b="1" dirty="0"/>
              <a:t>DGS will provide an agency fuel card ONLY at the Commonwealth Garage in Harrisburg. At all other locations, a fuel card will NOT be provided. Commonwealth employees will have to submit for reimbursement.</a:t>
            </a:r>
          </a:p>
        </p:txBody>
      </p:sp>
      <p:sp>
        <p:nvSpPr>
          <p:cNvPr id="4" name="Slide Number Placeholder 3"/>
          <p:cNvSpPr>
            <a:spLocks noGrp="1"/>
          </p:cNvSpPr>
          <p:nvPr>
            <p:ph type="sldNum" sz="quarter" idx="5"/>
          </p:nvPr>
        </p:nvSpPr>
        <p:spPr/>
        <p:txBody>
          <a:bodyPr/>
          <a:lstStyle/>
          <a:p>
            <a:fld id="{A2918C68-7ABA-4025-982A-714C583C66E7}" type="slidenum">
              <a:rPr lang="en-US" smtClean="0"/>
              <a:t>8</a:t>
            </a:fld>
            <a:endParaRPr lang="en-US"/>
          </a:p>
        </p:txBody>
      </p:sp>
    </p:spTree>
    <p:extLst>
      <p:ext uri="{BB962C8B-B14F-4D97-AF65-F5344CB8AC3E}">
        <p14:creationId xmlns:p14="http://schemas.microsoft.com/office/powerpoint/2010/main" val="65555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this screen to enter the dates and times for your rental vehicle pick-up and drop off.  This screen will also show the Hours of Operation of the location you selected.  If you would like to pick-up at another location rather than the one showing, click on Change Location.  Once finished, click on continue.     </a:t>
            </a:r>
          </a:p>
        </p:txBody>
      </p:sp>
      <p:sp>
        <p:nvSpPr>
          <p:cNvPr id="4" name="Slide Number Placeholder 3"/>
          <p:cNvSpPr>
            <a:spLocks noGrp="1"/>
          </p:cNvSpPr>
          <p:nvPr>
            <p:ph type="sldNum" sz="quarter" idx="5"/>
          </p:nvPr>
        </p:nvSpPr>
        <p:spPr/>
        <p:txBody>
          <a:bodyPr/>
          <a:lstStyle/>
          <a:p>
            <a:fld id="{A2918C68-7ABA-4025-982A-714C583C66E7}" type="slidenum">
              <a:rPr lang="en-US" smtClean="0"/>
              <a:t>9</a:t>
            </a:fld>
            <a:endParaRPr lang="en-US"/>
          </a:p>
        </p:txBody>
      </p:sp>
    </p:spTree>
    <p:extLst>
      <p:ext uri="{BB962C8B-B14F-4D97-AF65-F5344CB8AC3E}">
        <p14:creationId xmlns:p14="http://schemas.microsoft.com/office/powerpoint/2010/main" val="342713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67A4-9426-48DD-B3B3-AB4DF7FD24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DECDC0-299D-4C8B-A139-56F856218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3C878-0699-42ED-A74D-F68DAB93203F}"/>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5" name="Footer Placeholder 4">
            <a:extLst>
              <a:ext uri="{FF2B5EF4-FFF2-40B4-BE49-F238E27FC236}">
                <a16:creationId xmlns:a16="http://schemas.microsoft.com/office/drawing/2014/main" id="{584AF1B8-D154-4D5B-AEEB-A97B000D3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8FE5F-37D0-493B-9BB1-E91EC4F2E43C}"/>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61623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5830-BA0E-4E74-B006-06C8D97F89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E2245F-9E45-41A2-B839-FD53514880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9EF56-B2F0-4A10-A881-10D3AA03E0C0}"/>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5" name="Footer Placeholder 4">
            <a:extLst>
              <a:ext uri="{FF2B5EF4-FFF2-40B4-BE49-F238E27FC236}">
                <a16:creationId xmlns:a16="http://schemas.microsoft.com/office/drawing/2014/main" id="{B0460912-1ACD-4818-B8B9-926B334DE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3865D-4CF6-4CB1-BEDB-944DB4D5C4DB}"/>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203400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1D7EA-3D2D-4D0E-8CD9-FC8AC710A3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E4A4B6-CA88-47CC-97F4-8B0253E191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E0B54-16B5-4B2D-9370-DBD48052EF1C}"/>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5" name="Footer Placeholder 4">
            <a:extLst>
              <a:ext uri="{FF2B5EF4-FFF2-40B4-BE49-F238E27FC236}">
                <a16:creationId xmlns:a16="http://schemas.microsoft.com/office/drawing/2014/main" id="{744BCE20-3BE6-4D62-ACCD-0D8C8484C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74A0F-D4C8-4816-9137-C67FAE999185}"/>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132634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39AC-B9F1-4496-A548-55C389D8C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F06552-C389-4E6B-92BE-7FE714E778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DF471-4C57-49EF-A52F-1EB8731B3ED7}"/>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5" name="Footer Placeholder 4">
            <a:extLst>
              <a:ext uri="{FF2B5EF4-FFF2-40B4-BE49-F238E27FC236}">
                <a16:creationId xmlns:a16="http://schemas.microsoft.com/office/drawing/2014/main" id="{C536EB68-A2B3-4762-99B4-5D0029AB5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D7129-07C4-4893-A7F1-99B49A19819B}"/>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124453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7B3A-1A21-46EA-BDAE-60702EBA0D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168264-303B-4C80-8351-3BF511DEC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C84C81-C0AA-42CE-950F-74F189242BA6}"/>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5" name="Footer Placeholder 4">
            <a:extLst>
              <a:ext uri="{FF2B5EF4-FFF2-40B4-BE49-F238E27FC236}">
                <a16:creationId xmlns:a16="http://schemas.microsoft.com/office/drawing/2014/main" id="{2BC27B23-B72A-44BD-8D40-23B8288DA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5BE76-33F1-465D-BBF5-2E0215903851}"/>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106067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C615-29C7-489A-AC1E-5C36CBE9D2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4B832-23FB-4B01-8DD0-E6B4AEF401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61B603-8C02-4788-8D66-9F0A807117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9FFC56-97E8-4B1E-8E43-DAF89C2BC636}"/>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6" name="Footer Placeholder 5">
            <a:extLst>
              <a:ext uri="{FF2B5EF4-FFF2-40B4-BE49-F238E27FC236}">
                <a16:creationId xmlns:a16="http://schemas.microsoft.com/office/drawing/2014/main" id="{CDF3C1BD-BAC2-4022-8A16-ED6F616E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E628E-7F5F-4C0B-98C6-F9630C52D2FD}"/>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313039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7B22-141F-40EB-895D-860C9EC10F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FAD294-6B25-4DE4-B53E-B6AB1DA64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D7766-807C-4B93-B37C-E65307DA65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4A61A2-FD1B-4F57-BEDD-F3D815613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7B5A65-823F-482B-8E5A-3CAAC77C6B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E8E52C-4A94-4C24-A244-083D4A7C0C56}"/>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8" name="Footer Placeholder 7">
            <a:extLst>
              <a:ext uri="{FF2B5EF4-FFF2-40B4-BE49-F238E27FC236}">
                <a16:creationId xmlns:a16="http://schemas.microsoft.com/office/drawing/2014/main" id="{955032F9-CA89-4001-ABDD-0F268A40A3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9DF71D-13B8-4152-8D4F-FDB859FE9AD7}"/>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223132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D42BC-81C4-438E-940E-6AF8411DC3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A6925-1FF1-4CC1-9856-A2F1A792FD9B}"/>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4" name="Footer Placeholder 3">
            <a:extLst>
              <a:ext uri="{FF2B5EF4-FFF2-40B4-BE49-F238E27FC236}">
                <a16:creationId xmlns:a16="http://schemas.microsoft.com/office/drawing/2014/main" id="{C8083232-15F4-441F-BE75-702486EC2E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000BEA-06FE-476A-AE15-06E2C52D588E}"/>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306804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9158E-314A-4441-9F3D-3A38208B521D}"/>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3" name="Footer Placeholder 2">
            <a:extLst>
              <a:ext uri="{FF2B5EF4-FFF2-40B4-BE49-F238E27FC236}">
                <a16:creationId xmlns:a16="http://schemas.microsoft.com/office/drawing/2014/main" id="{2BFAE19D-C7CE-4AC1-88A5-300F0BAFCD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ED78D-277E-498D-9DD9-5DB30699DB20}"/>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342491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3EDF-B68B-4398-8D16-9DA2C8F65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6A7AC1-7A82-4411-BC29-2BAB6D4F7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878528-01AD-4044-9F62-F540B9971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26D9E9-ACD3-4D75-B039-1FFE976F6245}"/>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6" name="Footer Placeholder 5">
            <a:extLst>
              <a:ext uri="{FF2B5EF4-FFF2-40B4-BE49-F238E27FC236}">
                <a16:creationId xmlns:a16="http://schemas.microsoft.com/office/drawing/2014/main" id="{1C33178E-CD57-4B5C-9B52-36D61BC1F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790E9-2FE1-4A41-B0CB-B38EDBA56A25}"/>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253724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084D-D4C9-43F8-99B9-15218B80E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09D010-BC0E-4ECE-8FDF-859DCCBB15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334692-8A98-4BC2-8F34-C97241DA6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B897FE-1769-4C55-887E-5BC78B24D60E}"/>
              </a:ext>
            </a:extLst>
          </p:cNvPr>
          <p:cNvSpPr>
            <a:spLocks noGrp="1"/>
          </p:cNvSpPr>
          <p:nvPr>
            <p:ph type="dt" sz="half" idx="10"/>
          </p:nvPr>
        </p:nvSpPr>
        <p:spPr/>
        <p:txBody>
          <a:bodyPr/>
          <a:lstStyle/>
          <a:p>
            <a:fld id="{1D23FEE7-F831-4067-835F-9BCC8E077346}" type="datetimeFigureOut">
              <a:rPr lang="en-US" smtClean="0"/>
              <a:t>11/18/2019</a:t>
            </a:fld>
            <a:endParaRPr lang="en-US"/>
          </a:p>
        </p:txBody>
      </p:sp>
      <p:sp>
        <p:nvSpPr>
          <p:cNvPr id="6" name="Footer Placeholder 5">
            <a:extLst>
              <a:ext uri="{FF2B5EF4-FFF2-40B4-BE49-F238E27FC236}">
                <a16:creationId xmlns:a16="http://schemas.microsoft.com/office/drawing/2014/main" id="{94355258-99C7-4349-8A1F-F79E1EAC2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41010-FF73-46C9-847C-A64DE1843B23}"/>
              </a:ext>
            </a:extLst>
          </p:cNvPr>
          <p:cNvSpPr>
            <a:spLocks noGrp="1"/>
          </p:cNvSpPr>
          <p:nvPr>
            <p:ph type="sldNum" sz="quarter" idx="12"/>
          </p:nvPr>
        </p:nvSpPr>
        <p:spPr/>
        <p:txBody>
          <a:bodyPr/>
          <a:lstStyle/>
          <a:p>
            <a:fld id="{7518ADE1-AE9C-42D3-A6A5-E23967BFEDC6}" type="slidenum">
              <a:rPr lang="en-US" smtClean="0"/>
              <a:t>‹#›</a:t>
            </a:fld>
            <a:endParaRPr lang="en-US"/>
          </a:p>
        </p:txBody>
      </p:sp>
    </p:spTree>
    <p:extLst>
      <p:ext uri="{BB962C8B-B14F-4D97-AF65-F5344CB8AC3E}">
        <p14:creationId xmlns:p14="http://schemas.microsoft.com/office/powerpoint/2010/main" val="320862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5ED46-D4A3-485D-9F0B-EFF55331C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87B9B0-CE50-4736-8A11-E18399988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BEEC7-547F-4A28-8F29-9222D254E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3FEE7-F831-4067-835F-9BCC8E077346}" type="datetimeFigureOut">
              <a:rPr lang="en-US" smtClean="0"/>
              <a:t>11/18/2019</a:t>
            </a:fld>
            <a:endParaRPr lang="en-US"/>
          </a:p>
        </p:txBody>
      </p:sp>
      <p:sp>
        <p:nvSpPr>
          <p:cNvPr id="5" name="Footer Placeholder 4">
            <a:extLst>
              <a:ext uri="{FF2B5EF4-FFF2-40B4-BE49-F238E27FC236}">
                <a16:creationId xmlns:a16="http://schemas.microsoft.com/office/drawing/2014/main" id="{E381A690-A689-4D1F-B6AD-E142920E4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06FC0C-B8F1-4649-B02F-DC9B97D3B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8ADE1-AE9C-42D3-A6A5-E23967BFEDC6}" type="slidenum">
              <a:rPr lang="en-US" smtClean="0"/>
              <a:t>‹#›</a:t>
            </a:fld>
            <a:endParaRPr lang="en-US"/>
          </a:p>
        </p:txBody>
      </p:sp>
    </p:spTree>
    <p:extLst>
      <p:ext uri="{BB962C8B-B14F-4D97-AF65-F5344CB8AC3E}">
        <p14:creationId xmlns:p14="http://schemas.microsoft.com/office/powerpoint/2010/main" val="4114334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312" y="457202"/>
            <a:ext cx="8312888" cy="999458"/>
          </a:xfrm>
        </p:spPr>
        <p:txBody>
          <a:bodyPr>
            <a:normAutofit/>
          </a:bodyPr>
          <a:lstStyle/>
          <a:p>
            <a:r>
              <a:rPr lang="en-US" dirty="0"/>
              <a:t> </a:t>
            </a:r>
            <a:r>
              <a:rPr lang="en-US" b="1" dirty="0"/>
              <a:t>Reserving a Rental Vehicle</a:t>
            </a:r>
          </a:p>
        </p:txBody>
      </p:sp>
      <p:sp>
        <p:nvSpPr>
          <p:cNvPr id="3" name="Subtitle 2"/>
          <p:cNvSpPr>
            <a:spLocks noGrp="1"/>
          </p:cNvSpPr>
          <p:nvPr>
            <p:ph type="subTitle" idx="1"/>
          </p:nvPr>
        </p:nvSpPr>
        <p:spPr>
          <a:xfrm>
            <a:off x="2312581" y="1786270"/>
            <a:ext cx="7924800" cy="4387704"/>
          </a:xfrm>
        </p:spPr>
        <p:txBody>
          <a:bodyPr>
            <a:normAutofit/>
          </a:bodyPr>
          <a:lstStyle/>
          <a:p>
            <a:pPr algn="l"/>
            <a:r>
              <a:rPr lang="en-US" sz="3000" dirty="0">
                <a:latin typeface="Arial" panose="020B0604020202020204" pitchFamily="34" charset="0"/>
                <a:cs typeface="Arial" panose="020B0604020202020204" pitchFamily="34" charset="0"/>
              </a:rPr>
              <a:t>As of October 1, 2012, Commonwealth business travelers should follow the process outlined in the following slides to reserve a rental vehicle from either the Commonwealth Garage or from any Enterprise neighborhood branch.</a:t>
            </a:r>
          </a:p>
          <a:p>
            <a:pPr algn="l"/>
            <a:endParaRPr lang="en-US" sz="3000" dirty="0">
              <a:latin typeface="Arial" panose="020B0604020202020204" pitchFamily="34" charset="0"/>
              <a:cs typeface="Arial" panose="020B0604020202020204" pitchFamily="34" charset="0"/>
            </a:endParaRPr>
          </a:p>
          <a:p>
            <a:pPr algn="l"/>
            <a:r>
              <a:rPr lang="en-US" sz="3000" dirty="0">
                <a:latin typeface="Arial" panose="020B0604020202020204" pitchFamily="34" charset="0"/>
                <a:cs typeface="Arial" panose="020B0604020202020204" pitchFamily="34" charset="0"/>
              </a:rPr>
              <a:t>If you have any questions about this process, please contact your Automotive Liaison.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9D82A5-50AA-4539-BE08-0D18D8B152EA}"/>
              </a:ext>
            </a:extLst>
          </p:cNvPr>
          <p:cNvPicPr>
            <a:picLocks noChangeAspect="1"/>
          </p:cNvPicPr>
          <p:nvPr/>
        </p:nvPicPr>
        <p:blipFill>
          <a:blip r:embed="rId3"/>
          <a:stretch>
            <a:fillRect/>
          </a:stretch>
        </p:blipFill>
        <p:spPr>
          <a:xfrm>
            <a:off x="336772" y="0"/>
            <a:ext cx="11518455" cy="6858000"/>
          </a:xfrm>
          <a:prstGeom prst="rect">
            <a:avLst/>
          </a:prstGeom>
        </p:spPr>
      </p:pic>
    </p:spTree>
    <p:extLst>
      <p:ext uri="{BB962C8B-B14F-4D97-AF65-F5344CB8AC3E}">
        <p14:creationId xmlns:p14="http://schemas.microsoft.com/office/powerpoint/2010/main" val="77603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F15DBA-2CE4-4E9B-8172-98B5327DA99A}"/>
              </a:ext>
            </a:extLst>
          </p:cNvPr>
          <p:cNvPicPr>
            <a:picLocks noChangeAspect="1"/>
          </p:cNvPicPr>
          <p:nvPr/>
        </p:nvPicPr>
        <p:blipFill>
          <a:blip r:embed="rId3"/>
          <a:stretch>
            <a:fillRect/>
          </a:stretch>
        </p:blipFill>
        <p:spPr>
          <a:xfrm>
            <a:off x="643467" y="811784"/>
            <a:ext cx="10905066" cy="5234430"/>
          </a:xfrm>
          <a:prstGeom prst="rect">
            <a:avLst/>
          </a:prstGeom>
        </p:spPr>
      </p:pic>
    </p:spTree>
    <p:extLst>
      <p:ext uri="{BB962C8B-B14F-4D97-AF65-F5344CB8AC3E}">
        <p14:creationId xmlns:p14="http://schemas.microsoft.com/office/powerpoint/2010/main" val="319358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297451-E7EA-49F3-8098-54341C395A73}"/>
              </a:ext>
            </a:extLst>
          </p:cNvPr>
          <p:cNvPicPr>
            <a:picLocks noChangeAspect="1"/>
          </p:cNvPicPr>
          <p:nvPr/>
        </p:nvPicPr>
        <p:blipFill>
          <a:blip r:embed="rId3"/>
          <a:stretch>
            <a:fillRect/>
          </a:stretch>
        </p:blipFill>
        <p:spPr>
          <a:xfrm>
            <a:off x="438150" y="881062"/>
            <a:ext cx="11315700" cy="5095875"/>
          </a:xfrm>
          <a:prstGeom prst="rect">
            <a:avLst/>
          </a:prstGeom>
        </p:spPr>
      </p:pic>
    </p:spTree>
    <p:extLst>
      <p:ext uri="{BB962C8B-B14F-4D97-AF65-F5344CB8AC3E}">
        <p14:creationId xmlns:p14="http://schemas.microsoft.com/office/powerpoint/2010/main" val="403171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FA58EB-C2B8-42F6-A077-E009ED7C42FD}"/>
              </a:ext>
            </a:extLst>
          </p:cNvPr>
          <p:cNvPicPr>
            <a:picLocks noChangeAspect="1"/>
          </p:cNvPicPr>
          <p:nvPr/>
        </p:nvPicPr>
        <p:blipFill>
          <a:blip r:embed="rId3"/>
          <a:stretch>
            <a:fillRect/>
          </a:stretch>
        </p:blipFill>
        <p:spPr>
          <a:xfrm>
            <a:off x="595312" y="109537"/>
            <a:ext cx="11001375" cy="6638925"/>
          </a:xfrm>
          <a:prstGeom prst="rect">
            <a:avLst/>
          </a:prstGeom>
        </p:spPr>
      </p:pic>
    </p:spTree>
    <p:extLst>
      <p:ext uri="{BB962C8B-B14F-4D97-AF65-F5344CB8AC3E}">
        <p14:creationId xmlns:p14="http://schemas.microsoft.com/office/powerpoint/2010/main" val="127639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793DEF-A311-422C-A7A8-413582DAD324}"/>
              </a:ext>
            </a:extLst>
          </p:cNvPr>
          <p:cNvPicPr>
            <a:picLocks noChangeAspect="1"/>
          </p:cNvPicPr>
          <p:nvPr/>
        </p:nvPicPr>
        <p:blipFill>
          <a:blip r:embed="rId3"/>
          <a:stretch>
            <a:fillRect/>
          </a:stretch>
        </p:blipFill>
        <p:spPr>
          <a:xfrm>
            <a:off x="0" y="72869"/>
            <a:ext cx="12192000" cy="6712262"/>
          </a:xfrm>
          <a:prstGeom prst="rect">
            <a:avLst/>
          </a:prstGeom>
        </p:spPr>
      </p:pic>
      <p:cxnSp>
        <p:nvCxnSpPr>
          <p:cNvPr id="4" name="Straight Arrow Connector 3">
            <a:extLst>
              <a:ext uri="{FF2B5EF4-FFF2-40B4-BE49-F238E27FC236}">
                <a16:creationId xmlns:a16="http://schemas.microsoft.com/office/drawing/2014/main" id="{08DA5691-7DA4-4118-ADBA-E2AAB44F3D3A}"/>
              </a:ext>
            </a:extLst>
          </p:cNvPr>
          <p:cNvCxnSpPr/>
          <p:nvPr/>
        </p:nvCxnSpPr>
        <p:spPr>
          <a:xfrm flipH="1">
            <a:off x="11222182" y="5866410"/>
            <a:ext cx="641267" cy="6175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28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D34162-49F0-4128-8B4E-7C85F67189D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8653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A6E8E4-86B6-4C42-9C58-71F4545D0701}"/>
              </a:ext>
            </a:extLst>
          </p:cNvPr>
          <p:cNvPicPr>
            <a:picLocks noChangeAspect="1"/>
          </p:cNvPicPr>
          <p:nvPr/>
        </p:nvPicPr>
        <p:blipFill>
          <a:blip r:embed="rId3"/>
          <a:stretch>
            <a:fillRect/>
          </a:stretch>
        </p:blipFill>
        <p:spPr>
          <a:xfrm>
            <a:off x="0" y="217170"/>
            <a:ext cx="12192000" cy="6857999"/>
          </a:xfrm>
          <a:prstGeom prst="rect">
            <a:avLst/>
          </a:prstGeom>
        </p:spPr>
      </p:pic>
    </p:spTree>
    <p:extLst>
      <p:ext uri="{BB962C8B-B14F-4D97-AF65-F5344CB8AC3E}">
        <p14:creationId xmlns:p14="http://schemas.microsoft.com/office/powerpoint/2010/main" val="392359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8438C5-F600-4A85-AD15-882E4D7E1062}"/>
              </a:ext>
            </a:extLst>
          </p:cNvPr>
          <p:cNvPicPr>
            <a:picLocks noChangeAspect="1"/>
          </p:cNvPicPr>
          <p:nvPr/>
        </p:nvPicPr>
        <p:blipFill>
          <a:blip r:embed="rId3"/>
          <a:stretch>
            <a:fillRect/>
          </a:stretch>
        </p:blipFill>
        <p:spPr>
          <a:xfrm>
            <a:off x="0" y="1140643"/>
            <a:ext cx="12192000" cy="4562573"/>
          </a:xfrm>
          <a:prstGeom prst="rect">
            <a:avLst/>
          </a:prstGeom>
        </p:spPr>
      </p:pic>
      <p:cxnSp>
        <p:nvCxnSpPr>
          <p:cNvPr id="4" name="Straight Arrow Connector 3">
            <a:extLst>
              <a:ext uri="{FF2B5EF4-FFF2-40B4-BE49-F238E27FC236}">
                <a16:creationId xmlns:a16="http://schemas.microsoft.com/office/drawing/2014/main" id="{B4CB30AB-C32D-444B-B69F-92A1B8A89564}"/>
              </a:ext>
            </a:extLst>
          </p:cNvPr>
          <p:cNvCxnSpPr/>
          <p:nvPr/>
        </p:nvCxnSpPr>
        <p:spPr>
          <a:xfrm flipH="1">
            <a:off x="9181707" y="1282045"/>
            <a:ext cx="282804" cy="3864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58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1B5F36-9132-4D6D-9E8F-8B5424BE2EDF}"/>
              </a:ext>
            </a:extLst>
          </p:cNvPr>
          <p:cNvPicPr>
            <a:picLocks noChangeAspect="1"/>
          </p:cNvPicPr>
          <p:nvPr/>
        </p:nvPicPr>
        <p:blipFill>
          <a:blip r:embed="rId3"/>
          <a:stretch>
            <a:fillRect/>
          </a:stretch>
        </p:blipFill>
        <p:spPr>
          <a:xfrm>
            <a:off x="545691" y="796413"/>
            <a:ext cx="11208774" cy="5073445"/>
          </a:xfrm>
          <a:prstGeom prst="rect">
            <a:avLst/>
          </a:prstGeom>
        </p:spPr>
      </p:pic>
    </p:spTree>
    <p:extLst>
      <p:ext uri="{BB962C8B-B14F-4D97-AF65-F5344CB8AC3E}">
        <p14:creationId xmlns:p14="http://schemas.microsoft.com/office/powerpoint/2010/main" val="3427335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E09AAC-CE2A-4D83-AFEF-37FAA495E895}"/>
              </a:ext>
            </a:extLst>
          </p:cNvPr>
          <p:cNvPicPr>
            <a:picLocks noChangeAspect="1"/>
          </p:cNvPicPr>
          <p:nvPr/>
        </p:nvPicPr>
        <p:blipFill>
          <a:blip r:embed="rId3"/>
          <a:stretch>
            <a:fillRect/>
          </a:stretch>
        </p:blipFill>
        <p:spPr>
          <a:xfrm>
            <a:off x="1504335" y="1106129"/>
            <a:ext cx="8908025" cy="4630994"/>
          </a:xfrm>
          <a:prstGeom prst="rect">
            <a:avLst/>
          </a:prstGeom>
        </p:spPr>
      </p:pic>
      <p:sp>
        <p:nvSpPr>
          <p:cNvPr id="5" name="Arrow: Left 4">
            <a:extLst>
              <a:ext uri="{FF2B5EF4-FFF2-40B4-BE49-F238E27FC236}">
                <a16:creationId xmlns:a16="http://schemas.microsoft.com/office/drawing/2014/main" id="{2655C2EB-876F-48DE-A52E-1E1EBF21BA9F}"/>
              </a:ext>
            </a:extLst>
          </p:cNvPr>
          <p:cNvSpPr/>
          <p:nvPr/>
        </p:nvSpPr>
        <p:spPr>
          <a:xfrm>
            <a:off x="6096000" y="4572000"/>
            <a:ext cx="1801091" cy="2375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19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FDDA59-09A9-4413-84D3-688E472650A4}"/>
              </a:ext>
            </a:extLst>
          </p:cNvPr>
          <p:cNvPicPr>
            <a:picLocks noChangeAspect="1"/>
          </p:cNvPicPr>
          <p:nvPr/>
        </p:nvPicPr>
        <p:blipFill>
          <a:blip r:embed="rId3"/>
          <a:stretch>
            <a:fillRect/>
          </a:stretch>
        </p:blipFill>
        <p:spPr>
          <a:xfrm>
            <a:off x="0" y="768543"/>
            <a:ext cx="12192000" cy="5113523"/>
          </a:xfrm>
          <a:prstGeom prst="rect">
            <a:avLst/>
          </a:prstGeom>
        </p:spPr>
      </p:pic>
      <p:cxnSp>
        <p:nvCxnSpPr>
          <p:cNvPr id="6" name="Straight Arrow Connector 5">
            <a:extLst>
              <a:ext uri="{FF2B5EF4-FFF2-40B4-BE49-F238E27FC236}">
                <a16:creationId xmlns:a16="http://schemas.microsoft.com/office/drawing/2014/main" id="{C17AB1A8-F96F-469C-905C-32975AE61AE8}"/>
              </a:ext>
            </a:extLst>
          </p:cNvPr>
          <p:cNvCxnSpPr>
            <a:cxnSpLocks/>
          </p:cNvCxnSpPr>
          <p:nvPr/>
        </p:nvCxnSpPr>
        <p:spPr>
          <a:xfrm flipH="1">
            <a:off x="11001081" y="659876"/>
            <a:ext cx="329938" cy="480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43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79906E-DC79-4F1D-94B9-F29128DCB4DF}"/>
              </a:ext>
            </a:extLst>
          </p:cNvPr>
          <p:cNvPicPr>
            <a:picLocks noChangeAspect="1"/>
          </p:cNvPicPr>
          <p:nvPr/>
        </p:nvPicPr>
        <p:blipFill>
          <a:blip r:embed="rId3"/>
          <a:stretch>
            <a:fillRect/>
          </a:stretch>
        </p:blipFill>
        <p:spPr>
          <a:xfrm>
            <a:off x="0" y="999321"/>
            <a:ext cx="12192000" cy="4723710"/>
          </a:xfrm>
          <a:prstGeom prst="rect">
            <a:avLst/>
          </a:prstGeom>
        </p:spPr>
      </p:pic>
      <p:cxnSp>
        <p:nvCxnSpPr>
          <p:cNvPr id="6" name="Straight Arrow Connector 5">
            <a:extLst>
              <a:ext uri="{FF2B5EF4-FFF2-40B4-BE49-F238E27FC236}">
                <a16:creationId xmlns:a16="http://schemas.microsoft.com/office/drawing/2014/main" id="{03381853-BC81-4134-817B-7A163F1A7590}"/>
              </a:ext>
            </a:extLst>
          </p:cNvPr>
          <p:cNvCxnSpPr>
            <a:cxnSpLocks/>
          </p:cNvCxnSpPr>
          <p:nvPr/>
        </p:nvCxnSpPr>
        <p:spPr>
          <a:xfrm flipH="1">
            <a:off x="7956223" y="2658359"/>
            <a:ext cx="650450" cy="5656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D23454E-16CA-4B6B-85FA-5D4ABC0E027F}"/>
              </a:ext>
            </a:extLst>
          </p:cNvPr>
          <p:cNvCxnSpPr/>
          <p:nvPr/>
        </p:nvCxnSpPr>
        <p:spPr>
          <a:xfrm flipH="1">
            <a:off x="10039546" y="2696066"/>
            <a:ext cx="537328" cy="5279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Arrow: Left 9">
            <a:extLst>
              <a:ext uri="{FF2B5EF4-FFF2-40B4-BE49-F238E27FC236}">
                <a16:creationId xmlns:a16="http://schemas.microsoft.com/office/drawing/2014/main" id="{47A04C2C-417D-4EC0-BEE8-9C20F3EF4529}"/>
              </a:ext>
            </a:extLst>
          </p:cNvPr>
          <p:cNvSpPr/>
          <p:nvPr/>
        </p:nvSpPr>
        <p:spPr>
          <a:xfrm>
            <a:off x="2828042" y="1564849"/>
            <a:ext cx="978408" cy="16025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58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2B291-C863-4043-B07B-5C8F3C961CF3}"/>
              </a:ext>
            </a:extLst>
          </p:cNvPr>
          <p:cNvPicPr>
            <a:picLocks noChangeAspect="1"/>
          </p:cNvPicPr>
          <p:nvPr/>
        </p:nvPicPr>
        <p:blipFill>
          <a:blip r:embed="rId3"/>
          <a:stretch>
            <a:fillRect/>
          </a:stretch>
        </p:blipFill>
        <p:spPr>
          <a:xfrm>
            <a:off x="2209800" y="333375"/>
            <a:ext cx="7772400" cy="6191250"/>
          </a:xfrm>
          <a:prstGeom prst="rect">
            <a:avLst/>
          </a:prstGeom>
        </p:spPr>
      </p:pic>
    </p:spTree>
    <p:extLst>
      <p:ext uri="{BB962C8B-B14F-4D97-AF65-F5344CB8AC3E}">
        <p14:creationId xmlns:p14="http://schemas.microsoft.com/office/powerpoint/2010/main" val="1441841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0CE36-7961-4DF6-8DD1-4D5D9446598D}"/>
              </a:ext>
            </a:extLst>
          </p:cNvPr>
          <p:cNvPicPr>
            <a:picLocks noChangeAspect="1"/>
          </p:cNvPicPr>
          <p:nvPr/>
        </p:nvPicPr>
        <p:blipFill>
          <a:blip r:embed="rId3"/>
          <a:stretch>
            <a:fillRect/>
          </a:stretch>
        </p:blipFill>
        <p:spPr>
          <a:xfrm>
            <a:off x="0" y="1361577"/>
            <a:ext cx="12192000" cy="4134846"/>
          </a:xfrm>
          <a:prstGeom prst="rect">
            <a:avLst/>
          </a:prstGeom>
        </p:spPr>
      </p:pic>
    </p:spTree>
    <p:extLst>
      <p:ext uri="{BB962C8B-B14F-4D97-AF65-F5344CB8AC3E}">
        <p14:creationId xmlns:p14="http://schemas.microsoft.com/office/powerpoint/2010/main" val="129225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47CF68-E082-4004-9DD3-2D5B138FCA00}"/>
              </a:ext>
            </a:extLst>
          </p:cNvPr>
          <p:cNvPicPr>
            <a:picLocks noChangeAspect="1"/>
          </p:cNvPicPr>
          <p:nvPr/>
        </p:nvPicPr>
        <p:blipFill>
          <a:blip r:embed="rId3"/>
          <a:stretch>
            <a:fillRect/>
          </a:stretch>
        </p:blipFill>
        <p:spPr>
          <a:xfrm>
            <a:off x="0" y="1930940"/>
            <a:ext cx="12192000" cy="2996119"/>
          </a:xfrm>
          <a:prstGeom prst="rect">
            <a:avLst/>
          </a:prstGeom>
        </p:spPr>
      </p:pic>
    </p:spTree>
    <p:extLst>
      <p:ext uri="{BB962C8B-B14F-4D97-AF65-F5344CB8AC3E}">
        <p14:creationId xmlns:p14="http://schemas.microsoft.com/office/powerpoint/2010/main" val="2311593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FA89E-F0F9-49F1-A5CA-A55121340B0A}"/>
              </a:ext>
            </a:extLst>
          </p:cNvPr>
          <p:cNvPicPr>
            <a:picLocks noChangeAspect="1"/>
          </p:cNvPicPr>
          <p:nvPr/>
        </p:nvPicPr>
        <p:blipFill>
          <a:blip r:embed="rId3"/>
          <a:stretch>
            <a:fillRect/>
          </a:stretch>
        </p:blipFill>
        <p:spPr>
          <a:xfrm>
            <a:off x="902970" y="398207"/>
            <a:ext cx="10291056" cy="6135328"/>
          </a:xfrm>
          <a:prstGeom prst="rect">
            <a:avLst/>
          </a:prstGeom>
        </p:spPr>
      </p:pic>
      <p:sp>
        <p:nvSpPr>
          <p:cNvPr id="5" name="Arrow: Right 4">
            <a:extLst>
              <a:ext uri="{FF2B5EF4-FFF2-40B4-BE49-F238E27FC236}">
                <a16:creationId xmlns:a16="http://schemas.microsoft.com/office/drawing/2014/main" id="{9E0B9F33-6D66-4854-822A-4A545B2955AB}"/>
              </a:ext>
            </a:extLst>
          </p:cNvPr>
          <p:cNvSpPr/>
          <p:nvPr/>
        </p:nvSpPr>
        <p:spPr>
          <a:xfrm>
            <a:off x="7373737" y="4818887"/>
            <a:ext cx="2168013" cy="3937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750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C217DD-D17C-4C84-9C41-3E2630B3C3C0}"/>
              </a:ext>
            </a:extLst>
          </p:cNvPr>
          <p:cNvPicPr>
            <a:picLocks noChangeAspect="1"/>
          </p:cNvPicPr>
          <p:nvPr/>
        </p:nvPicPr>
        <p:blipFill>
          <a:blip r:embed="rId3"/>
          <a:stretch>
            <a:fillRect/>
          </a:stretch>
        </p:blipFill>
        <p:spPr>
          <a:xfrm>
            <a:off x="1414462" y="457200"/>
            <a:ext cx="9363075" cy="5943600"/>
          </a:xfrm>
          <a:prstGeom prst="rect">
            <a:avLst/>
          </a:prstGeom>
        </p:spPr>
      </p:pic>
      <p:cxnSp>
        <p:nvCxnSpPr>
          <p:cNvPr id="4" name="Straight Arrow Connector 3">
            <a:extLst>
              <a:ext uri="{FF2B5EF4-FFF2-40B4-BE49-F238E27FC236}">
                <a16:creationId xmlns:a16="http://schemas.microsoft.com/office/drawing/2014/main" id="{A6D1A065-0367-45EE-9034-4A578BA6B1BB}"/>
              </a:ext>
            </a:extLst>
          </p:cNvPr>
          <p:cNvCxnSpPr/>
          <p:nvPr/>
        </p:nvCxnSpPr>
        <p:spPr>
          <a:xfrm flipH="1">
            <a:off x="6447934" y="5015060"/>
            <a:ext cx="471340" cy="556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183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F0BFAC-CB88-4FE5-B405-0D23AC559F53}"/>
              </a:ext>
            </a:extLst>
          </p:cNvPr>
          <p:cNvPicPr>
            <a:picLocks noChangeAspect="1"/>
          </p:cNvPicPr>
          <p:nvPr/>
        </p:nvPicPr>
        <p:blipFill>
          <a:blip r:embed="rId3"/>
          <a:stretch>
            <a:fillRect/>
          </a:stretch>
        </p:blipFill>
        <p:spPr>
          <a:xfrm>
            <a:off x="1081087" y="4762"/>
            <a:ext cx="10029825" cy="6848475"/>
          </a:xfrm>
          <a:prstGeom prst="rect">
            <a:avLst/>
          </a:prstGeom>
        </p:spPr>
      </p:pic>
      <p:cxnSp>
        <p:nvCxnSpPr>
          <p:cNvPr id="4" name="Straight Arrow Connector 3">
            <a:extLst>
              <a:ext uri="{FF2B5EF4-FFF2-40B4-BE49-F238E27FC236}">
                <a16:creationId xmlns:a16="http://schemas.microsoft.com/office/drawing/2014/main" id="{9616CC10-243F-456F-A97E-9A6CF14670B8}"/>
              </a:ext>
            </a:extLst>
          </p:cNvPr>
          <p:cNvCxnSpPr/>
          <p:nvPr/>
        </p:nvCxnSpPr>
        <p:spPr>
          <a:xfrm flipH="1">
            <a:off x="10294070" y="5514680"/>
            <a:ext cx="527901" cy="3959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65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4DCC1-8191-4231-BE73-AB8693EB84EE}"/>
              </a:ext>
            </a:extLst>
          </p:cNvPr>
          <p:cNvPicPr>
            <a:picLocks noChangeAspect="1"/>
          </p:cNvPicPr>
          <p:nvPr/>
        </p:nvPicPr>
        <p:blipFill>
          <a:blip r:embed="rId3"/>
          <a:stretch>
            <a:fillRect/>
          </a:stretch>
        </p:blipFill>
        <p:spPr>
          <a:xfrm>
            <a:off x="0" y="832373"/>
            <a:ext cx="12192000" cy="5193254"/>
          </a:xfrm>
          <a:prstGeom prst="rect">
            <a:avLst/>
          </a:prstGeom>
        </p:spPr>
      </p:pic>
      <p:cxnSp>
        <p:nvCxnSpPr>
          <p:cNvPr id="4" name="Straight Arrow Connector 3">
            <a:extLst>
              <a:ext uri="{FF2B5EF4-FFF2-40B4-BE49-F238E27FC236}">
                <a16:creationId xmlns:a16="http://schemas.microsoft.com/office/drawing/2014/main" id="{C2DB199E-3C13-440E-8D6B-D2494946051D}"/>
              </a:ext>
            </a:extLst>
          </p:cNvPr>
          <p:cNvCxnSpPr>
            <a:cxnSpLocks/>
          </p:cNvCxnSpPr>
          <p:nvPr/>
        </p:nvCxnSpPr>
        <p:spPr>
          <a:xfrm flipH="1">
            <a:off x="4194926" y="2228785"/>
            <a:ext cx="188537" cy="2828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150308-1286-4C10-8BF1-743F224D5FF0}"/>
              </a:ext>
            </a:extLst>
          </p:cNvPr>
          <p:cNvCxnSpPr>
            <a:cxnSpLocks/>
          </p:cNvCxnSpPr>
          <p:nvPr/>
        </p:nvCxnSpPr>
        <p:spPr>
          <a:xfrm flipH="1">
            <a:off x="4176073" y="2775867"/>
            <a:ext cx="188537" cy="2828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FF333CB-6674-4702-978D-CBA4DEDF4076}"/>
              </a:ext>
            </a:extLst>
          </p:cNvPr>
          <p:cNvCxnSpPr>
            <a:cxnSpLocks/>
          </p:cNvCxnSpPr>
          <p:nvPr/>
        </p:nvCxnSpPr>
        <p:spPr>
          <a:xfrm flipH="1">
            <a:off x="4185500" y="5450264"/>
            <a:ext cx="188537" cy="2828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363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283E70-EC11-44E3-A021-CD440CBF504D}"/>
              </a:ext>
            </a:extLst>
          </p:cNvPr>
          <p:cNvPicPr>
            <a:picLocks noChangeAspect="1"/>
          </p:cNvPicPr>
          <p:nvPr/>
        </p:nvPicPr>
        <p:blipFill>
          <a:blip r:embed="rId3"/>
          <a:stretch>
            <a:fillRect/>
          </a:stretch>
        </p:blipFill>
        <p:spPr>
          <a:xfrm>
            <a:off x="0" y="1014306"/>
            <a:ext cx="12192000" cy="4829387"/>
          </a:xfrm>
          <a:prstGeom prst="rect">
            <a:avLst/>
          </a:prstGeom>
        </p:spPr>
      </p:pic>
      <p:cxnSp>
        <p:nvCxnSpPr>
          <p:cNvPr id="4" name="Straight Arrow Connector 3">
            <a:extLst>
              <a:ext uri="{FF2B5EF4-FFF2-40B4-BE49-F238E27FC236}">
                <a16:creationId xmlns:a16="http://schemas.microsoft.com/office/drawing/2014/main" id="{DACE43C0-14A6-40FE-8F51-3977BAA87692}"/>
              </a:ext>
            </a:extLst>
          </p:cNvPr>
          <p:cNvCxnSpPr/>
          <p:nvPr/>
        </p:nvCxnSpPr>
        <p:spPr>
          <a:xfrm flipH="1">
            <a:off x="1225484" y="2799762"/>
            <a:ext cx="43363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316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7BD409-BB5F-4318-A115-7E08DC41D1B0}"/>
              </a:ext>
            </a:extLst>
          </p:cNvPr>
          <p:cNvPicPr>
            <a:picLocks noChangeAspect="1"/>
          </p:cNvPicPr>
          <p:nvPr/>
        </p:nvPicPr>
        <p:blipFill>
          <a:blip r:embed="rId3"/>
          <a:stretch>
            <a:fillRect/>
          </a:stretch>
        </p:blipFill>
        <p:spPr>
          <a:xfrm>
            <a:off x="2517123" y="0"/>
            <a:ext cx="7157754" cy="6858000"/>
          </a:xfrm>
          <a:prstGeom prst="rect">
            <a:avLst/>
          </a:prstGeom>
        </p:spPr>
      </p:pic>
      <p:cxnSp>
        <p:nvCxnSpPr>
          <p:cNvPr id="4" name="Straight Arrow Connector 3">
            <a:extLst>
              <a:ext uri="{FF2B5EF4-FFF2-40B4-BE49-F238E27FC236}">
                <a16:creationId xmlns:a16="http://schemas.microsoft.com/office/drawing/2014/main" id="{B47CEC47-E356-4DC6-BF7C-9FA992C2B8DB}"/>
              </a:ext>
            </a:extLst>
          </p:cNvPr>
          <p:cNvCxnSpPr/>
          <p:nvPr/>
        </p:nvCxnSpPr>
        <p:spPr>
          <a:xfrm flipH="1">
            <a:off x="9530500" y="1178351"/>
            <a:ext cx="43363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63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C640AA-6E7D-44DE-BEE0-9E63AD061CA2}"/>
              </a:ext>
            </a:extLst>
          </p:cNvPr>
          <p:cNvPicPr>
            <a:picLocks noChangeAspect="1"/>
          </p:cNvPicPr>
          <p:nvPr/>
        </p:nvPicPr>
        <p:blipFill>
          <a:blip r:embed="rId3"/>
          <a:stretch>
            <a:fillRect/>
          </a:stretch>
        </p:blipFill>
        <p:spPr>
          <a:xfrm>
            <a:off x="-1" y="385366"/>
            <a:ext cx="12192001" cy="3526758"/>
          </a:xfrm>
          <a:prstGeom prst="rect">
            <a:avLst/>
          </a:prstGeom>
        </p:spPr>
      </p:pic>
      <p:cxnSp>
        <p:nvCxnSpPr>
          <p:cNvPr id="8" name="Straight Arrow Connector 7">
            <a:extLst>
              <a:ext uri="{FF2B5EF4-FFF2-40B4-BE49-F238E27FC236}">
                <a16:creationId xmlns:a16="http://schemas.microsoft.com/office/drawing/2014/main" id="{DAC33A4C-E61B-42CF-B83B-33C04F725814}"/>
              </a:ext>
            </a:extLst>
          </p:cNvPr>
          <p:cNvCxnSpPr>
            <a:cxnSpLocks/>
          </p:cNvCxnSpPr>
          <p:nvPr/>
        </p:nvCxnSpPr>
        <p:spPr>
          <a:xfrm flipH="1">
            <a:off x="9002597" y="3327663"/>
            <a:ext cx="142344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F91B6A8-B580-494E-9351-B8BABBA66862}"/>
              </a:ext>
            </a:extLst>
          </p:cNvPr>
          <p:cNvPicPr>
            <a:picLocks noChangeAspect="1"/>
          </p:cNvPicPr>
          <p:nvPr/>
        </p:nvPicPr>
        <p:blipFill>
          <a:blip r:embed="rId4"/>
          <a:stretch>
            <a:fillRect/>
          </a:stretch>
        </p:blipFill>
        <p:spPr>
          <a:xfrm>
            <a:off x="1109220" y="4766284"/>
            <a:ext cx="9973557" cy="1798527"/>
          </a:xfrm>
          <a:prstGeom prst="rect">
            <a:avLst/>
          </a:prstGeom>
        </p:spPr>
      </p:pic>
      <p:cxnSp>
        <p:nvCxnSpPr>
          <p:cNvPr id="16" name="Straight Arrow Connector 15">
            <a:extLst>
              <a:ext uri="{FF2B5EF4-FFF2-40B4-BE49-F238E27FC236}">
                <a16:creationId xmlns:a16="http://schemas.microsoft.com/office/drawing/2014/main" id="{94B7FEC9-448D-4F56-9FC8-46CD6474B3A8}"/>
              </a:ext>
            </a:extLst>
          </p:cNvPr>
          <p:cNvCxnSpPr/>
          <p:nvPr/>
        </p:nvCxnSpPr>
        <p:spPr>
          <a:xfrm>
            <a:off x="1233341" y="4920792"/>
            <a:ext cx="744717" cy="3299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306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38CBBD-A468-4B0C-BEEC-B757A552B74D}"/>
              </a:ext>
            </a:extLst>
          </p:cNvPr>
          <p:cNvPicPr>
            <a:picLocks noChangeAspect="1"/>
          </p:cNvPicPr>
          <p:nvPr/>
        </p:nvPicPr>
        <p:blipFill>
          <a:blip r:embed="rId3"/>
          <a:stretch>
            <a:fillRect/>
          </a:stretch>
        </p:blipFill>
        <p:spPr>
          <a:xfrm>
            <a:off x="902970" y="398207"/>
            <a:ext cx="10291056" cy="6135328"/>
          </a:xfrm>
          <a:prstGeom prst="rect">
            <a:avLst/>
          </a:prstGeom>
        </p:spPr>
      </p:pic>
      <p:sp>
        <p:nvSpPr>
          <p:cNvPr id="5" name="Arrow: Right 4">
            <a:extLst>
              <a:ext uri="{FF2B5EF4-FFF2-40B4-BE49-F238E27FC236}">
                <a16:creationId xmlns:a16="http://schemas.microsoft.com/office/drawing/2014/main" id="{AA487C7B-3450-449C-AB47-26FB8573AA3C}"/>
              </a:ext>
            </a:extLst>
          </p:cNvPr>
          <p:cNvSpPr/>
          <p:nvPr/>
        </p:nvSpPr>
        <p:spPr>
          <a:xfrm>
            <a:off x="7392591" y="4828314"/>
            <a:ext cx="2168013" cy="3937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13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671E2C-6F79-43F2-A399-F5DF4D5B9611}"/>
              </a:ext>
            </a:extLst>
          </p:cNvPr>
          <p:cNvPicPr>
            <a:picLocks noChangeAspect="1"/>
          </p:cNvPicPr>
          <p:nvPr/>
        </p:nvPicPr>
        <p:blipFill>
          <a:blip r:embed="rId3"/>
          <a:stretch>
            <a:fillRect/>
          </a:stretch>
        </p:blipFill>
        <p:spPr>
          <a:xfrm>
            <a:off x="1414462" y="457200"/>
            <a:ext cx="9363075" cy="5943600"/>
          </a:xfrm>
          <a:prstGeom prst="rect">
            <a:avLst/>
          </a:prstGeom>
        </p:spPr>
      </p:pic>
      <p:cxnSp>
        <p:nvCxnSpPr>
          <p:cNvPr id="4" name="Straight Arrow Connector 3">
            <a:extLst>
              <a:ext uri="{FF2B5EF4-FFF2-40B4-BE49-F238E27FC236}">
                <a16:creationId xmlns:a16="http://schemas.microsoft.com/office/drawing/2014/main" id="{0AA6315E-0279-4C54-8771-3C08B480A6C3}"/>
              </a:ext>
            </a:extLst>
          </p:cNvPr>
          <p:cNvCxnSpPr/>
          <p:nvPr/>
        </p:nvCxnSpPr>
        <p:spPr>
          <a:xfrm flipH="1">
            <a:off x="7937369" y="5231876"/>
            <a:ext cx="556182" cy="3676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68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1E15B2-E028-4EAD-B1F4-2DAD12E8F866}"/>
              </a:ext>
            </a:extLst>
          </p:cNvPr>
          <p:cNvPicPr>
            <a:picLocks noChangeAspect="1"/>
          </p:cNvPicPr>
          <p:nvPr/>
        </p:nvPicPr>
        <p:blipFill>
          <a:blip r:embed="rId3"/>
          <a:stretch>
            <a:fillRect/>
          </a:stretch>
        </p:blipFill>
        <p:spPr>
          <a:xfrm>
            <a:off x="847725" y="1933575"/>
            <a:ext cx="10496550" cy="2990850"/>
          </a:xfrm>
          <a:prstGeom prst="rect">
            <a:avLst/>
          </a:prstGeom>
        </p:spPr>
      </p:pic>
      <p:cxnSp>
        <p:nvCxnSpPr>
          <p:cNvPr id="4" name="Straight Arrow Connector 3">
            <a:extLst>
              <a:ext uri="{FF2B5EF4-FFF2-40B4-BE49-F238E27FC236}">
                <a16:creationId xmlns:a16="http://schemas.microsoft.com/office/drawing/2014/main" id="{43364C1B-9B80-47F5-9B4D-BE5B0D647B2C}"/>
              </a:ext>
            </a:extLst>
          </p:cNvPr>
          <p:cNvCxnSpPr/>
          <p:nvPr/>
        </p:nvCxnSpPr>
        <p:spPr>
          <a:xfrm flipH="1">
            <a:off x="9841584" y="3978111"/>
            <a:ext cx="348791" cy="4619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788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096D85-8857-4CFD-BF3B-786A4390C166}"/>
              </a:ext>
            </a:extLst>
          </p:cNvPr>
          <p:cNvPicPr>
            <a:picLocks noChangeAspect="1"/>
          </p:cNvPicPr>
          <p:nvPr/>
        </p:nvPicPr>
        <p:blipFill>
          <a:blip r:embed="rId3"/>
          <a:stretch>
            <a:fillRect/>
          </a:stretch>
        </p:blipFill>
        <p:spPr>
          <a:xfrm>
            <a:off x="0" y="1082820"/>
            <a:ext cx="12192000" cy="4692360"/>
          </a:xfrm>
          <a:prstGeom prst="rect">
            <a:avLst/>
          </a:prstGeom>
        </p:spPr>
      </p:pic>
      <p:cxnSp>
        <p:nvCxnSpPr>
          <p:cNvPr id="4" name="Straight Arrow Connector 3">
            <a:extLst>
              <a:ext uri="{FF2B5EF4-FFF2-40B4-BE49-F238E27FC236}">
                <a16:creationId xmlns:a16="http://schemas.microsoft.com/office/drawing/2014/main" id="{FFAEA54E-EC24-432E-A53D-CDD60362C87A}"/>
              </a:ext>
            </a:extLst>
          </p:cNvPr>
          <p:cNvCxnSpPr/>
          <p:nvPr/>
        </p:nvCxnSpPr>
        <p:spPr>
          <a:xfrm flipH="1">
            <a:off x="3525625" y="1319753"/>
            <a:ext cx="69758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002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039A1-4580-40EE-87CF-EAB98463E345}"/>
              </a:ext>
            </a:extLst>
          </p:cNvPr>
          <p:cNvPicPr>
            <a:picLocks noChangeAspect="1"/>
          </p:cNvPicPr>
          <p:nvPr/>
        </p:nvPicPr>
        <p:blipFill>
          <a:blip r:embed="rId3"/>
          <a:stretch>
            <a:fillRect/>
          </a:stretch>
        </p:blipFill>
        <p:spPr>
          <a:xfrm>
            <a:off x="0" y="1873267"/>
            <a:ext cx="12192000" cy="3111466"/>
          </a:xfrm>
          <a:prstGeom prst="rect">
            <a:avLst/>
          </a:prstGeom>
        </p:spPr>
      </p:pic>
    </p:spTree>
    <p:extLst>
      <p:ext uri="{BB962C8B-B14F-4D97-AF65-F5344CB8AC3E}">
        <p14:creationId xmlns:p14="http://schemas.microsoft.com/office/powerpoint/2010/main" val="262545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EA0E2E-803F-42B7-8654-9E6F4DAE47D2}"/>
              </a:ext>
            </a:extLst>
          </p:cNvPr>
          <p:cNvPicPr>
            <a:picLocks noChangeAspect="1"/>
          </p:cNvPicPr>
          <p:nvPr/>
        </p:nvPicPr>
        <p:blipFill>
          <a:blip r:embed="rId3"/>
          <a:stretch>
            <a:fillRect/>
          </a:stretch>
        </p:blipFill>
        <p:spPr>
          <a:xfrm>
            <a:off x="677688" y="446876"/>
            <a:ext cx="10205884" cy="6253316"/>
          </a:xfrm>
          <a:prstGeom prst="rect">
            <a:avLst/>
          </a:prstGeom>
        </p:spPr>
      </p:pic>
      <p:sp>
        <p:nvSpPr>
          <p:cNvPr id="3" name="Arrow: Right 2">
            <a:extLst>
              <a:ext uri="{FF2B5EF4-FFF2-40B4-BE49-F238E27FC236}">
                <a16:creationId xmlns:a16="http://schemas.microsoft.com/office/drawing/2014/main" id="{264D8724-91AC-456A-BE6C-173BF3E18042}"/>
              </a:ext>
            </a:extLst>
          </p:cNvPr>
          <p:cNvSpPr/>
          <p:nvPr/>
        </p:nvSpPr>
        <p:spPr>
          <a:xfrm>
            <a:off x="7123102" y="5572678"/>
            <a:ext cx="2168013" cy="3937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843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12565-107C-4E61-A54E-906B6DDC323E}"/>
              </a:ext>
            </a:extLst>
          </p:cNvPr>
          <p:cNvPicPr>
            <a:picLocks noChangeAspect="1"/>
          </p:cNvPicPr>
          <p:nvPr/>
        </p:nvPicPr>
        <p:blipFill>
          <a:blip r:embed="rId3"/>
          <a:stretch>
            <a:fillRect/>
          </a:stretch>
        </p:blipFill>
        <p:spPr>
          <a:xfrm>
            <a:off x="2444046" y="1559154"/>
            <a:ext cx="7134225" cy="647700"/>
          </a:xfrm>
          <a:prstGeom prst="rect">
            <a:avLst/>
          </a:prstGeom>
        </p:spPr>
      </p:pic>
      <p:pic>
        <p:nvPicPr>
          <p:cNvPr id="5" name="Picture 4">
            <a:extLst>
              <a:ext uri="{FF2B5EF4-FFF2-40B4-BE49-F238E27FC236}">
                <a16:creationId xmlns:a16="http://schemas.microsoft.com/office/drawing/2014/main" id="{F88368CF-37EF-424A-A14E-FF4C8716C01E}"/>
              </a:ext>
            </a:extLst>
          </p:cNvPr>
          <p:cNvPicPr>
            <a:picLocks noChangeAspect="1"/>
          </p:cNvPicPr>
          <p:nvPr/>
        </p:nvPicPr>
        <p:blipFill>
          <a:blip r:embed="rId4"/>
          <a:stretch>
            <a:fillRect/>
          </a:stretch>
        </p:blipFill>
        <p:spPr>
          <a:xfrm>
            <a:off x="2312954" y="2290762"/>
            <a:ext cx="8791575" cy="2276475"/>
          </a:xfrm>
          <a:prstGeom prst="rect">
            <a:avLst/>
          </a:prstGeom>
        </p:spPr>
      </p:pic>
      <p:cxnSp>
        <p:nvCxnSpPr>
          <p:cNvPr id="7" name="Straight Arrow Connector 6">
            <a:extLst>
              <a:ext uri="{FF2B5EF4-FFF2-40B4-BE49-F238E27FC236}">
                <a16:creationId xmlns:a16="http://schemas.microsoft.com/office/drawing/2014/main" id="{063C9EA0-1E4D-4B4C-B336-89BB2D5A0EF6}"/>
              </a:ext>
            </a:extLst>
          </p:cNvPr>
          <p:cNvCxnSpPr/>
          <p:nvPr/>
        </p:nvCxnSpPr>
        <p:spPr>
          <a:xfrm>
            <a:off x="7805394" y="3780148"/>
            <a:ext cx="801278" cy="226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541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05896C-EA1F-4B83-B8A9-FE4E76417B06}"/>
              </a:ext>
            </a:extLst>
          </p:cNvPr>
          <p:cNvPicPr>
            <a:picLocks noChangeAspect="1"/>
          </p:cNvPicPr>
          <p:nvPr/>
        </p:nvPicPr>
        <p:blipFill>
          <a:blip r:embed="rId3"/>
          <a:stretch>
            <a:fillRect/>
          </a:stretch>
        </p:blipFill>
        <p:spPr>
          <a:xfrm>
            <a:off x="3790335" y="737419"/>
            <a:ext cx="5088194" cy="5471652"/>
          </a:xfrm>
          <a:prstGeom prst="rect">
            <a:avLst/>
          </a:prstGeom>
        </p:spPr>
      </p:pic>
    </p:spTree>
    <p:extLst>
      <p:ext uri="{BB962C8B-B14F-4D97-AF65-F5344CB8AC3E}">
        <p14:creationId xmlns:p14="http://schemas.microsoft.com/office/powerpoint/2010/main" val="21098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2112DE-F557-4AE6-9119-0188634E80A9}"/>
              </a:ext>
            </a:extLst>
          </p:cNvPr>
          <p:cNvPicPr>
            <a:picLocks noChangeAspect="1"/>
          </p:cNvPicPr>
          <p:nvPr/>
        </p:nvPicPr>
        <p:blipFill>
          <a:blip r:embed="rId3"/>
          <a:stretch>
            <a:fillRect/>
          </a:stretch>
        </p:blipFill>
        <p:spPr>
          <a:xfrm>
            <a:off x="2854332" y="0"/>
            <a:ext cx="6483335" cy="6858000"/>
          </a:xfrm>
          <a:prstGeom prst="rect">
            <a:avLst/>
          </a:prstGeom>
        </p:spPr>
      </p:pic>
      <p:sp>
        <p:nvSpPr>
          <p:cNvPr id="7" name="Arrow: Right 6">
            <a:extLst>
              <a:ext uri="{FF2B5EF4-FFF2-40B4-BE49-F238E27FC236}">
                <a16:creationId xmlns:a16="http://schemas.microsoft.com/office/drawing/2014/main" id="{CDAC2B32-653C-4FA6-97A6-4A2DC27F97D5}"/>
              </a:ext>
            </a:extLst>
          </p:cNvPr>
          <p:cNvSpPr/>
          <p:nvPr/>
        </p:nvSpPr>
        <p:spPr>
          <a:xfrm>
            <a:off x="1712784" y="1329071"/>
            <a:ext cx="1956121" cy="3508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Tree>
    <p:extLst>
      <p:ext uri="{BB962C8B-B14F-4D97-AF65-F5344CB8AC3E}">
        <p14:creationId xmlns:p14="http://schemas.microsoft.com/office/powerpoint/2010/main" val="190156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C31423-575A-4DB8-B54F-B47216753764}"/>
              </a:ext>
            </a:extLst>
          </p:cNvPr>
          <p:cNvPicPr>
            <a:picLocks noGrp="1" noChangeAspect="1"/>
          </p:cNvPicPr>
          <p:nvPr>
            <p:ph idx="1"/>
          </p:nvPr>
        </p:nvPicPr>
        <p:blipFill>
          <a:blip r:embed="rId3"/>
          <a:stretch>
            <a:fillRect/>
          </a:stretch>
        </p:blipFill>
        <p:spPr>
          <a:xfrm>
            <a:off x="958646" y="176982"/>
            <a:ext cx="10294374" cy="6681018"/>
          </a:xfrm>
          <a:prstGeom prst="rect">
            <a:avLst/>
          </a:prstGeom>
        </p:spPr>
      </p:pic>
      <p:sp>
        <p:nvSpPr>
          <p:cNvPr id="7" name="Arrow: Right 6">
            <a:extLst>
              <a:ext uri="{FF2B5EF4-FFF2-40B4-BE49-F238E27FC236}">
                <a16:creationId xmlns:a16="http://schemas.microsoft.com/office/drawing/2014/main" id="{BF1034A7-431D-44D8-AEAF-D1F021A3D944}"/>
              </a:ext>
            </a:extLst>
          </p:cNvPr>
          <p:cNvSpPr/>
          <p:nvPr/>
        </p:nvSpPr>
        <p:spPr>
          <a:xfrm>
            <a:off x="7477432" y="3126658"/>
            <a:ext cx="2168013" cy="3937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0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28295B-12D1-4C17-995A-F6C4E7FEBD29}"/>
              </a:ext>
            </a:extLst>
          </p:cNvPr>
          <p:cNvPicPr>
            <a:picLocks noGrp="1" noChangeAspect="1"/>
          </p:cNvPicPr>
          <p:nvPr>
            <p:ph idx="1"/>
          </p:nvPr>
        </p:nvPicPr>
        <p:blipFill>
          <a:blip r:embed="rId3"/>
          <a:stretch>
            <a:fillRect/>
          </a:stretch>
        </p:blipFill>
        <p:spPr>
          <a:xfrm>
            <a:off x="838200" y="1434873"/>
            <a:ext cx="10205884" cy="5423128"/>
          </a:xfrm>
        </p:spPr>
      </p:pic>
      <p:pic>
        <p:nvPicPr>
          <p:cNvPr id="5" name="Picture 4">
            <a:extLst>
              <a:ext uri="{FF2B5EF4-FFF2-40B4-BE49-F238E27FC236}">
                <a16:creationId xmlns:a16="http://schemas.microsoft.com/office/drawing/2014/main" id="{47591A08-E004-4CF8-A845-D11349C62546}"/>
              </a:ext>
            </a:extLst>
          </p:cNvPr>
          <p:cNvPicPr>
            <a:picLocks noChangeAspect="1"/>
          </p:cNvPicPr>
          <p:nvPr/>
        </p:nvPicPr>
        <p:blipFill>
          <a:blip r:embed="rId4"/>
          <a:stretch>
            <a:fillRect/>
          </a:stretch>
        </p:blipFill>
        <p:spPr>
          <a:xfrm>
            <a:off x="619432" y="91440"/>
            <a:ext cx="10205884" cy="1343433"/>
          </a:xfrm>
          <a:prstGeom prst="rect">
            <a:avLst/>
          </a:prstGeom>
        </p:spPr>
      </p:pic>
    </p:spTree>
    <p:extLst>
      <p:ext uri="{BB962C8B-B14F-4D97-AF65-F5344CB8AC3E}">
        <p14:creationId xmlns:p14="http://schemas.microsoft.com/office/powerpoint/2010/main" val="235420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55F87AB-B383-4CA1-989E-C87712B213B1}"/>
              </a:ext>
            </a:extLst>
          </p:cNvPr>
          <p:cNvPicPr>
            <a:picLocks noGrp="1" noChangeAspect="1"/>
          </p:cNvPicPr>
          <p:nvPr>
            <p:ph idx="1"/>
          </p:nvPr>
        </p:nvPicPr>
        <p:blipFill>
          <a:blip r:embed="rId3"/>
          <a:stretch>
            <a:fillRect/>
          </a:stretch>
        </p:blipFill>
        <p:spPr>
          <a:xfrm>
            <a:off x="1622323" y="221226"/>
            <a:ext cx="9011264" cy="6489290"/>
          </a:xfrm>
          <a:prstGeom prst="rect">
            <a:avLst/>
          </a:prstGeom>
        </p:spPr>
      </p:pic>
    </p:spTree>
    <p:extLst>
      <p:ext uri="{BB962C8B-B14F-4D97-AF65-F5344CB8AC3E}">
        <p14:creationId xmlns:p14="http://schemas.microsoft.com/office/powerpoint/2010/main" val="95001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614C0F-65A0-468C-88C7-E5E8830E7976}"/>
              </a:ext>
            </a:extLst>
          </p:cNvPr>
          <p:cNvPicPr>
            <a:picLocks noChangeAspect="1"/>
          </p:cNvPicPr>
          <p:nvPr/>
        </p:nvPicPr>
        <p:blipFill>
          <a:blip r:embed="rId3"/>
          <a:stretch>
            <a:fillRect/>
          </a:stretch>
        </p:blipFill>
        <p:spPr>
          <a:xfrm>
            <a:off x="1017639" y="294969"/>
            <a:ext cx="10043651" cy="6400800"/>
          </a:xfrm>
          <a:prstGeom prst="rect">
            <a:avLst/>
          </a:prstGeom>
        </p:spPr>
      </p:pic>
    </p:spTree>
    <p:extLst>
      <p:ext uri="{BB962C8B-B14F-4D97-AF65-F5344CB8AC3E}">
        <p14:creationId xmlns:p14="http://schemas.microsoft.com/office/powerpoint/2010/main" val="300110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0170C2-4227-4C40-9630-778F9CEEA0BC}"/>
              </a:ext>
            </a:extLst>
          </p:cNvPr>
          <p:cNvPicPr>
            <a:picLocks noChangeAspect="1"/>
          </p:cNvPicPr>
          <p:nvPr/>
        </p:nvPicPr>
        <p:blipFill>
          <a:blip r:embed="rId3"/>
          <a:stretch>
            <a:fillRect/>
          </a:stretch>
        </p:blipFill>
        <p:spPr>
          <a:xfrm>
            <a:off x="2001671" y="0"/>
            <a:ext cx="8188657" cy="6858000"/>
          </a:xfrm>
          <a:prstGeom prst="rect">
            <a:avLst/>
          </a:prstGeom>
        </p:spPr>
      </p:pic>
      <p:cxnSp>
        <p:nvCxnSpPr>
          <p:cNvPr id="4" name="Straight Arrow Connector 3">
            <a:extLst>
              <a:ext uri="{FF2B5EF4-FFF2-40B4-BE49-F238E27FC236}">
                <a16:creationId xmlns:a16="http://schemas.microsoft.com/office/drawing/2014/main" id="{62ECADBF-7C5E-40F5-8A62-238AAB109204}"/>
              </a:ext>
            </a:extLst>
          </p:cNvPr>
          <p:cNvCxnSpPr/>
          <p:nvPr/>
        </p:nvCxnSpPr>
        <p:spPr>
          <a:xfrm flipH="1">
            <a:off x="9262753" y="2244436"/>
            <a:ext cx="927575" cy="285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259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7" ma:contentTypeDescription="Create a new document." ma:contentTypeScope="" ma:versionID="cf6284e90f2d08b3582bd25a6fa43fb7">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3ca9f7455bbbfe9ea5c67a13525bc31"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PublishingExpirationDate xmlns="http://schemas.microsoft.com/sharepoint/v3" xsi:nil="true"/>
    <PublishingStartDate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4226097B-A6B8-46A9-BB6E-F7BC80DDA35D}"/>
</file>

<file path=customXml/itemProps2.xml><?xml version="1.0" encoding="utf-8"?>
<ds:datastoreItem xmlns:ds="http://schemas.openxmlformats.org/officeDocument/2006/customXml" ds:itemID="{BAAE3F37-9B53-4DBC-8AE4-58D3BC95C942}"/>
</file>

<file path=customXml/itemProps3.xml><?xml version="1.0" encoding="utf-8"?>
<ds:datastoreItem xmlns:ds="http://schemas.openxmlformats.org/officeDocument/2006/customXml" ds:itemID="{D6EF53FA-11A8-4E21-9682-54EA3E7CF88B}"/>
</file>

<file path=docProps/app.xml><?xml version="1.0" encoding="utf-8"?>
<Properties xmlns="http://schemas.openxmlformats.org/officeDocument/2006/extended-properties" xmlns:vt="http://schemas.openxmlformats.org/officeDocument/2006/docPropsVTypes">
  <TotalTime>58</TotalTime>
  <Words>1314</Words>
  <Application>Microsoft Office PowerPoint</Application>
  <PresentationFormat>Widescreen</PresentationFormat>
  <Paragraphs>79</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 Reserving a Rental Vehicle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Reserving a Rental Vehicle</dc:title>
  <dc:creator>Zimmerman, Jenica R</dc:creator>
  <cp:lastModifiedBy>Amediaz, Nicole</cp:lastModifiedBy>
  <cp:revision>9</cp:revision>
  <dcterms:created xsi:type="dcterms:W3CDTF">2019-11-06T15:31:41Z</dcterms:created>
  <dcterms:modified xsi:type="dcterms:W3CDTF">2019-11-18T19:59:30Z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PublishingContact">
    <vt:lpwstr/>
  </property>
  <property fmtid="{D5CDD505-2E9C-101B-9397-08002B2CF9AE}" pid="4" name="SeoBrowserTitle">
    <vt:lpwstr/>
  </property>
  <property fmtid="{D5CDD505-2E9C-101B-9397-08002B2CF9AE}" pid="5" name="SeoKeywords">
    <vt:lpwstr/>
  </property>
  <property fmtid="{D5CDD505-2E9C-101B-9397-08002B2CF9AE}" pid="6" name="Order">
    <vt:r8>228000</vt:r8>
  </property>
  <property fmtid="{D5CDD505-2E9C-101B-9397-08002B2CF9AE}" pid="7" name="PublishingRollupImage">
    <vt:lpwstr/>
  </property>
  <property fmtid="{D5CDD505-2E9C-101B-9397-08002B2CF9AE}" pid="8" name="PublishingContactEmail">
    <vt:lpwstr/>
  </property>
  <property fmtid="{D5CDD505-2E9C-101B-9397-08002B2CF9AE}" pid="9" name="xd_Signature">
    <vt:bool>false</vt:bool>
  </property>
  <property fmtid="{D5CDD505-2E9C-101B-9397-08002B2CF9AE}" pid="10" name="PublishingIsFurlPage">
    <vt:bool>false</vt:bool>
  </property>
  <property fmtid="{D5CDD505-2E9C-101B-9397-08002B2CF9AE}" pid="11" name="xd_ProgID">
    <vt:lpwstr/>
  </property>
  <property fmtid="{D5CDD505-2E9C-101B-9397-08002B2CF9AE}" pid="12" name="PublishingContactPicture">
    <vt:lpwstr/>
  </property>
  <property fmtid="{D5CDD505-2E9C-101B-9397-08002B2CF9AE}" pid="13" name="PublishingVariationGroupID">
    <vt:lpwstr/>
  </property>
  <property fmtid="{D5CDD505-2E9C-101B-9397-08002B2CF9AE}" pid="14" name="RobotsNoIndex">
    <vt:bool>false</vt:bool>
  </property>
  <property fmtid="{D5CDD505-2E9C-101B-9397-08002B2CF9AE}" pid="15" name="SeoMetaDescription">
    <vt:lpwstr/>
  </property>
  <property fmtid="{D5CDD505-2E9C-101B-9397-08002B2CF9AE}" pid="16" name="PublishingContactName">
    <vt:lpwstr/>
  </property>
  <property fmtid="{D5CDD505-2E9C-101B-9397-08002B2CF9AE}" pid="17" name="PublishingVariationRelationshipLinkFieldID">
    <vt:lpwstr/>
  </property>
  <property fmtid="{D5CDD505-2E9C-101B-9397-08002B2CF9AE}" pid="18" name="_SourceUrl">
    <vt:lpwstr/>
  </property>
  <property fmtid="{D5CDD505-2E9C-101B-9397-08002B2CF9AE}" pid="19" name="_SharedFileIndex">
    <vt:lpwstr/>
  </property>
  <property fmtid="{D5CDD505-2E9C-101B-9397-08002B2CF9AE}" pid="20" name="Comments">
    <vt:lpwstr/>
  </property>
  <property fmtid="{D5CDD505-2E9C-101B-9397-08002B2CF9AE}" pid="21" name="PublishingPageLayout">
    <vt:lpwstr/>
  </property>
  <property fmtid="{D5CDD505-2E9C-101B-9397-08002B2CF9AE}" pid="22" name="TemplateUrl">
    <vt:lpwstr/>
  </property>
  <property fmtid="{D5CDD505-2E9C-101B-9397-08002B2CF9AE}" pid="23" name="Audience">
    <vt:lpwstr/>
  </property>
</Properties>
</file>