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5" r:id="rId2"/>
  </p:sldMasterIdLst>
  <p:notesMasterIdLst>
    <p:notesMasterId r:id="rId8"/>
  </p:notesMasterIdLst>
  <p:sldIdLst>
    <p:sldId id="354" r:id="rId3"/>
    <p:sldId id="342" r:id="rId4"/>
    <p:sldId id="355" r:id="rId5"/>
    <p:sldId id="356" r:id="rId6"/>
    <p:sldId id="3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960E6-F5A2-4C2F-9EFC-FB196833D4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CD643-3159-4D97-92B6-6E73200E0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320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498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152401"/>
            <a:ext cx="27940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1"/>
            <a:ext cx="8178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711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81164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572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80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3260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5452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2803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8754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947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823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6894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422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152401"/>
            <a:ext cx="27940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1"/>
            <a:ext cx="8178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883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90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75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140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53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51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77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18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Untitled-1">
            <a:extLst>
              <a:ext uri="{FF2B5EF4-FFF2-40B4-BE49-F238E27FC236}">
                <a16:creationId xmlns:a16="http://schemas.microsoft.com/office/drawing/2014/main" id="{055C74F7-42BC-4133-814B-77211C194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>
            <a:extLst>
              <a:ext uri="{FF2B5EF4-FFF2-40B4-BE49-F238E27FC236}">
                <a16:creationId xmlns:a16="http://schemas.microsoft.com/office/drawing/2014/main" id="{0A08471F-5943-4518-85DB-89386ACEE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1097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Presentation Title Goes Here</a:t>
            </a:r>
          </a:p>
        </p:txBody>
      </p:sp>
      <p:sp>
        <p:nvSpPr>
          <p:cNvPr id="1028" name="Rectangle 11">
            <a:extLst>
              <a:ext uri="{FF2B5EF4-FFF2-40B4-BE49-F238E27FC236}">
                <a16:creationId xmlns:a16="http://schemas.microsoft.com/office/drawing/2014/main" id="{07A92530-DDF0-4D5D-81C0-39C5A8C54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685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Untitled-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1097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478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tomlinson@pa.gov" TargetMode="External"/><Relationship Id="rId2" Type="http://schemas.openxmlformats.org/officeDocument/2006/relationships/hyperlink" Target="mailto:jafiore@pa.gov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>
            <a:extLst>
              <a:ext uri="{FF2B5EF4-FFF2-40B4-BE49-F238E27FC236}">
                <a16:creationId xmlns:a16="http://schemas.microsoft.com/office/drawing/2014/main" id="{B8FD66FD-8174-40D7-AF57-BF2DD93899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262673"/>
                </a:solidFill>
              </a:rPr>
              <a:t>AUTOMOTIVE LIAISON MEETING</a:t>
            </a:r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E7530879-EADC-47B7-B0DE-74868172F3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December 06,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AE82-E172-409B-8C8A-20E59BB5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48478"/>
            <a:ext cx="10972800" cy="513522"/>
          </a:xfrm>
        </p:spPr>
        <p:txBody>
          <a:bodyPr/>
          <a:lstStyle/>
          <a:p>
            <a:r>
              <a:rPr lang="en-US" sz="3200" dirty="0"/>
              <a:t> Bureau of Vehicle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ECA5-C080-4097-A6D9-C72845214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dirty="0">
              <a:solidFill>
                <a:srgbClr val="262673"/>
              </a:solidFill>
            </a:endParaRPr>
          </a:p>
          <a:p>
            <a:r>
              <a:rPr lang="en-US" altLang="en-US" b="1" dirty="0">
                <a:solidFill>
                  <a:srgbClr val="262673"/>
                </a:solidFill>
              </a:rPr>
              <a:t>Jim Fiore </a:t>
            </a:r>
            <a:r>
              <a:rPr lang="en-US" altLang="en-US" dirty="0">
                <a:solidFill>
                  <a:srgbClr val="262673"/>
                </a:solidFill>
              </a:rPr>
              <a:t>-</a:t>
            </a:r>
            <a:r>
              <a:rPr lang="en-US" altLang="en-US" b="1" dirty="0">
                <a:solidFill>
                  <a:srgbClr val="262673"/>
                </a:solidFill>
              </a:rPr>
              <a:t> </a:t>
            </a:r>
            <a:r>
              <a:rPr lang="en-US" altLang="en-US" dirty="0">
                <a:solidFill>
                  <a:srgbClr val="262673"/>
                </a:solidFill>
              </a:rPr>
              <a:t>Director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    Email: </a:t>
            </a:r>
            <a:r>
              <a:rPr lang="en-US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jafiore@pa.gov</a:t>
            </a:r>
            <a:endParaRPr lang="en-US" sz="2000" u="sng" dirty="0">
              <a:solidFill>
                <a:srgbClr val="0563C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altLang="en-US" b="1" dirty="0">
                <a:solidFill>
                  <a:srgbClr val="262673"/>
                </a:solidFill>
              </a:rPr>
              <a:t>Randy Tomlinson </a:t>
            </a:r>
            <a:r>
              <a:rPr lang="en-US" altLang="en-US" dirty="0">
                <a:solidFill>
                  <a:srgbClr val="262673"/>
                </a:solidFill>
              </a:rPr>
              <a:t>-</a:t>
            </a:r>
            <a:r>
              <a:rPr lang="en-US" altLang="en-US" b="1" dirty="0">
                <a:solidFill>
                  <a:srgbClr val="262673"/>
                </a:solidFill>
              </a:rPr>
              <a:t> </a:t>
            </a:r>
            <a:r>
              <a:rPr lang="en-US" altLang="en-US" dirty="0">
                <a:solidFill>
                  <a:srgbClr val="262673"/>
                </a:solidFill>
              </a:rPr>
              <a:t>Assistant Director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    Email: </a:t>
            </a:r>
            <a:r>
              <a:rPr lang="en-US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rtomlinson@pa.gov</a:t>
            </a:r>
            <a:r>
              <a:rPr lang="en-US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19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D638E-A92E-0E60-0067-9A758978E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Bureau of Vehicle Management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CE82EA8-0CA7-E463-5D28-0A12196DF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121" y="1600200"/>
            <a:ext cx="9645758" cy="4525963"/>
          </a:xfrm>
        </p:spPr>
      </p:pic>
    </p:spTree>
    <p:extLst>
      <p:ext uri="{BB962C8B-B14F-4D97-AF65-F5344CB8AC3E}">
        <p14:creationId xmlns:p14="http://schemas.microsoft.com/office/powerpoint/2010/main" val="335239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75A1-E51C-5046-D8A8-AB2A36F4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Bureau of Vehicle Management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FA346B-D05F-A499-8FA2-367B71DCE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612" y="1600200"/>
            <a:ext cx="10832775" cy="4525963"/>
          </a:xfrm>
        </p:spPr>
      </p:pic>
    </p:spTree>
    <p:extLst>
      <p:ext uri="{BB962C8B-B14F-4D97-AF65-F5344CB8AC3E}">
        <p14:creationId xmlns:p14="http://schemas.microsoft.com/office/powerpoint/2010/main" val="16240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5DE96-0267-6B66-541B-65B4EC46A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5326A8-B10A-5D90-0E15-AD997E79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Bureau of Vehicle Management</a:t>
            </a:r>
          </a:p>
        </p:txBody>
      </p:sp>
    </p:spTree>
    <p:extLst>
      <p:ext uri="{BB962C8B-B14F-4D97-AF65-F5344CB8AC3E}">
        <p14:creationId xmlns:p14="http://schemas.microsoft.com/office/powerpoint/2010/main" val="233893428"/>
      </p:ext>
    </p:extLst>
  </p:cSld>
  <p:clrMapOvr>
    <a:masterClrMapping/>
  </p:clrMapOvr>
</p:sld>
</file>

<file path=ppt/theme/theme1.xml><?xml version="1.0" encoding="utf-8"?>
<a:theme xmlns:a="http://schemas.openxmlformats.org/drawingml/2006/main" name="1_DGS-presentatio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GS-presentatio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7" ma:contentTypeDescription="Create a new document." ma:contentTypeScope="" ma:versionID="cf6284e90f2d08b3582bd25a6fa43fb7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93ca9f7455bbbfe9ea5c67a13525bc31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PublishingExpirationDate xmlns="http://schemas.microsoft.com/sharepoint/v3" xsi:nil="true"/>
    <PublishingStartDate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E2D8484-2E2E-4EB4-9DFE-0AE14DB27A58}"/>
</file>

<file path=customXml/itemProps2.xml><?xml version="1.0" encoding="utf-8"?>
<ds:datastoreItem xmlns:ds="http://schemas.openxmlformats.org/officeDocument/2006/customXml" ds:itemID="{C282C98F-3F31-4C24-AC4E-C8A6BA935F65}"/>
</file>

<file path=customXml/itemProps3.xml><?xml version="1.0" encoding="utf-8"?>
<ds:datastoreItem xmlns:ds="http://schemas.openxmlformats.org/officeDocument/2006/customXml" ds:itemID="{BC804ABA-981D-4A06-8E8D-F06058D58D93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Verdana</vt:lpstr>
      <vt:lpstr>1_DGS-presentation_template</vt:lpstr>
      <vt:lpstr>DGS-presentation_template</vt:lpstr>
      <vt:lpstr>AUTOMOTIVE LIAISON MEETING</vt:lpstr>
      <vt:lpstr> Bureau of Vehicle Management</vt:lpstr>
      <vt:lpstr>Bureau of Vehicle Management</vt:lpstr>
      <vt:lpstr>Bureau of Vehicle Management</vt:lpstr>
      <vt:lpstr>Bureau of Vehicle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Amediaz, Nicole</dc:creator>
  <cp:lastModifiedBy>Amediaz, Nicole</cp:lastModifiedBy>
  <cp:revision>32</cp:revision>
  <dcterms:created xsi:type="dcterms:W3CDTF">2022-01-21T13:27:27Z</dcterms:created>
  <dcterms:modified xsi:type="dcterms:W3CDTF">2022-12-02T12:37:47Z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0x01010063A4E9D8B9AE294BB8664582FC3229C4</vt:lpwstr>
  </property>
  <property fmtid="{D5CDD505-2E9C-101B-9397-08002B2CF9AE}" pid="3" name="PublishingContact">
    <vt:lpwstr/>
  </property>
  <property fmtid="{D5CDD505-2E9C-101B-9397-08002B2CF9AE}" pid="4" name="SeoBrowserTitle">
    <vt:lpwstr/>
  </property>
  <property fmtid="{D5CDD505-2E9C-101B-9397-08002B2CF9AE}" pid="5" name="SeoKeywords">
    <vt:lpwstr/>
  </property>
  <property fmtid="{D5CDD505-2E9C-101B-9397-08002B2CF9AE}" pid="6" name="Order">
    <vt:r8>274000</vt:r8>
  </property>
  <property fmtid="{D5CDD505-2E9C-101B-9397-08002B2CF9AE}" pid="7" name="PublishingRollupImage">
    <vt:lpwstr/>
  </property>
  <property fmtid="{D5CDD505-2E9C-101B-9397-08002B2CF9AE}" pid="8" name="PublishingContactEmail">
    <vt:lpwstr/>
  </property>
  <property fmtid="{D5CDD505-2E9C-101B-9397-08002B2CF9AE}" pid="9" name="xd_Signature">
    <vt:bool>false</vt:bool>
  </property>
  <property fmtid="{D5CDD505-2E9C-101B-9397-08002B2CF9AE}" pid="10" name="PublishingIsFurlPage">
    <vt:bool>false</vt:bool>
  </property>
  <property fmtid="{D5CDD505-2E9C-101B-9397-08002B2CF9AE}" pid="11" name="xd_ProgID">
    <vt:lpwstr/>
  </property>
  <property fmtid="{D5CDD505-2E9C-101B-9397-08002B2CF9AE}" pid="12" name="PublishingContactPicture">
    <vt:lpwstr/>
  </property>
  <property fmtid="{D5CDD505-2E9C-101B-9397-08002B2CF9AE}" pid="13" name="PublishingVariationGroupID">
    <vt:lpwstr/>
  </property>
  <property fmtid="{D5CDD505-2E9C-101B-9397-08002B2CF9AE}" pid="14" name="RobotsNoIndex">
    <vt:bool>false</vt:bool>
  </property>
  <property fmtid="{D5CDD505-2E9C-101B-9397-08002B2CF9AE}" pid="15" name="SeoMetaDescription">
    <vt:lpwstr/>
  </property>
  <property fmtid="{D5CDD505-2E9C-101B-9397-08002B2CF9AE}" pid="16" name="PublishingContactName">
    <vt:lpwstr/>
  </property>
  <property fmtid="{D5CDD505-2E9C-101B-9397-08002B2CF9AE}" pid="17" name="PublishingVariationRelationshipLinkFieldID">
    <vt:lpwstr/>
  </property>
  <property fmtid="{D5CDD505-2E9C-101B-9397-08002B2CF9AE}" pid="18" name="_SourceUrl">
    <vt:lpwstr/>
  </property>
  <property fmtid="{D5CDD505-2E9C-101B-9397-08002B2CF9AE}" pid="19" name="_SharedFileIndex">
    <vt:lpwstr/>
  </property>
  <property fmtid="{D5CDD505-2E9C-101B-9397-08002B2CF9AE}" pid="20" name="Comments">
    <vt:lpwstr/>
  </property>
  <property fmtid="{D5CDD505-2E9C-101B-9397-08002B2CF9AE}" pid="21" name="PublishingPageLayout">
    <vt:lpwstr/>
  </property>
  <property fmtid="{D5CDD505-2E9C-101B-9397-08002B2CF9AE}" pid="22" name="TemplateUrl">
    <vt:lpwstr/>
  </property>
  <property fmtid="{D5CDD505-2E9C-101B-9397-08002B2CF9AE}" pid="23" name="Audience">
    <vt:lpwstr/>
  </property>
</Properties>
</file>