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jpg" ContentType="image/jp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45.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26" r:id="rId5"/>
    <p:sldMasterId id="2147483732" r:id="rId6"/>
  </p:sldMasterIdLst>
  <p:notesMasterIdLst>
    <p:notesMasterId r:id="rId81"/>
  </p:notesMasterIdLst>
  <p:sldIdLst>
    <p:sldId id="353" r:id="rId7"/>
    <p:sldId id="342" r:id="rId8"/>
    <p:sldId id="372" r:id="rId9"/>
    <p:sldId id="288" r:id="rId10"/>
    <p:sldId id="275" r:id="rId11"/>
    <p:sldId id="259" r:id="rId12"/>
    <p:sldId id="309" r:id="rId13"/>
    <p:sldId id="294" r:id="rId14"/>
    <p:sldId id="295" r:id="rId15"/>
    <p:sldId id="307" r:id="rId16"/>
    <p:sldId id="306" r:id="rId17"/>
    <p:sldId id="285" r:id="rId18"/>
    <p:sldId id="272" r:id="rId19"/>
    <p:sldId id="305" r:id="rId20"/>
    <p:sldId id="303" r:id="rId21"/>
    <p:sldId id="304" r:id="rId22"/>
    <p:sldId id="283" r:id="rId23"/>
    <p:sldId id="257" r:id="rId24"/>
    <p:sldId id="373" r:id="rId25"/>
    <p:sldId id="333" r:id="rId26"/>
    <p:sldId id="374" r:id="rId27"/>
    <p:sldId id="332" r:id="rId28"/>
    <p:sldId id="375" r:id="rId29"/>
    <p:sldId id="334" r:id="rId30"/>
    <p:sldId id="341" r:id="rId31"/>
    <p:sldId id="336" r:id="rId32"/>
    <p:sldId id="355" r:id="rId33"/>
    <p:sldId id="344" r:id="rId34"/>
    <p:sldId id="345" r:id="rId35"/>
    <p:sldId id="346" r:id="rId36"/>
    <p:sldId id="356" r:id="rId37"/>
    <p:sldId id="357" r:id="rId38"/>
    <p:sldId id="358" r:id="rId39"/>
    <p:sldId id="359" r:id="rId40"/>
    <p:sldId id="350" r:id="rId41"/>
    <p:sldId id="347" r:id="rId42"/>
    <p:sldId id="348" r:id="rId43"/>
    <p:sldId id="351" r:id="rId44"/>
    <p:sldId id="352" r:id="rId45"/>
    <p:sldId id="349" r:id="rId46"/>
    <p:sldId id="361" r:id="rId47"/>
    <p:sldId id="329" r:id="rId48"/>
    <p:sldId id="322" r:id="rId49"/>
    <p:sldId id="330" r:id="rId50"/>
    <p:sldId id="326" r:id="rId51"/>
    <p:sldId id="325" r:id="rId52"/>
    <p:sldId id="362" r:id="rId53"/>
    <p:sldId id="363" r:id="rId54"/>
    <p:sldId id="364" r:id="rId55"/>
    <p:sldId id="339" r:id="rId56"/>
    <p:sldId id="343" r:id="rId57"/>
    <p:sldId id="256" r:id="rId58"/>
    <p:sldId id="376" r:id="rId59"/>
    <p:sldId id="258" r:id="rId60"/>
    <p:sldId id="377" r:id="rId61"/>
    <p:sldId id="378" r:id="rId62"/>
    <p:sldId id="261" r:id="rId63"/>
    <p:sldId id="379" r:id="rId64"/>
    <p:sldId id="380" r:id="rId65"/>
    <p:sldId id="381" r:id="rId66"/>
    <p:sldId id="382" r:id="rId67"/>
    <p:sldId id="383" r:id="rId68"/>
    <p:sldId id="384" r:id="rId69"/>
    <p:sldId id="385" r:id="rId70"/>
    <p:sldId id="386" r:id="rId71"/>
    <p:sldId id="387" r:id="rId72"/>
    <p:sldId id="388" r:id="rId73"/>
    <p:sldId id="389" r:id="rId74"/>
    <p:sldId id="390" r:id="rId75"/>
    <p:sldId id="391" r:id="rId76"/>
    <p:sldId id="392" r:id="rId77"/>
    <p:sldId id="393" r:id="rId78"/>
    <p:sldId id="394" r:id="rId79"/>
    <p:sldId id="395"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CBE6FC0-B6C8-4FCC-8838-1BA4EC2A4E6E}">
          <p14:sldIdLst>
            <p14:sldId id="353"/>
            <p14:sldId id="342"/>
            <p14:sldId id="372"/>
            <p14:sldId id="288"/>
            <p14:sldId id="275"/>
            <p14:sldId id="259"/>
            <p14:sldId id="309"/>
            <p14:sldId id="294"/>
            <p14:sldId id="295"/>
            <p14:sldId id="307"/>
            <p14:sldId id="306"/>
            <p14:sldId id="285"/>
            <p14:sldId id="272"/>
            <p14:sldId id="305"/>
            <p14:sldId id="303"/>
            <p14:sldId id="304"/>
            <p14:sldId id="283"/>
            <p14:sldId id="257"/>
            <p14:sldId id="373"/>
            <p14:sldId id="333"/>
            <p14:sldId id="374"/>
            <p14:sldId id="332"/>
            <p14:sldId id="375"/>
          </p14:sldIdLst>
        </p14:section>
        <p14:section name="Untitled Section" id="{D1BF468A-C1F7-4981-AC6E-74910942BCBE}">
          <p14:sldIdLst>
            <p14:sldId id="334"/>
            <p14:sldId id="341"/>
            <p14:sldId id="336"/>
            <p14:sldId id="355"/>
            <p14:sldId id="344"/>
            <p14:sldId id="345"/>
            <p14:sldId id="346"/>
            <p14:sldId id="356"/>
            <p14:sldId id="357"/>
            <p14:sldId id="358"/>
            <p14:sldId id="359"/>
            <p14:sldId id="350"/>
            <p14:sldId id="347"/>
            <p14:sldId id="348"/>
            <p14:sldId id="351"/>
            <p14:sldId id="352"/>
            <p14:sldId id="349"/>
            <p14:sldId id="361"/>
            <p14:sldId id="329"/>
            <p14:sldId id="322"/>
            <p14:sldId id="330"/>
            <p14:sldId id="326"/>
            <p14:sldId id="325"/>
            <p14:sldId id="362"/>
            <p14:sldId id="363"/>
            <p14:sldId id="364"/>
            <p14:sldId id="339"/>
            <p14:sldId id="343"/>
            <p14:sldId id="256"/>
            <p14:sldId id="376"/>
            <p14:sldId id="258"/>
            <p14:sldId id="377"/>
            <p14:sldId id="378"/>
            <p14:sldId id="261"/>
            <p14:sldId id="379"/>
            <p14:sldId id="380"/>
            <p14:sldId id="381"/>
            <p14:sldId id="382"/>
            <p14:sldId id="383"/>
            <p14:sldId id="384"/>
            <p14:sldId id="385"/>
            <p14:sldId id="386"/>
            <p14:sldId id="387"/>
            <p14:sldId id="388"/>
            <p14:sldId id="389"/>
            <p14:sldId id="390"/>
            <p14:sldId id="391"/>
            <p14:sldId id="392"/>
            <p14:sldId id="393"/>
            <p14:sldId id="394"/>
            <p14:sldId id="39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55" autoAdjust="0"/>
    <p:restoredTop sz="94660"/>
  </p:normalViewPr>
  <p:slideViewPr>
    <p:cSldViewPr snapToGrid="0">
      <p:cViewPr varScale="1">
        <p:scale>
          <a:sx n="57" d="100"/>
          <a:sy n="57" d="100"/>
        </p:scale>
        <p:origin x="35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theme" Target="theme/theme1.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viewProps" Target="viewProps.xml"/><Relationship Id="rId88"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notesMaster" Target="notesMasters/notesMaster1.xml"/><Relationship Id="rId86"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customXml" Target="../customXml/item2.xml"/><Relationship Id="rId61" Type="http://schemas.openxmlformats.org/officeDocument/2006/relationships/slide" Target="slides/slide55.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3960E6-F5A2-4C2F-9EFC-FB196833D469}" type="datetimeFigureOut">
              <a:rPr lang="en-US" smtClean="0"/>
              <a:t>2/11/2022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CD643-3159-4D97-92B6-6E73200E01A9}" type="slidenum">
              <a:rPr lang="en-US" smtClean="0"/>
              <a:t>‹#›</a:t>
            </a:fld>
            <a:endParaRPr lang="en-US"/>
          </a:p>
        </p:txBody>
      </p:sp>
    </p:spTree>
    <p:extLst>
      <p:ext uri="{BB962C8B-B14F-4D97-AF65-F5344CB8AC3E}">
        <p14:creationId xmlns:p14="http://schemas.microsoft.com/office/powerpoint/2010/main" val="2356402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D990B805-3DEB-4ABC-BD2A-9928FFD6508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8CFE0DE-D745-426A-A168-AA80BBA229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292" name="Slide Number Placeholder 3">
            <a:extLst>
              <a:ext uri="{FF2B5EF4-FFF2-40B4-BE49-F238E27FC236}">
                <a16:creationId xmlns:a16="http://schemas.microsoft.com/office/drawing/2014/main" id="{1A65FDB9-1391-470E-96EC-697E6C5109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391D322-4639-4A76-884F-C0938D0070B5}"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206966-E269-4F60-9E85-6C882EE05A8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79095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206966-E269-4F60-9E85-6C882EE05A8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62162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206966-E269-4F60-9E85-6C882EE05A8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15213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37CC3F21-D8B4-4052-9702-E6A8641414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0327E414-0887-4876-A447-B5BCF5D0A9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4" name="Slide Number Placeholder 3">
            <a:extLst>
              <a:ext uri="{FF2B5EF4-FFF2-40B4-BE49-F238E27FC236}">
                <a16:creationId xmlns:a16="http://schemas.microsoft.com/office/drawing/2014/main" id="{509EEAC2-0C0D-4914-AD67-11EE97BB6FF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6AAC0E2-CD1C-4FB0-830B-5609F023589A}"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206966-E269-4F60-9E85-6C882EE05A8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51751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206966-E269-4F60-9E85-6C882EE05A8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82455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206966-E269-4F60-9E85-6C882EE05A8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15213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EA6FA108-338A-492D-9EE7-D0DB822A0C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A3AC9C84-E5F0-46EA-8011-10DA614901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email address is no longer case sensitive. </a:t>
            </a:r>
          </a:p>
          <a:p>
            <a:endParaRPr lang="en-US" altLang="en-US"/>
          </a:p>
        </p:txBody>
      </p:sp>
      <p:sp>
        <p:nvSpPr>
          <p:cNvPr id="8196" name="Slide Number Placeholder 3">
            <a:extLst>
              <a:ext uri="{FF2B5EF4-FFF2-40B4-BE49-F238E27FC236}">
                <a16:creationId xmlns:a16="http://schemas.microsoft.com/office/drawing/2014/main" id="{060C7C7D-A4F8-4113-9327-5B6C26C5F9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333C6CE-B87D-46F3-83D0-5B556D9B71B8}"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206966-E269-4F60-9E85-6C882EE05A8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51751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190385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9328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8400" y="152401"/>
            <a:ext cx="2794000" cy="5973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0" y="152401"/>
            <a:ext cx="8178800" cy="5973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289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711743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8848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27358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9175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226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72546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42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80951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6120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31351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8850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8400" y="152401"/>
            <a:ext cx="2794000" cy="5973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0" y="152401"/>
            <a:ext cx="8178800" cy="5973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32406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26180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30385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566358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00871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97847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647161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3297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58915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228190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329740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5032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8400" y="152401"/>
            <a:ext cx="2794000" cy="5973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0" y="152401"/>
            <a:ext cx="8178800" cy="5973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24776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26"/>
            <a:ext cx="10363200" cy="1470025"/>
          </a:xfrm>
        </p:spPr>
        <p:txBody>
          <a:bodyPr/>
          <a:lstStyle>
            <a:lvl1pPr algn="ctr">
              <a:defRPr sz="3600">
                <a:solidFill>
                  <a:schemeClr val="tx1"/>
                </a:solidFill>
              </a:defRPr>
            </a:lvl1pPr>
          </a:lstStyle>
          <a:p>
            <a:r>
              <a:rPr lang="en-US" dirty="0"/>
              <a:t>BVM VEHICLE MAINTENANCE GARAGE</a:t>
            </a:r>
          </a:p>
        </p:txBody>
      </p:sp>
      <p:sp>
        <p:nvSpPr>
          <p:cNvPr id="3" name="Subtitle 2"/>
          <p:cNvSpPr>
            <a:spLocks noGrp="1"/>
          </p:cNvSpPr>
          <p:nvPr>
            <p:ph type="subTitle" idx="1" hasCustomPrompt="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Justin Miskolcze</a:t>
            </a:r>
          </a:p>
        </p:txBody>
      </p:sp>
    </p:spTree>
    <p:extLst>
      <p:ext uri="{BB962C8B-B14F-4D97-AF65-F5344CB8AC3E}">
        <p14:creationId xmlns:p14="http://schemas.microsoft.com/office/powerpoint/2010/main" val="25852173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4227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332681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30950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29935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58340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33138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98737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662559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917374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38962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8400" y="152401"/>
            <a:ext cx="2794000" cy="5973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0" y="152401"/>
            <a:ext cx="8178800" cy="5973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92349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46166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8466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2/11/2022</a:t>
            </a:fld>
            <a:endParaRPr lang="en-US"/>
          </a:p>
        </p:txBody>
      </p:sp>
      <p:sp>
        <p:nvSpPr>
          <p:cNvPr id="6" name="Holder 6"/>
          <p:cNvSpPr>
            <a:spLocks noGrp="1"/>
          </p:cNvSpPr>
          <p:nvPr>
            <p:ph type="sldNum" sz="quarter" idx="7"/>
          </p:nvPr>
        </p:nvSpPr>
        <p:spPr/>
        <p:txBody>
          <a:bodyPr lIns="0" tIns="0" rIns="0" bIns="0"/>
          <a:lstStyle>
            <a:lvl1pPr>
              <a:defRPr sz="682" b="0" i="0">
                <a:solidFill>
                  <a:srgbClr val="231F20"/>
                </a:solidFill>
                <a:latin typeface="Calibri"/>
                <a:cs typeface="Calibri"/>
              </a:defRPr>
            </a:lvl1pPr>
          </a:lstStyle>
          <a:p>
            <a:pPr marL="17318">
              <a:spcBef>
                <a:spcPts val="34"/>
              </a:spcBef>
            </a:pPr>
            <a:fld id="{81D60167-4931-47E6-BA6A-407CBD079E47}" type="slidenum">
              <a:rPr lang="en-US" spc="3" smtClean="0"/>
              <a:pPr marL="17318">
                <a:spcBef>
                  <a:spcPts val="34"/>
                </a:spcBef>
              </a:pPr>
              <a:t>‹#›</a:t>
            </a:fld>
            <a:endParaRPr lang="en-US" spc="3" dirty="0"/>
          </a:p>
        </p:txBody>
      </p:sp>
    </p:spTree>
    <p:extLst>
      <p:ext uri="{BB962C8B-B14F-4D97-AF65-F5344CB8AC3E}">
        <p14:creationId xmlns:p14="http://schemas.microsoft.com/office/powerpoint/2010/main" val="5416313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934343" y="238125"/>
            <a:ext cx="8323315" cy="314702"/>
          </a:xfrm>
        </p:spPr>
        <p:txBody>
          <a:bodyPr lIns="0" tIns="0" rIns="0" bIns="0"/>
          <a:lstStyle>
            <a:lvl1pPr>
              <a:defRPr sz="2045" b="1" i="0">
                <a:solidFill>
                  <a:srgbClr val="B5292D"/>
                </a:solidFill>
                <a:latin typeface="Century Gothic"/>
                <a:cs typeface="Century Gothic"/>
              </a:defRPr>
            </a:lvl1pPr>
          </a:lstStyle>
          <a:p>
            <a:endParaRPr/>
          </a:p>
        </p:txBody>
      </p:sp>
      <p:sp>
        <p:nvSpPr>
          <p:cNvPr id="3" name="Holder 3"/>
          <p:cNvSpPr>
            <a:spLocks noGrp="1"/>
          </p:cNvSpPr>
          <p:nvPr>
            <p:ph type="body" idx="1"/>
          </p:nvPr>
        </p:nvSpPr>
        <p:spPr>
          <a:xfrm>
            <a:off x="1055843" y="2926773"/>
            <a:ext cx="10080314" cy="125868"/>
          </a:xfrm>
        </p:spPr>
        <p:txBody>
          <a:bodyPr lIns="0" tIns="0" rIns="0" bIns="0"/>
          <a:lstStyle>
            <a:lvl1pPr>
              <a:defRPr sz="818" b="0"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2/11/2022</a:t>
            </a:fld>
            <a:endParaRPr lang="en-US"/>
          </a:p>
        </p:txBody>
      </p:sp>
      <p:sp>
        <p:nvSpPr>
          <p:cNvPr id="6" name="Holder 6"/>
          <p:cNvSpPr>
            <a:spLocks noGrp="1"/>
          </p:cNvSpPr>
          <p:nvPr>
            <p:ph type="sldNum" sz="quarter" idx="7"/>
          </p:nvPr>
        </p:nvSpPr>
        <p:spPr/>
        <p:txBody>
          <a:bodyPr lIns="0" tIns="0" rIns="0" bIns="0"/>
          <a:lstStyle>
            <a:lvl1pPr>
              <a:defRPr sz="682" b="0" i="0">
                <a:solidFill>
                  <a:srgbClr val="231F20"/>
                </a:solidFill>
                <a:latin typeface="Calibri"/>
                <a:cs typeface="Calibri"/>
              </a:defRPr>
            </a:lvl1pPr>
          </a:lstStyle>
          <a:p>
            <a:pPr marL="17318">
              <a:spcBef>
                <a:spcPts val="34"/>
              </a:spcBef>
            </a:pPr>
            <a:fld id="{81D60167-4931-47E6-BA6A-407CBD079E47}" type="slidenum">
              <a:rPr lang="en-US" spc="3" smtClean="0"/>
              <a:pPr marL="17318">
                <a:spcBef>
                  <a:spcPts val="34"/>
                </a:spcBef>
              </a:pPr>
              <a:t>‹#›</a:t>
            </a:fld>
            <a:endParaRPr lang="en-US" spc="3" dirty="0"/>
          </a:p>
        </p:txBody>
      </p:sp>
    </p:spTree>
    <p:extLst>
      <p:ext uri="{BB962C8B-B14F-4D97-AF65-F5344CB8AC3E}">
        <p14:creationId xmlns:p14="http://schemas.microsoft.com/office/powerpoint/2010/main" val="4201568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934343" y="238125"/>
            <a:ext cx="8323315" cy="314702"/>
          </a:xfrm>
        </p:spPr>
        <p:txBody>
          <a:bodyPr lIns="0" tIns="0" rIns="0" bIns="0"/>
          <a:lstStyle>
            <a:lvl1pPr>
              <a:defRPr sz="2045" b="1" i="0">
                <a:solidFill>
                  <a:srgbClr val="B5292D"/>
                </a:solidFill>
                <a:latin typeface="Century Gothic"/>
                <a:cs typeface="Century Gothic"/>
              </a:defRPr>
            </a:lvl1pPr>
          </a:lstStyle>
          <a:p>
            <a:endParaRPr/>
          </a:p>
        </p:txBody>
      </p:sp>
      <p:sp>
        <p:nvSpPr>
          <p:cNvPr id="3" name="Holder 3"/>
          <p:cNvSpPr>
            <a:spLocks noGrp="1"/>
          </p:cNvSpPr>
          <p:nvPr>
            <p:ph sz="half" idx="2"/>
          </p:nvPr>
        </p:nvSpPr>
        <p:spPr>
          <a:xfrm>
            <a:off x="609600" y="1577340"/>
            <a:ext cx="5303520" cy="18466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18466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2/11/2022</a:t>
            </a:fld>
            <a:endParaRPr lang="en-US"/>
          </a:p>
        </p:txBody>
      </p:sp>
      <p:sp>
        <p:nvSpPr>
          <p:cNvPr id="7" name="Holder 7"/>
          <p:cNvSpPr>
            <a:spLocks noGrp="1"/>
          </p:cNvSpPr>
          <p:nvPr>
            <p:ph type="sldNum" sz="quarter" idx="7"/>
          </p:nvPr>
        </p:nvSpPr>
        <p:spPr/>
        <p:txBody>
          <a:bodyPr lIns="0" tIns="0" rIns="0" bIns="0"/>
          <a:lstStyle>
            <a:lvl1pPr>
              <a:defRPr sz="682" b="0" i="0">
                <a:solidFill>
                  <a:srgbClr val="231F20"/>
                </a:solidFill>
                <a:latin typeface="Calibri"/>
                <a:cs typeface="Calibri"/>
              </a:defRPr>
            </a:lvl1pPr>
          </a:lstStyle>
          <a:p>
            <a:pPr marL="17318">
              <a:spcBef>
                <a:spcPts val="34"/>
              </a:spcBef>
            </a:pPr>
            <a:fld id="{81D60167-4931-47E6-BA6A-407CBD079E47}" type="slidenum">
              <a:rPr lang="en-US" spc="3" smtClean="0"/>
              <a:pPr marL="17318">
                <a:spcBef>
                  <a:spcPts val="34"/>
                </a:spcBef>
              </a:pPr>
              <a:t>‹#›</a:t>
            </a:fld>
            <a:endParaRPr lang="en-US" spc="3" dirty="0"/>
          </a:p>
        </p:txBody>
      </p:sp>
    </p:spTree>
    <p:extLst>
      <p:ext uri="{BB962C8B-B14F-4D97-AF65-F5344CB8AC3E}">
        <p14:creationId xmlns:p14="http://schemas.microsoft.com/office/powerpoint/2010/main" val="1381872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sz="1227"/>
          </a:p>
        </p:txBody>
      </p:sp>
      <p:sp>
        <p:nvSpPr>
          <p:cNvPr id="2" name="Holder 2"/>
          <p:cNvSpPr>
            <a:spLocks noGrp="1"/>
          </p:cNvSpPr>
          <p:nvPr>
            <p:ph type="title"/>
          </p:nvPr>
        </p:nvSpPr>
        <p:spPr>
          <a:xfrm>
            <a:off x="1934343" y="238125"/>
            <a:ext cx="8323315" cy="314702"/>
          </a:xfrm>
        </p:spPr>
        <p:txBody>
          <a:bodyPr lIns="0" tIns="0" rIns="0" bIns="0"/>
          <a:lstStyle>
            <a:lvl1pPr>
              <a:defRPr sz="2045" b="1" i="0">
                <a:solidFill>
                  <a:srgbClr val="B5292D"/>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2/11/2022</a:t>
            </a:fld>
            <a:endParaRPr lang="en-US"/>
          </a:p>
        </p:txBody>
      </p:sp>
      <p:sp>
        <p:nvSpPr>
          <p:cNvPr id="5" name="Holder 5"/>
          <p:cNvSpPr>
            <a:spLocks noGrp="1"/>
          </p:cNvSpPr>
          <p:nvPr>
            <p:ph type="sldNum" sz="quarter" idx="7"/>
          </p:nvPr>
        </p:nvSpPr>
        <p:spPr/>
        <p:txBody>
          <a:bodyPr lIns="0" tIns="0" rIns="0" bIns="0"/>
          <a:lstStyle>
            <a:lvl1pPr>
              <a:defRPr sz="682" b="0" i="0">
                <a:solidFill>
                  <a:srgbClr val="231F20"/>
                </a:solidFill>
                <a:latin typeface="Calibri"/>
                <a:cs typeface="Calibri"/>
              </a:defRPr>
            </a:lvl1pPr>
          </a:lstStyle>
          <a:p>
            <a:pPr marL="17318">
              <a:spcBef>
                <a:spcPts val="34"/>
              </a:spcBef>
            </a:pPr>
            <a:fld id="{81D60167-4931-47E6-BA6A-407CBD079E47}" type="slidenum">
              <a:rPr lang="en-US" spc="3" smtClean="0"/>
              <a:pPr marL="17318">
                <a:spcBef>
                  <a:spcPts val="34"/>
                </a:spcBef>
              </a:pPr>
              <a:t>‹#›</a:t>
            </a:fld>
            <a:endParaRPr lang="en-US" spc="3" dirty="0"/>
          </a:p>
        </p:txBody>
      </p:sp>
    </p:spTree>
    <p:extLst>
      <p:ext uri="{BB962C8B-B14F-4D97-AF65-F5344CB8AC3E}">
        <p14:creationId xmlns:p14="http://schemas.microsoft.com/office/powerpoint/2010/main" val="14409927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2/11/2022</a:t>
            </a:fld>
            <a:endParaRPr lang="en-US"/>
          </a:p>
        </p:txBody>
      </p:sp>
      <p:sp>
        <p:nvSpPr>
          <p:cNvPr id="4" name="Holder 4"/>
          <p:cNvSpPr>
            <a:spLocks noGrp="1"/>
          </p:cNvSpPr>
          <p:nvPr>
            <p:ph type="sldNum" sz="quarter" idx="7"/>
          </p:nvPr>
        </p:nvSpPr>
        <p:spPr/>
        <p:txBody>
          <a:bodyPr lIns="0" tIns="0" rIns="0" bIns="0"/>
          <a:lstStyle>
            <a:lvl1pPr>
              <a:defRPr sz="682" b="0" i="0">
                <a:solidFill>
                  <a:srgbClr val="231F20"/>
                </a:solidFill>
                <a:latin typeface="Calibri"/>
                <a:cs typeface="Calibri"/>
              </a:defRPr>
            </a:lvl1pPr>
          </a:lstStyle>
          <a:p>
            <a:pPr marL="17318">
              <a:spcBef>
                <a:spcPts val="34"/>
              </a:spcBef>
            </a:pPr>
            <a:fld id="{81D60167-4931-47E6-BA6A-407CBD079E47}" type="slidenum">
              <a:rPr lang="en-US" spc="3" smtClean="0"/>
              <a:pPr marL="17318">
                <a:spcBef>
                  <a:spcPts val="34"/>
                </a:spcBef>
              </a:pPr>
              <a:t>‹#›</a:t>
            </a:fld>
            <a:endParaRPr lang="en-US" spc="3" dirty="0"/>
          </a:p>
        </p:txBody>
      </p:sp>
    </p:spTree>
    <p:extLst>
      <p:ext uri="{BB962C8B-B14F-4D97-AF65-F5344CB8AC3E}">
        <p14:creationId xmlns:p14="http://schemas.microsoft.com/office/powerpoint/2010/main" val="4048001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74858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689888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74671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47763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61864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82379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485020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7425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596658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207883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3928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0162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8400" y="152401"/>
            <a:ext cx="2794000" cy="5973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0" y="152401"/>
            <a:ext cx="8178800" cy="5973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9113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7485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49448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92520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w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wmf"/><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5.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1.wmf"/><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6" descr="Untitled-1">
            <a:extLst>
              <a:ext uri="{FF2B5EF4-FFF2-40B4-BE49-F238E27FC236}">
                <a16:creationId xmlns:a16="http://schemas.microsoft.com/office/drawing/2014/main" id="{055C74F7-42BC-4133-814B-77211C19461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0">
            <a:extLst>
              <a:ext uri="{FF2B5EF4-FFF2-40B4-BE49-F238E27FC236}">
                <a16:creationId xmlns:a16="http://schemas.microsoft.com/office/drawing/2014/main" id="{0A08471F-5943-4518-85DB-89386ACEEC1E}"/>
              </a:ext>
            </a:extLst>
          </p:cNvPr>
          <p:cNvSpPr>
            <a:spLocks noGrp="1" noChangeArrowheads="1"/>
          </p:cNvSpPr>
          <p:nvPr>
            <p:ph type="title"/>
          </p:nvPr>
        </p:nvSpPr>
        <p:spPr bwMode="auto">
          <a:xfrm>
            <a:off x="406400" y="152400"/>
            <a:ext cx="1097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Presentation Title Goes Here</a:t>
            </a:r>
          </a:p>
        </p:txBody>
      </p:sp>
      <p:sp>
        <p:nvSpPr>
          <p:cNvPr id="1028" name="Rectangle 11">
            <a:extLst>
              <a:ext uri="{FF2B5EF4-FFF2-40B4-BE49-F238E27FC236}">
                <a16:creationId xmlns:a16="http://schemas.microsoft.com/office/drawing/2014/main" id="{07A92530-DDF0-4D5D-81C0-39C5A8C54EC4}"/>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870430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800">
          <a:solidFill>
            <a:schemeClr val="bg1"/>
          </a:solidFill>
          <a:latin typeface="+mj-lt"/>
          <a:ea typeface="+mj-ea"/>
          <a:cs typeface="+mj-cs"/>
        </a:defRPr>
      </a:lvl1pPr>
      <a:lvl2pPr algn="l" rtl="0" eaLnBrk="0" fontAlgn="base" hangingPunct="0">
        <a:spcBef>
          <a:spcPct val="0"/>
        </a:spcBef>
        <a:spcAft>
          <a:spcPct val="0"/>
        </a:spcAft>
        <a:defRPr sz="3800">
          <a:solidFill>
            <a:schemeClr val="bg1"/>
          </a:solidFill>
          <a:latin typeface="Verdana" pitchFamily="34" charset="0"/>
        </a:defRPr>
      </a:lvl2pPr>
      <a:lvl3pPr algn="l" rtl="0" eaLnBrk="0" fontAlgn="base" hangingPunct="0">
        <a:spcBef>
          <a:spcPct val="0"/>
        </a:spcBef>
        <a:spcAft>
          <a:spcPct val="0"/>
        </a:spcAft>
        <a:defRPr sz="3800">
          <a:solidFill>
            <a:schemeClr val="bg1"/>
          </a:solidFill>
          <a:latin typeface="Verdana" pitchFamily="34" charset="0"/>
        </a:defRPr>
      </a:lvl3pPr>
      <a:lvl4pPr algn="l" rtl="0" eaLnBrk="0" fontAlgn="base" hangingPunct="0">
        <a:spcBef>
          <a:spcPct val="0"/>
        </a:spcBef>
        <a:spcAft>
          <a:spcPct val="0"/>
        </a:spcAft>
        <a:defRPr sz="3800">
          <a:solidFill>
            <a:schemeClr val="bg1"/>
          </a:solidFill>
          <a:latin typeface="Verdana" pitchFamily="34" charset="0"/>
        </a:defRPr>
      </a:lvl4pPr>
      <a:lvl5pPr algn="l" rtl="0" eaLnBrk="0" fontAlgn="base" hangingPunct="0">
        <a:spcBef>
          <a:spcPct val="0"/>
        </a:spcBef>
        <a:spcAft>
          <a:spcPct val="0"/>
        </a:spcAft>
        <a:defRPr sz="3800">
          <a:solidFill>
            <a:schemeClr val="bg1"/>
          </a:solidFill>
          <a:latin typeface="Verdana" pitchFamily="34" charset="0"/>
        </a:defRPr>
      </a:lvl5pPr>
      <a:lvl6pPr marL="457200" algn="l" rtl="0" eaLnBrk="1" fontAlgn="base" hangingPunct="1">
        <a:spcBef>
          <a:spcPct val="0"/>
        </a:spcBef>
        <a:spcAft>
          <a:spcPct val="0"/>
        </a:spcAft>
        <a:defRPr sz="3800">
          <a:solidFill>
            <a:schemeClr val="bg1"/>
          </a:solidFill>
          <a:latin typeface="Verdana" pitchFamily="34" charset="0"/>
        </a:defRPr>
      </a:lvl6pPr>
      <a:lvl7pPr marL="914400" algn="l" rtl="0" eaLnBrk="1" fontAlgn="base" hangingPunct="1">
        <a:spcBef>
          <a:spcPct val="0"/>
        </a:spcBef>
        <a:spcAft>
          <a:spcPct val="0"/>
        </a:spcAft>
        <a:defRPr sz="3800">
          <a:solidFill>
            <a:schemeClr val="bg1"/>
          </a:solidFill>
          <a:latin typeface="Verdana" pitchFamily="34" charset="0"/>
        </a:defRPr>
      </a:lvl7pPr>
      <a:lvl8pPr marL="1371600" algn="l" rtl="0" eaLnBrk="1" fontAlgn="base" hangingPunct="1">
        <a:spcBef>
          <a:spcPct val="0"/>
        </a:spcBef>
        <a:spcAft>
          <a:spcPct val="0"/>
        </a:spcAft>
        <a:defRPr sz="3800">
          <a:solidFill>
            <a:schemeClr val="bg1"/>
          </a:solidFill>
          <a:latin typeface="Verdana" pitchFamily="34" charset="0"/>
        </a:defRPr>
      </a:lvl8pPr>
      <a:lvl9pPr marL="1828800" algn="l" rtl="0" eaLnBrk="1" fontAlgn="base" hangingPunct="1">
        <a:spcBef>
          <a:spcPct val="0"/>
        </a:spcBef>
        <a:spcAft>
          <a:spcPct val="0"/>
        </a:spcAft>
        <a:defRPr sz="3800">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4"/>
        </a:buBlip>
        <a:defRPr sz="2800">
          <a:solidFill>
            <a:schemeClr val="tx1"/>
          </a:solidFill>
          <a:latin typeface="+mn-lt"/>
        </a:defRPr>
      </a:lvl2pPr>
      <a:lvl3pPr marL="1143000" indent="-228600" algn="l" rtl="0" eaLnBrk="0" fontAlgn="base" hangingPunct="0">
        <a:spcBef>
          <a:spcPct val="20000"/>
        </a:spcBef>
        <a:spcAft>
          <a:spcPct val="0"/>
        </a:spcAft>
        <a:buBlip>
          <a:blip r:embed="rId14"/>
        </a:buBlip>
        <a:defRPr sz="2400">
          <a:solidFill>
            <a:schemeClr val="tx1"/>
          </a:solidFill>
          <a:latin typeface="+mn-lt"/>
        </a:defRPr>
      </a:lvl3pPr>
      <a:lvl4pPr marL="1600200" indent="-228600" algn="l" rtl="0" eaLnBrk="0" fontAlgn="base" hangingPunct="0">
        <a:spcBef>
          <a:spcPct val="20000"/>
        </a:spcBef>
        <a:spcAft>
          <a:spcPct val="0"/>
        </a:spcAft>
        <a:buBlip>
          <a:blip r:embed="rId14"/>
        </a:buBlip>
        <a:defRPr sz="2000">
          <a:solidFill>
            <a:schemeClr val="tx1"/>
          </a:solidFill>
          <a:latin typeface="+mn-lt"/>
        </a:defRPr>
      </a:lvl4pPr>
      <a:lvl5pPr marL="2057400" indent="-228600" algn="l" rtl="0" eaLnBrk="0" fontAlgn="base" hangingPunct="0">
        <a:spcBef>
          <a:spcPct val="20000"/>
        </a:spcBef>
        <a:spcAft>
          <a:spcPct val="0"/>
        </a:spcAft>
        <a:buBlip>
          <a:blip r:embed="rId14"/>
        </a:buBlip>
        <a:defRPr sz="2000">
          <a:solidFill>
            <a:schemeClr val="tx1"/>
          </a:solidFill>
          <a:latin typeface="+mn-lt"/>
        </a:defRPr>
      </a:lvl5pPr>
      <a:lvl6pPr marL="2514600" indent="-228600" algn="l" rtl="0" eaLnBrk="1" fontAlgn="base" hangingPunct="1">
        <a:spcBef>
          <a:spcPct val="20000"/>
        </a:spcBef>
        <a:spcAft>
          <a:spcPct val="0"/>
        </a:spcAft>
        <a:buBlip>
          <a:blip r:embed="rId14"/>
        </a:buBlip>
        <a:defRPr sz="2000">
          <a:solidFill>
            <a:schemeClr val="tx1"/>
          </a:solidFill>
          <a:latin typeface="+mn-lt"/>
        </a:defRPr>
      </a:lvl6pPr>
      <a:lvl7pPr marL="2971800" indent="-228600" algn="l" rtl="0" eaLnBrk="1" fontAlgn="base" hangingPunct="1">
        <a:spcBef>
          <a:spcPct val="20000"/>
        </a:spcBef>
        <a:spcAft>
          <a:spcPct val="0"/>
        </a:spcAft>
        <a:buBlip>
          <a:blip r:embed="rId14"/>
        </a:buBlip>
        <a:defRPr sz="2000">
          <a:solidFill>
            <a:schemeClr val="tx1"/>
          </a:solidFill>
          <a:latin typeface="+mn-lt"/>
        </a:defRPr>
      </a:lvl7pPr>
      <a:lvl8pPr marL="3429000" indent="-228600" algn="l" rtl="0" eaLnBrk="1" fontAlgn="base" hangingPunct="1">
        <a:spcBef>
          <a:spcPct val="20000"/>
        </a:spcBef>
        <a:spcAft>
          <a:spcPct val="0"/>
        </a:spcAft>
        <a:buBlip>
          <a:blip r:embed="rId14"/>
        </a:buBlip>
        <a:defRPr sz="2000">
          <a:solidFill>
            <a:schemeClr val="tx1"/>
          </a:solidFill>
          <a:latin typeface="+mn-lt"/>
        </a:defRPr>
      </a:lvl8pPr>
      <a:lvl9pPr marL="3886200" indent="-228600" algn="l" rtl="0" eaLnBrk="1" fontAlgn="base" hangingPunct="1">
        <a:spcBef>
          <a:spcPct val="20000"/>
        </a:spcBef>
        <a:spcAft>
          <a:spcPct val="0"/>
        </a:spcAft>
        <a:buBlip>
          <a:blip r:embed="rId14"/>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6" descr="Untitled-1"/>
          <p:cNvPicPr>
            <a:picLocks noChangeAspect="1" noChangeArrowheads="1"/>
          </p:cNvPicPr>
          <p:nvPr/>
        </p:nvPicPr>
        <p:blipFill>
          <a:blip r:embed="rId13" cstate="print"/>
          <a:srcRect/>
          <a:stretch>
            <a:fillRect/>
          </a:stretch>
        </p:blipFill>
        <p:spPr bwMode="auto">
          <a:xfrm>
            <a:off x="0" y="0"/>
            <a:ext cx="12192000" cy="6858000"/>
          </a:xfrm>
          <a:prstGeom prst="rect">
            <a:avLst/>
          </a:prstGeom>
          <a:noFill/>
          <a:ln w="9525">
            <a:noFill/>
            <a:miter lim="800000"/>
            <a:headEnd/>
            <a:tailEnd/>
          </a:ln>
        </p:spPr>
      </p:pic>
      <p:sp>
        <p:nvSpPr>
          <p:cNvPr id="1027" name="Rectangle 10"/>
          <p:cNvSpPr>
            <a:spLocks noGrp="1" noChangeArrowheads="1"/>
          </p:cNvSpPr>
          <p:nvPr>
            <p:ph type="title"/>
          </p:nvPr>
        </p:nvSpPr>
        <p:spPr bwMode="auto">
          <a:xfrm>
            <a:off x="406400" y="152400"/>
            <a:ext cx="109728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Presentation Title Goes Here</a:t>
            </a:r>
          </a:p>
        </p:txBody>
      </p:sp>
      <p:sp>
        <p:nvSpPr>
          <p:cNvPr id="1028" name="Rectangle 11"/>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16013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fontAlgn="base">
        <a:spcBef>
          <a:spcPct val="0"/>
        </a:spcBef>
        <a:spcAft>
          <a:spcPct val="0"/>
        </a:spcAft>
        <a:defRPr sz="3800">
          <a:solidFill>
            <a:schemeClr val="bg1"/>
          </a:solidFill>
          <a:latin typeface="+mj-lt"/>
          <a:ea typeface="+mj-ea"/>
          <a:cs typeface="+mj-cs"/>
        </a:defRPr>
      </a:lvl1pPr>
      <a:lvl2pPr algn="l" rtl="0" fontAlgn="base">
        <a:spcBef>
          <a:spcPct val="0"/>
        </a:spcBef>
        <a:spcAft>
          <a:spcPct val="0"/>
        </a:spcAft>
        <a:defRPr sz="3800">
          <a:solidFill>
            <a:schemeClr val="bg1"/>
          </a:solidFill>
          <a:latin typeface="Verdana" pitchFamily="34" charset="0"/>
        </a:defRPr>
      </a:lvl2pPr>
      <a:lvl3pPr algn="l" rtl="0" fontAlgn="base">
        <a:spcBef>
          <a:spcPct val="0"/>
        </a:spcBef>
        <a:spcAft>
          <a:spcPct val="0"/>
        </a:spcAft>
        <a:defRPr sz="3800">
          <a:solidFill>
            <a:schemeClr val="bg1"/>
          </a:solidFill>
          <a:latin typeface="Verdana" pitchFamily="34" charset="0"/>
        </a:defRPr>
      </a:lvl3pPr>
      <a:lvl4pPr algn="l" rtl="0" fontAlgn="base">
        <a:spcBef>
          <a:spcPct val="0"/>
        </a:spcBef>
        <a:spcAft>
          <a:spcPct val="0"/>
        </a:spcAft>
        <a:defRPr sz="3800">
          <a:solidFill>
            <a:schemeClr val="bg1"/>
          </a:solidFill>
          <a:latin typeface="Verdana" pitchFamily="34" charset="0"/>
        </a:defRPr>
      </a:lvl4pPr>
      <a:lvl5pPr algn="l" rtl="0" fontAlgn="base">
        <a:spcBef>
          <a:spcPct val="0"/>
        </a:spcBef>
        <a:spcAft>
          <a:spcPct val="0"/>
        </a:spcAft>
        <a:defRPr sz="3800">
          <a:solidFill>
            <a:schemeClr val="bg1"/>
          </a:solidFill>
          <a:latin typeface="Verdana" pitchFamily="34" charset="0"/>
        </a:defRPr>
      </a:lvl5pPr>
      <a:lvl6pPr marL="457200" algn="l" rtl="0" eaLnBrk="1" fontAlgn="base" hangingPunct="1">
        <a:spcBef>
          <a:spcPct val="0"/>
        </a:spcBef>
        <a:spcAft>
          <a:spcPct val="0"/>
        </a:spcAft>
        <a:defRPr sz="3800">
          <a:solidFill>
            <a:schemeClr val="bg1"/>
          </a:solidFill>
          <a:latin typeface="Verdana" pitchFamily="34" charset="0"/>
        </a:defRPr>
      </a:lvl6pPr>
      <a:lvl7pPr marL="914400" algn="l" rtl="0" eaLnBrk="1" fontAlgn="base" hangingPunct="1">
        <a:spcBef>
          <a:spcPct val="0"/>
        </a:spcBef>
        <a:spcAft>
          <a:spcPct val="0"/>
        </a:spcAft>
        <a:defRPr sz="3800">
          <a:solidFill>
            <a:schemeClr val="bg1"/>
          </a:solidFill>
          <a:latin typeface="Verdana" pitchFamily="34" charset="0"/>
        </a:defRPr>
      </a:lvl7pPr>
      <a:lvl8pPr marL="1371600" algn="l" rtl="0" eaLnBrk="1" fontAlgn="base" hangingPunct="1">
        <a:spcBef>
          <a:spcPct val="0"/>
        </a:spcBef>
        <a:spcAft>
          <a:spcPct val="0"/>
        </a:spcAft>
        <a:defRPr sz="3800">
          <a:solidFill>
            <a:schemeClr val="bg1"/>
          </a:solidFill>
          <a:latin typeface="Verdana" pitchFamily="34" charset="0"/>
        </a:defRPr>
      </a:lvl8pPr>
      <a:lvl9pPr marL="1828800" algn="l" rtl="0" eaLnBrk="1" fontAlgn="base" hangingPunct="1">
        <a:spcBef>
          <a:spcPct val="0"/>
        </a:spcBef>
        <a:spcAft>
          <a:spcPct val="0"/>
        </a:spcAft>
        <a:defRPr sz="3800">
          <a:solidFill>
            <a:schemeClr val="bg1"/>
          </a:solidFill>
          <a:latin typeface="Verdan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Blip>
          <a:blip r:embed="rId14"/>
        </a:buBlip>
        <a:defRPr sz="2800">
          <a:solidFill>
            <a:schemeClr val="tx1"/>
          </a:solidFill>
          <a:latin typeface="+mn-lt"/>
        </a:defRPr>
      </a:lvl2pPr>
      <a:lvl3pPr marL="1143000" indent="-228600" algn="l" rtl="0" fontAlgn="base">
        <a:spcBef>
          <a:spcPct val="20000"/>
        </a:spcBef>
        <a:spcAft>
          <a:spcPct val="0"/>
        </a:spcAft>
        <a:buBlip>
          <a:blip r:embed="rId14"/>
        </a:buBlip>
        <a:defRPr sz="2400">
          <a:solidFill>
            <a:schemeClr val="tx1"/>
          </a:solidFill>
          <a:latin typeface="+mn-lt"/>
        </a:defRPr>
      </a:lvl3pPr>
      <a:lvl4pPr marL="1600200" indent="-228600" algn="l" rtl="0" fontAlgn="base">
        <a:spcBef>
          <a:spcPct val="20000"/>
        </a:spcBef>
        <a:spcAft>
          <a:spcPct val="0"/>
        </a:spcAft>
        <a:buBlip>
          <a:blip r:embed="rId14"/>
        </a:buBlip>
        <a:defRPr sz="2000">
          <a:solidFill>
            <a:schemeClr val="tx1"/>
          </a:solidFill>
          <a:latin typeface="+mn-lt"/>
        </a:defRPr>
      </a:lvl4pPr>
      <a:lvl5pPr marL="2057400" indent="-228600" algn="l" rtl="0" fontAlgn="base">
        <a:spcBef>
          <a:spcPct val="20000"/>
        </a:spcBef>
        <a:spcAft>
          <a:spcPct val="0"/>
        </a:spcAft>
        <a:buBlip>
          <a:blip r:embed="rId14"/>
        </a:buBlip>
        <a:defRPr sz="2000">
          <a:solidFill>
            <a:schemeClr val="tx1"/>
          </a:solidFill>
          <a:latin typeface="+mn-lt"/>
        </a:defRPr>
      </a:lvl5pPr>
      <a:lvl6pPr marL="2514600" indent="-228600" algn="l" rtl="0" eaLnBrk="1" fontAlgn="base" hangingPunct="1">
        <a:spcBef>
          <a:spcPct val="20000"/>
        </a:spcBef>
        <a:spcAft>
          <a:spcPct val="0"/>
        </a:spcAft>
        <a:buBlip>
          <a:blip r:embed="rId14"/>
        </a:buBlip>
        <a:defRPr sz="2000">
          <a:solidFill>
            <a:schemeClr val="tx1"/>
          </a:solidFill>
          <a:latin typeface="+mn-lt"/>
        </a:defRPr>
      </a:lvl6pPr>
      <a:lvl7pPr marL="2971800" indent="-228600" algn="l" rtl="0" eaLnBrk="1" fontAlgn="base" hangingPunct="1">
        <a:spcBef>
          <a:spcPct val="20000"/>
        </a:spcBef>
        <a:spcAft>
          <a:spcPct val="0"/>
        </a:spcAft>
        <a:buBlip>
          <a:blip r:embed="rId14"/>
        </a:buBlip>
        <a:defRPr sz="2000">
          <a:solidFill>
            <a:schemeClr val="tx1"/>
          </a:solidFill>
          <a:latin typeface="+mn-lt"/>
        </a:defRPr>
      </a:lvl7pPr>
      <a:lvl8pPr marL="3429000" indent="-228600" algn="l" rtl="0" eaLnBrk="1" fontAlgn="base" hangingPunct="1">
        <a:spcBef>
          <a:spcPct val="20000"/>
        </a:spcBef>
        <a:spcAft>
          <a:spcPct val="0"/>
        </a:spcAft>
        <a:buBlip>
          <a:blip r:embed="rId14"/>
        </a:buBlip>
        <a:defRPr sz="2000">
          <a:solidFill>
            <a:schemeClr val="tx1"/>
          </a:solidFill>
          <a:latin typeface="+mn-lt"/>
        </a:defRPr>
      </a:lvl8pPr>
      <a:lvl9pPr marL="3886200" indent="-228600" algn="l" rtl="0" eaLnBrk="1" fontAlgn="base" hangingPunct="1">
        <a:spcBef>
          <a:spcPct val="20000"/>
        </a:spcBef>
        <a:spcAft>
          <a:spcPct val="0"/>
        </a:spcAft>
        <a:buBlip>
          <a:blip r:embed="rId14"/>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6" descr="Untitled-1">
            <a:extLst>
              <a:ext uri="{FF2B5EF4-FFF2-40B4-BE49-F238E27FC236}">
                <a16:creationId xmlns:a16="http://schemas.microsoft.com/office/drawing/2014/main" id="{6F827588-41D5-4681-9BC9-58F4D20C822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0">
            <a:extLst>
              <a:ext uri="{FF2B5EF4-FFF2-40B4-BE49-F238E27FC236}">
                <a16:creationId xmlns:a16="http://schemas.microsoft.com/office/drawing/2014/main" id="{A202C7D3-BE96-4300-9EAA-159229F9DE4B}"/>
              </a:ext>
            </a:extLst>
          </p:cNvPr>
          <p:cNvSpPr>
            <a:spLocks noGrp="1" noChangeArrowheads="1"/>
          </p:cNvSpPr>
          <p:nvPr>
            <p:ph type="title"/>
          </p:nvPr>
        </p:nvSpPr>
        <p:spPr bwMode="auto">
          <a:xfrm>
            <a:off x="406400" y="152400"/>
            <a:ext cx="1097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Presentation Title Goes Here</a:t>
            </a:r>
          </a:p>
        </p:txBody>
      </p:sp>
      <p:sp>
        <p:nvSpPr>
          <p:cNvPr id="1028" name="Rectangle 11">
            <a:extLst>
              <a:ext uri="{FF2B5EF4-FFF2-40B4-BE49-F238E27FC236}">
                <a16:creationId xmlns:a16="http://schemas.microsoft.com/office/drawing/2014/main" id="{74264A68-F4B0-49BE-AF8C-E6E4D31CB629}"/>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5597352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3800">
          <a:solidFill>
            <a:schemeClr val="bg1"/>
          </a:solidFill>
          <a:latin typeface="+mj-lt"/>
          <a:ea typeface="+mj-ea"/>
          <a:cs typeface="+mj-cs"/>
        </a:defRPr>
      </a:lvl1pPr>
      <a:lvl2pPr algn="l" rtl="0" eaLnBrk="0" fontAlgn="base" hangingPunct="0">
        <a:spcBef>
          <a:spcPct val="0"/>
        </a:spcBef>
        <a:spcAft>
          <a:spcPct val="0"/>
        </a:spcAft>
        <a:defRPr sz="3800">
          <a:solidFill>
            <a:schemeClr val="bg1"/>
          </a:solidFill>
          <a:latin typeface="Verdana" pitchFamily="34" charset="0"/>
        </a:defRPr>
      </a:lvl2pPr>
      <a:lvl3pPr algn="l" rtl="0" eaLnBrk="0" fontAlgn="base" hangingPunct="0">
        <a:spcBef>
          <a:spcPct val="0"/>
        </a:spcBef>
        <a:spcAft>
          <a:spcPct val="0"/>
        </a:spcAft>
        <a:defRPr sz="3800">
          <a:solidFill>
            <a:schemeClr val="bg1"/>
          </a:solidFill>
          <a:latin typeface="Verdana" pitchFamily="34" charset="0"/>
        </a:defRPr>
      </a:lvl3pPr>
      <a:lvl4pPr algn="l" rtl="0" eaLnBrk="0" fontAlgn="base" hangingPunct="0">
        <a:spcBef>
          <a:spcPct val="0"/>
        </a:spcBef>
        <a:spcAft>
          <a:spcPct val="0"/>
        </a:spcAft>
        <a:defRPr sz="3800">
          <a:solidFill>
            <a:schemeClr val="bg1"/>
          </a:solidFill>
          <a:latin typeface="Verdana" pitchFamily="34" charset="0"/>
        </a:defRPr>
      </a:lvl4pPr>
      <a:lvl5pPr algn="l" rtl="0" eaLnBrk="0" fontAlgn="base" hangingPunct="0">
        <a:spcBef>
          <a:spcPct val="0"/>
        </a:spcBef>
        <a:spcAft>
          <a:spcPct val="0"/>
        </a:spcAft>
        <a:defRPr sz="3800">
          <a:solidFill>
            <a:schemeClr val="bg1"/>
          </a:solidFill>
          <a:latin typeface="Verdana" pitchFamily="34" charset="0"/>
        </a:defRPr>
      </a:lvl5pPr>
      <a:lvl6pPr marL="457200" algn="l" rtl="0" eaLnBrk="1" fontAlgn="base" hangingPunct="1">
        <a:spcBef>
          <a:spcPct val="0"/>
        </a:spcBef>
        <a:spcAft>
          <a:spcPct val="0"/>
        </a:spcAft>
        <a:defRPr sz="3800">
          <a:solidFill>
            <a:schemeClr val="bg1"/>
          </a:solidFill>
          <a:latin typeface="Verdana" pitchFamily="34" charset="0"/>
        </a:defRPr>
      </a:lvl6pPr>
      <a:lvl7pPr marL="914400" algn="l" rtl="0" eaLnBrk="1" fontAlgn="base" hangingPunct="1">
        <a:spcBef>
          <a:spcPct val="0"/>
        </a:spcBef>
        <a:spcAft>
          <a:spcPct val="0"/>
        </a:spcAft>
        <a:defRPr sz="3800">
          <a:solidFill>
            <a:schemeClr val="bg1"/>
          </a:solidFill>
          <a:latin typeface="Verdana" pitchFamily="34" charset="0"/>
        </a:defRPr>
      </a:lvl7pPr>
      <a:lvl8pPr marL="1371600" algn="l" rtl="0" eaLnBrk="1" fontAlgn="base" hangingPunct="1">
        <a:spcBef>
          <a:spcPct val="0"/>
        </a:spcBef>
        <a:spcAft>
          <a:spcPct val="0"/>
        </a:spcAft>
        <a:defRPr sz="3800">
          <a:solidFill>
            <a:schemeClr val="bg1"/>
          </a:solidFill>
          <a:latin typeface="Verdana" pitchFamily="34" charset="0"/>
        </a:defRPr>
      </a:lvl8pPr>
      <a:lvl9pPr marL="1828800" algn="l" rtl="0" eaLnBrk="1" fontAlgn="base" hangingPunct="1">
        <a:spcBef>
          <a:spcPct val="0"/>
        </a:spcBef>
        <a:spcAft>
          <a:spcPct val="0"/>
        </a:spcAft>
        <a:defRPr sz="3800">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4"/>
        </a:buBlip>
        <a:defRPr sz="2800">
          <a:solidFill>
            <a:schemeClr val="tx1"/>
          </a:solidFill>
          <a:latin typeface="+mn-lt"/>
        </a:defRPr>
      </a:lvl2pPr>
      <a:lvl3pPr marL="1143000" indent="-228600" algn="l" rtl="0" eaLnBrk="0" fontAlgn="base" hangingPunct="0">
        <a:spcBef>
          <a:spcPct val="20000"/>
        </a:spcBef>
        <a:spcAft>
          <a:spcPct val="0"/>
        </a:spcAft>
        <a:buBlip>
          <a:blip r:embed="rId14"/>
        </a:buBlip>
        <a:defRPr sz="2400">
          <a:solidFill>
            <a:schemeClr val="tx1"/>
          </a:solidFill>
          <a:latin typeface="+mn-lt"/>
        </a:defRPr>
      </a:lvl3pPr>
      <a:lvl4pPr marL="1600200" indent="-228600" algn="l" rtl="0" eaLnBrk="0" fontAlgn="base" hangingPunct="0">
        <a:spcBef>
          <a:spcPct val="20000"/>
        </a:spcBef>
        <a:spcAft>
          <a:spcPct val="0"/>
        </a:spcAft>
        <a:buBlip>
          <a:blip r:embed="rId14"/>
        </a:buBlip>
        <a:defRPr sz="2000">
          <a:solidFill>
            <a:schemeClr val="tx1"/>
          </a:solidFill>
          <a:latin typeface="+mn-lt"/>
        </a:defRPr>
      </a:lvl4pPr>
      <a:lvl5pPr marL="2057400" indent="-228600" algn="l" rtl="0" eaLnBrk="0" fontAlgn="base" hangingPunct="0">
        <a:spcBef>
          <a:spcPct val="20000"/>
        </a:spcBef>
        <a:spcAft>
          <a:spcPct val="0"/>
        </a:spcAft>
        <a:buBlip>
          <a:blip r:embed="rId14"/>
        </a:buBlip>
        <a:defRPr sz="2000">
          <a:solidFill>
            <a:schemeClr val="tx1"/>
          </a:solidFill>
          <a:latin typeface="+mn-lt"/>
        </a:defRPr>
      </a:lvl5pPr>
      <a:lvl6pPr marL="2514600" indent="-228600" algn="l" rtl="0" eaLnBrk="1" fontAlgn="base" hangingPunct="1">
        <a:spcBef>
          <a:spcPct val="20000"/>
        </a:spcBef>
        <a:spcAft>
          <a:spcPct val="0"/>
        </a:spcAft>
        <a:buBlip>
          <a:blip r:embed="rId14"/>
        </a:buBlip>
        <a:defRPr sz="2000">
          <a:solidFill>
            <a:schemeClr val="tx1"/>
          </a:solidFill>
          <a:latin typeface="+mn-lt"/>
        </a:defRPr>
      </a:lvl6pPr>
      <a:lvl7pPr marL="2971800" indent="-228600" algn="l" rtl="0" eaLnBrk="1" fontAlgn="base" hangingPunct="1">
        <a:spcBef>
          <a:spcPct val="20000"/>
        </a:spcBef>
        <a:spcAft>
          <a:spcPct val="0"/>
        </a:spcAft>
        <a:buBlip>
          <a:blip r:embed="rId14"/>
        </a:buBlip>
        <a:defRPr sz="2000">
          <a:solidFill>
            <a:schemeClr val="tx1"/>
          </a:solidFill>
          <a:latin typeface="+mn-lt"/>
        </a:defRPr>
      </a:lvl7pPr>
      <a:lvl8pPr marL="3429000" indent="-228600" algn="l" rtl="0" eaLnBrk="1" fontAlgn="base" hangingPunct="1">
        <a:spcBef>
          <a:spcPct val="20000"/>
        </a:spcBef>
        <a:spcAft>
          <a:spcPct val="0"/>
        </a:spcAft>
        <a:buBlip>
          <a:blip r:embed="rId14"/>
        </a:buBlip>
        <a:defRPr sz="2000">
          <a:solidFill>
            <a:schemeClr val="tx1"/>
          </a:solidFill>
          <a:latin typeface="+mn-lt"/>
        </a:defRPr>
      </a:lvl8pPr>
      <a:lvl9pPr marL="3886200" indent="-228600" algn="l" rtl="0" eaLnBrk="1" fontAlgn="base" hangingPunct="1">
        <a:spcBef>
          <a:spcPct val="20000"/>
        </a:spcBef>
        <a:spcAft>
          <a:spcPct val="0"/>
        </a:spcAft>
        <a:buBlip>
          <a:blip r:embed="rId14"/>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6" descr="Untitled-1"/>
          <p:cNvPicPr>
            <a:picLocks noChangeAspect="1" noChangeArrowheads="1"/>
          </p:cNvPicPr>
          <p:nvPr/>
        </p:nvPicPr>
        <p:blipFill>
          <a:blip r:embed="rId13" cstate="print"/>
          <a:srcRect/>
          <a:stretch>
            <a:fillRect/>
          </a:stretch>
        </p:blipFill>
        <p:spPr bwMode="auto">
          <a:xfrm>
            <a:off x="0" y="0"/>
            <a:ext cx="12192000" cy="6858000"/>
          </a:xfrm>
          <a:prstGeom prst="rect">
            <a:avLst/>
          </a:prstGeom>
          <a:noFill/>
          <a:ln w="9525">
            <a:noFill/>
            <a:miter lim="800000"/>
            <a:headEnd/>
            <a:tailEnd/>
          </a:ln>
        </p:spPr>
      </p:pic>
      <p:sp>
        <p:nvSpPr>
          <p:cNvPr id="1027" name="Rectangle 10"/>
          <p:cNvSpPr>
            <a:spLocks noGrp="1" noChangeArrowheads="1"/>
          </p:cNvSpPr>
          <p:nvPr>
            <p:ph type="title"/>
          </p:nvPr>
        </p:nvSpPr>
        <p:spPr bwMode="auto">
          <a:xfrm>
            <a:off x="406400" y="152400"/>
            <a:ext cx="109728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BVM Vehicle Maintenance</a:t>
            </a:r>
          </a:p>
        </p:txBody>
      </p:sp>
      <p:sp>
        <p:nvSpPr>
          <p:cNvPr id="1028" name="Rectangle 11"/>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63350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fontAlgn="base">
        <a:spcBef>
          <a:spcPct val="0"/>
        </a:spcBef>
        <a:spcAft>
          <a:spcPct val="0"/>
        </a:spcAft>
        <a:defRPr sz="3800">
          <a:solidFill>
            <a:schemeClr val="bg1"/>
          </a:solidFill>
          <a:latin typeface="+mj-lt"/>
          <a:ea typeface="+mj-ea"/>
          <a:cs typeface="+mj-cs"/>
        </a:defRPr>
      </a:lvl1pPr>
      <a:lvl2pPr algn="l" rtl="0" fontAlgn="base">
        <a:spcBef>
          <a:spcPct val="0"/>
        </a:spcBef>
        <a:spcAft>
          <a:spcPct val="0"/>
        </a:spcAft>
        <a:defRPr sz="3800">
          <a:solidFill>
            <a:schemeClr val="bg1"/>
          </a:solidFill>
          <a:latin typeface="Verdana" pitchFamily="34" charset="0"/>
        </a:defRPr>
      </a:lvl2pPr>
      <a:lvl3pPr algn="l" rtl="0" fontAlgn="base">
        <a:spcBef>
          <a:spcPct val="0"/>
        </a:spcBef>
        <a:spcAft>
          <a:spcPct val="0"/>
        </a:spcAft>
        <a:defRPr sz="3800">
          <a:solidFill>
            <a:schemeClr val="bg1"/>
          </a:solidFill>
          <a:latin typeface="Verdana" pitchFamily="34" charset="0"/>
        </a:defRPr>
      </a:lvl3pPr>
      <a:lvl4pPr algn="l" rtl="0" fontAlgn="base">
        <a:spcBef>
          <a:spcPct val="0"/>
        </a:spcBef>
        <a:spcAft>
          <a:spcPct val="0"/>
        </a:spcAft>
        <a:defRPr sz="3800">
          <a:solidFill>
            <a:schemeClr val="bg1"/>
          </a:solidFill>
          <a:latin typeface="Verdana" pitchFamily="34" charset="0"/>
        </a:defRPr>
      </a:lvl4pPr>
      <a:lvl5pPr algn="l" rtl="0" fontAlgn="base">
        <a:spcBef>
          <a:spcPct val="0"/>
        </a:spcBef>
        <a:spcAft>
          <a:spcPct val="0"/>
        </a:spcAft>
        <a:defRPr sz="3800">
          <a:solidFill>
            <a:schemeClr val="bg1"/>
          </a:solidFill>
          <a:latin typeface="Verdana" pitchFamily="34" charset="0"/>
        </a:defRPr>
      </a:lvl5pPr>
      <a:lvl6pPr marL="457200" algn="l" rtl="0" eaLnBrk="1" fontAlgn="base" hangingPunct="1">
        <a:spcBef>
          <a:spcPct val="0"/>
        </a:spcBef>
        <a:spcAft>
          <a:spcPct val="0"/>
        </a:spcAft>
        <a:defRPr sz="3800">
          <a:solidFill>
            <a:schemeClr val="bg1"/>
          </a:solidFill>
          <a:latin typeface="Verdana" pitchFamily="34" charset="0"/>
        </a:defRPr>
      </a:lvl6pPr>
      <a:lvl7pPr marL="914400" algn="l" rtl="0" eaLnBrk="1" fontAlgn="base" hangingPunct="1">
        <a:spcBef>
          <a:spcPct val="0"/>
        </a:spcBef>
        <a:spcAft>
          <a:spcPct val="0"/>
        </a:spcAft>
        <a:defRPr sz="3800">
          <a:solidFill>
            <a:schemeClr val="bg1"/>
          </a:solidFill>
          <a:latin typeface="Verdana" pitchFamily="34" charset="0"/>
        </a:defRPr>
      </a:lvl7pPr>
      <a:lvl8pPr marL="1371600" algn="l" rtl="0" eaLnBrk="1" fontAlgn="base" hangingPunct="1">
        <a:spcBef>
          <a:spcPct val="0"/>
        </a:spcBef>
        <a:spcAft>
          <a:spcPct val="0"/>
        </a:spcAft>
        <a:defRPr sz="3800">
          <a:solidFill>
            <a:schemeClr val="bg1"/>
          </a:solidFill>
          <a:latin typeface="Verdana" pitchFamily="34" charset="0"/>
        </a:defRPr>
      </a:lvl8pPr>
      <a:lvl9pPr marL="1828800" algn="l" rtl="0" eaLnBrk="1" fontAlgn="base" hangingPunct="1">
        <a:spcBef>
          <a:spcPct val="0"/>
        </a:spcBef>
        <a:spcAft>
          <a:spcPct val="0"/>
        </a:spcAft>
        <a:defRPr sz="3800">
          <a:solidFill>
            <a:schemeClr val="bg1"/>
          </a:solidFill>
          <a:latin typeface="Verdan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Blip>
          <a:blip r:embed="rId14"/>
        </a:buBlip>
        <a:defRPr sz="2800">
          <a:solidFill>
            <a:schemeClr val="tx1"/>
          </a:solidFill>
          <a:latin typeface="+mn-lt"/>
        </a:defRPr>
      </a:lvl2pPr>
      <a:lvl3pPr marL="1143000" indent="-228600" algn="l" rtl="0" fontAlgn="base">
        <a:spcBef>
          <a:spcPct val="20000"/>
        </a:spcBef>
        <a:spcAft>
          <a:spcPct val="0"/>
        </a:spcAft>
        <a:buBlip>
          <a:blip r:embed="rId14"/>
        </a:buBlip>
        <a:defRPr sz="2400">
          <a:solidFill>
            <a:schemeClr val="tx1"/>
          </a:solidFill>
          <a:latin typeface="+mn-lt"/>
        </a:defRPr>
      </a:lvl3pPr>
      <a:lvl4pPr marL="1600200" indent="-228600" algn="l" rtl="0" fontAlgn="base">
        <a:spcBef>
          <a:spcPct val="20000"/>
        </a:spcBef>
        <a:spcAft>
          <a:spcPct val="0"/>
        </a:spcAft>
        <a:buBlip>
          <a:blip r:embed="rId14"/>
        </a:buBlip>
        <a:defRPr sz="2000">
          <a:solidFill>
            <a:schemeClr val="tx1"/>
          </a:solidFill>
          <a:latin typeface="+mn-lt"/>
        </a:defRPr>
      </a:lvl4pPr>
      <a:lvl5pPr marL="2057400" indent="-228600" algn="l" rtl="0" fontAlgn="base">
        <a:spcBef>
          <a:spcPct val="20000"/>
        </a:spcBef>
        <a:spcAft>
          <a:spcPct val="0"/>
        </a:spcAft>
        <a:buBlip>
          <a:blip r:embed="rId14"/>
        </a:buBlip>
        <a:defRPr sz="2000">
          <a:solidFill>
            <a:schemeClr val="tx1"/>
          </a:solidFill>
          <a:latin typeface="+mn-lt"/>
        </a:defRPr>
      </a:lvl5pPr>
      <a:lvl6pPr marL="2514600" indent="-228600" algn="l" rtl="0" eaLnBrk="1" fontAlgn="base" hangingPunct="1">
        <a:spcBef>
          <a:spcPct val="20000"/>
        </a:spcBef>
        <a:spcAft>
          <a:spcPct val="0"/>
        </a:spcAft>
        <a:buBlip>
          <a:blip r:embed="rId14"/>
        </a:buBlip>
        <a:defRPr sz="2000">
          <a:solidFill>
            <a:schemeClr val="tx1"/>
          </a:solidFill>
          <a:latin typeface="+mn-lt"/>
        </a:defRPr>
      </a:lvl6pPr>
      <a:lvl7pPr marL="2971800" indent="-228600" algn="l" rtl="0" eaLnBrk="1" fontAlgn="base" hangingPunct="1">
        <a:spcBef>
          <a:spcPct val="20000"/>
        </a:spcBef>
        <a:spcAft>
          <a:spcPct val="0"/>
        </a:spcAft>
        <a:buBlip>
          <a:blip r:embed="rId14"/>
        </a:buBlip>
        <a:defRPr sz="2000">
          <a:solidFill>
            <a:schemeClr val="tx1"/>
          </a:solidFill>
          <a:latin typeface="+mn-lt"/>
        </a:defRPr>
      </a:lvl7pPr>
      <a:lvl8pPr marL="3429000" indent="-228600" algn="l" rtl="0" eaLnBrk="1" fontAlgn="base" hangingPunct="1">
        <a:spcBef>
          <a:spcPct val="20000"/>
        </a:spcBef>
        <a:spcAft>
          <a:spcPct val="0"/>
        </a:spcAft>
        <a:buBlip>
          <a:blip r:embed="rId14"/>
        </a:buBlip>
        <a:defRPr sz="2000">
          <a:solidFill>
            <a:schemeClr val="tx1"/>
          </a:solidFill>
          <a:latin typeface="+mn-lt"/>
        </a:defRPr>
      </a:lvl8pPr>
      <a:lvl9pPr marL="3886200" indent="-228600" algn="l" rtl="0" eaLnBrk="1" fontAlgn="base" hangingPunct="1">
        <a:spcBef>
          <a:spcPct val="20000"/>
        </a:spcBef>
        <a:spcAft>
          <a:spcPct val="0"/>
        </a:spcAft>
        <a:buBlip>
          <a:blip r:embed="rId14"/>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934343" y="238125"/>
            <a:ext cx="8323315" cy="461665"/>
          </a:xfrm>
          <a:prstGeom prst="rect">
            <a:avLst/>
          </a:prstGeom>
        </p:spPr>
        <p:txBody>
          <a:bodyPr wrap="square" lIns="0" tIns="0" rIns="0" bIns="0">
            <a:spAutoFit/>
          </a:bodyPr>
          <a:lstStyle>
            <a:lvl1pPr>
              <a:defRPr sz="3000" b="1" i="0">
                <a:solidFill>
                  <a:srgbClr val="B5292D"/>
                </a:solidFill>
                <a:latin typeface="Century Gothic"/>
                <a:cs typeface="Century Gothic"/>
              </a:defRPr>
            </a:lvl1pPr>
          </a:lstStyle>
          <a:p>
            <a:endParaRPr/>
          </a:p>
        </p:txBody>
      </p:sp>
      <p:sp>
        <p:nvSpPr>
          <p:cNvPr id="3" name="Holder 3"/>
          <p:cNvSpPr>
            <a:spLocks noGrp="1"/>
          </p:cNvSpPr>
          <p:nvPr>
            <p:ph type="body" idx="1"/>
          </p:nvPr>
        </p:nvSpPr>
        <p:spPr>
          <a:xfrm>
            <a:off x="1055843" y="2926773"/>
            <a:ext cx="10080314" cy="184666"/>
          </a:xfrm>
          <a:prstGeom prst="rect">
            <a:avLst/>
          </a:prstGeom>
        </p:spPr>
        <p:txBody>
          <a:bodyPr wrap="square" lIns="0" tIns="0" rIns="0" bIns="0">
            <a:spAutoFit/>
          </a:bodyPr>
          <a:lstStyle>
            <a:lvl1pPr>
              <a:defRPr sz="1200" b="0" i="0">
                <a:solidFill>
                  <a:schemeClr val="bg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2/11/2022</a:t>
            </a:fld>
            <a:endParaRPr lang="en-US"/>
          </a:p>
        </p:txBody>
      </p:sp>
      <p:sp>
        <p:nvSpPr>
          <p:cNvPr id="6" name="Holder 6"/>
          <p:cNvSpPr>
            <a:spLocks noGrp="1"/>
          </p:cNvSpPr>
          <p:nvPr>
            <p:ph type="sldNum" sz="quarter" idx="7"/>
          </p:nvPr>
        </p:nvSpPr>
        <p:spPr>
          <a:xfrm>
            <a:off x="5953961" y="6598054"/>
            <a:ext cx="284878" cy="104965"/>
          </a:xfrm>
          <a:prstGeom prst="rect">
            <a:avLst/>
          </a:prstGeom>
        </p:spPr>
        <p:txBody>
          <a:bodyPr wrap="square" lIns="0" tIns="0" rIns="0" bIns="0">
            <a:spAutoFit/>
          </a:bodyPr>
          <a:lstStyle>
            <a:lvl1pPr>
              <a:defRPr sz="682" b="0" i="0">
                <a:solidFill>
                  <a:srgbClr val="231F20"/>
                </a:solidFill>
                <a:latin typeface="Calibri"/>
                <a:cs typeface="Calibri"/>
              </a:defRPr>
            </a:lvl1pPr>
          </a:lstStyle>
          <a:p>
            <a:pPr marL="17318">
              <a:spcBef>
                <a:spcPts val="34"/>
              </a:spcBef>
            </a:pPr>
            <a:fld id="{81D60167-4931-47E6-BA6A-407CBD079E47}" type="slidenum">
              <a:rPr lang="en-US" spc="3" smtClean="0"/>
              <a:pPr marL="17318">
                <a:spcBef>
                  <a:spcPts val="34"/>
                </a:spcBef>
              </a:pPr>
              <a:t>‹#›</a:t>
            </a:fld>
            <a:endParaRPr lang="en-US" spc="3" dirty="0"/>
          </a:p>
        </p:txBody>
      </p:sp>
    </p:spTree>
    <p:extLst>
      <p:ext uri="{BB962C8B-B14F-4D97-AF65-F5344CB8AC3E}">
        <p14:creationId xmlns:p14="http://schemas.microsoft.com/office/powerpoint/2010/main" val="42923933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Lst>
  <p:txStyles>
    <p:titleStyle>
      <a:lvl1pPr>
        <a:defRPr>
          <a:latin typeface="+mj-lt"/>
          <a:ea typeface="+mj-ea"/>
          <a:cs typeface="+mj-cs"/>
        </a:defRPr>
      </a:lvl1pPr>
    </p:titleStyle>
    <p:bodyStyle>
      <a:lvl1pPr marL="0">
        <a:defRPr>
          <a:latin typeface="+mn-lt"/>
          <a:ea typeface="+mn-ea"/>
          <a:cs typeface="+mn-cs"/>
        </a:defRPr>
      </a:lvl1pPr>
      <a:lvl2pPr marL="311719">
        <a:defRPr>
          <a:latin typeface="+mn-lt"/>
          <a:ea typeface="+mn-ea"/>
          <a:cs typeface="+mn-cs"/>
        </a:defRPr>
      </a:lvl2pPr>
      <a:lvl3pPr marL="623438">
        <a:defRPr>
          <a:latin typeface="+mn-lt"/>
          <a:ea typeface="+mn-ea"/>
          <a:cs typeface="+mn-cs"/>
        </a:defRPr>
      </a:lvl3pPr>
      <a:lvl4pPr marL="935157">
        <a:defRPr>
          <a:latin typeface="+mn-lt"/>
          <a:ea typeface="+mn-ea"/>
          <a:cs typeface="+mn-cs"/>
        </a:defRPr>
      </a:lvl4pPr>
      <a:lvl5pPr marL="1246876">
        <a:defRPr>
          <a:latin typeface="+mn-lt"/>
          <a:ea typeface="+mn-ea"/>
          <a:cs typeface="+mn-cs"/>
        </a:defRPr>
      </a:lvl5pPr>
      <a:lvl6pPr marL="1558595">
        <a:defRPr>
          <a:latin typeface="+mn-lt"/>
          <a:ea typeface="+mn-ea"/>
          <a:cs typeface="+mn-cs"/>
        </a:defRPr>
      </a:lvl6pPr>
      <a:lvl7pPr marL="1870314">
        <a:defRPr>
          <a:latin typeface="+mn-lt"/>
          <a:ea typeface="+mn-ea"/>
          <a:cs typeface="+mn-cs"/>
        </a:defRPr>
      </a:lvl7pPr>
      <a:lvl8pPr marL="2182033">
        <a:defRPr>
          <a:latin typeface="+mn-lt"/>
          <a:ea typeface="+mn-ea"/>
          <a:cs typeface="+mn-cs"/>
        </a:defRPr>
      </a:lvl8pPr>
      <a:lvl9pPr marL="2493752">
        <a:defRPr>
          <a:latin typeface="+mn-lt"/>
          <a:ea typeface="+mn-ea"/>
          <a:cs typeface="+mn-cs"/>
        </a:defRPr>
      </a:lvl9pPr>
    </p:bodyStyle>
    <p:otherStyle>
      <a:lvl1pPr marL="0">
        <a:defRPr>
          <a:latin typeface="+mn-lt"/>
          <a:ea typeface="+mn-ea"/>
          <a:cs typeface="+mn-cs"/>
        </a:defRPr>
      </a:lvl1pPr>
      <a:lvl2pPr marL="311719">
        <a:defRPr>
          <a:latin typeface="+mn-lt"/>
          <a:ea typeface="+mn-ea"/>
          <a:cs typeface="+mn-cs"/>
        </a:defRPr>
      </a:lvl2pPr>
      <a:lvl3pPr marL="623438">
        <a:defRPr>
          <a:latin typeface="+mn-lt"/>
          <a:ea typeface="+mn-ea"/>
          <a:cs typeface="+mn-cs"/>
        </a:defRPr>
      </a:lvl3pPr>
      <a:lvl4pPr marL="935157">
        <a:defRPr>
          <a:latin typeface="+mn-lt"/>
          <a:ea typeface="+mn-ea"/>
          <a:cs typeface="+mn-cs"/>
        </a:defRPr>
      </a:lvl4pPr>
      <a:lvl5pPr marL="1246876">
        <a:defRPr>
          <a:latin typeface="+mn-lt"/>
          <a:ea typeface="+mn-ea"/>
          <a:cs typeface="+mn-cs"/>
        </a:defRPr>
      </a:lvl5pPr>
      <a:lvl6pPr marL="1558595">
        <a:defRPr>
          <a:latin typeface="+mn-lt"/>
          <a:ea typeface="+mn-ea"/>
          <a:cs typeface="+mn-cs"/>
        </a:defRPr>
      </a:lvl6pPr>
      <a:lvl7pPr marL="1870314">
        <a:defRPr>
          <a:latin typeface="+mn-lt"/>
          <a:ea typeface="+mn-ea"/>
          <a:cs typeface="+mn-cs"/>
        </a:defRPr>
      </a:lvl7pPr>
      <a:lvl8pPr marL="2182033">
        <a:defRPr>
          <a:latin typeface="+mn-lt"/>
          <a:ea typeface="+mn-ea"/>
          <a:cs typeface="+mn-cs"/>
        </a:defRPr>
      </a:lvl8pPr>
      <a:lvl9pPr marL="2493752">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6" descr="Untitled-1">
            <a:extLst>
              <a:ext uri="{FF2B5EF4-FFF2-40B4-BE49-F238E27FC236}">
                <a16:creationId xmlns:a16="http://schemas.microsoft.com/office/drawing/2014/main" id="{E9944519-847F-4D61-ACA5-0A508ACF61A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0">
            <a:extLst>
              <a:ext uri="{FF2B5EF4-FFF2-40B4-BE49-F238E27FC236}">
                <a16:creationId xmlns:a16="http://schemas.microsoft.com/office/drawing/2014/main" id="{0DB69B73-4AF5-441E-8ED2-B75A68DDEE2C}"/>
              </a:ext>
            </a:extLst>
          </p:cNvPr>
          <p:cNvSpPr>
            <a:spLocks noGrp="1" noChangeArrowheads="1"/>
          </p:cNvSpPr>
          <p:nvPr>
            <p:ph type="title"/>
          </p:nvPr>
        </p:nvSpPr>
        <p:spPr bwMode="auto">
          <a:xfrm>
            <a:off x="406400" y="152400"/>
            <a:ext cx="1097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Presentation Title Goes Here</a:t>
            </a:r>
          </a:p>
        </p:txBody>
      </p:sp>
      <p:sp>
        <p:nvSpPr>
          <p:cNvPr id="1028" name="Rectangle 11">
            <a:extLst>
              <a:ext uri="{FF2B5EF4-FFF2-40B4-BE49-F238E27FC236}">
                <a16:creationId xmlns:a16="http://schemas.microsoft.com/office/drawing/2014/main" id="{C8A5950E-638D-4F47-8E49-2001264B01D0}"/>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16345574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0" fontAlgn="base" hangingPunct="0">
        <a:spcBef>
          <a:spcPct val="0"/>
        </a:spcBef>
        <a:spcAft>
          <a:spcPct val="0"/>
        </a:spcAft>
        <a:defRPr sz="3800">
          <a:solidFill>
            <a:schemeClr val="bg1"/>
          </a:solidFill>
          <a:latin typeface="+mj-lt"/>
          <a:ea typeface="+mj-ea"/>
          <a:cs typeface="+mj-cs"/>
        </a:defRPr>
      </a:lvl1pPr>
      <a:lvl2pPr algn="l" rtl="0" eaLnBrk="0" fontAlgn="base" hangingPunct="0">
        <a:spcBef>
          <a:spcPct val="0"/>
        </a:spcBef>
        <a:spcAft>
          <a:spcPct val="0"/>
        </a:spcAft>
        <a:defRPr sz="3800">
          <a:solidFill>
            <a:schemeClr val="bg1"/>
          </a:solidFill>
          <a:latin typeface="Verdana" pitchFamily="34" charset="0"/>
        </a:defRPr>
      </a:lvl2pPr>
      <a:lvl3pPr algn="l" rtl="0" eaLnBrk="0" fontAlgn="base" hangingPunct="0">
        <a:spcBef>
          <a:spcPct val="0"/>
        </a:spcBef>
        <a:spcAft>
          <a:spcPct val="0"/>
        </a:spcAft>
        <a:defRPr sz="3800">
          <a:solidFill>
            <a:schemeClr val="bg1"/>
          </a:solidFill>
          <a:latin typeface="Verdana" pitchFamily="34" charset="0"/>
        </a:defRPr>
      </a:lvl3pPr>
      <a:lvl4pPr algn="l" rtl="0" eaLnBrk="0" fontAlgn="base" hangingPunct="0">
        <a:spcBef>
          <a:spcPct val="0"/>
        </a:spcBef>
        <a:spcAft>
          <a:spcPct val="0"/>
        </a:spcAft>
        <a:defRPr sz="3800">
          <a:solidFill>
            <a:schemeClr val="bg1"/>
          </a:solidFill>
          <a:latin typeface="Verdana" pitchFamily="34" charset="0"/>
        </a:defRPr>
      </a:lvl4pPr>
      <a:lvl5pPr algn="l" rtl="0" eaLnBrk="0" fontAlgn="base" hangingPunct="0">
        <a:spcBef>
          <a:spcPct val="0"/>
        </a:spcBef>
        <a:spcAft>
          <a:spcPct val="0"/>
        </a:spcAft>
        <a:defRPr sz="3800">
          <a:solidFill>
            <a:schemeClr val="bg1"/>
          </a:solidFill>
          <a:latin typeface="Verdana" pitchFamily="34" charset="0"/>
        </a:defRPr>
      </a:lvl5pPr>
      <a:lvl6pPr marL="457200" algn="l" rtl="0" eaLnBrk="1" fontAlgn="base" hangingPunct="1">
        <a:spcBef>
          <a:spcPct val="0"/>
        </a:spcBef>
        <a:spcAft>
          <a:spcPct val="0"/>
        </a:spcAft>
        <a:defRPr sz="3800">
          <a:solidFill>
            <a:schemeClr val="bg1"/>
          </a:solidFill>
          <a:latin typeface="Verdana" pitchFamily="34" charset="0"/>
        </a:defRPr>
      </a:lvl6pPr>
      <a:lvl7pPr marL="914400" algn="l" rtl="0" eaLnBrk="1" fontAlgn="base" hangingPunct="1">
        <a:spcBef>
          <a:spcPct val="0"/>
        </a:spcBef>
        <a:spcAft>
          <a:spcPct val="0"/>
        </a:spcAft>
        <a:defRPr sz="3800">
          <a:solidFill>
            <a:schemeClr val="bg1"/>
          </a:solidFill>
          <a:latin typeface="Verdana" pitchFamily="34" charset="0"/>
        </a:defRPr>
      </a:lvl7pPr>
      <a:lvl8pPr marL="1371600" algn="l" rtl="0" eaLnBrk="1" fontAlgn="base" hangingPunct="1">
        <a:spcBef>
          <a:spcPct val="0"/>
        </a:spcBef>
        <a:spcAft>
          <a:spcPct val="0"/>
        </a:spcAft>
        <a:defRPr sz="3800">
          <a:solidFill>
            <a:schemeClr val="bg1"/>
          </a:solidFill>
          <a:latin typeface="Verdana" pitchFamily="34" charset="0"/>
        </a:defRPr>
      </a:lvl8pPr>
      <a:lvl9pPr marL="1828800" algn="l" rtl="0" eaLnBrk="1" fontAlgn="base" hangingPunct="1">
        <a:spcBef>
          <a:spcPct val="0"/>
        </a:spcBef>
        <a:spcAft>
          <a:spcPct val="0"/>
        </a:spcAft>
        <a:defRPr sz="3800">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4"/>
        </a:buBlip>
        <a:defRPr sz="2800">
          <a:solidFill>
            <a:schemeClr val="tx1"/>
          </a:solidFill>
          <a:latin typeface="+mn-lt"/>
        </a:defRPr>
      </a:lvl2pPr>
      <a:lvl3pPr marL="1143000" indent="-228600" algn="l" rtl="0" eaLnBrk="0" fontAlgn="base" hangingPunct="0">
        <a:spcBef>
          <a:spcPct val="20000"/>
        </a:spcBef>
        <a:spcAft>
          <a:spcPct val="0"/>
        </a:spcAft>
        <a:buBlip>
          <a:blip r:embed="rId14"/>
        </a:buBlip>
        <a:defRPr sz="2400">
          <a:solidFill>
            <a:schemeClr val="tx1"/>
          </a:solidFill>
          <a:latin typeface="+mn-lt"/>
        </a:defRPr>
      </a:lvl3pPr>
      <a:lvl4pPr marL="1600200" indent="-228600" algn="l" rtl="0" eaLnBrk="0" fontAlgn="base" hangingPunct="0">
        <a:spcBef>
          <a:spcPct val="20000"/>
        </a:spcBef>
        <a:spcAft>
          <a:spcPct val="0"/>
        </a:spcAft>
        <a:buBlip>
          <a:blip r:embed="rId14"/>
        </a:buBlip>
        <a:defRPr sz="2000">
          <a:solidFill>
            <a:schemeClr val="tx1"/>
          </a:solidFill>
          <a:latin typeface="+mn-lt"/>
        </a:defRPr>
      </a:lvl4pPr>
      <a:lvl5pPr marL="2057400" indent="-228600" algn="l" rtl="0" eaLnBrk="0" fontAlgn="base" hangingPunct="0">
        <a:spcBef>
          <a:spcPct val="20000"/>
        </a:spcBef>
        <a:spcAft>
          <a:spcPct val="0"/>
        </a:spcAft>
        <a:buBlip>
          <a:blip r:embed="rId14"/>
        </a:buBlip>
        <a:defRPr sz="2000">
          <a:solidFill>
            <a:schemeClr val="tx1"/>
          </a:solidFill>
          <a:latin typeface="+mn-lt"/>
        </a:defRPr>
      </a:lvl5pPr>
      <a:lvl6pPr marL="2514600" indent="-228600" algn="l" rtl="0" eaLnBrk="1" fontAlgn="base" hangingPunct="1">
        <a:spcBef>
          <a:spcPct val="20000"/>
        </a:spcBef>
        <a:spcAft>
          <a:spcPct val="0"/>
        </a:spcAft>
        <a:buBlip>
          <a:blip r:embed="rId14"/>
        </a:buBlip>
        <a:defRPr sz="2000">
          <a:solidFill>
            <a:schemeClr val="tx1"/>
          </a:solidFill>
          <a:latin typeface="+mn-lt"/>
        </a:defRPr>
      </a:lvl6pPr>
      <a:lvl7pPr marL="2971800" indent="-228600" algn="l" rtl="0" eaLnBrk="1" fontAlgn="base" hangingPunct="1">
        <a:spcBef>
          <a:spcPct val="20000"/>
        </a:spcBef>
        <a:spcAft>
          <a:spcPct val="0"/>
        </a:spcAft>
        <a:buBlip>
          <a:blip r:embed="rId14"/>
        </a:buBlip>
        <a:defRPr sz="2000">
          <a:solidFill>
            <a:schemeClr val="tx1"/>
          </a:solidFill>
          <a:latin typeface="+mn-lt"/>
        </a:defRPr>
      </a:lvl7pPr>
      <a:lvl8pPr marL="3429000" indent="-228600" algn="l" rtl="0" eaLnBrk="1" fontAlgn="base" hangingPunct="1">
        <a:spcBef>
          <a:spcPct val="20000"/>
        </a:spcBef>
        <a:spcAft>
          <a:spcPct val="0"/>
        </a:spcAft>
        <a:buBlip>
          <a:blip r:embed="rId14"/>
        </a:buBlip>
        <a:defRPr sz="2000">
          <a:solidFill>
            <a:schemeClr val="tx1"/>
          </a:solidFill>
          <a:latin typeface="+mn-lt"/>
        </a:defRPr>
      </a:lvl8pPr>
      <a:lvl9pPr marL="3886200" indent="-228600" algn="l" rtl="0" eaLnBrk="1" fontAlgn="base" hangingPunct="1">
        <a:spcBef>
          <a:spcPct val="20000"/>
        </a:spcBef>
        <a:spcAft>
          <a:spcPct val="0"/>
        </a:spcAft>
        <a:buBlip>
          <a:blip r:embed="rId14"/>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Mcave@pa.gov" TargetMode="External"/><Relationship Id="rId2" Type="http://schemas.openxmlformats.org/officeDocument/2006/relationships/hyperlink" Target="mailto:BiConfair@pa.gov" TargetMode="Externa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hyperlink" Target="mailto:jmiskolcze@pa.gov" TargetMode="External"/><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2" Type="http://schemas.openxmlformats.org/officeDocument/2006/relationships/hyperlink" Target="https://prddgs.pwpca.pa.gov/Vehicle-Management/InformationCopaAgencies/Pages/default.aspx" TargetMode="Externa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hyperlink" Target="mailto:rtomlinson@pa.gov" TargetMode="External"/><Relationship Id="rId2" Type="http://schemas.openxmlformats.org/officeDocument/2006/relationships/hyperlink" Target="mailto:jafiore@pa.gov"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3" Type="http://schemas.openxmlformats.org/officeDocument/2006/relationships/hyperlink" Target="mailto:ceby@pa.gov"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hyperlink" Target="mailto:noreply@calamp.com"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hyperlink" Target="mailto:ra-gsbvmclaimsdiv@pa.gov"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mailto:ceby@pa.gov"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mailto:RA-ezpass@pa.gov" TargetMode="External"/><Relationship Id="rId2" Type="http://schemas.openxmlformats.org/officeDocument/2006/relationships/hyperlink" Target="mailto:RA-bvmr-r@pa.gov" TargetMode="Externa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hyperlink" Target="mailto:RA-ezpass@pa.gov" TargetMode="Externa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hyperlink" Target="mailto:RA-bvmr-r@pa.gov" TargetMode="Externa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hyperlink" Target="mailto:cmullen@pa.gov" TargetMode="Externa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hyperlink" Target="mailto:brpatrick@pa.gov" TargetMode="External"/><Relationship Id="rId2" Type="http://schemas.openxmlformats.org/officeDocument/2006/relationships/hyperlink" Target="mailto:ranhoward@pa.gov" TargetMode="Externa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hyperlink" Target="https://prddgs.pwpca.pa.gov/Vehicle-Management" TargetMode="Externa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30.xml"/><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mailto:RA-m5administrators@pa.gov"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openxmlformats.org/officeDocument/2006/relationships/hyperlink" Target="mailto:RA-m5administrators@pa.gov" TargetMode="External"/><Relationship Id="rId2" Type="http://schemas.openxmlformats.org/officeDocument/2006/relationships/hyperlink" Target="mailto:ncollins@pa.gov" TargetMode="Externa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8.xml"/><Relationship Id="rId5" Type="http://schemas.openxmlformats.org/officeDocument/2006/relationships/image" Target="../media/image15.png"/><Relationship Id="rId4" Type="http://schemas.openxmlformats.org/officeDocument/2006/relationships/image" Target="../media/image14.png"/></Relationships>
</file>

<file path=ppt/slides/_rels/slide5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9.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hyperlink" Target="mailto:biconfair@pa.gov" TargetMode="Externa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hyperlink" Target="mailto:BiConfair@pa.gov" TargetMode="External"/><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46.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7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hyperlink" Target="http://www.dgs.pa.gov/vehicle-management" TargetMode="External"/><Relationship Id="rId2" Type="http://schemas.openxmlformats.org/officeDocument/2006/relationships/image" Target="../media/image3.jpg"/><Relationship Id="rId16" Type="http://schemas.openxmlformats.org/officeDocument/2006/relationships/image" Target="../media/image42.png"/><Relationship Id="rId1" Type="http://schemas.openxmlformats.org/officeDocument/2006/relationships/slideLayout" Target="../slideLayouts/slideLayout49.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a:extLst>
              <a:ext uri="{FF2B5EF4-FFF2-40B4-BE49-F238E27FC236}">
                <a16:creationId xmlns:a16="http://schemas.microsoft.com/office/drawing/2014/main" id="{B8FD66FD-8174-40D7-AF57-BF2DD938996E}"/>
              </a:ext>
            </a:extLst>
          </p:cNvPr>
          <p:cNvSpPr>
            <a:spLocks noGrp="1" noChangeArrowheads="1"/>
          </p:cNvSpPr>
          <p:nvPr>
            <p:ph type="ctrTitle"/>
          </p:nvPr>
        </p:nvSpPr>
        <p:spPr/>
        <p:txBody>
          <a:bodyPr/>
          <a:lstStyle/>
          <a:p>
            <a:pPr algn="ctr" eaLnBrk="1" hangingPunct="1"/>
            <a:r>
              <a:rPr lang="en-US" altLang="en-US" dirty="0">
                <a:solidFill>
                  <a:srgbClr val="262673"/>
                </a:solidFill>
              </a:rPr>
              <a:t>AUTOMOTIVE LIAISON MEETING</a:t>
            </a:r>
          </a:p>
        </p:txBody>
      </p:sp>
      <p:sp>
        <p:nvSpPr>
          <p:cNvPr id="5123" name="Subtitle 4">
            <a:extLst>
              <a:ext uri="{FF2B5EF4-FFF2-40B4-BE49-F238E27FC236}">
                <a16:creationId xmlns:a16="http://schemas.microsoft.com/office/drawing/2014/main" id="{E7530879-EADC-47B7-B0DE-74868172F359}"/>
              </a:ext>
            </a:extLst>
          </p:cNvPr>
          <p:cNvSpPr>
            <a:spLocks noGrp="1" noChangeArrowheads="1"/>
          </p:cNvSpPr>
          <p:nvPr>
            <p:ph type="subTitle" idx="1"/>
          </p:nvPr>
        </p:nvSpPr>
        <p:spPr/>
        <p:txBody>
          <a:bodyPr/>
          <a:lstStyle/>
          <a:p>
            <a:pPr eaLnBrk="1" hangingPunct="1"/>
            <a:r>
              <a:rPr lang="en-US" altLang="en-US" dirty="0"/>
              <a:t>February 17,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5FF5EDEB-DBF7-4356-AA1D-7B7F7DC1A7DA}"/>
              </a:ext>
            </a:extLst>
          </p:cNvPr>
          <p:cNvSpPr>
            <a:spLocks noGrp="1" noChangeArrowheads="1"/>
          </p:cNvSpPr>
          <p:nvPr>
            <p:ph type="title"/>
          </p:nvPr>
        </p:nvSpPr>
        <p:spPr/>
        <p:txBody>
          <a:bodyPr/>
          <a:lstStyle/>
          <a:p>
            <a:r>
              <a:rPr lang="en-US" altLang="en-US"/>
              <a:t>Vehicle Pick ups and drop offs	</a:t>
            </a:r>
          </a:p>
        </p:txBody>
      </p:sp>
      <p:sp>
        <p:nvSpPr>
          <p:cNvPr id="2" name="Content Placeholder 1">
            <a:extLst>
              <a:ext uri="{FF2B5EF4-FFF2-40B4-BE49-F238E27FC236}">
                <a16:creationId xmlns:a16="http://schemas.microsoft.com/office/drawing/2014/main" id="{9B2D41B4-C592-4BBC-ABA5-DFA9B241F3D4}"/>
              </a:ext>
            </a:extLst>
          </p:cNvPr>
          <p:cNvSpPr>
            <a:spLocks noGrp="1"/>
          </p:cNvSpPr>
          <p:nvPr>
            <p:ph idx="1"/>
          </p:nvPr>
        </p:nvSpPr>
        <p:spPr>
          <a:xfrm>
            <a:off x="1981200" y="1447800"/>
            <a:ext cx="8229600" cy="4724400"/>
          </a:xfrm>
        </p:spPr>
        <p:txBody>
          <a:bodyPr/>
          <a:lstStyle/>
          <a:p>
            <a:pPr>
              <a:defRPr/>
            </a:pPr>
            <a:r>
              <a:rPr lang="en-US" sz="2200" dirty="0"/>
              <a:t>Once you are notified that your vehicle is ready for pickup, you have 5 business days to schedule and pick up your vehicle.  Thank You to most agencies for helping us stay with in our 5-day window lately. </a:t>
            </a:r>
          </a:p>
          <a:p>
            <a:pPr>
              <a:defRPr/>
            </a:pPr>
            <a:r>
              <a:rPr lang="en-US" sz="2200" dirty="0"/>
              <a:t>When returning a vehicle, please have the STD-556 filled out and hand it to Mike, along with the license plate, fuel card and vehicle registration.  Leave a 2</a:t>
            </a:r>
            <a:r>
              <a:rPr lang="en-US" sz="2200" baseline="30000" dirty="0"/>
              <a:t>nd</a:t>
            </a:r>
            <a:r>
              <a:rPr lang="en-US" sz="2200" dirty="0"/>
              <a:t> copy of the 556 in the vehicle.</a:t>
            </a:r>
          </a:p>
          <a:p>
            <a:pPr>
              <a:defRPr/>
            </a:pPr>
            <a:r>
              <a:rPr lang="en-US" sz="2200" dirty="0"/>
              <a:t>Please schedule all vehicle pick up with both </a:t>
            </a:r>
          </a:p>
          <a:p>
            <a:pPr marL="0" indent="0">
              <a:buNone/>
              <a:defRPr/>
            </a:pPr>
            <a:r>
              <a:rPr lang="en-US" sz="2200" dirty="0"/>
              <a:t>   Bill Confair </a:t>
            </a:r>
            <a:r>
              <a:rPr lang="en-US" sz="2200" u="sng" dirty="0">
                <a:solidFill>
                  <a:srgbClr val="FF0000"/>
                </a:solidFill>
              </a:rPr>
              <a:t>and</a:t>
            </a:r>
            <a:r>
              <a:rPr lang="en-US" sz="2200" dirty="0"/>
              <a:t> Mike Cave. </a:t>
            </a:r>
          </a:p>
          <a:p>
            <a:pPr lvl="1">
              <a:defRPr/>
            </a:pPr>
            <a:r>
              <a:rPr lang="en-US" dirty="0">
                <a:hlinkClick r:id="rId2"/>
              </a:rPr>
              <a:t>BiConfair@pa.gov</a:t>
            </a:r>
            <a:endParaRPr lang="en-US" dirty="0"/>
          </a:p>
          <a:p>
            <a:pPr lvl="1">
              <a:defRPr/>
            </a:pPr>
            <a:r>
              <a:rPr lang="en-US" dirty="0">
                <a:hlinkClick r:id="rId3"/>
              </a:rPr>
              <a:t>Mcave@pa.gov</a:t>
            </a:r>
            <a:endParaRPr lang="en-US" dirty="0"/>
          </a:p>
          <a:p>
            <a:pPr marL="457200" lvl="1" indent="0">
              <a:buNone/>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66F63178-0F3E-481F-9FD6-96BA53E25176}"/>
              </a:ext>
            </a:extLst>
          </p:cNvPr>
          <p:cNvSpPr>
            <a:spLocks noGrp="1" noChangeArrowheads="1"/>
          </p:cNvSpPr>
          <p:nvPr>
            <p:ph type="title"/>
          </p:nvPr>
        </p:nvSpPr>
        <p:spPr/>
        <p:txBody>
          <a:bodyPr/>
          <a:lstStyle/>
          <a:p>
            <a:r>
              <a:rPr lang="en-US" altLang="en-US"/>
              <a:t>Telematics - Repairs</a:t>
            </a:r>
          </a:p>
        </p:txBody>
      </p:sp>
      <p:sp>
        <p:nvSpPr>
          <p:cNvPr id="3" name="Content Placeholder 2">
            <a:extLst>
              <a:ext uri="{FF2B5EF4-FFF2-40B4-BE49-F238E27FC236}">
                <a16:creationId xmlns:a16="http://schemas.microsoft.com/office/drawing/2014/main" id="{9C83453C-8680-4364-94C8-B208F633D573}"/>
              </a:ext>
            </a:extLst>
          </p:cNvPr>
          <p:cNvSpPr>
            <a:spLocks noGrp="1"/>
          </p:cNvSpPr>
          <p:nvPr>
            <p:ph idx="1"/>
          </p:nvPr>
        </p:nvSpPr>
        <p:spPr>
          <a:xfrm>
            <a:off x="1676400" y="1371601"/>
            <a:ext cx="8686800" cy="4754563"/>
          </a:xfrm>
        </p:spPr>
        <p:txBody>
          <a:bodyPr/>
          <a:lstStyle/>
          <a:p>
            <a:pPr marL="0" indent="0">
              <a:buNone/>
              <a:defRPr/>
            </a:pPr>
            <a:endParaRPr lang="en-US" sz="900" dirty="0"/>
          </a:p>
          <a:p>
            <a:pPr>
              <a:defRPr/>
            </a:pPr>
            <a:r>
              <a:rPr lang="en-US" sz="2000" dirty="0"/>
              <a:t>We have made very good progress identifying and repairing many of the non-reporting units. </a:t>
            </a:r>
          </a:p>
          <a:p>
            <a:pPr>
              <a:defRPr/>
            </a:pPr>
            <a:r>
              <a:rPr lang="en-US" sz="2000" dirty="0"/>
              <a:t>Anything that needs to be repaired and is</a:t>
            </a:r>
            <a:r>
              <a:rPr lang="en-US" sz="2000" dirty="0">
                <a:solidFill>
                  <a:srgbClr val="FF0000"/>
                </a:solidFill>
              </a:rPr>
              <a:t> </a:t>
            </a:r>
            <a:r>
              <a:rPr lang="en-US" sz="2000" dirty="0"/>
              <a:t>within 100 miles of Harrisburg should be brought to the Harrisburg garage. </a:t>
            </a:r>
          </a:p>
          <a:p>
            <a:pPr>
              <a:defRPr/>
            </a:pPr>
            <a:r>
              <a:rPr lang="en-US" sz="2000" dirty="0"/>
              <a:t>We will begin out of town repairs again in the spring.  </a:t>
            </a:r>
          </a:p>
          <a:p>
            <a:pPr marL="0" indent="0">
              <a:buNone/>
              <a:defRPr/>
            </a:pPr>
            <a:endParaRPr lang="en-US" sz="2000" dirty="0"/>
          </a:p>
          <a:p>
            <a:pPr lvl="1">
              <a:defRPr/>
            </a:pPr>
            <a:r>
              <a:rPr lang="en-US" sz="2200" dirty="0"/>
              <a:t>Make sure your devices are plugged in.</a:t>
            </a:r>
          </a:p>
          <a:p>
            <a:pPr lvl="1">
              <a:defRPr/>
            </a:pPr>
            <a:r>
              <a:rPr lang="en-US" sz="2200" dirty="0"/>
              <a:t>Make sure your vehicles are being driven once a week for at least one hour (Not just idling).</a:t>
            </a:r>
          </a:p>
          <a:p>
            <a:pPr lvl="1">
              <a:defRPr/>
            </a:pPr>
            <a:r>
              <a:rPr lang="en-US" sz="2200" dirty="0"/>
              <a:t>If within 100 miles, please schedule your telematic repairs with the Commonwealth garage at           (717) 787-3922.</a:t>
            </a:r>
          </a:p>
          <a:p>
            <a:pPr marL="457200" lvl="1" indent="0">
              <a:buNone/>
              <a:defRPr/>
            </a:pPr>
            <a:endParaRPr lang="en-US" sz="2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A2987634-F243-4D98-B674-A7B1EDC5C84D}"/>
              </a:ext>
            </a:extLst>
          </p:cNvPr>
          <p:cNvSpPr>
            <a:spLocks noGrp="1" noChangeArrowheads="1"/>
          </p:cNvSpPr>
          <p:nvPr>
            <p:ph type="title"/>
          </p:nvPr>
        </p:nvSpPr>
        <p:spPr/>
        <p:txBody>
          <a:bodyPr/>
          <a:lstStyle/>
          <a:p>
            <a:r>
              <a:rPr lang="en-US" altLang="en-US"/>
              <a:t>Questions?</a:t>
            </a:r>
          </a:p>
        </p:txBody>
      </p:sp>
      <p:sp>
        <p:nvSpPr>
          <p:cNvPr id="13315" name="Content Placeholder 2">
            <a:extLst>
              <a:ext uri="{FF2B5EF4-FFF2-40B4-BE49-F238E27FC236}">
                <a16:creationId xmlns:a16="http://schemas.microsoft.com/office/drawing/2014/main" id="{059E4318-CC61-4E1E-91B7-50429694F158}"/>
              </a:ext>
            </a:extLst>
          </p:cNvPr>
          <p:cNvSpPr>
            <a:spLocks noGrp="1" noChangeArrowheads="1"/>
          </p:cNvSpPr>
          <p:nvPr>
            <p:ph idx="1"/>
          </p:nvPr>
        </p:nvSpPr>
        <p:spPr/>
        <p:txBody>
          <a:bodyPr/>
          <a:lstStyle/>
          <a:p>
            <a:r>
              <a:rPr lang="en-US" altLang="en-US" sz="5400"/>
              <a:t>Any Questions?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pPr marL="0" indent="0" algn="ctr">
              <a:buNone/>
            </a:pPr>
            <a:endParaRPr lang="en-US" dirty="0"/>
          </a:p>
          <a:p>
            <a:pPr marL="0" indent="0" algn="ctr">
              <a:buNone/>
            </a:pPr>
            <a:r>
              <a:rPr lang="en-US" dirty="0"/>
              <a:t>Justin Miskolcze – Shop Supervisor</a:t>
            </a:r>
          </a:p>
          <a:p>
            <a:pPr marL="0" indent="0" algn="ctr">
              <a:buNone/>
            </a:pPr>
            <a:r>
              <a:rPr lang="en-US" dirty="0"/>
              <a:t>717-724-6996</a:t>
            </a:r>
          </a:p>
          <a:p>
            <a:pPr marL="0" indent="0" algn="ctr">
              <a:buNone/>
            </a:pPr>
            <a:r>
              <a:rPr lang="en-US" dirty="0">
                <a:hlinkClick r:id="rId3"/>
              </a:rPr>
              <a:t>jmiskolcze@pa.gov</a:t>
            </a:r>
            <a:r>
              <a:rPr lang="en-US" dirty="0"/>
              <a:t> </a:t>
            </a:r>
          </a:p>
          <a:p>
            <a:pPr marL="0" indent="0" algn="ctr">
              <a:buNone/>
            </a:pPr>
            <a:endParaRPr lang="en-US" dirty="0"/>
          </a:p>
        </p:txBody>
      </p:sp>
      <p:sp>
        <p:nvSpPr>
          <p:cNvPr id="4" name="TextBox 3">
            <a:extLst>
              <a:ext uri="{FF2B5EF4-FFF2-40B4-BE49-F238E27FC236}">
                <a16:creationId xmlns:a16="http://schemas.microsoft.com/office/drawing/2014/main" id="{9EDF014C-3E34-46CE-9F78-187349B4B11E}"/>
              </a:ext>
            </a:extLst>
          </p:cNvPr>
          <p:cNvSpPr txBox="1"/>
          <p:nvPr/>
        </p:nvSpPr>
        <p:spPr>
          <a:xfrm>
            <a:off x="2057400" y="304800"/>
            <a:ext cx="7924800" cy="523220"/>
          </a:xfrm>
          <a:prstGeom prst="rect">
            <a:avLst/>
          </a:prstGeom>
          <a:noFill/>
        </p:spPr>
        <p:txBody>
          <a:bodyPr wrap="square" rtlCol="0">
            <a:spAutoFit/>
          </a:bodyPr>
          <a:lstStyle/>
          <a:p>
            <a:pPr fontAlgn="base">
              <a:spcBef>
                <a:spcPct val="0"/>
              </a:spcBef>
              <a:spcAft>
                <a:spcPct val="0"/>
              </a:spcAft>
            </a:pPr>
            <a:r>
              <a:rPr lang="en-US" sz="2800" b="1" dirty="0">
                <a:solidFill>
                  <a:srgbClr val="FFFFFF"/>
                </a:solidFill>
                <a:latin typeface="Arial" charset="0"/>
              </a:rPr>
              <a:t>BVM VEHICLE MAINTENANCE GARAGE</a:t>
            </a:r>
          </a:p>
        </p:txBody>
      </p:sp>
    </p:spTree>
    <p:extLst>
      <p:ext uri="{BB962C8B-B14F-4D97-AF65-F5344CB8AC3E}">
        <p14:creationId xmlns:p14="http://schemas.microsoft.com/office/powerpoint/2010/main" val="2815520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09D7-1B8B-4349-AD61-55945C79A800}"/>
              </a:ext>
            </a:extLst>
          </p:cNvPr>
          <p:cNvSpPr>
            <a:spLocks noGrp="1"/>
          </p:cNvSpPr>
          <p:nvPr>
            <p:ph type="title"/>
          </p:nvPr>
        </p:nvSpPr>
        <p:spPr/>
        <p:txBody>
          <a:bodyPr/>
          <a:lstStyle/>
          <a:p>
            <a:r>
              <a:rPr lang="en-US" dirty="0"/>
              <a:t>Garage Scheduling Availability</a:t>
            </a:r>
          </a:p>
        </p:txBody>
      </p:sp>
      <p:sp>
        <p:nvSpPr>
          <p:cNvPr id="3" name="Content Placeholder 2">
            <a:extLst>
              <a:ext uri="{FF2B5EF4-FFF2-40B4-BE49-F238E27FC236}">
                <a16:creationId xmlns:a16="http://schemas.microsoft.com/office/drawing/2014/main" id="{A5339DF7-A4C0-414E-ABF9-76482A324518}"/>
              </a:ext>
            </a:extLst>
          </p:cNvPr>
          <p:cNvSpPr>
            <a:spLocks noGrp="1"/>
          </p:cNvSpPr>
          <p:nvPr>
            <p:ph idx="1"/>
          </p:nvPr>
        </p:nvSpPr>
        <p:spPr/>
        <p:txBody>
          <a:bodyPr/>
          <a:lstStyle/>
          <a:p>
            <a:pPr lvl="1" algn="ctr" fontAlgn="ctr">
              <a:defRPr/>
            </a:pPr>
            <a:endParaRPr lang="en-US" dirty="0">
              <a:solidFill>
                <a:srgbClr val="000000"/>
              </a:solidFill>
              <a:latin typeface="Verdana"/>
            </a:endParaRPr>
          </a:p>
          <a:p>
            <a:pPr lvl="1" algn="ctr" fontAlgn="ctr">
              <a:defRPr/>
            </a:pPr>
            <a:endParaRPr lang="en-US" dirty="0">
              <a:solidFill>
                <a:srgbClr val="000000"/>
              </a:solidFill>
              <a:latin typeface="Verdana"/>
            </a:endParaRPr>
          </a:p>
          <a:p>
            <a:pPr marL="457200" lvl="1" indent="0" algn="ctr" fontAlgn="ctr">
              <a:buNone/>
              <a:defRPr/>
            </a:pPr>
            <a:r>
              <a:rPr lang="en-US" sz="4000" dirty="0">
                <a:solidFill>
                  <a:srgbClr val="000000"/>
                </a:solidFill>
                <a:latin typeface="Verdana"/>
              </a:rPr>
              <a:t>Currently only scheduling out approximately a week.</a:t>
            </a:r>
          </a:p>
          <a:p>
            <a:pPr marL="0" indent="0">
              <a:buNone/>
            </a:pPr>
            <a:endParaRPr lang="en-US" dirty="0"/>
          </a:p>
        </p:txBody>
      </p:sp>
    </p:spTree>
    <p:extLst>
      <p:ext uri="{BB962C8B-B14F-4D97-AF65-F5344CB8AC3E}">
        <p14:creationId xmlns:p14="http://schemas.microsoft.com/office/powerpoint/2010/main" val="668456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588DF-4A15-4598-811A-DF5ECDEC4CE5}"/>
              </a:ext>
            </a:extLst>
          </p:cNvPr>
          <p:cNvSpPr>
            <a:spLocks noGrp="1"/>
          </p:cNvSpPr>
          <p:nvPr>
            <p:ph type="title"/>
          </p:nvPr>
        </p:nvSpPr>
        <p:spPr/>
        <p:txBody>
          <a:bodyPr/>
          <a:lstStyle/>
          <a:p>
            <a:r>
              <a:rPr lang="en-US" sz="1800" dirty="0"/>
              <a:t>Vehicle Battery Concerns</a:t>
            </a:r>
          </a:p>
        </p:txBody>
      </p:sp>
      <p:sp>
        <p:nvSpPr>
          <p:cNvPr id="3" name="Content Placeholder 2">
            <a:extLst>
              <a:ext uri="{FF2B5EF4-FFF2-40B4-BE49-F238E27FC236}">
                <a16:creationId xmlns:a16="http://schemas.microsoft.com/office/drawing/2014/main" id="{6CEECFFE-32BD-432C-B0E3-DF99CCD54B9B}"/>
              </a:ext>
            </a:extLst>
          </p:cNvPr>
          <p:cNvSpPr>
            <a:spLocks noGrp="1"/>
          </p:cNvSpPr>
          <p:nvPr>
            <p:ph idx="1"/>
          </p:nvPr>
        </p:nvSpPr>
        <p:spPr>
          <a:xfrm>
            <a:off x="1676400" y="1371600"/>
            <a:ext cx="8229600" cy="4800600"/>
          </a:xfrm>
        </p:spPr>
        <p:txBody>
          <a:bodyPr/>
          <a:lstStyle/>
          <a:p>
            <a:pPr lvl="1" fontAlgn="ctr"/>
            <a:r>
              <a:rPr lang="en-US" dirty="0"/>
              <a:t>Simply starting and idling a vehicle will not efficiently charge a battery sufficiently </a:t>
            </a:r>
          </a:p>
          <a:p>
            <a:pPr lvl="1" fontAlgn="ctr"/>
            <a:r>
              <a:rPr lang="en-US" dirty="0"/>
              <a:t>Actively drive vehicle for no less than 1 hour once per week to keep vehicle battery in operational condition</a:t>
            </a:r>
          </a:p>
          <a:p>
            <a:pPr lvl="1" fontAlgn="ctr"/>
            <a:r>
              <a:rPr lang="en-US" dirty="0"/>
              <a:t>Most manufacturers recommend battery replacement after only one energy depletion event</a:t>
            </a:r>
          </a:p>
          <a:p>
            <a:pPr marL="457200" lvl="1" indent="0" fontAlgn="ctr">
              <a:buNone/>
            </a:pPr>
            <a:endParaRPr lang="en-US" dirty="0"/>
          </a:p>
          <a:p>
            <a:endParaRPr lang="en-US" dirty="0"/>
          </a:p>
        </p:txBody>
      </p:sp>
    </p:spTree>
    <p:extLst>
      <p:ext uri="{BB962C8B-B14F-4D97-AF65-F5344CB8AC3E}">
        <p14:creationId xmlns:p14="http://schemas.microsoft.com/office/powerpoint/2010/main" val="2221681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588DF-4A15-4598-811A-DF5ECDEC4CE5}"/>
              </a:ext>
            </a:extLst>
          </p:cNvPr>
          <p:cNvSpPr>
            <a:spLocks noGrp="1"/>
          </p:cNvSpPr>
          <p:nvPr>
            <p:ph type="title"/>
          </p:nvPr>
        </p:nvSpPr>
        <p:spPr/>
        <p:txBody>
          <a:bodyPr/>
          <a:lstStyle/>
          <a:p>
            <a:r>
              <a:rPr lang="en-US" sz="2800" dirty="0"/>
              <a:t>Matt Doyle Retirement</a:t>
            </a:r>
          </a:p>
        </p:txBody>
      </p:sp>
      <p:sp>
        <p:nvSpPr>
          <p:cNvPr id="3" name="Content Placeholder 2">
            <a:extLst>
              <a:ext uri="{FF2B5EF4-FFF2-40B4-BE49-F238E27FC236}">
                <a16:creationId xmlns:a16="http://schemas.microsoft.com/office/drawing/2014/main" id="{6CEECFFE-32BD-432C-B0E3-DF99CCD54B9B}"/>
              </a:ext>
            </a:extLst>
          </p:cNvPr>
          <p:cNvSpPr>
            <a:spLocks noGrp="1"/>
          </p:cNvSpPr>
          <p:nvPr>
            <p:ph idx="1"/>
          </p:nvPr>
        </p:nvSpPr>
        <p:spPr/>
        <p:txBody>
          <a:bodyPr/>
          <a:lstStyle/>
          <a:p>
            <a:pPr lvl="1" fontAlgn="ctr"/>
            <a:r>
              <a:rPr lang="en-US" sz="3600" dirty="0"/>
              <a:t>Matt’s desk phone (717) 705-2842 is no longer active</a:t>
            </a:r>
          </a:p>
          <a:p>
            <a:pPr lvl="1" fontAlgn="ctr"/>
            <a:r>
              <a:rPr lang="en-US" sz="3600" dirty="0"/>
              <a:t>Please call (717) 724-6996 for any tow, flat tire, or dead battery requests.</a:t>
            </a:r>
          </a:p>
          <a:p>
            <a:endParaRPr lang="en-US" dirty="0"/>
          </a:p>
        </p:txBody>
      </p:sp>
    </p:spTree>
    <p:extLst>
      <p:ext uri="{BB962C8B-B14F-4D97-AF65-F5344CB8AC3E}">
        <p14:creationId xmlns:p14="http://schemas.microsoft.com/office/powerpoint/2010/main" val="4163251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447801"/>
            <a:ext cx="8382000" cy="4678363"/>
          </a:xfrm>
        </p:spPr>
        <p:txBody>
          <a:bodyPr/>
          <a:lstStyle/>
          <a:p>
            <a:pPr marL="0" indent="0" algn="ctr">
              <a:buNone/>
            </a:pPr>
            <a:endParaRPr lang="en-US" dirty="0"/>
          </a:p>
          <a:p>
            <a:pPr marL="0" indent="0" algn="ctr">
              <a:buNone/>
            </a:pPr>
            <a:endParaRPr lang="en-US" dirty="0"/>
          </a:p>
          <a:p>
            <a:pPr marL="0" indent="0" algn="ctr">
              <a:buNone/>
            </a:pPr>
            <a:r>
              <a:rPr lang="en-US" sz="4500" dirty="0"/>
              <a:t>Questions?</a:t>
            </a:r>
          </a:p>
          <a:p>
            <a:endParaRPr lang="en-US" dirty="0"/>
          </a:p>
          <a:p>
            <a:pPr marL="457200" lvl="1" indent="0">
              <a:buNone/>
            </a:pPr>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1267234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a:extLst>
              <a:ext uri="{FF2B5EF4-FFF2-40B4-BE49-F238E27FC236}">
                <a16:creationId xmlns:a16="http://schemas.microsoft.com/office/drawing/2014/main" id="{85A1A62B-85C7-427C-A8AE-A2FCA2A627C2}"/>
              </a:ext>
            </a:extLst>
          </p:cNvPr>
          <p:cNvSpPr>
            <a:spLocks noGrp="1" noChangeArrowheads="1"/>
          </p:cNvSpPr>
          <p:nvPr>
            <p:ph type="ctrTitle"/>
          </p:nvPr>
        </p:nvSpPr>
        <p:spPr/>
        <p:txBody>
          <a:bodyPr/>
          <a:lstStyle/>
          <a:p>
            <a:pPr algn="ctr" eaLnBrk="1" hangingPunct="1"/>
            <a:r>
              <a:rPr lang="en-US" altLang="en-US" b="1">
                <a:solidFill>
                  <a:srgbClr val="262673"/>
                </a:solidFill>
              </a:rPr>
              <a:t>Enterprise Rentals Reservations </a:t>
            </a:r>
          </a:p>
        </p:txBody>
      </p:sp>
      <p:sp>
        <p:nvSpPr>
          <p:cNvPr id="4099" name="Subtitle 4">
            <a:extLst>
              <a:ext uri="{FF2B5EF4-FFF2-40B4-BE49-F238E27FC236}">
                <a16:creationId xmlns:a16="http://schemas.microsoft.com/office/drawing/2014/main" id="{ECD131A7-F12C-46F0-9589-CB289415DB6C}"/>
              </a:ext>
            </a:extLst>
          </p:cNvPr>
          <p:cNvSpPr>
            <a:spLocks noGrp="1" noChangeArrowheads="1"/>
          </p:cNvSpPr>
          <p:nvPr>
            <p:ph type="subTitle" idx="1"/>
          </p:nvPr>
        </p:nvSpPr>
        <p:spPr/>
        <p:txBody>
          <a:bodyPr/>
          <a:lstStyle/>
          <a:p>
            <a:r>
              <a:rPr lang="en-US" altLang="en-US" b="1"/>
              <a:t>RA-BVM_RENTAL@pa.gov</a:t>
            </a:r>
          </a:p>
          <a:p>
            <a:r>
              <a:rPr lang="en-US" altLang="en-US" b="1"/>
              <a:t>717-346-3821</a:t>
            </a:r>
          </a:p>
          <a:p>
            <a:pPr eaLnBrk="1" hangingPunct="1"/>
            <a:r>
              <a:rPr lang="en-US" altLang="en-US"/>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6E058D14-080C-4580-87CE-1D187C4870C0}"/>
              </a:ext>
            </a:extLst>
          </p:cNvPr>
          <p:cNvSpPr>
            <a:spLocks noGrp="1" noChangeArrowheads="1"/>
          </p:cNvSpPr>
          <p:nvPr>
            <p:ph type="title"/>
          </p:nvPr>
        </p:nvSpPr>
        <p:spPr/>
        <p:txBody>
          <a:bodyPr/>
          <a:lstStyle/>
          <a:p>
            <a:pPr algn="ctr" eaLnBrk="1" hangingPunct="1"/>
            <a:r>
              <a:rPr lang="en-US" altLang="en-US"/>
              <a:t>Enterprise cont. </a:t>
            </a:r>
          </a:p>
        </p:txBody>
      </p:sp>
      <p:sp>
        <p:nvSpPr>
          <p:cNvPr id="3075" name="Content Placeholder 2">
            <a:extLst>
              <a:ext uri="{FF2B5EF4-FFF2-40B4-BE49-F238E27FC236}">
                <a16:creationId xmlns:a16="http://schemas.microsoft.com/office/drawing/2014/main" id="{8E6DFD93-5F9B-43AD-9D28-0584B9E78477}"/>
              </a:ext>
            </a:extLst>
          </p:cNvPr>
          <p:cNvSpPr>
            <a:spLocks noGrp="1"/>
          </p:cNvSpPr>
          <p:nvPr>
            <p:ph idx="1"/>
          </p:nvPr>
        </p:nvSpPr>
        <p:spPr>
          <a:xfrm>
            <a:off x="1905000" y="1524000"/>
            <a:ext cx="8153400" cy="3733800"/>
          </a:xfrm>
        </p:spPr>
        <p:txBody>
          <a:bodyPr/>
          <a:lstStyle/>
          <a:p>
            <a:pPr marL="0" algn="ctr">
              <a:lnSpc>
                <a:spcPct val="107000"/>
              </a:lnSpc>
              <a:spcBef>
                <a:spcPts val="0"/>
              </a:spcBef>
              <a:spcAft>
                <a:spcPts val="800"/>
              </a:spcAft>
              <a:defRPr/>
            </a:pPr>
            <a:r>
              <a:rPr lang="en-US" sz="2800" b="1" u="sng" dirty="0">
                <a:latin typeface="Calibri" panose="020F0502020204030204" pitchFamily="34" charset="0"/>
                <a:ea typeface="Calibri" panose="020F0502020204030204" pitchFamily="34" charset="0"/>
                <a:cs typeface="Times New Roman" panose="02020603050405020304" pitchFamily="18" charset="0"/>
              </a:rPr>
              <a:t>Enterprise Rental Reservation</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buFont typeface="Symbol" panose="05050102010706020507" pitchFamily="18" charset="2"/>
              <a:buChar char=""/>
              <a:defRPr/>
            </a:pPr>
            <a:r>
              <a:rPr lang="en-US" sz="2800" b="1" dirty="0">
                <a:latin typeface="Calibri" panose="020F0502020204030204" pitchFamily="34" charset="0"/>
                <a:ea typeface="Calibri" panose="020F0502020204030204" pitchFamily="34" charset="0"/>
                <a:cs typeface="Times New Roman" panose="02020603050405020304" pitchFamily="18" charset="0"/>
              </a:rPr>
              <a:t>Use the most current version of the Ground Travel Worksheet, found in ESS/Travel or </a:t>
            </a:r>
            <a:r>
              <a:rPr lang="en-US" sz="2800" b="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https://www.dgs.pa.gov/Vehicle-Management/InformationCopaAgencies/Pages/default.aspx</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buFont typeface="Symbol" panose="05050102010706020507" pitchFamily="18" charset="2"/>
              <a:buChar char=""/>
              <a:defRPr/>
            </a:pPr>
            <a:r>
              <a:rPr lang="en-US" sz="2800" b="1" dirty="0">
                <a:latin typeface="Calibri" panose="020F0502020204030204" pitchFamily="34" charset="0"/>
                <a:ea typeface="Calibri" panose="020F0502020204030204" pitchFamily="34" charset="0"/>
                <a:cs typeface="Times New Roman" panose="02020603050405020304" pitchFamily="18" charset="0"/>
              </a:rPr>
              <a:t>Note the Personal Vehicle Cost/Mile rate has increased from $0.16 to $0.18  </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1AE82-E172-409B-8C8A-20E59BB513E0}"/>
              </a:ext>
            </a:extLst>
          </p:cNvPr>
          <p:cNvSpPr>
            <a:spLocks noGrp="1"/>
          </p:cNvSpPr>
          <p:nvPr>
            <p:ph type="title"/>
          </p:nvPr>
        </p:nvSpPr>
        <p:spPr>
          <a:xfrm>
            <a:off x="406400" y="248478"/>
            <a:ext cx="10972800" cy="513522"/>
          </a:xfrm>
        </p:spPr>
        <p:txBody>
          <a:bodyPr/>
          <a:lstStyle/>
          <a:p>
            <a:r>
              <a:rPr lang="en-US" sz="3200" dirty="0"/>
              <a:t> Bureau of Vehicle Management</a:t>
            </a:r>
          </a:p>
        </p:txBody>
      </p:sp>
      <p:sp>
        <p:nvSpPr>
          <p:cNvPr id="3" name="Content Placeholder 2">
            <a:extLst>
              <a:ext uri="{FF2B5EF4-FFF2-40B4-BE49-F238E27FC236}">
                <a16:creationId xmlns:a16="http://schemas.microsoft.com/office/drawing/2014/main" id="{0C09ECA5-C080-4097-A6D9-C72845214F2E}"/>
              </a:ext>
            </a:extLst>
          </p:cNvPr>
          <p:cNvSpPr>
            <a:spLocks noGrp="1"/>
          </p:cNvSpPr>
          <p:nvPr>
            <p:ph idx="1"/>
          </p:nvPr>
        </p:nvSpPr>
        <p:spPr/>
        <p:txBody>
          <a:bodyPr/>
          <a:lstStyle/>
          <a:p>
            <a:pPr marL="0" indent="0" algn="ctr">
              <a:buNone/>
            </a:pPr>
            <a:endParaRPr lang="en-US" altLang="en-US" dirty="0">
              <a:solidFill>
                <a:srgbClr val="262673"/>
              </a:solidFill>
            </a:endParaRPr>
          </a:p>
          <a:p>
            <a:r>
              <a:rPr lang="en-US" altLang="en-US" b="1" dirty="0">
                <a:solidFill>
                  <a:srgbClr val="262673"/>
                </a:solidFill>
              </a:rPr>
              <a:t>Jim Fiore </a:t>
            </a:r>
            <a:r>
              <a:rPr lang="en-US" altLang="en-US" dirty="0">
                <a:solidFill>
                  <a:srgbClr val="262673"/>
                </a:solidFill>
              </a:rPr>
              <a:t>-</a:t>
            </a:r>
            <a:r>
              <a:rPr lang="en-US" altLang="en-US" b="1" dirty="0">
                <a:solidFill>
                  <a:srgbClr val="262673"/>
                </a:solidFill>
              </a:rPr>
              <a:t> </a:t>
            </a:r>
            <a:r>
              <a:rPr lang="en-US" altLang="en-US" dirty="0">
                <a:solidFill>
                  <a:srgbClr val="262673"/>
                </a:solidFill>
              </a:rPr>
              <a:t>Director</a:t>
            </a:r>
            <a:endParaRPr lang="en-US" altLang="en-US" dirty="0"/>
          </a:p>
          <a:p>
            <a:pPr marL="0" indent="0">
              <a:buNone/>
            </a:pPr>
            <a:r>
              <a:rPr lang="en-US" altLang="en-US" sz="2000" dirty="0">
                <a:latin typeface="+mj-lt"/>
              </a:rPr>
              <a:t>    Email: </a:t>
            </a:r>
            <a:r>
              <a:rPr lang="en-US" sz="2000" u="sng" dirty="0">
                <a:solidFill>
                  <a:srgbClr val="0563C1"/>
                </a:solidFill>
                <a:effectLst/>
                <a:latin typeface="+mj-lt"/>
                <a:ea typeface="Calibri" panose="020F0502020204030204" pitchFamily="34" charset="0"/>
                <a:cs typeface="Times New Roman" panose="02020603050405020304" pitchFamily="18" charset="0"/>
                <a:hlinkClick r:id="rId2"/>
              </a:rPr>
              <a:t>jafiore@pa.gov</a:t>
            </a:r>
            <a:endParaRPr lang="en-US" sz="2000" u="sng" dirty="0">
              <a:solidFill>
                <a:srgbClr val="0563C1"/>
              </a:solidFill>
              <a:effectLst/>
              <a:latin typeface="+mj-lt"/>
              <a:ea typeface="Calibri" panose="020F0502020204030204" pitchFamily="34" charset="0"/>
              <a:cs typeface="Times New Roman" panose="02020603050405020304" pitchFamily="18" charset="0"/>
            </a:endParaRPr>
          </a:p>
          <a:p>
            <a:pPr marL="0" indent="0">
              <a:buNone/>
            </a:pPr>
            <a:endParaRPr lang="en-US" dirty="0"/>
          </a:p>
          <a:p>
            <a:r>
              <a:rPr lang="en-US" altLang="en-US" b="1" dirty="0">
                <a:solidFill>
                  <a:srgbClr val="262673"/>
                </a:solidFill>
              </a:rPr>
              <a:t>Randy Tomlinson </a:t>
            </a:r>
            <a:r>
              <a:rPr lang="en-US" altLang="en-US" dirty="0">
                <a:solidFill>
                  <a:srgbClr val="262673"/>
                </a:solidFill>
              </a:rPr>
              <a:t>-</a:t>
            </a:r>
            <a:r>
              <a:rPr lang="en-US" altLang="en-US" b="1" dirty="0">
                <a:solidFill>
                  <a:srgbClr val="262673"/>
                </a:solidFill>
              </a:rPr>
              <a:t> </a:t>
            </a:r>
            <a:r>
              <a:rPr lang="en-US" altLang="en-US" dirty="0">
                <a:solidFill>
                  <a:srgbClr val="262673"/>
                </a:solidFill>
              </a:rPr>
              <a:t>Assistant Director</a:t>
            </a:r>
            <a:endParaRPr lang="en-US" altLang="en-US" dirty="0"/>
          </a:p>
          <a:p>
            <a:pPr marL="0" indent="0">
              <a:buNone/>
            </a:pPr>
            <a:r>
              <a:rPr lang="en-US" altLang="en-US" sz="2000" dirty="0">
                <a:latin typeface="+mj-lt"/>
              </a:rPr>
              <a:t>    Email: </a:t>
            </a:r>
            <a:r>
              <a:rPr lang="en-US" sz="2000" u="sng" dirty="0">
                <a:solidFill>
                  <a:srgbClr val="0563C1"/>
                </a:solidFill>
                <a:effectLst/>
                <a:latin typeface="+mj-lt"/>
                <a:ea typeface="Calibri" panose="020F0502020204030204" pitchFamily="34" charset="0"/>
                <a:cs typeface="Times New Roman" panose="02020603050405020304" pitchFamily="18" charset="0"/>
                <a:hlinkClick r:id="rId3"/>
              </a:rPr>
              <a:t>rtomlinson@pa.gov</a:t>
            </a:r>
            <a:r>
              <a:rPr lang="en-US" sz="2000" u="sng" dirty="0">
                <a:solidFill>
                  <a:srgbClr val="0563C1"/>
                </a:solidFill>
                <a:effectLst/>
                <a:latin typeface="+mj-lt"/>
                <a:ea typeface="Calibri" panose="020F0502020204030204" pitchFamily="34" charset="0"/>
                <a:cs typeface="Times New Roman" panose="02020603050405020304" pitchFamily="18" charset="0"/>
              </a:rPr>
              <a:t> </a:t>
            </a:r>
            <a:endParaRPr lang="en-US" sz="2000" dirty="0">
              <a:latin typeface="+mj-lt"/>
            </a:endParaRPr>
          </a:p>
        </p:txBody>
      </p:sp>
    </p:spTree>
    <p:extLst>
      <p:ext uri="{BB962C8B-B14F-4D97-AF65-F5344CB8AC3E}">
        <p14:creationId xmlns:p14="http://schemas.microsoft.com/office/powerpoint/2010/main" val="3800193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916D287C-42C6-489C-9124-63C95A508B5C}"/>
              </a:ext>
            </a:extLst>
          </p:cNvPr>
          <p:cNvSpPr>
            <a:spLocks noGrp="1" noChangeArrowheads="1"/>
          </p:cNvSpPr>
          <p:nvPr>
            <p:ph type="title"/>
          </p:nvPr>
        </p:nvSpPr>
        <p:spPr/>
        <p:txBody>
          <a:bodyPr/>
          <a:lstStyle/>
          <a:p>
            <a:pPr algn="ctr" eaLnBrk="1" hangingPunct="1"/>
            <a:r>
              <a:rPr lang="en-US" altLang="en-US"/>
              <a:t>Enterprise cont. </a:t>
            </a:r>
          </a:p>
        </p:txBody>
      </p:sp>
      <p:sp>
        <p:nvSpPr>
          <p:cNvPr id="3075" name="Content Placeholder 2">
            <a:extLst>
              <a:ext uri="{FF2B5EF4-FFF2-40B4-BE49-F238E27FC236}">
                <a16:creationId xmlns:a16="http://schemas.microsoft.com/office/drawing/2014/main" id="{09901AB1-BDC0-424D-9BE1-AC19F0A365A7}"/>
              </a:ext>
            </a:extLst>
          </p:cNvPr>
          <p:cNvSpPr>
            <a:spLocks noGrp="1"/>
          </p:cNvSpPr>
          <p:nvPr>
            <p:ph idx="1"/>
          </p:nvPr>
        </p:nvSpPr>
        <p:spPr>
          <a:xfrm>
            <a:off x="1905000" y="1524001"/>
            <a:ext cx="8153400" cy="4525963"/>
          </a:xfrm>
        </p:spPr>
        <p:txBody>
          <a:bodyPr/>
          <a:lstStyle/>
          <a:p>
            <a:pPr marL="0" algn="ctr">
              <a:lnSpc>
                <a:spcPct val="107000"/>
              </a:lnSpc>
              <a:spcBef>
                <a:spcPts val="0"/>
              </a:spcBef>
              <a:spcAft>
                <a:spcPts val="800"/>
              </a:spcAft>
              <a:defRPr/>
            </a:pPr>
            <a:r>
              <a:rPr lang="en-US" sz="2000" b="1" u="sng" dirty="0">
                <a:latin typeface="Calibri" panose="020F0502020204030204" pitchFamily="34" charset="0"/>
                <a:ea typeface="Calibri" panose="020F0502020204030204" pitchFamily="34" charset="0"/>
                <a:cs typeface="Times New Roman" panose="02020603050405020304" pitchFamily="18" charset="0"/>
              </a:rPr>
              <a:t>When receiving an “additional information” error message while reserving rental, try possible corrections:</a:t>
            </a:r>
          </a:p>
          <a:p>
            <a:pPr marL="0" algn="ctr">
              <a:lnSpc>
                <a:spcPct val="107000"/>
              </a:lnSpc>
              <a:spcBef>
                <a:spcPts val="0"/>
              </a:spcBef>
              <a:spcAft>
                <a:spcPts val="800"/>
              </a:spcAft>
              <a:defRPr/>
            </a:pPr>
            <a:endParaRPr lang="en-US" sz="2000" b="1" u="sng"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Wingdings" panose="05000000000000000000" pitchFamily="2" charset="2"/>
              <a:buChar char="ü"/>
              <a:defRPr/>
            </a:pPr>
            <a:r>
              <a:rPr lang="en-US" sz="2000" b="1" dirty="0">
                <a:latin typeface="Calibri" panose="020F0502020204030204" pitchFamily="34" charset="0"/>
                <a:ea typeface="Calibri" panose="020F0502020204030204" pitchFamily="34" charset="0"/>
                <a:cs typeface="Times New Roman" panose="02020603050405020304" pitchFamily="18" charset="0"/>
              </a:rPr>
              <a:t>Coding and Budget Period</a:t>
            </a:r>
            <a:r>
              <a:rPr lang="en-US" sz="2000" dirty="0">
                <a:latin typeface="Calibri" panose="020F0502020204030204" pitchFamily="34" charset="0"/>
                <a:ea typeface="Calibri" panose="020F0502020204030204" pitchFamily="34" charset="0"/>
                <a:cs typeface="Times New Roman" panose="02020603050405020304" pitchFamily="18" charset="0"/>
              </a:rPr>
              <a:t>- CC and SAP must be 10 digits in length; if copying/pasting, try keying in the numbers.  Budget year: 4-digit format of starting FY</a:t>
            </a:r>
          </a:p>
          <a:p>
            <a:pPr marL="457200" indent="-457200">
              <a:lnSpc>
                <a:spcPct val="107000"/>
              </a:lnSpc>
              <a:spcAft>
                <a:spcPts val="800"/>
              </a:spcAft>
              <a:buFont typeface="Wingdings" panose="05000000000000000000" pitchFamily="2" charset="2"/>
              <a:buChar char="ü"/>
              <a:defRPr/>
            </a:pPr>
            <a:r>
              <a:rPr lang="en-US" sz="2000" b="1" dirty="0">
                <a:latin typeface="Calibri" panose="020F0502020204030204" pitchFamily="34" charset="0"/>
                <a:ea typeface="Calibri" panose="020F0502020204030204" pitchFamily="34" charset="0"/>
                <a:cs typeface="Times New Roman" panose="02020603050405020304" pitchFamily="18" charset="0"/>
              </a:rPr>
              <a:t>Proposed Itinerary Field</a:t>
            </a:r>
            <a:r>
              <a:rPr lang="en-US" sz="2000" dirty="0">
                <a:latin typeface="Calibri" panose="020F0502020204030204" pitchFamily="34" charset="0"/>
                <a:ea typeface="Calibri" panose="020F0502020204030204" pitchFamily="34" charset="0"/>
                <a:cs typeface="Times New Roman" panose="02020603050405020304" pitchFamily="18" charset="0"/>
              </a:rPr>
              <a:t> -  only allows 18 characters including spaces, but the system does not limit how much you can type  </a:t>
            </a:r>
          </a:p>
          <a:p>
            <a:pPr lvl="1">
              <a:lnSpc>
                <a:spcPct val="107000"/>
              </a:lnSpc>
              <a:spcAft>
                <a:spcPts val="800"/>
              </a:spcAft>
              <a:defRPr/>
            </a:pPr>
            <a:r>
              <a:rPr lang="en-US" sz="2000" dirty="0">
                <a:latin typeface="Calibri" panose="020F0502020204030204" pitchFamily="34" charset="0"/>
                <a:ea typeface="Calibri" panose="020F0502020204030204" pitchFamily="34" charset="0"/>
                <a:cs typeface="Times New Roman" panose="02020603050405020304" pitchFamily="18" charset="0"/>
              </a:rPr>
              <a:t>	- Omit starting/ending location, abbreviate trip destination </a:t>
            </a:r>
          </a:p>
          <a:p>
            <a:pPr marL="457200" indent="-457200">
              <a:lnSpc>
                <a:spcPct val="107000"/>
              </a:lnSpc>
              <a:spcAft>
                <a:spcPts val="800"/>
              </a:spcAft>
              <a:buFont typeface="Wingdings" panose="05000000000000000000" pitchFamily="2" charset="2"/>
              <a:buChar char="ü"/>
              <a:defRPr/>
            </a:pPr>
            <a:r>
              <a:rPr lang="en-US" sz="2000" b="1" dirty="0">
                <a:latin typeface="Calibri" panose="020F0502020204030204" pitchFamily="34" charset="0"/>
                <a:ea typeface="Calibri" panose="020F0502020204030204" pitchFamily="34" charset="0"/>
                <a:cs typeface="Times New Roman" panose="02020603050405020304" pitchFamily="18" charset="0"/>
              </a:rPr>
              <a:t>Save Time At The Counter Section</a:t>
            </a:r>
            <a:r>
              <a:rPr lang="en-US" sz="2000" dirty="0">
                <a:latin typeface="Calibri" panose="020F0502020204030204" pitchFamily="34" charset="0"/>
                <a:ea typeface="Calibri" panose="020F0502020204030204" pitchFamily="34" charset="0"/>
                <a:cs typeface="Times New Roman" panose="02020603050405020304" pitchFamily="18" charset="0"/>
              </a:rPr>
              <a:t>– select </a:t>
            </a:r>
            <a:r>
              <a:rPr lang="en-US" sz="2000" b="1" dirty="0">
                <a:latin typeface="Calibri" panose="020F0502020204030204" pitchFamily="34" charset="0"/>
                <a:ea typeface="Calibri" panose="020F0502020204030204" pitchFamily="34" charset="0"/>
                <a:cs typeface="Times New Roman" panose="02020603050405020304" pitchFamily="18" charset="0"/>
              </a:rPr>
              <a:t>NO</a:t>
            </a:r>
            <a:r>
              <a:rPr lang="en-US" sz="2000" dirty="0">
                <a:latin typeface="Calibri" panose="020F0502020204030204" pitchFamily="34" charset="0"/>
                <a:ea typeface="Calibri" panose="020F0502020204030204" pitchFamily="34" charset="0"/>
                <a:cs typeface="Times New Roman" panose="02020603050405020304" pitchFamily="18" charset="0"/>
              </a:rPr>
              <a:t> in this</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section. To switch from Yes to No in this section, start from the beginning </a:t>
            </a:r>
          </a:p>
          <a:p>
            <a:pPr eaLnBrk="1" hangingPunct="1">
              <a:defRPr/>
            </a:pPr>
            <a:endParaRPr lang="en-US" altLang="en-US" sz="2800" dirty="0"/>
          </a:p>
          <a:p>
            <a:pPr marL="457200" lvl="1" indent="0" eaLnBrk="1" hangingPunct="1">
              <a:buNone/>
              <a:defRPr/>
            </a:pPr>
            <a:endParaRPr lang="en-US" altLang="en-US" sz="2400" dirty="0"/>
          </a:p>
          <a:p>
            <a:pPr marL="0" indent="0" eaLnBrk="1" hangingPunct="1">
              <a:buNone/>
              <a:defRPr/>
            </a:pPr>
            <a:endParaRPr lang="en-US"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3C6163F2-CDA7-44BC-A3DE-E1A36123BDBA}"/>
              </a:ext>
            </a:extLst>
          </p:cNvPr>
          <p:cNvSpPr>
            <a:spLocks noGrp="1" noChangeArrowheads="1"/>
          </p:cNvSpPr>
          <p:nvPr>
            <p:ph type="title"/>
          </p:nvPr>
        </p:nvSpPr>
        <p:spPr/>
        <p:txBody>
          <a:bodyPr/>
          <a:lstStyle/>
          <a:p>
            <a:pPr algn="ctr" eaLnBrk="1" hangingPunct="1"/>
            <a:r>
              <a:rPr lang="en-US" altLang="en-US"/>
              <a:t>Enterprise cont. </a:t>
            </a:r>
          </a:p>
        </p:txBody>
      </p:sp>
      <p:sp>
        <p:nvSpPr>
          <p:cNvPr id="3075" name="Content Placeholder 2">
            <a:extLst>
              <a:ext uri="{FF2B5EF4-FFF2-40B4-BE49-F238E27FC236}">
                <a16:creationId xmlns:a16="http://schemas.microsoft.com/office/drawing/2014/main" id="{F7CB855E-BC54-4BA7-AA64-B23A94B69E6F}"/>
              </a:ext>
            </a:extLst>
          </p:cNvPr>
          <p:cNvSpPr>
            <a:spLocks noGrp="1"/>
          </p:cNvSpPr>
          <p:nvPr>
            <p:ph idx="1"/>
          </p:nvPr>
        </p:nvSpPr>
        <p:spPr>
          <a:xfrm>
            <a:off x="1905000" y="1524001"/>
            <a:ext cx="8153400" cy="4525963"/>
          </a:xfrm>
        </p:spPr>
        <p:txBody>
          <a:bodyPr/>
          <a:lstStyle/>
          <a:p>
            <a:pPr eaLnBrk="1" hangingPunct="1">
              <a:defRPr/>
            </a:pPr>
            <a:endParaRPr lang="en-US" altLang="en-US" sz="2800" dirty="0"/>
          </a:p>
          <a:p>
            <a:pPr marL="457200" lvl="1" indent="0" eaLnBrk="1" hangingPunct="1">
              <a:buNone/>
              <a:defRPr/>
            </a:pPr>
            <a:endParaRPr lang="en-US" altLang="en-US" sz="2400" dirty="0"/>
          </a:p>
          <a:p>
            <a:pPr marL="0" indent="0" eaLnBrk="1" hangingPunct="1">
              <a:buNone/>
              <a:defRPr/>
            </a:pPr>
            <a:endParaRPr lang="en-US" altLang="en-US" dirty="0"/>
          </a:p>
        </p:txBody>
      </p:sp>
      <p:pic>
        <p:nvPicPr>
          <p:cNvPr id="8196" name="Picture 3" descr="Text&#10;&#10;Description automatically generated with medium confidence">
            <a:extLst>
              <a:ext uri="{FF2B5EF4-FFF2-40B4-BE49-F238E27FC236}">
                <a16:creationId xmlns:a16="http://schemas.microsoft.com/office/drawing/2014/main" id="{449540E8-231B-4D9E-9D58-6CF20040B4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1371601"/>
            <a:ext cx="8983663" cy="544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0FA7AEC1-5E25-4897-A10B-5DD787F33223}"/>
              </a:ext>
            </a:extLst>
          </p:cNvPr>
          <p:cNvSpPr>
            <a:spLocks noGrp="1" noChangeArrowheads="1"/>
          </p:cNvSpPr>
          <p:nvPr>
            <p:ph type="title"/>
          </p:nvPr>
        </p:nvSpPr>
        <p:spPr>
          <a:xfrm>
            <a:off x="1828800" y="198438"/>
            <a:ext cx="8229600" cy="609600"/>
          </a:xfrm>
        </p:spPr>
        <p:txBody>
          <a:bodyPr/>
          <a:lstStyle/>
          <a:p>
            <a:pPr algn="ctr" eaLnBrk="1" hangingPunct="1"/>
            <a:r>
              <a:rPr lang="en-US" altLang="en-US"/>
              <a:t>Enterprise cont. </a:t>
            </a:r>
          </a:p>
        </p:txBody>
      </p:sp>
      <p:sp>
        <p:nvSpPr>
          <p:cNvPr id="9219" name="Content Placeholder 2">
            <a:extLst>
              <a:ext uri="{FF2B5EF4-FFF2-40B4-BE49-F238E27FC236}">
                <a16:creationId xmlns:a16="http://schemas.microsoft.com/office/drawing/2014/main" id="{B932486A-39BF-4EB3-AEB2-D91DD6F2DCB5}"/>
              </a:ext>
            </a:extLst>
          </p:cNvPr>
          <p:cNvSpPr>
            <a:spLocks noGrp="1" noChangeArrowheads="1"/>
          </p:cNvSpPr>
          <p:nvPr>
            <p:ph idx="1"/>
          </p:nvPr>
        </p:nvSpPr>
        <p:spPr>
          <a:xfrm>
            <a:off x="1905000" y="1524001"/>
            <a:ext cx="8153400" cy="4525963"/>
          </a:xfrm>
        </p:spPr>
        <p:txBody>
          <a:bodyPr/>
          <a:lstStyle/>
          <a:p>
            <a:pPr algn="ctr">
              <a:lnSpc>
                <a:spcPct val="107000"/>
              </a:lnSpc>
              <a:spcBef>
                <a:spcPct val="0"/>
              </a:spcBef>
              <a:spcAft>
                <a:spcPts val="800"/>
              </a:spcAft>
            </a:pPr>
            <a:r>
              <a:rPr lang="en-US" altLang="en-US" sz="3600" b="1">
                <a:latin typeface="Calibri" panose="020F0502020204030204" pitchFamily="34" charset="0"/>
                <a:ea typeface="Calibri" panose="020F0502020204030204" pitchFamily="34" charset="0"/>
                <a:cs typeface="Times New Roman" panose="02020603050405020304" pitchFamily="18" charset="0"/>
              </a:rPr>
              <a:t>Vehicles are slowly becoming more available  </a:t>
            </a:r>
          </a:p>
          <a:p>
            <a:pPr>
              <a:lnSpc>
                <a:spcPct val="107000"/>
              </a:lnSpc>
              <a:spcBef>
                <a:spcPct val="0"/>
              </a:spcBef>
              <a:spcAft>
                <a:spcPts val="800"/>
              </a:spcAft>
            </a:pPr>
            <a:endParaRPr lang="en-US" altLang="en-US" sz="2800" b="1">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ct val="0"/>
              </a:spcBef>
              <a:spcAft>
                <a:spcPts val="800"/>
              </a:spcAft>
            </a:pPr>
            <a:r>
              <a:rPr lang="en-US" altLang="en-US" sz="2800">
                <a:latin typeface="Calibri" panose="020F0502020204030204" pitchFamily="34" charset="0"/>
                <a:ea typeface="Calibri" panose="020F0502020204030204" pitchFamily="34" charset="0"/>
                <a:cs typeface="Times New Roman" panose="02020603050405020304" pitchFamily="18" charset="0"/>
              </a:rPr>
              <a:t>If no vehicles are available at a chosen location, call or email</a:t>
            </a:r>
          </a:p>
          <a:p>
            <a:pPr algn="ctr"/>
            <a:r>
              <a:rPr lang="en-US" altLang="en-US" sz="2800" b="1">
                <a:ea typeface="Calibri" panose="020F0502020204030204" pitchFamily="34" charset="0"/>
                <a:cs typeface="Times New Roman" panose="02020603050405020304" pitchFamily="18" charset="0"/>
              </a:rPr>
              <a:t>RA-BVM_RENTAL@pa.gov</a:t>
            </a:r>
          </a:p>
          <a:p>
            <a:pPr algn="ctr"/>
            <a:r>
              <a:rPr lang="en-US" altLang="en-US" sz="2800" b="1">
                <a:ea typeface="Calibri" panose="020F0502020204030204" pitchFamily="34" charset="0"/>
                <a:cs typeface="Times New Roman" panose="02020603050405020304" pitchFamily="18" charset="0"/>
              </a:rPr>
              <a:t>717-346-3821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a:extLst>
              <a:ext uri="{FF2B5EF4-FFF2-40B4-BE49-F238E27FC236}">
                <a16:creationId xmlns:a16="http://schemas.microsoft.com/office/drawing/2014/main" id="{2D1026F3-A0C7-4B1B-8F8B-0D663A016C02}"/>
              </a:ext>
            </a:extLst>
          </p:cNvPr>
          <p:cNvSpPr>
            <a:spLocks noGrp="1" noChangeArrowheads="1"/>
          </p:cNvSpPr>
          <p:nvPr>
            <p:ph idx="1"/>
          </p:nvPr>
        </p:nvSpPr>
        <p:spPr/>
        <p:txBody>
          <a:bodyPr/>
          <a:lstStyle/>
          <a:p>
            <a:pPr algn="ctr"/>
            <a:endParaRPr lang="en-US" altLang="en-US" sz="4400"/>
          </a:p>
          <a:p>
            <a:pPr algn="ctr"/>
            <a:endParaRPr lang="en-US" altLang="en-US" sz="4400"/>
          </a:p>
          <a:p>
            <a:pPr algn="ctr"/>
            <a:r>
              <a:rPr lang="en-US" altLang="en-US" sz="4400"/>
              <a:t>Any Questions?</a:t>
            </a:r>
          </a:p>
        </p:txBody>
      </p:sp>
      <p:sp>
        <p:nvSpPr>
          <p:cNvPr id="10243" name="Title 1">
            <a:extLst>
              <a:ext uri="{FF2B5EF4-FFF2-40B4-BE49-F238E27FC236}">
                <a16:creationId xmlns:a16="http://schemas.microsoft.com/office/drawing/2014/main" id="{94EA51E9-F5C2-4709-8A06-5D2BCC8BAFC9}"/>
              </a:ext>
            </a:extLst>
          </p:cNvPr>
          <p:cNvSpPr>
            <a:spLocks noGrp="1" noChangeArrowheads="1"/>
          </p:cNvSpPr>
          <p:nvPr>
            <p:ph type="title"/>
          </p:nvPr>
        </p:nvSpPr>
        <p:spPr/>
        <p:txBody>
          <a:bodyPr/>
          <a:lstStyle/>
          <a:p>
            <a:pPr algn="ctr"/>
            <a:r>
              <a:rPr lang="en-US" altLang="en-US"/>
              <a:t>Enterprise cont.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pPr marL="0" indent="0" algn="ctr">
              <a:buNone/>
            </a:pPr>
            <a:r>
              <a:rPr lang="en-US" sz="4800" b="1" dirty="0"/>
              <a:t>TELEMATICS</a:t>
            </a:r>
          </a:p>
          <a:p>
            <a:pPr marL="0" indent="0" algn="ctr">
              <a:buNone/>
            </a:pPr>
            <a:endParaRPr lang="en-US" sz="1200" b="1" dirty="0"/>
          </a:p>
          <a:p>
            <a:pPr marL="0" indent="0" algn="ctr">
              <a:buNone/>
            </a:pPr>
            <a:r>
              <a:rPr lang="en-US" b="1" dirty="0"/>
              <a:t>Christine Eby</a:t>
            </a:r>
          </a:p>
          <a:p>
            <a:pPr marL="0" indent="0" algn="ctr">
              <a:buNone/>
            </a:pPr>
            <a:r>
              <a:rPr lang="en-US" b="1" dirty="0">
                <a:hlinkClick r:id="rId3"/>
              </a:rPr>
              <a:t>ceby@pa</a:t>
            </a:r>
            <a:r>
              <a:rPr lang="en-US" b="1">
                <a:hlinkClick r:id="rId3"/>
              </a:rPr>
              <a:t>.gov</a:t>
            </a:r>
            <a:r>
              <a:rPr lang="en-US" b="1" dirty="0"/>
              <a:t> </a:t>
            </a:r>
          </a:p>
          <a:p>
            <a:pPr marL="0" indent="0" algn="ctr">
              <a:buNone/>
            </a:pPr>
            <a:r>
              <a:rPr lang="en-US" b="1" dirty="0"/>
              <a:t>717-787-7857</a:t>
            </a:r>
          </a:p>
        </p:txBody>
      </p:sp>
    </p:spTree>
    <p:extLst>
      <p:ext uri="{BB962C8B-B14F-4D97-AF65-F5344CB8AC3E}">
        <p14:creationId xmlns:p14="http://schemas.microsoft.com/office/powerpoint/2010/main" val="3811567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329FE-2788-4B68-9601-846C897A85A8}"/>
              </a:ext>
            </a:extLst>
          </p:cNvPr>
          <p:cNvSpPr>
            <a:spLocks noGrp="1"/>
          </p:cNvSpPr>
          <p:nvPr>
            <p:ph type="title"/>
          </p:nvPr>
        </p:nvSpPr>
        <p:spPr/>
        <p:txBody>
          <a:bodyPr/>
          <a:lstStyle/>
          <a:p>
            <a:r>
              <a:rPr lang="en-US" dirty="0"/>
              <a:t>CalAmp </a:t>
            </a:r>
            <a:r>
              <a:rPr lang="en-US" dirty="0" err="1"/>
              <a:t>iOn</a:t>
            </a:r>
            <a:endParaRPr lang="en-US" dirty="0"/>
          </a:p>
        </p:txBody>
      </p:sp>
      <p:sp>
        <p:nvSpPr>
          <p:cNvPr id="3" name="Content Placeholder 2">
            <a:extLst>
              <a:ext uri="{FF2B5EF4-FFF2-40B4-BE49-F238E27FC236}">
                <a16:creationId xmlns:a16="http://schemas.microsoft.com/office/drawing/2014/main" id="{6269D79D-2478-496D-945F-A431798BA4A1}"/>
              </a:ext>
            </a:extLst>
          </p:cNvPr>
          <p:cNvSpPr>
            <a:spLocks noGrp="1"/>
          </p:cNvSpPr>
          <p:nvPr>
            <p:ph idx="1"/>
          </p:nvPr>
        </p:nvSpPr>
        <p:spPr/>
        <p:txBody>
          <a:bodyPr/>
          <a:lstStyle/>
          <a:p>
            <a:r>
              <a:rPr lang="en-US" sz="2800" dirty="0"/>
              <a:t>CalAmp has been sending “Upcoming </a:t>
            </a:r>
            <a:r>
              <a:rPr lang="en-US" sz="2800" dirty="0" err="1"/>
              <a:t>iOn</a:t>
            </a:r>
            <a:r>
              <a:rPr lang="en-US" sz="2800" dirty="0"/>
              <a:t> Webinar” notifications to users but it is for a future rollout of </a:t>
            </a:r>
            <a:r>
              <a:rPr lang="en-US" sz="2800" dirty="0" err="1"/>
              <a:t>iOn.</a:t>
            </a:r>
            <a:endParaRPr lang="en-US" sz="2800" dirty="0"/>
          </a:p>
          <a:p>
            <a:r>
              <a:rPr lang="en-US" sz="2800" dirty="0"/>
              <a:t>If you receive one from </a:t>
            </a:r>
            <a:r>
              <a:rPr lang="en-US" sz="2800" dirty="0">
                <a:hlinkClick r:id="rId2"/>
              </a:rPr>
              <a:t>noreply@calamp.com</a:t>
            </a:r>
            <a:r>
              <a:rPr lang="en-US" sz="2800" dirty="0"/>
              <a:t> you can ignore it.</a:t>
            </a:r>
          </a:p>
          <a:p>
            <a:r>
              <a:rPr lang="en-US" sz="2800" dirty="0"/>
              <a:t>We will be migrating to a new/updated </a:t>
            </a:r>
            <a:r>
              <a:rPr lang="en-US" sz="2800" dirty="0" err="1"/>
              <a:t>iOn</a:t>
            </a:r>
            <a:r>
              <a:rPr lang="en-US" sz="2800" dirty="0"/>
              <a:t> this year but we don’t have a live date set.</a:t>
            </a:r>
          </a:p>
          <a:p>
            <a:pPr marL="0" indent="0">
              <a:buNone/>
            </a:pPr>
            <a:endParaRPr lang="en-US" sz="2800" dirty="0"/>
          </a:p>
        </p:txBody>
      </p:sp>
    </p:spTree>
    <p:extLst>
      <p:ext uri="{BB962C8B-B14F-4D97-AF65-F5344CB8AC3E}">
        <p14:creationId xmlns:p14="http://schemas.microsoft.com/office/powerpoint/2010/main" val="3364797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5C5B3-841B-4CA9-B527-55224CC47CDA}"/>
              </a:ext>
            </a:extLst>
          </p:cNvPr>
          <p:cNvSpPr>
            <a:spLocks noGrp="1"/>
          </p:cNvSpPr>
          <p:nvPr>
            <p:ph type="title"/>
          </p:nvPr>
        </p:nvSpPr>
        <p:spPr/>
        <p:txBody>
          <a:bodyPr/>
          <a:lstStyle/>
          <a:p>
            <a:r>
              <a:rPr lang="en-US" dirty="0"/>
              <a:t>Fobs</a:t>
            </a:r>
          </a:p>
        </p:txBody>
      </p:sp>
      <p:sp>
        <p:nvSpPr>
          <p:cNvPr id="3" name="Content Placeholder 2">
            <a:extLst>
              <a:ext uri="{FF2B5EF4-FFF2-40B4-BE49-F238E27FC236}">
                <a16:creationId xmlns:a16="http://schemas.microsoft.com/office/drawing/2014/main" id="{6CBDC2ED-DBAD-4CFE-9F84-C052C39C0A14}"/>
              </a:ext>
            </a:extLst>
          </p:cNvPr>
          <p:cNvSpPr>
            <a:spLocks noGrp="1"/>
          </p:cNvSpPr>
          <p:nvPr>
            <p:ph idx="1"/>
          </p:nvPr>
        </p:nvSpPr>
        <p:spPr/>
        <p:txBody>
          <a:bodyPr/>
          <a:lstStyle/>
          <a:p>
            <a:r>
              <a:rPr lang="en-US" dirty="0"/>
              <a:t>Please ensure you have extra fobs on hand for new employees or for lost/broken fobs.</a:t>
            </a:r>
          </a:p>
          <a:p>
            <a:r>
              <a:rPr lang="en-US" dirty="0"/>
              <a:t>If you need extra fobs, please provide me enough time in advance to prepare them.</a:t>
            </a:r>
          </a:p>
          <a:p>
            <a:pPr lvl="1"/>
            <a:r>
              <a:rPr lang="en-US" sz="2000" dirty="0"/>
              <a:t> i.e. If you know you have employees starting in a couple weeks, now would be the perfect time to request fobs.</a:t>
            </a:r>
            <a:endParaRPr lang="en-US" dirty="0"/>
          </a:p>
        </p:txBody>
      </p:sp>
    </p:spTree>
    <p:extLst>
      <p:ext uri="{BB962C8B-B14F-4D97-AF65-F5344CB8AC3E}">
        <p14:creationId xmlns:p14="http://schemas.microsoft.com/office/powerpoint/2010/main" val="1132635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1AE82-E172-409B-8C8A-20E59BB513E0}"/>
              </a:ext>
            </a:extLst>
          </p:cNvPr>
          <p:cNvSpPr>
            <a:spLocks noGrp="1"/>
          </p:cNvSpPr>
          <p:nvPr>
            <p:ph type="title"/>
          </p:nvPr>
        </p:nvSpPr>
        <p:spPr/>
        <p:txBody>
          <a:bodyPr/>
          <a:lstStyle/>
          <a:p>
            <a:r>
              <a:rPr lang="en-US" dirty="0"/>
              <a:t>Fobs</a:t>
            </a:r>
          </a:p>
        </p:txBody>
      </p:sp>
      <p:sp>
        <p:nvSpPr>
          <p:cNvPr id="3" name="Content Placeholder 2">
            <a:extLst>
              <a:ext uri="{FF2B5EF4-FFF2-40B4-BE49-F238E27FC236}">
                <a16:creationId xmlns:a16="http://schemas.microsoft.com/office/drawing/2014/main" id="{0C09ECA5-C080-4097-A6D9-C72845214F2E}"/>
              </a:ext>
            </a:extLst>
          </p:cNvPr>
          <p:cNvSpPr>
            <a:spLocks noGrp="1"/>
          </p:cNvSpPr>
          <p:nvPr>
            <p:ph idx="1"/>
          </p:nvPr>
        </p:nvSpPr>
        <p:spPr/>
        <p:txBody>
          <a:bodyPr/>
          <a:lstStyle/>
          <a:p>
            <a:r>
              <a:rPr lang="en-US" dirty="0"/>
              <a:t>Cost of fobs are $1.00/fob.</a:t>
            </a:r>
          </a:p>
          <a:p>
            <a:pPr marL="0" indent="0">
              <a:buNone/>
            </a:pPr>
            <a:endParaRPr lang="en-US" sz="1800" dirty="0"/>
          </a:p>
          <a:p>
            <a:r>
              <a:rPr lang="en-US" dirty="0"/>
              <a:t>When handing fobs out to operators, please ensure the fobs are assigned to the driver and not to a generic ID.</a:t>
            </a:r>
          </a:p>
          <a:p>
            <a:pPr marL="0" indent="0">
              <a:buNone/>
            </a:pPr>
            <a:endParaRPr lang="en-US" sz="1800" dirty="0"/>
          </a:p>
          <a:p>
            <a:r>
              <a:rPr lang="en-US" dirty="0"/>
              <a:t>If you need any assistance, please contact me.</a:t>
            </a:r>
          </a:p>
          <a:p>
            <a:endParaRPr lang="en-US" dirty="0"/>
          </a:p>
          <a:p>
            <a:pPr marL="0" indent="0" algn="ctr">
              <a:buNone/>
            </a:pPr>
            <a:endParaRPr lang="en-US" dirty="0"/>
          </a:p>
        </p:txBody>
      </p:sp>
    </p:spTree>
    <p:extLst>
      <p:ext uri="{BB962C8B-B14F-4D97-AF65-F5344CB8AC3E}">
        <p14:creationId xmlns:p14="http://schemas.microsoft.com/office/powerpoint/2010/main" val="3252579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pPr marL="0" indent="0" algn="ctr">
              <a:buNone/>
            </a:pPr>
            <a:endParaRPr lang="en-US" sz="4800" b="1" dirty="0"/>
          </a:p>
          <a:p>
            <a:pPr marL="0" indent="0" algn="ctr">
              <a:buNone/>
            </a:pPr>
            <a:r>
              <a:rPr lang="en-US" sz="4800" b="1" dirty="0"/>
              <a:t>CLAIMS</a:t>
            </a:r>
          </a:p>
        </p:txBody>
      </p:sp>
    </p:spTree>
    <p:extLst>
      <p:ext uri="{BB962C8B-B14F-4D97-AF65-F5344CB8AC3E}">
        <p14:creationId xmlns:p14="http://schemas.microsoft.com/office/powerpoint/2010/main" val="912562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B0DF5-3C2B-4611-9773-B6003BE5D779}"/>
              </a:ext>
            </a:extLst>
          </p:cNvPr>
          <p:cNvSpPr>
            <a:spLocks noGrp="1"/>
          </p:cNvSpPr>
          <p:nvPr>
            <p:ph type="title"/>
          </p:nvPr>
        </p:nvSpPr>
        <p:spPr/>
        <p:txBody>
          <a:bodyPr/>
          <a:lstStyle/>
          <a:p>
            <a:r>
              <a:rPr lang="en-US" dirty="0"/>
              <a:t>Claims</a:t>
            </a:r>
          </a:p>
        </p:txBody>
      </p:sp>
      <p:sp>
        <p:nvSpPr>
          <p:cNvPr id="3" name="Content Placeholder 2">
            <a:extLst>
              <a:ext uri="{FF2B5EF4-FFF2-40B4-BE49-F238E27FC236}">
                <a16:creationId xmlns:a16="http://schemas.microsoft.com/office/drawing/2014/main" id="{6DB11938-1BE6-415F-8828-7BFF8769C7EF}"/>
              </a:ext>
            </a:extLst>
          </p:cNvPr>
          <p:cNvSpPr>
            <a:spLocks noGrp="1"/>
          </p:cNvSpPr>
          <p:nvPr>
            <p:ph idx="1"/>
          </p:nvPr>
        </p:nvSpPr>
        <p:spPr/>
        <p:txBody>
          <a:bodyPr/>
          <a:lstStyle/>
          <a:p>
            <a:r>
              <a:rPr lang="en-US" dirty="0"/>
              <a:t>Our DGS, BVM Claims process has NOT changed.</a:t>
            </a:r>
          </a:p>
          <a:p>
            <a:pPr lvl="1"/>
            <a:r>
              <a:rPr lang="en-US" sz="2400" dirty="0"/>
              <a:t>Drivers must still call 877-347-9966, Option 5 within 24 hours to report accidents/incidents.</a:t>
            </a:r>
          </a:p>
          <a:p>
            <a:pPr lvl="1"/>
            <a:r>
              <a:rPr lang="en-US" sz="2400" dirty="0"/>
              <a:t>All documentation – STD-541, photos, police report, estimate(s), should still be sent to     </a:t>
            </a:r>
            <a:r>
              <a:rPr lang="en-US" sz="2400" dirty="0">
                <a:hlinkClick r:id="rId2"/>
              </a:rPr>
              <a:t>ra-gsbvmclaimsdiv@pa.gov</a:t>
            </a:r>
            <a:endParaRPr lang="en-US" sz="2400" dirty="0"/>
          </a:p>
          <a:p>
            <a:r>
              <a:rPr lang="en-US" dirty="0"/>
              <a:t>If you have questions concerning FARM’s new process, you must contact Al Browning and his team.</a:t>
            </a:r>
          </a:p>
        </p:txBody>
      </p:sp>
    </p:spTree>
    <p:extLst>
      <p:ext uri="{BB962C8B-B14F-4D97-AF65-F5344CB8AC3E}">
        <p14:creationId xmlns:p14="http://schemas.microsoft.com/office/powerpoint/2010/main" val="909714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sz="3200" dirty="0"/>
              <a:t>Bureau of Vehicle Management</a:t>
            </a:r>
          </a:p>
        </p:txBody>
      </p:sp>
      <p:sp>
        <p:nvSpPr>
          <p:cNvPr id="3" name="Content Placeholder 2"/>
          <p:cNvSpPr>
            <a:spLocks noGrp="1"/>
          </p:cNvSpPr>
          <p:nvPr>
            <p:ph idx="1"/>
          </p:nvPr>
        </p:nvSpPr>
        <p:spPr/>
        <p:txBody>
          <a:bodyPr/>
          <a:lstStyle/>
          <a:p>
            <a:pPr marL="0" indent="0" algn="ctr">
              <a:buNone/>
            </a:pPr>
            <a:endParaRPr lang="en-US" sz="3600" b="1" dirty="0"/>
          </a:p>
          <a:p>
            <a:pPr marL="0" indent="0" algn="ctr">
              <a:buNone/>
            </a:pPr>
            <a:endParaRPr lang="en-US" sz="3600" b="1" dirty="0"/>
          </a:p>
          <a:p>
            <a:pPr marL="0" indent="0" algn="ctr">
              <a:buNone/>
            </a:pPr>
            <a:r>
              <a:rPr lang="en-US" sz="3600" b="1" dirty="0"/>
              <a:t>Vehicle Availability</a:t>
            </a:r>
          </a:p>
          <a:p>
            <a:pPr marL="0" indent="0">
              <a:buNone/>
            </a:pPr>
            <a:r>
              <a:rPr lang="en-US" sz="3600" b="1" dirty="0"/>
              <a:t>     </a:t>
            </a:r>
          </a:p>
          <a:p>
            <a:pPr marL="0" indent="0">
              <a:buNone/>
            </a:pPr>
            <a:endParaRPr lang="en-US" b="1" dirty="0"/>
          </a:p>
          <a:p>
            <a:pPr marL="0" indent="0">
              <a:buNone/>
            </a:pPr>
            <a:r>
              <a:rPr lang="en-US" dirty="0"/>
              <a:t>   </a:t>
            </a:r>
          </a:p>
          <a:p>
            <a:pPr marL="0" indent="0">
              <a:buNone/>
            </a:pPr>
            <a:r>
              <a:rPr lang="en-US" dirty="0"/>
              <a:t>                                           </a:t>
            </a:r>
            <a:endParaRPr lang="en-US" b="1" u="sng" dirty="0"/>
          </a:p>
        </p:txBody>
      </p:sp>
    </p:spTree>
    <p:extLst>
      <p:ext uri="{BB962C8B-B14F-4D97-AF65-F5344CB8AC3E}">
        <p14:creationId xmlns:p14="http://schemas.microsoft.com/office/powerpoint/2010/main" val="2740961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EB422-06BE-44AC-A245-75E5A5A8B2AC}"/>
              </a:ext>
            </a:extLst>
          </p:cNvPr>
          <p:cNvSpPr>
            <a:spLocks noGrp="1"/>
          </p:cNvSpPr>
          <p:nvPr>
            <p:ph type="title"/>
          </p:nvPr>
        </p:nvSpPr>
        <p:spPr/>
        <p:txBody>
          <a:bodyPr/>
          <a:lstStyle/>
          <a:p>
            <a:r>
              <a:rPr lang="en-US" dirty="0"/>
              <a:t>Claims - 911</a:t>
            </a:r>
          </a:p>
        </p:txBody>
      </p:sp>
      <p:sp>
        <p:nvSpPr>
          <p:cNvPr id="3" name="Content Placeholder 2">
            <a:extLst>
              <a:ext uri="{FF2B5EF4-FFF2-40B4-BE49-F238E27FC236}">
                <a16:creationId xmlns:a16="http://schemas.microsoft.com/office/drawing/2014/main" id="{3B441D83-4DCE-4CAC-821D-8E6853BFC448}"/>
              </a:ext>
            </a:extLst>
          </p:cNvPr>
          <p:cNvSpPr>
            <a:spLocks noGrp="1"/>
          </p:cNvSpPr>
          <p:nvPr>
            <p:ph idx="1"/>
          </p:nvPr>
        </p:nvSpPr>
        <p:spPr/>
        <p:txBody>
          <a:bodyPr/>
          <a:lstStyle/>
          <a:p>
            <a:pPr algn="ctr"/>
            <a:endParaRPr lang="en-US" dirty="0"/>
          </a:p>
          <a:p>
            <a:pPr marL="0" indent="0" algn="ctr">
              <a:buNone/>
            </a:pPr>
            <a:r>
              <a:rPr lang="en-US" dirty="0"/>
              <a:t>Please remind your drivers that they must call 911 for all accidents</a:t>
            </a:r>
          </a:p>
          <a:p>
            <a:pPr marL="0" indent="0" algn="ctr">
              <a:buNone/>
            </a:pPr>
            <a:endParaRPr lang="en-US" dirty="0"/>
          </a:p>
          <a:p>
            <a:pPr marL="0" indent="0" algn="ctr">
              <a:buNone/>
            </a:pPr>
            <a:r>
              <a:rPr lang="en-US" dirty="0"/>
              <a:t>Incidents do not need to be reported to the police.</a:t>
            </a:r>
          </a:p>
          <a:p>
            <a:pPr marL="457200" lvl="1" indent="0">
              <a:buNone/>
            </a:pPr>
            <a:endParaRPr lang="en-US" i="1" dirty="0"/>
          </a:p>
          <a:p>
            <a:pPr marL="457200" lvl="1" indent="0">
              <a:buNone/>
            </a:pPr>
            <a:endParaRPr lang="en-US" dirty="0"/>
          </a:p>
        </p:txBody>
      </p:sp>
    </p:spTree>
    <p:extLst>
      <p:ext uri="{BB962C8B-B14F-4D97-AF65-F5344CB8AC3E}">
        <p14:creationId xmlns:p14="http://schemas.microsoft.com/office/powerpoint/2010/main" val="1521947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447801"/>
            <a:ext cx="8382000" cy="4678363"/>
          </a:xfrm>
        </p:spPr>
        <p:txBody>
          <a:bodyPr/>
          <a:lstStyle/>
          <a:p>
            <a:pPr marL="0" indent="0" algn="ctr">
              <a:buNone/>
            </a:pPr>
            <a:endParaRPr lang="en-US" dirty="0"/>
          </a:p>
          <a:p>
            <a:pPr marL="0" indent="0" algn="ctr">
              <a:buNone/>
            </a:pPr>
            <a:r>
              <a:rPr lang="en-US" sz="4500" b="1" dirty="0"/>
              <a:t>Questions?</a:t>
            </a:r>
          </a:p>
          <a:p>
            <a:pPr marL="0" indent="0" algn="ctr">
              <a:buNone/>
            </a:pPr>
            <a:endParaRPr lang="en-US" dirty="0"/>
          </a:p>
          <a:p>
            <a:pPr marL="0" indent="0" algn="ctr">
              <a:buNone/>
            </a:pPr>
            <a:endParaRPr lang="en-US" sz="1000" dirty="0"/>
          </a:p>
          <a:p>
            <a:pPr marL="0" indent="0" algn="ctr">
              <a:buNone/>
            </a:pPr>
            <a:r>
              <a:rPr lang="en-US" dirty="0"/>
              <a:t>Christine Eby</a:t>
            </a:r>
          </a:p>
          <a:p>
            <a:pPr marL="0" indent="0" algn="ctr">
              <a:buNone/>
            </a:pPr>
            <a:r>
              <a:rPr lang="en-US" dirty="0"/>
              <a:t>717-787-7857</a:t>
            </a:r>
          </a:p>
          <a:p>
            <a:pPr marL="0" indent="0" algn="ctr">
              <a:buNone/>
            </a:pPr>
            <a:r>
              <a:rPr lang="en-US" dirty="0">
                <a:hlinkClick r:id="rId3"/>
              </a:rPr>
              <a:t>ceby@pa.gov</a:t>
            </a:r>
            <a:r>
              <a:rPr lang="en-US" dirty="0"/>
              <a:t> </a:t>
            </a:r>
          </a:p>
          <a:p>
            <a:pPr marL="0" indent="0" algn="ctr">
              <a:buNone/>
            </a:pPr>
            <a:endParaRPr lang="en-US" sz="4500" dirty="0"/>
          </a:p>
          <a:p>
            <a:endParaRPr lang="en-US" dirty="0"/>
          </a:p>
          <a:p>
            <a:pPr marL="457200" lvl="1" indent="0">
              <a:buNone/>
            </a:pPr>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3493635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516DD-14EA-47BA-AEBE-A8FDC06B04DF}"/>
              </a:ext>
            </a:extLst>
          </p:cNvPr>
          <p:cNvSpPr>
            <a:spLocks noGrp="1"/>
          </p:cNvSpPr>
          <p:nvPr>
            <p:ph type="ctrTitle"/>
          </p:nvPr>
        </p:nvSpPr>
        <p:spPr/>
        <p:txBody>
          <a:bodyPr/>
          <a:lstStyle/>
          <a:p>
            <a:pPr algn="ctr"/>
            <a:r>
              <a:rPr lang="en-US" sz="4000" b="1" dirty="0">
                <a:solidFill>
                  <a:schemeClr val="tx1">
                    <a:lumMod val="95000"/>
                    <a:lumOff val="5000"/>
                  </a:schemeClr>
                </a:solidFill>
              </a:rPr>
              <a:t>RECORDS AND REPORTS</a:t>
            </a:r>
          </a:p>
        </p:txBody>
      </p:sp>
      <p:sp>
        <p:nvSpPr>
          <p:cNvPr id="3" name="Subtitle 2">
            <a:extLst>
              <a:ext uri="{FF2B5EF4-FFF2-40B4-BE49-F238E27FC236}">
                <a16:creationId xmlns:a16="http://schemas.microsoft.com/office/drawing/2014/main" id="{814CFEF0-FB6F-4E8D-9C37-D5A590A2AA4E}"/>
              </a:ext>
            </a:extLst>
          </p:cNvPr>
          <p:cNvSpPr>
            <a:spLocks noGrp="1"/>
          </p:cNvSpPr>
          <p:nvPr>
            <p:ph type="subTitle" idx="1"/>
          </p:nvPr>
        </p:nvSpPr>
        <p:spPr>
          <a:xfrm>
            <a:off x="2286000" y="3886200"/>
            <a:ext cx="7696200" cy="1752600"/>
          </a:xfrm>
        </p:spPr>
        <p:txBody>
          <a:bodyPr/>
          <a:lstStyle/>
          <a:p>
            <a:pPr>
              <a:lnSpc>
                <a:spcPct val="150000"/>
              </a:lnSpc>
            </a:pPr>
            <a:r>
              <a:rPr lang="en-US" sz="2000" b="1" dirty="0">
                <a:latin typeface="Batang" panose="02030600000101010101" pitchFamily="18" charset="-127"/>
                <a:cs typeface="Calibri" panose="020F0502020204030204" pitchFamily="34" charset="0"/>
              </a:rPr>
              <a:t>GS, BVM Records And Reports </a:t>
            </a:r>
            <a:r>
              <a:rPr lang="en-US" sz="2000" b="1" u="sng" dirty="0">
                <a:solidFill>
                  <a:srgbClr val="0563C1"/>
                </a:solidFill>
                <a:latin typeface="Batang" panose="02030600000101010101" pitchFamily="18" charset="-127"/>
                <a:cs typeface="Calibri" panose="020F0502020204030204" pitchFamily="34" charset="0"/>
                <a:hlinkClick r:id="rId2"/>
              </a:rPr>
              <a:t>RA-bvmr-r@pa.gov</a:t>
            </a:r>
            <a:endParaRPr lang="en-US" sz="2000" b="1" u="sng" dirty="0">
              <a:solidFill>
                <a:srgbClr val="0563C1"/>
              </a:solidFill>
              <a:latin typeface="Batang" panose="02030600000101010101" pitchFamily="18" charset="-127"/>
              <a:cs typeface="Calibri" panose="020F0502020204030204" pitchFamily="34" charset="0"/>
            </a:endParaRPr>
          </a:p>
          <a:p>
            <a:pPr>
              <a:lnSpc>
                <a:spcPct val="150000"/>
              </a:lnSpc>
            </a:pPr>
            <a:r>
              <a:rPr lang="en-US" sz="2000" b="1" dirty="0">
                <a:solidFill>
                  <a:srgbClr val="44546A"/>
                </a:solidFill>
                <a:latin typeface="Batang" panose="02030600000101010101" pitchFamily="18" charset="-127"/>
                <a:cs typeface="Calibri" panose="020F0502020204030204" pitchFamily="34" charset="0"/>
              </a:rPr>
              <a:t>EZPass GS </a:t>
            </a:r>
            <a:r>
              <a:rPr lang="en-US" sz="2000" b="1" u="sng" dirty="0">
                <a:solidFill>
                  <a:srgbClr val="44546A"/>
                </a:solidFill>
                <a:latin typeface="Batang" panose="02030600000101010101" pitchFamily="18" charset="-127"/>
                <a:cs typeface="Calibri" panose="020F0502020204030204" pitchFamily="34" charset="0"/>
                <a:hlinkClick r:id="rId3"/>
              </a:rPr>
              <a:t>RA-ezpass@pa.gov</a:t>
            </a:r>
            <a:endParaRPr lang="en-US" sz="2000" dirty="0"/>
          </a:p>
        </p:txBody>
      </p:sp>
    </p:spTree>
    <p:extLst>
      <p:ext uri="{BB962C8B-B14F-4D97-AF65-F5344CB8AC3E}">
        <p14:creationId xmlns:p14="http://schemas.microsoft.com/office/powerpoint/2010/main" val="351707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28E4BE-206B-4B18-8A77-A1A46440CFF4}"/>
              </a:ext>
            </a:extLst>
          </p:cNvPr>
          <p:cNvSpPr txBox="1"/>
          <p:nvPr/>
        </p:nvSpPr>
        <p:spPr>
          <a:xfrm>
            <a:off x="1752600" y="1600200"/>
            <a:ext cx="8610600" cy="2862322"/>
          </a:xfrm>
          <a:prstGeom prst="rect">
            <a:avLst/>
          </a:prstGeom>
          <a:noFill/>
        </p:spPr>
        <p:txBody>
          <a:bodyPr wrap="square" rtlCol="0">
            <a:spAutoFit/>
          </a:bodyPr>
          <a:lstStyle/>
          <a:p>
            <a:pPr fontAlgn="base"/>
            <a:r>
              <a:rPr lang="en-US" b="1" u="sng" dirty="0">
                <a:solidFill>
                  <a:srgbClr val="FF0000"/>
                </a:solidFill>
                <a:latin typeface="Batang" panose="02030600000101010101" pitchFamily="18" charset="-127"/>
                <a:ea typeface="Calibri" panose="020F0502020204030204" pitchFamily="34" charset="0"/>
              </a:rPr>
              <a:t>EZPass – transponders:</a:t>
            </a:r>
            <a:endParaRPr lang="en-US" dirty="0">
              <a:solidFill>
                <a:srgbClr val="000000"/>
              </a:solidFill>
              <a:latin typeface="Calibri" panose="020F0502020204030204" pitchFamily="34" charset="0"/>
              <a:ea typeface="Calibri" panose="020F0502020204030204" pitchFamily="34" charset="0"/>
            </a:endParaRPr>
          </a:p>
          <a:p>
            <a:pPr fontAlgn="base"/>
            <a:r>
              <a:rPr lang="en-US" dirty="0">
                <a:solidFill>
                  <a:srgbClr val="000000"/>
                </a:solidFill>
                <a:latin typeface="Batang" panose="02030600000101010101" pitchFamily="18" charset="-127"/>
                <a:ea typeface="Calibri" panose="020F0502020204030204" pitchFamily="34" charset="0"/>
              </a:rPr>
              <a:t> </a:t>
            </a:r>
            <a:endParaRPr lang="en-US" dirty="0">
              <a:solidFill>
                <a:srgbClr val="000000"/>
              </a:solidFill>
              <a:latin typeface="Calibri" panose="020F0502020204030204" pitchFamily="34" charset="0"/>
              <a:ea typeface="Calibri" panose="020F0502020204030204" pitchFamily="34" charset="0"/>
            </a:endParaRPr>
          </a:p>
          <a:p>
            <a:pPr marL="342900" indent="-342900" fontAlgn="base">
              <a:buFont typeface="+mj-lt"/>
              <a:buAutoNum type="arabicPeriod"/>
            </a:pPr>
            <a:r>
              <a:rPr lang="en-US" dirty="0">
                <a:solidFill>
                  <a:srgbClr val="000000"/>
                </a:solidFill>
                <a:latin typeface="Batang" panose="02030600000101010101" pitchFamily="18" charset="-127"/>
                <a:ea typeface="Calibri" panose="020F0502020204030204" pitchFamily="34" charset="0"/>
              </a:rPr>
              <a:t>When an agency turns in a vehicle that has a transponder and you are transferring the transponder to the new vehicle, please remember to do the form to add the new vehicle and to delete the old vehicle and plate number to the account.</a:t>
            </a:r>
            <a:r>
              <a:rPr lang="en-US" dirty="0">
                <a:solidFill>
                  <a:srgbClr val="000000"/>
                </a:solidFill>
                <a:latin typeface="Batang" panose="02030600000101010101" pitchFamily="18" charset="-127"/>
                <a:ea typeface="Batang" panose="02030600000101010101" pitchFamily="18" charset="-127"/>
              </a:rPr>
              <a:t> </a:t>
            </a:r>
            <a:r>
              <a:rPr lang="en-US" dirty="0">
                <a:solidFill>
                  <a:srgbClr val="000000"/>
                </a:solidFill>
                <a:latin typeface="Batang" panose="02030600000101010101" pitchFamily="18" charset="-127"/>
                <a:ea typeface="Calibri" panose="020F0502020204030204" pitchFamily="34" charset="0"/>
              </a:rPr>
              <a:t> You can transfer the transponder, add the new plate and vehicle, and delete the old plate and vehicle all on the same form.</a:t>
            </a:r>
            <a:r>
              <a:rPr lang="en-US" dirty="0">
                <a:solidFill>
                  <a:srgbClr val="000000"/>
                </a:solidFill>
                <a:latin typeface="Batang" panose="02030600000101010101" pitchFamily="18" charset="-127"/>
                <a:ea typeface="Batang" panose="02030600000101010101" pitchFamily="18" charset="-127"/>
              </a:rPr>
              <a:t> </a:t>
            </a:r>
            <a:r>
              <a:rPr lang="en-US" dirty="0">
                <a:solidFill>
                  <a:srgbClr val="000000"/>
                </a:solidFill>
                <a:latin typeface="Batang" panose="02030600000101010101" pitchFamily="18" charset="-127"/>
                <a:ea typeface="Calibri" panose="020F0502020204030204" pitchFamily="34" charset="0"/>
              </a:rPr>
              <a:t> If you need a new transponder at the same time, you can do it on the same form.</a:t>
            </a:r>
            <a:endParaRPr lang="en-US" dirty="0">
              <a:solidFill>
                <a:srgbClr val="000000"/>
              </a:solidFill>
              <a:latin typeface="Calibri" panose="020F0502020204030204" pitchFamily="34" charset="0"/>
              <a:ea typeface="Calibri" panose="020F0502020204030204" pitchFamily="34" charset="0"/>
            </a:endParaRPr>
          </a:p>
          <a:p>
            <a:pPr fontAlgn="base">
              <a:spcBef>
                <a:spcPct val="0"/>
              </a:spcBef>
              <a:spcAft>
                <a:spcPct val="0"/>
              </a:spcAft>
            </a:pPr>
            <a:endParaRPr lang="en-US" dirty="0">
              <a:solidFill>
                <a:srgbClr val="000000"/>
              </a:solidFill>
              <a:latin typeface="Arial" charset="0"/>
            </a:endParaRPr>
          </a:p>
        </p:txBody>
      </p:sp>
      <p:sp>
        <p:nvSpPr>
          <p:cNvPr id="4" name="TextBox 3">
            <a:extLst>
              <a:ext uri="{FF2B5EF4-FFF2-40B4-BE49-F238E27FC236}">
                <a16:creationId xmlns:a16="http://schemas.microsoft.com/office/drawing/2014/main" id="{9C1FBD71-B434-4D29-A657-FF9809B519CF}"/>
              </a:ext>
            </a:extLst>
          </p:cNvPr>
          <p:cNvSpPr txBox="1"/>
          <p:nvPr/>
        </p:nvSpPr>
        <p:spPr>
          <a:xfrm>
            <a:off x="1752600" y="4267200"/>
            <a:ext cx="8458200" cy="1477328"/>
          </a:xfrm>
          <a:prstGeom prst="rect">
            <a:avLst/>
          </a:prstGeom>
          <a:noFill/>
        </p:spPr>
        <p:txBody>
          <a:bodyPr wrap="square" rtlCol="0">
            <a:spAutoFit/>
          </a:bodyPr>
          <a:lstStyle/>
          <a:p>
            <a:pPr marL="342900" indent="-342900" fontAlgn="base">
              <a:spcBef>
                <a:spcPct val="0"/>
              </a:spcBef>
              <a:spcAft>
                <a:spcPct val="0"/>
              </a:spcAft>
              <a:buFontTx/>
              <a:buAutoNum type="arabicPeriod" startAt="2"/>
            </a:pPr>
            <a:r>
              <a:rPr lang="en-US" dirty="0">
                <a:solidFill>
                  <a:srgbClr val="000000">
                    <a:lumMod val="95000"/>
                    <a:lumOff val="5000"/>
                  </a:srgbClr>
                </a:solidFill>
                <a:latin typeface="Batang" panose="02030600000101010101" pitchFamily="18" charset="-127"/>
                <a:ea typeface="Calibri" panose="020F0502020204030204" pitchFamily="34" charset="0"/>
              </a:rPr>
              <a:t>Please make sure the Vehicle Reference Code on the transponder is</a:t>
            </a:r>
          </a:p>
          <a:p>
            <a:pPr fontAlgn="base">
              <a:spcBef>
                <a:spcPct val="0"/>
              </a:spcBef>
              <a:spcAft>
                <a:spcPct val="0"/>
              </a:spcAft>
            </a:pPr>
            <a:r>
              <a:rPr lang="en-US" dirty="0">
                <a:solidFill>
                  <a:srgbClr val="000000">
                    <a:lumMod val="95000"/>
                    <a:lumOff val="5000"/>
                  </a:srgbClr>
                </a:solidFill>
                <a:latin typeface="Batang" panose="02030600000101010101" pitchFamily="18" charset="-127"/>
                <a:ea typeface="Calibri" panose="020F0502020204030204" pitchFamily="34" charset="0"/>
              </a:rPr>
              <a:t>    correct for the type of vehicle.</a:t>
            </a:r>
            <a:r>
              <a:rPr lang="en-US" dirty="0">
                <a:solidFill>
                  <a:srgbClr val="000000">
                    <a:lumMod val="95000"/>
                    <a:lumOff val="5000"/>
                  </a:srgbClr>
                </a:solidFill>
                <a:latin typeface="Batang" panose="02030600000101010101" pitchFamily="18" charset="-127"/>
                <a:ea typeface="Batang" panose="02030600000101010101" pitchFamily="18" charset="-127"/>
              </a:rPr>
              <a:t> </a:t>
            </a:r>
            <a:r>
              <a:rPr lang="en-US" dirty="0">
                <a:solidFill>
                  <a:srgbClr val="000000">
                    <a:lumMod val="95000"/>
                    <a:lumOff val="5000"/>
                  </a:srgbClr>
                </a:solidFill>
                <a:latin typeface="Batang" panose="02030600000101010101" pitchFamily="18" charset="-127"/>
                <a:ea typeface="Calibri" panose="020F0502020204030204" pitchFamily="34" charset="0"/>
              </a:rPr>
              <a:t> You can find the codes on the 2</a:t>
            </a:r>
            <a:r>
              <a:rPr lang="en-US" baseline="30000" dirty="0">
                <a:solidFill>
                  <a:srgbClr val="000000">
                    <a:lumMod val="95000"/>
                    <a:lumOff val="5000"/>
                  </a:srgbClr>
                </a:solidFill>
                <a:latin typeface="Batang" panose="02030600000101010101" pitchFamily="18" charset="-127"/>
                <a:ea typeface="Calibri" panose="020F0502020204030204" pitchFamily="34" charset="0"/>
              </a:rPr>
              <a:t>nd</a:t>
            </a:r>
            <a:r>
              <a:rPr lang="en-US" dirty="0">
                <a:solidFill>
                  <a:srgbClr val="000000">
                    <a:lumMod val="95000"/>
                    <a:lumOff val="5000"/>
                  </a:srgbClr>
                </a:solidFill>
                <a:latin typeface="Batang" panose="02030600000101010101" pitchFamily="18" charset="-127"/>
                <a:ea typeface="Calibri" panose="020F0502020204030204" pitchFamily="34" charset="0"/>
              </a:rPr>
              <a:t> tab at</a:t>
            </a:r>
          </a:p>
          <a:p>
            <a:pPr fontAlgn="base">
              <a:spcBef>
                <a:spcPct val="0"/>
              </a:spcBef>
              <a:spcAft>
                <a:spcPct val="0"/>
              </a:spcAft>
            </a:pPr>
            <a:r>
              <a:rPr lang="en-US" dirty="0">
                <a:solidFill>
                  <a:srgbClr val="000000">
                    <a:lumMod val="95000"/>
                    <a:lumOff val="5000"/>
                  </a:srgbClr>
                </a:solidFill>
                <a:latin typeface="Batang" panose="02030600000101010101" pitchFamily="18" charset="-127"/>
                <a:ea typeface="Calibri" panose="020F0502020204030204" pitchFamily="34" charset="0"/>
              </a:rPr>
              <a:t>    the bottom of the form.</a:t>
            </a:r>
            <a:r>
              <a:rPr lang="en-US" dirty="0">
                <a:solidFill>
                  <a:srgbClr val="000000">
                    <a:lumMod val="95000"/>
                    <a:lumOff val="5000"/>
                  </a:srgbClr>
                </a:solidFill>
                <a:latin typeface="Batang" panose="02030600000101010101" pitchFamily="18" charset="-127"/>
                <a:ea typeface="Batang" panose="02030600000101010101" pitchFamily="18" charset="-127"/>
              </a:rPr>
              <a:t> </a:t>
            </a:r>
            <a:r>
              <a:rPr lang="en-US" dirty="0">
                <a:solidFill>
                  <a:srgbClr val="000000">
                    <a:lumMod val="95000"/>
                    <a:lumOff val="5000"/>
                  </a:srgbClr>
                </a:solidFill>
                <a:latin typeface="Batang" panose="02030600000101010101" pitchFamily="18" charset="-127"/>
                <a:ea typeface="Calibri" panose="020F0502020204030204" pitchFamily="34" charset="0"/>
              </a:rPr>
              <a:t> If the transponder you want to transfer is not</a:t>
            </a:r>
          </a:p>
          <a:p>
            <a:pPr fontAlgn="base">
              <a:spcBef>
                <a:spcPct val="0"/>
              </a:spcBef>
              <a:spcAft>
                <a:spcPct val="0"/>
              </a:spcAft>
            </a:pPr>
            <a:r>
              <a:rPr lang="en-US" dirty="0">
                <a:solidFill>
                  <a:srgbClr val="000000">
                    <a:lumMod val="95000"/>
                    <a:lumOff val="5000"/>
                  </a:srgbClr>
                </a:solidFill>
                <a:latin typeface="Batang" panose="02030600000101010101" pitchFamily="18" charset="-127"/>
                <a:ea typeface="Calibri" panose="020F0502020204030204" pitchFamily="34" charset="0"/>
              </a:rPr>
              <a:t>    the correct code, please order a new transponder with the correct code. </a:t>
            </a:r>
            <a:endParaRPr lang="en-US" dirty="0">
              <a:solidFill>
                <a:srgbClr val="000000">
                  <a:lumMod val="95000"/>
                  <a:lumOff val="5000"/>
                </a:srgbClr>
              </a:solidFill>
              <a:latin typeface="Calibri" panose="020F0502020204030204" pitchFamily="34" charset="0"/>
              <a:ea typeface="Calibri" panose="020F0502020204030204" pitchFamily="34" charset="0"/>
            </a:endParaRPr>
          </a:p>
          <a:p>
            <a:pPr fontAlgn="base">
              <a:spcBef>
                <a:spcPct val="0"/>
              </a:spcBef>
              <a:spcAft>
                <a:spcPct val="0"/>
              </a:spcAft>
            </a:pPr>
            <a:endParaRPr lang="en-US" dirty="0">
              <a:solidFill>
                <a:srgbClr val="000000"/>
              </a:solidFill>
              <a:latin typeface="Arial" charset="0"/>
            </a:endParaRPr>
          </a:p>
        </p:txBody>
      </p:sp>
    </p:spTree>
    <p:extLst>
      <p:ext uri="{BB962C8B-B14F-4D97-AF65-F5344CB8AC3E}">
        <p14:creationId xmlns:p14="http://schemas.microsoft.com/office/powerpoint/2010/main" val="1779139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747141-15E2-4AF4-AC52-24F2C1D29F10}"/>
              </a:ext>
            </a:extLst>
          </p:cNvPr>
          <p:cNvSpPr txBox="1"/>
          <p:nvPr/>
        </p:nvSpPr>
        <p:spPr>
          <a:xfrm>
            <a:off x="1756317" y="1600200"/>
            <a:ext cx="8610600" cy="4801314"/>
          </a:xfrm>
          <a:prstGeom prst="rect">
            <a:avLst/>
          </a:prstGeom>
          <a:noFill/>
        </p:spPr>
        <p:txBody>
          <a:bodyPr wrap="square" rtlCol="0">
            <a:spAutoFit/>
          </a:bodyPr>
          <a:lstStyle/>
          <a:p>
            <a:pPr marL="342900" indent="-342900" fontAlgn="base">
              <a:buFontTx/>
              <a:buAutoNum type="arabicPeriod" startAt="3"/>
            </a:pPr>
            <a:r>
              <a:rPr lang="en-US" dirty="0">
                <a:solidFill>
                  <a:srgbClr val="000000"/>
                </a:solidFill>
                <a:latin typeface="Batang" panose="02030600000101010101" pitchFamily="18" charset="-127"/>
                <a:ea typeface="Calibri" panose="020F0502020204030204" pitchFamily="34" charset="0"/>
              </a:rPr>
              <a:t>Remember you cannot transfer a transponder from one account to another.  You can only transfer a transponder from one vehicle to another vehicle if they are in the same account and is the same vehicle code.</a:t>
            </a:r>
          </a:p>
          <a:p>
            <a:pPr fontAlgn="base"/>
            <a:endParaRPr lang="en-US" dirty="0">
              <a:solidFill>
                <a:srgbClr val="000000"/>
              </a:solidFill>
              <a:latin typeface="Batang" panose="02030600000101010101" pitchFamily="18" charset="-127"/>
              <a:ea typeface="Calibri" panose="020F0502020204030204" pitchFamily="34" charset="0"/>
            </a:endParaRPr>
          </a:p>
          <a:p>
            <a:pPr marL="342900" indent="-342900" fontAlgn="base">
              <a:buFontTx/>
              <a:buAutoNum type="arabicPeriod" startAt="4"/>
            </a:pPr>
            <a:r>
              <a:rPr lang="en-US" dirty="0">
                <a:solidFill>
                  <a:srgbClr val="000000">
                    <a:lumMod val="95000"/>
                    <a:lumOff val="5000"/>
                  </a:srgbClr>
                </a:solidFill>
                <a:latin typeface="Batang" panose="02030600000101010101" pitchFamily="18" charset="-127"/>
                <a:ea typeface="Calibri" panose="020F0502020204030204" pitchFamily="34" charset="0"/>
              </a:rPr>
              <a:t>When completing the form, please make sure that the account name and</a:t>
            </a:r>
          </a:p>
          <a:p>
            <a:pPr fontAlgn="base"/>
            <a:r>
              <a:rPr lang="en-US" dirty="0">
                <a:solidFill>
                  <a:srgbClr val="000000">
                    <a:lumMod val="95000"/>
                    <a:lumOff val="5000"/>
                  </a:srgbClr>
                </a:solidFill>
                <a:latin typeface="Batang" panose="02030600000101010101" pitchFamily="18" charset="-127"/>
                <a:ea typeface="Calibri" panose="020F0502020204030204" pitchFamily="34" charset="0"/>
              </a:rPr>
              <a:t>     number are on the form.</a:t>
            </a:r>
          </a:p>
          <a:p>
            <a:pPr fontAlgn="base"/>
            <a:endParaRPr lang="en-US" dirty="0">
              <a:solidFill>
                <a:srgbClr val="000000">
                  <a:lumMod val="95000"/>
                  <a:lumOff val="5000"/>
                </a:srgbClr>
              </a:solidFill>
              <a:latin typeface="Batang" panose="02030600000101010101" pitchFamily="18" charset="-127"/>
              <a:ea typeface="Calibri" panose="020F0502020204030204" pitchFamily="34" charset="0"/>
            </a:endParaRPr>
          </a:p>
          <a:p>
            <a:pPr marL="342900" indent="-342900" fontAlgn="base">
              <a:buFontTx/>
              <a:buAutoNum type="arabicPeriod" startAt="5"/>
            </a:pPr>
            <a:r>
              <a:rPr lang="en-US" dirty="0">
                <a:solidFill>
                  <a:srgbClr val="000000">
                    <a:lumMod val="95000"/>
                    <a:lumOff val="5000"/>
                  </a:srgbClr>
                </a:solidFill>
                <a:latin typeface="Batang" panose="02030600000101010101" pitchFamily="18" charset="-127"/>
                <a:ea typeface="Calibri" panose="020F0502020204030204" pitchFamily="34" charset="0"/>
              </a:rPr>
              <a:t>EZPass is asking that the agency put all their requests for each account for the day on 1 page.  They are saying that they don’t know if something is a duplicate request when they get more than 1 a day from the same account per agency.  BVM will be sending the requests to EZPass towards the end of the day.  If it is urgent, please put a notation in the email for us to see then we can send it to EZPass right away.</a:t>
            </a:r>
          </a:p>
          <a:p>
            <a:pPr fontAlgn="base"/>
            <a:r>
              <a:rPr lang="en-US" dirty="0">
                <a:solidFill>
                  <a:srgbClr val="44546A"/>
                </a:solidFill>
                <a:latin typeface="Batang" panose="02030600000101010101" pitchFamily="18" charset="-127"/>
                <a:ea typeface="Calibri" panose="020F0502020204030204" pitchFamily="34" charset="0"/>
              </a:rPr>
              <a:t> </a:t>
            </a:r>
            <a:endParaRPr lang="en-US" dirty="0">
              <a:solidFill>
                <a:srgbClr val="000000"/>
              </a:solidFill>
              <a:latin typeface="Calibri" panose="020F0502020204030204" pitchFamily="34" charset="0"/>
              <a:ea typeface="Calibri" panose="020F0502020204030204" pitchFamily="34" charset="0"/>
            </a:endParaRPr>
          </a:p>
          <a:p>
            <a:pPr fontAlgn="base"/>
            <a:r>
              <a:rPr lang="en-US" dirty="0">
                <a:solidFill>
                  <a:srgbClr val="44546A"/>
                </a:solidFill>
                <a:latin typeface="Batang" panose="02030600000101010101" pitchFamily="18" charset="-127"/>
                <a:ea typeface="Calibri" panose="020F0502020204030204" pitchFamily="34" charset="0"/>
              </a:rPr>
              <a:t> </a:t>
            </a:r>
            <a:endParaRPr lang="en-US" dirty="0">
              <a:solidFill>
                <a:srgbClr val="000000"/>
              </a:solidFill>
              <a:latin typeface="Calibri" panose="020F0502020204030204" pitchFamily="34" charset="0"/>
              <a:ea typeface="Calibri" panose="020F0502020204030204" pitchFamily="34" charset="0"/>
            </a:endParaRPr>
          </a:p>
          <a:p>
            <a:pPr fontAlgn="base">
              <a:spcBef>
                <a:spcPct val="0"/>
              </a:spcBef>
              <a:spcAft>
                <a:spcPct val="0"/>
              </a:spcAft>
            </a:pPr>
            <a:endParaRPr lang="en-US" dirty="0">
              <a:solidFill>
                <a:srgbClr val="000000"/>
              </a:solidFill>
              <a:latin typeface="Arial" charset="0"/>
            </a:endParaRPr>
          </a:p>
        </p:txBody>
      </p:sp>
    </p:spTree>
    <p:extLst>
      <p:ext uri="{BB962C8B-B14F-4D97-AF65-F5344CB8AC3E}">
        <p14:creationId xmlns:p14="http://schemas.microsoft.com/office/powerpoint/2010/main" val="42564169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8269E25-E577-473C-B734-1593F85E598F}"/>
              </a:ext>
            </a:extLst>
          </p:cNvPr>
          <p:cNvSpPr txBox="1"/>
          <p:nvPr/>
        </p:nvSpPr>
        <p:spPr>
          <a:xfrm>
            <a:off x="1981200" y="1676401"/>
            <a:ext cx="8229600" cy="3139321"/>
          </a:xfrm>
          <a:prstGeom prst="rect">
            <a:avLst/>
          </a:prstGeom>
          <a:noFill/>
        </p:spPr>
        <p:txBody>
          <a:bodyPr wrap="square" rtlCol="0">
            <a:spAutoFit/>
          </a:bodyPr>
          <a:lstStyle/>
          <a:p>
            <a:pPr fontAlgn="base"/>
            <a:r>
              <a:rPr lang="en-US" dirty="0">
                <a:solidFill>
                  <a:srgbClr val="000000">
                    <a:lumMod val="95000"/>
                    <a:lumOff val="5000"/>
                  </a:srgbClr>
                </a:solidFill>
                <a:latin typeface="Batang" panose="02030600000101010101" pitchFamily="18" charset="-127"/>
                <a:ea typeface="Calibri" panose="020F0502020204030204" pitchFamily="34" charset="0"/>
              </a:rPr>
              <a:t>6.  </a:t>
            </a:r>
            <a:r>
              <a:rPr lang="en-US" dirty="0">
                <a:solidFill>
                  <a:srgbClr val="000000"/>
                </a:solidFill>
                <a:latin typeface="Batang" panose="02030600000101010101" pitchFamily="18" charset="-127"/>
                <a:ea typeface="Calibri" panose="020F0502020204030204" pitchFamily="34" charset="0"/>
              </a:rPr>
              <a:t>Please make sure that your account with EZPass is up-to-date with</a:t>
            </a:r>
          </a:p>
          <a:p>
            <a:pPr fontAlgn="base"/>
            <a:r>
              <a:rPr lang="en-US" dirty="0">
                <a:solidFill>
                  <a:srgbClr val="000000"/>
                </a:solidFill>
                <a:latin typeface="Batang" panose="02030600000101010101" pitchFamily="18" charset="-127"/>
                <a:ea typeface="Calibri" panose="020F0502020204030204" pitchFamily="34" charset="0"/>
              </a:rPr>
              <a:t>     payment.  Remember you cannot take the discount until your account </a:t>
            </a:r>
          </a:p>
          <a:p>
            <a:pPr fontAlgn="base"/>
            <a:r>
              <a:rPr lang="en-US" dirty="0">
                <a:solidFill>
                  <a:srgbClr val="000000"/>
                </a:solidFill>
                <a:latin typeface="Batang" panose="02030600000101010101" pitchFamily="18" charset="-127"/>
                <a:ea typeface="Calibri" panose="020F0502020204030204" pitchFamily="34" charset="0"/>
              </a:rPr>
              <a:t>     is paid up-to-date.</a:t>
            </a:r>
            <a:endParaRPr lang="en-US" dirty="0">
              <a:solidFill>
                <a:srgbClr val="000000"/>
              </a:solidFill>
              <a:latin typeface="Calibri" panose="020F0502020204030204" pitchFamily="34" charset="0"/>
              <a:ea typeface="Calibri" panose="020F0502020204030204" pitchFamily="34" charset="0"/>
            </a:endParaRPr>
          </a:p>
          <a:p>
            <a:pPr fontAlgn="base"/>
            <a:endParaRPr lang="en-US" dirty="0">
              <a:solidFill>
                <a:srgbClr val="000000">
                  <a:lumMod val="95000"/>
                  <a:lumOff val="5000"/>
                </a:srgbClr>
              </a:solidFill>
              <a:latin typeface="Batang" panose="02030600000101010101" pitchFamily="18" charset="-127"/>
              <a:ea typeface="Calibri" panose="020F0502020204030204" pitchFamily="34" charset="0"/>
            </a:endParaRPr>
          </a:p>
          <a:p>
            <a:pPr fontAlgn="base"/>
            <a:r>
              <a:rPr lang="en-US" dirty="0">
                <a:solidFill>
                  <a:srgbClr val="000000">
                    <a:lumMod val="95000"/>
                    <a:lumOff val="5000"/>
                  </a:srgbClr>
                </a:solidFill>
                <a:latin typeface="Batang" panose="02030600000101010101" pitchFamily="18" charset="-127"/>
                <a:ea typeface="Calibri" panose="020F0502020204030204" pitchFamily="34" charset="0"/>
              </a:rPr>
              <a:t>7.  If you are a new automotive liaison, you need to fill out the form to</a:t>
            </a:r>
          </a:p>
          <a:p>
            <a:pPr fontAlgn="base"/>
            <a:r>
              <a:rPr lang="en-US" dirty="0">
                <a:solidFill>
                  <a:srgbClr val="000000">
                    <a:lumMod val="95000"/>
                    <a:lumOff val="5000"/>
                  </a:srgbClr>
                </a:solidFill>
                <a:latin typeface="Batang" panose="02030600000101010101" pitchFamily="18" charset="-127"/>
                <a:ea typeface="Calibri" panose="020F0502020204030204" pitchFamily="34" charset="0"/>
              </a:rPr>
              <a:t>     add your name to the account and remove the old automotive liaison</a:t>
            </a:r>
          </a:p>
          <a:p>
            <a:pPr fontAlgn="base"/>
            <a:r>
              <a:rPr lang="en-US" dirty="0">
                <a:solidFill>
                  <a:srgbClr val="000000">
                    <a:lumMod val="95000"/>
                    <a:lumOff val="5000"/>
                  </a:srgbClr>
                </a:solidFill>
                <a:latin typeface="Batang" panose="02030600000101010101" pitchFamily="18" charset="-127"/>
                <a:ea typeface="Calibri" panose="020F0502020204030204" pitchFamily="34" charset="0"/>
              </a:rPr>
              <a:t>     in case if you need to call EZPass concerning your account(s).   </a:t>
            </a:r>
          </a:p>
          <a:p>
            <a:pPr fontAlgn="base"/>
            <a:endParaRPr lang="en-US" dirty="0">
              <a:solidFill>
                <a:srgbClr val="000000">
                  <a:lumMod val="95000"/>
                  <a:lumOff val="5000"/>
                </a:srgbClr>
              </a:solidFill>
              <a:latin typeface="Batang" panose="02030600000101010101" pitchFamily="18" charset="-127"/>
              <a:ea typeface="Calibri" panose="020F0502020204030204" pitchFamily="34" charset="0"/>
            </a:endParaRPr>
          </a:p>
          <a:p>
            <a:pPr fontAlgn="base"/>
            <a:r>
              <a:rPr lang="en-US" dirty="0">
                <a:solidFill>
                  <a:srgbClr val="000000">
                    <a:lumMod val="95000"/>
                    <a:lumOff val="5000"/>
                  </a:srgbClr>
                </a:solidFill>
                <a:latin typeface="Batang" panose="02030600000101010101" pitchFamily="18" charset="-127"/>
                <a:ea typeface="Calibri" panose="020F0502020204030204" pitchFamily="34" charset="0"/>
              </a:rPr>
              <a:t>8.  Please send all EZPass requests to the EZPass resource account:</a:t>
            </a:r>
          </a:p>
          <a:p>
            <a:pPr fontAlgn="base"/>
            <a:r>
              <a:rPr lang="en-US" dirty="0">
                <a:solidFill>
                  <a:srgbClr val="000000">
                    <a:lumMod val="95000"/>
                    <a:lumOff val="5000"/>
                  </a:srgbClr>
                </a:solidFill>
                <a:latin typeface="Batang" panose="02030600000101010101" pitchFamily="18" charset="-127"/>
                <a:ea typeface="Calibri" panose="020F0502020204030204" pitchFamily="34" charset="0"/>
              </a:rPr>
              <a:t>     </a:t>
            </a:r>
            <a:r>
              <a:rPr lang="en-US" b="1" dirty="0">
                <a:solidFill>
                  <a:srgbClr val="44546A"/>
                </a:solidFill>
                <a:latin typeface="Batang" panose="02030600000101010101" pitchFamily="18" charset="-127"/>
                <a:ea typeface="Calibri" panose="020F0502020204030204" pitchFamily="34" charset="0"/>
              </a:rPr>
              <a:t>EZPass GS </a:t>
            </a:r>
            <a:r>
              <a:rPr lang="en-US" b="1" u="sng" dirty="0">
                <a:solidFill>
                  <a:srgbClr val="44546A"/>
                </a:solidFill>
                <a:latin typeface="Batang" panose="02030600000101010101" pitchFamily="18" charset="-127"/>
                <a:ea typeface="Calibri" panose="020F0502020204030204" pitchFamily="34" charset="0"/>
                <a:hlinkClick r:id="rId2"/>
              </a:rPr>
              <a:t>RA-ezpass@pa.gov</a:t>
            </a:r>
            <a:r>
              <a:rPr lang="en-US" dirty="0">
                <a:solidFill>
                  <a:srgbClr val="44546A"/>
                </a:solidFill>
                <a:latin typeface="Batang" panose="02030600000101010101" pitchFamily="18" charset="-127"/>
                <a:ea typeface="Calibri" panose="020F0502020204030204" pitchFamily="34" charset="0"/>
              </a:rPr>
              <a:t> </a:t>
            </a:r>
            <a:endParaRPr lang="en-US" dirty="0">
              <a:solidFill>
                <a:srgbClr val="44546A"/>
              </a:solidFill>
              <a:latin typeface="Calibri" panose="020F0502020204030204" pitchFamily="34" charset="0"/>
              <a:ea typeface="Calibri" panose="020F0502020204030204" pitchFamily="34" charset="0"/>
            </a:endParaRPr>
          </a:p>
          <a:p>
            <a:pPr fontAlgn="base">
              <a:spcBef>
                <a:spcPct val="0"/>
              </a:spcBef>
              <a:spcAft>
                <a:spcPct val="0"/>
              </a:spcAft>
            </a:pPr>
            <a:r>
              <a:rPr lang="en-US" dirty="0">
                <a:solidFill>
                  <a:srgbClr val="000000"/>
                </a:solidFill>
                <a:latin typeface="Arial" charset="0"/>
              </a:rPr>
              <a:t>  </a:t>
            </a:r>
          </a:p>
        </p:txBody>
      </p:sp>
    </p:spTree>
    <p:extLst>
      <p:ext uri="{BB962C8B-B14F-4D97-AF65-F5344CB8AC3E}">
        <p14:creationId xmlns:p14="http://schemas.microsoft.com/office/powerpoint/2010/main" val="26043560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BEBAC0-E54C-453F-8695-EE3C386E0B1E}"/>
              </a:ext>
            </a:extLst>
          </p:cNvPr>
          <p:cNvSpPr txBox="1"/>
          <p:nvPr/>
        </p:nvSpPr>
        <p:spPr>
          <a:xfrm>
            <a:off x="1676400" y="1600201"/>
            <a:ext cx="8610600" cy="2031325"/>
          </a:xfrm>
          <a:prstGeom prst="rect">
            <a:avLst/>
          </a:prstGeom>
          <a:noFill/>
        </p:spPr>
        <p:txBody>
          <a:bodyPr wrap="square">
            <a:spAutoFit/>
          </a:bodyPr>
          <a:lstStyle/>
          <a:p>
            <a:pPr fontAlgn="base"/>
            <a:r>
              <a:rPr lang="en-US" b="1" u="sng" dirty="0">
                <a:solidFill>
                  <a:srgbClr val="FF0000"/>
                </a:solidFill>
                <a:latin typeface="Batang" panose="02030600000101010101" pitchFamily="18" charset="-127"/>
                <a:ea typeface="Calibri" panose="020F0502020204030204" pitchFamily="34" charset="0"/>
              </a:rPr>
              <a:t>GSVM-95 FOR CONFIDENTIAL PLATE:</a:t>
            </a:r>
            <a:endParaRPr lang="en-US" dirty="0">
              <a:solidFill>
                <a:srgbClr val="000000"/>
              </a:solidFill>
              <a:latin typeface="Calibri" panose="020F0502020204030204" pitchFamily="34" charset="0"/>
              <a:ea typeface="Calibri" panose="020F0502020204030204" pitchFamily="34" charset="0"/>
            </a:endParaRPr>
          </a:p>
          <a:p>
            <a:pPr fontAlgn="base"/>
            <a:r>
              <a:rPr lang="en-US" dirty="0">
                <a:solidFill>
                  <a:srgbClr val="000000"/>
                </a:solidFill>
                <a:latin typeface="Batang" panose="02030600000101010101" pitchFamily="18" charset="-127"/>
                <a:ea typeface="Calibri" panose="020F0502020204030204" pitchFamily="34" charset="0"/>
              </a:rPr>
              <a:t> </a:t>
            </a:r>
            <a:endParaRPr lang="en-US" dirty="0">
              <a:solidFill>
                <a:srgbClr val="000000"/>
              </a:solidFill>
              <a:latin typeface="Calibri" panose="020F0502020204030204" pitchFamily="34" charset="0"/>
              <a:ea typeface="Calibri" panose="020F0502020204030204" pitchFamily="34" charset="0"/>
            </a:endParaRPr>
          </a:p>
          <a:p>
            <a:pPr marL="342900" indent="-342900" fontAlgn="base">
              <a:spcAft>
                <a:spcPts val="1800"/>
              </a:spcAft>
              <a:buFont typeface="+mj-lt"/>
              <a:buAutoNum type="arabicPeriod"/>
            </a:pPr>
            <a:r>
              <a:rPr lang="en-US" dirty="0">
                <a:solidFill>
                  <a:srgbClr val="000000"/>
                </a:solidFill>
                <a:latin typeface="Batang" panose="02030600000101010101" pitchFamily="18" charset="-127"/>
                <a:ea typeface="Calibri" panose="020F0502020204030204" pitchFamily="34" charset="0"/>
              </a:rPr>
              <a:t>If you are requesting a confidential plate or transferring a driver into a vehicle with confidential plate, remember we need a GSVM-95 with signatures.  We will not process the request for confidential plate or transferring a driver into a vehicle with confidential plate until we have the GSVM-95.</a:t>
            </a:r>
          </a:p>
        </p:txBody>
      </p:sp>
    </p:spTree>
    <p:extLst>
      <p:ext uri="{BB962C8B-B14F-4D97-AF65-F5344CB8AC3E}">
        <p14:creationId xmlns:p14="http://schemas.microsoft.com/office/powerpoint/2010/main" val="3041811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A6B0C9-FEC9-484C-B30D-1C9F920AB164}"/>
              </a:ext>
            </a:extLst>
          </p:cNvPr>
          <p:cNvSpPr txBox="1"/>
          <p:nvPr/>
        </p:nvSpPr>
        <p:spPr>
          <a:xfrm>
            <a:off x="1676400" y="1524000"/>
            <a:ext cx="8686800" cy="4616648"/>
          </a:xfrm>
          <a:prstGeom prst="rect">
            <a:avLst/>
          </a:prstGeom>
          <a:noFill/>
        </p:spPr>
        <p:txBody>
          <a:bodyPr wrap="square" rtlCol="0">
            <a:spAutoFit/>
          </a:bodyPr>
          <a:lstStyle/>
          <a:p>
            <a:pPr fontAlgn="base"/>
            <a:r>
              <a:rPr lang="en-US" b="1" u="sng" dirty="0">
                <a:solidFill>
                  <a:srgbClr val="FF0000"/>
                </a:solidFill>
                <a:latin typeface="Batang" panose="02030600000101010101" pitchFamily="18" charset="-127"/>
                <a:ea typeface="Calibri" panose="020F0502020204030204" pitchFamily="34" charset="0"/>
              </a:rPr>
              <a:t>GSVM-87s and GSVM-88s:</a:t>
            </a:r>
            <a:endParaRPr lang="en-US" dirty="0">
              <a:solidFill>
                <a:srgbClr val="000000"/>
              </a:solidFill>
              <a:latin typeface="Calibri" panose="020F0502020204030204" pitchFamily="34" charset="0"/>
              <a:ea typeface="Calibri" panose="020F0502020204030204" pitchFamily="34" charset="0"/>
            </a:endParaRPr>
          </a:p>
          <a:p>
            <a:pPr fontAlgn="base"/>
            <a:r>
              <a:rPr lang="en-US" dirty="0">
                <a:solidFill>
                  <a:srgbClr val="000000"/>
                </a:solidFill>
                <a:latin typeface="Batang" panose="02030600000101010101" pitchFamily="18" charset="-127"/>
                <a:ea typeface="Calibri" panose="020F0502020204030204" pitchFamily="34" charset="0"/>
              </a:rPr>
              <a:t> </a:t>
            </a:r>
            <a:endParaRPr lang="en-US" dirty="0">
              <a:solidFill>
                <a:srgbClr val="000000"/>
              </a:solidFill>
              <a:latin typeface="Calibri" panose="020F0502020204030204" pitchFamily="34" charset="0"/>
              <a:ea typeface="Calibri" panose="020F0502020204030204" pitchFamily="34" charset="0"/>
            </a:endParaRPr>
          </a:p>
          <a:p>
            <a:pPr marL="342900" indent="-342900" fontAlgn="base">
              <a:spcAft>
                <a:spcPts val="1800"/>
              </a:spcAft>
              <a:buFont typeface="+mj-lt"/>
              <a:buAutoNum type="arabicPeriod"/>
            </a:pPr>
            <a:r>
              <a:rPr lang="en-US" dirty="0">
                <a:solidFill>
                  <a:srgbClr val="000000"/>
                </a:solidFill>
                <a:latin typeface="Batang" panose="02030600000101010101" pitchFamily="18" charset="-127"/>
                <a:ea typeface="Calibri" panose="020F0502020204030204" pitchFamily="34" charset="0"/>
              </a:rPr>
              <a:t>Please make sure that the WEX account numbers are correct along with the org numbers when you put it on the GSVM-87s and GSVM-88s forms.</a:t>
            </a:r>
          </a:p>
          <a:p>
            <a:pPr fontAlgn="base">
              <a:spcAft>
                <a:spcPts val="1800"/>
              </a:spcAft>
            </a:pPr>
            <a:r>
              <a:rPr lang="en-US" dirty="0">
                <a:solidFill>
                  <a:srgbClr val="000000"/>
                </a:solidFill>
                <a:latin typeface="Batang" panose="02030600000101010101" pitchFamily="18" charset="-127"/>
                <a:ea typeface="Calibri" panose="020F0502020204030204" pitchFamily="34" charset="0"/>
              </a:rPr>
              <a:t>2.  On the GSVM-87, please provide the turn-in equipment number.</a:t>
            </a:r>
            <a:endParaRPr lang="en-US" dirty="0">
              <a:solidFill>
                <a:srgbClr val="000000"/>
              </a:solidFill>
              <a:latin typeface="Calibri" panose="020F0502020204030204" pitchFamily="34" charset="0"/>
              <a:ea typeface="Calibri" panose="020F0502020204030204" pitchFamily="34" charset="0"/>
            </a:endParaRPr>
          </a:p>
          <a:p>
            <a:pPr marL="342900" indent="-342900" fontAlgn="base">
              <a:spcAft>
                <a:spcPts val="1800"/>
              </a:spcAft>
              <a:buFontTx/>
              <a:buAutoNum type="arabicPeriod" startAt="3"/>
            </a:pPr>
            <a:r>
              <a:rPr lang="en-US" dirty="0">
                <a:solidFill>
                  <a:srgbClr val="000000"/>
                </a:solidFill>
                <a:latin typeface="Batang" panose="02030600000101010101" pitchFamily="18" charset="-127"/>
                <a:ea typeface="Calibri" panose="020F0502020204030204" pitchFamily="34" charset="0"/>
              </a:rPr>
              <a:t>GSVM-88s – at the top of the form please remember to type in the agency name and the effective date that you want</a:t>
            </a:r>
            <a:r>
              <a:rPr lang="en-US" dirty="0">
                <a:solidFill>
                  <a:srgbClr val="000000"/>
                </a:solidFill>
                <a:latin typeface="Batang" panose="02030600000101010101" pitchFamily="18" charset="-127"/>
                <a:ea typeface="Batang" panose="02030600000101010101" pitchFamily="18" charset="-127"/>
              </a:rPr>
              <a:t> </a:t>
            </a:r>
            <a:r>
              <a:rPr lang="en-US" dirty="0">
                <a:solidFill>
                  <a:srgbClr val="000000"/>
                </a:solidFill>
                <a:latin typeface="Batang" panose="02030600000101010101" pitchFamily="18" charset="-127"/>
                <a:ea typeface="Calibri" panose="020F0502020204030204" pitchFamily="34" charset="0"/>
              </a:rPr>
              <a:t>the change to take place.</a:t>
            </a:r>
            <a:r>
              <a:rPr lang="en-US" dirty="0">
                <a:solidFill>
                  <a:srgbClr val="000000"/>
                </a:solidFill>
                <a:latin typeface="Batang" panose="02030600000101010101" pitchFamily="18" charset="-127"/>
                <a:ea typeface="Batang" panose="02030600000101010101" pitchFamily="18" charset="-127"/>
              </a:rPr>
              <a:t> </a:t>
            </a:r>
            <a:r>
              <a:rPr lang="en-US" dirty="0">
                <a:solidFill>
                  <a:srgbClr val="000000"/>
                </a:solidFill>
                <a:latin typeface="Batang" panose="02030600000101010101" pitchFamily="18" charset="-127"/>
                <a:ea typeface="Calibri" panose="020F0502020204030204" pitchFamily="34" charset="0"/>
              </a:rPr>
              <a:t> At the bottom of the GSVM-88s you can type your name and date.</a:t>
            </a:r>
          </a:p>
          <a:p>
            <a:pPr marL="342900" indent="-342900" fontAlgn="base">
              <a:spcAft>
                <a:spcPts val="1800"/>
              </a:spcAft>
              <a:buFontTx/>
              <a:buAutoNum type="arabicPeriod" startAt="4"/>
            </a:pPr>
            <a:r>
              <a:rPr lang="en-US" dirty="0">
                <a:solidFill>
                  <a:srgbClr val="000000"/>
                </a:solidFill>
                <a:latin typeface="Batang" panose="02030600000101010101" pitchFamily="18" charset="-127"/>
                <a:ea typeface="Calibri" panose="020F0502020204030204" pitchFamily="34" charset="0"/>
              </a:rPr>
              <a:t>When checking the blocks </a:t>
            </a:r>
            <a:r>
              <a:rPr lang="en-US" dirty="0">
                <a:solidFill>
                  <a:srgbClr val="000000"/>
                </a:solidFill>
                <a:latin typeface="Batang" panose="02030600000101010101" pitchFamily="18" charset="-127"/>
                <a:ea typeface="Batang" panose="02030600000101010101" pitchFamily="18" charset="-127"/>
              </a:rPr>
              <a:t>______Home  ______Work  ______Pool on the GSVM-87 or GSVM-88, please double check to make sure they are correct according to the parking locations and type of vehicle.</a:t>
            </a:r>
          </a:p>
          <a:p>
            <a:pPr fontAlgn="base">
              <a:spcBef>
                <a:spcPct val="0"/>
              </a:spcBef>
              <a:spcAft>
                <a:spcPct val="0"/>
              </a:spcAft>
            </a:pPr>
            <a:endParaRPr lang="en-US" dirty="0">
              <a:solidFill>
                <a:srgbClr val="000000"/>
              </a:solidFill>
              <a:latin typeface="Arial" charset="0"/>
            </a:endParaRPr>
          </a:p>
        </p:txBody>
      </p:sp>
    </p:spTree>
    <p:extLst>
      <p:ext uri="{BB962C8B-B14F-4D97-AF65-F5344CB8AC3E}">
        <p14:creationId xmlns:p14="http://schemas.microsoft.com/office/powerpoint/2010/main" val="39187202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395C97-48D9-4819-81C4-0A3733EFCC26}"/>
              </a:ext>
            </a:extLst>
          </p:cNvPr>
          <p:cNvSpPr txBox="1"/>
          <p:nvPr/>
        </p:nvSpPr>
        <p:spPr>
          <a:xfrm>
            <a:off x="1752600" y="1447800"/>
            <a:ext cx="8686800" cy="1754326"/>
          </a:xfrm>
          <a:prstGeom prst="rect">
            <a:avLst/>
          </a:prstGeom>
          <a:noFill/>
        </p:spPr>
        <p:txBody>
          <a:bodyPr wrap="square">
            <a:spAutoFit/>
          </a:bodyPr>
          <a:lstStyle/>
          <a:p>
            <a:pPr fontAlgn="base">
              <a:spcBef>
                <a:spcPct val="0"/>
              </a:spcBef>
              <a:spcAft>
                <a:spcPct val="0"/>
              </a:spcAft>
            </a:pPr>
            <a:r>
              <a:rPr lang="en-US" dirty="0">
                <a:solidFill>
                  <a:srgbClr val="000000"/>
                </a:solidFill>
                <a:latin typeface="Batang" panose="02030600000101010101" pitchFamily="18" charset="-127"/>
                <a:ea typeface="Calibri" panose="020F0502020204030204" pitchFamily="34" charset="0"/>
              </a:rPr>
              <a:t>5. For the daytime and overnight location addresses please make sure that</a:t>
            </a:r>
          </a:p>
          <a:p>
            <a:pPr fontAlgn="base">
              <a:spcBef>
                <a:spcPct val="0"/>
              </a:spcBef>
              <a:spcAft>
                <a:spcPct val="0"/>
              </a:spcAft>
            </a:pPr>
            <a:r>
              <a:rPr lang="en-US" dirty="0">
                <a:solidFill>
                  <a:srgbClr val="000000"/>
                </a:solidFill>
                <a:latin typeface="Batang" panose="02030600000101010101" pitchFamily="18" charset="-127"/>
                <a:ea typeface="Calibri" panose="020F0502020204030204" pitchFamily="34" charset="0"/>
              </a:rPr>
              <a:t>    they are in line with the 911 addresses.  </a:t>
            </a:r>
            <a:endParaRPr lang="en-US" dirty="0">
              <a:solidFill>
                <a:srgbClr val="000000"/>
              </a:solidFill>
              <a:latin typeface="Calibri" panose="020F0502020204030204" pitchFamily="34" charset="0"/>
              <a:ea typeface="Calibri" panose="020F0502020204030204" pitchFamily="34" charset="0"/>
            </a:endParaRPr>
          </a:p>
          <a:p>
            <a:pPr fontAlgn="base">
              <a:spcBef>
                <a:spcPct val="0"/>
              </a:spcBef>
              <a:spcAft>
                <a:spcPct val="0"/>
              </a:spcAft>
            </a:pPr>
            <a:endParaRPr lang="en-US" dirty="0">
              <a:solidFill>
                <a:srgbClr val="000000"/>
              </a:solidFill>
              <a:latin typeface="Batang" panose="02030600000101010101" pitchFamily="18" charset="-127"/>
              <a:ea typeface="Batang" panose="02030600000101010101" pitchFamily="18" charset="-127"/>
            </a:endParaRPr>
          </a:p>
          <a:p>
            <a:pPr fontAlgn="base">
              <a:spcBef>
                <a:spcPct val="0"/>
              </a:spcBef>
              <a:spcAft>
                <a:spcPct val="0"/>
              </a:spcAft>
            </a:pPr>
            <a:r>
              <a:rPr lang="en-US" dirty="0">
                <a:solidFill>
                  <a:srgbClr val="000000"/>
                </a:solidFill>
                <a:latin typeface="Batang" panose="02030600000101010101" pitchFamily="18" charset="-127"/>
                <a:ea typeface="Batang" panose="02030600000101010101" pitchFamily="18" charset="-127"/>
              </a:rPr>
              <a:t>6.  </a:t>
            </a:r>
            <a:r>
              <a:rPr lang="en-US" dirty="0">
                <a:solidFill>
                  <a:srgbClr val="000000"/>
                </a:solidFill>
                <a:latin typeface="Batang" panose="02030600000101010101" pitchFamily="18" charset="-127"/>
                <a:ea typeface="Calibri" panose="020F0502020204030204" pitchFamily="34" charset="0"/>
              </a:rPr>
              <a:t>Please send all GSVM-87s and GSVM-88s to the resource account:</a:t>
            </a:r>
          </a:p>
          <a:p>
            <a:pPr fontAlgn="base">
              <a:spcBef>
                <a:spcPct val="0"/>
              </a:spcBef>
              <a:spcAft>
                <a:spcPct val="0"/>
              </a:spcAft>
            </a:pPr>
            <a:r>
              <a:rPr lang="en-US" dirty="0">
                <a:solidFill>
                  <a:srgbClr val="000000"/>
                </a:solidFill>
                <a:latin typeface="Batang" panose="02030600000101010101" pitchFamily="18" charset="-127"/>
                <a:ea typeface="Batang" panose="02030600000101010101" pitchFamily="18" charset="-127"/>
              </a:rPr>
              <a:t>   </a:t>
            </a:r>
            <a:r>
              <a:rPr lang="en-US" dirty="0">
                <a:solidFill>
                  <a:srgbClr val="000000"/>
                </a:solidFill>
                <a:latin typeface="Batang" panose="02030600000101010101" pitchFamily="18" charset="-127"/>
                <a:ea typeface="Calibri" panose="020F0502020204030204" pitchFamily="34" charset="0"/>
              </a:rPr>
              <a:t> </a:t>
            </a:r>
            <a:r>
              <a:rPr lang="en-US" b="1" dirty="0">
                <a:solidFill>
                  <a:srgbClr val="000000"/>
                </a:solidFill>
                <a:latin typeface="Batang" panose="02030600000101010101" pitchFamily="18" charset="-127"/>
                <a:ea typeface="Calibri" panose="020F0502020204030204" pitchFamily="34" charset="0"/>
              </a:rPr>
              <a:t>GS, BVM Records And Reports </a:t>
            </a:r>
            <a:r>
              <a:rPr lang="en-US" b="1" u="sng" dirty="0">
                <a:solidFill>
                  <a:srgbClr val="0563C1"/>
                </a:solidFill>
                <a:latin typeface="Batang" panose="02030600000101010101" pitchFamily="18" charset="-127"/>
                <a:ea typeface="Calibri" panose="020F0502020204030204" pitchFamily="34" charset="0"/>
                <a:hlinkClick r:id="rId2"/>
              </a:rPr>
              <a:t>RA-bvmr-r@pa.gov</a:t>
            </a:r>
            <a:r>
              <a:rPr lang="en-US" dirty="0">
                <a:solidFill>
                  <a:srgbClr val="000000"/>
                </a:solidFill>
                <a:latin typeface="Batang" panose="02030600000101010101" pitchFamily="18" charset="-127"/>
                <a:ea typeface="Calibri" panose="020F0502020204030204" pitchFamily="34" charset="0"/>
              </a:rPr>
              <a:t> </a:t>
            </a:r>
            <a:r>
              <a:rPr lang="en-US" dirty="0">
                <a:solidFill>
                  <a:srgbClr val="000000"/>
                </a:solidFill>
                <a:latin typeface="Batang" panose="02030600000101010101" pitchFamily="18" charset="-127"/>
                <a:ea typeface="Batang" panose="02030600000101010101" pitchFamily="18" charset="-127"/>
              </a:rPr>
              <a:t> </a:t>
            </a:r>
            <a:endParaRPr lang="en-US" dirty="0">
              <a:solidFill>
                <a:srgbClr val="000000"/>
              </a:solidFill>
              <a:latin typeface="Calibri" panose="020F0502020204030204" pitchFamily="34" charset="0"/>
              <a:ea typeface="Calibri" panose="020F0502020204030204" pitchFamily="34" charset="0"/>
            </a:endParaRPr>
          </a:p>
          <a:p>
            <a:pPr fontAlgn="base">
              <a:spcBef>
                <a:spcPct val="0"/>
              </a:spcBef>
              <a:spcAft>
                <a:spcPct val="0"/>
              </a:spcAft>
            </a:pPr>
            <a:endParaRPr lang="en-US" dirty="0">
              <a:solidFill>
                <a:srgbClr val="000000"/>
              </a:solidFill>
              <a:latin typeface="Arial" charset="0"/>
            </a:endParaRPr>
          </a:p>
        </p:txBody>
      </p:sp>
    </p:spTree>
    <p:extLst>
      <p:ext uri="{BB962C8B-B14F-4D97-AF65-F5344CB8AC3E}">
        <p14:creationId xmlns:p14="http://schemas.microsoft.com/office/powerpoint/2010/main" val="4943759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7299CC-59CD-4E7C-81EF-E10A0C35D620}"/>
              </a:ext>
            </a:extLst>
          </p:cNvPr>
          <p:cNvSpPr txBox="1"/>
          <p:nvPr/>
        </p:nvSpPr>
        <p:spPr>
          <a:xfrm>
            <a:off x="1905000" y="1655624"/>
            <a:ext cx="8534400" cy="1754326"/>
          </a:xfrm>
          <a:prstGeom prst="rect">
            <a:avLst/>
          </a:prstGeom>
          <a:noFill/>
        </p:spPr>
        <p:txBody>
          <a:bodyPr wrap="square">
            <a:spAutoFit/>
          </a:bodyPr>
          <a:lstStyle/>
          <a:p>
            <a:pPr fontAlgn="base"/>
            <a:r>
              <a:rPr lang="en-US" b="1" u="sng" dirty="0">
                <a:solidFill>
                  <a:srgbClr val="FF0000"/>
                </a:solidFill>
                <a:latin typeface="Batang" panose="02030600000101010101" pitchFamily="18" charset="-127"/>
                <a:ea typeface="Calibri" panose="020F0502020204030204" pitchFamily="34" charset="0"/>
              </a:rPr>
              <a:t>EMAILING REGARDING DRIVERS, VEHICLES OR CREDIT CARDS:</a:t>
            </a:r>
            <a:endParaRPr lang="en-US" dirty="0">
              <a:solidFill>
                <a:srgbClr val="000000"/>
              </a:solidFill>
              <a:latin typeface="Calibri" panose="020F0502020204030204" pitchFamily="34" charset="0"/>
              <a:ea typeface="Calibri" panose="020F0502020204030204" pitchFamily="34" charset="0"/>
            </a:endParaRPr>
          </a:p>
          <a:p>
            <a:pPr fontAlgn="base"/>
            <a:r>
              <a:rPr lang="en-US" dirty="0">
                <a:solidFill>
                  <a:srgbClr val="000000"/>
                </a:solidFill>
                <a:latin typeface="Batang" panose="02030600000101010101" pitchFamily="18" charset="-127"/>
                <a:ea typeface="Calibri" panose="020F0502020204030204" pitchFamily="34" charset="0"/>
              </a:rPr>
              <a:t> </a:t>
            </a:r>
            <a:endParaRPr lang="en-US" dirty="0">
              <a:solidFill>
                <a:srgbClr val="000000"/>
              </a:solidFill>
              <a:latin typeface="Calibri" panose="020F0502020204030204" pitchFamily="34" charset="0"/>
              <a:ea typeface="Calibri" panose="020F0502020204030204" pitchFamily="34" charset="0"/>
            </a:endParaRPr>
          </a:p>
          <a:p>
            <a:pPr marL="342900" indent="-342900" fontAlgn="base">
              <a:buFont typeface="+mj-lt"/>
              <a:buAutoNum type="arabicPeriod"/>
            </a:pPr>
            <a:r>
              <a:rPr lang="en-US" dirty="0">
                <a:solidFill>
                  <a:srgbClr val="000000"/>
                </a:solidFill>
                <a:latin typeface="Batang" panose="02030600000101010101" pitchFamily="18" charset="-127"/>
                <a:ea typeface="Calibri" panose="020F0502020204030204" pitchFamily="34" charset="0"/>
              </a:rPr>
              <a:t>When you are emailing BVM regarding a driver, vehicle or a credit card, please include driver’s name, equipment number and credit card 5-digit number so we can look the information up before calling or emailing you back regarding your question.  </a:t>
            </a:r>
            <a:endParaRPr lang="en-US" dirty="0">
              <a:solidFill>
                <a:srgbClr val="000000"/>
              </a:solidFill>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8B01E4B5-103B-46BF-BCF8-21B453885012}"/>
              </a:ext>
            </a:extLst>
          </p:cNvPr>
          <p:cNvSpPr txBox="1"/>
          <p:nvPr/>
        </p:nvSpPr>
        <p:spPr>
          <a:xfrm>
            <a:off x="1958340" y="3962400"/>
            <a:ext cx="8481060" cy="1477328"/>
          </a:xfrm>
          <a:prstGeom prst="rect">
            <a:avLst/>
          </a:prstGeom>
          <a:noFill/>
        </p:spPr>
        <p:txBody>
          <a:bodyPr wrap="square">
            <a:spAutoFit/>
          </a:bodyPr>
          <a:lstStyle/>
          <a:p>
            <a:pPr fontAlgn="base"/>
            <a:r>
              <a:rPr lang="en-US" b="1" u="sng" dirty="0">
                <a:solidFill>
                  <a:srgbClr val="FF0000"/>
                </a:solidFill>
                <a:latin typeface="Batang" panose="02030600000101010101" pitchFamily="18" charset="-127"/>
                <a:ea typeface="Calibri" panose="020F0502020204030204" pitchFamily="34" charset="0"/>
              </a:rPr>
              <a:t>TRAINING:</a:t>
            </a:r>
            <a:endParaRPr lang="en-US" dirty="0">
              <a:solidFill>
                <a:srgbClr val="000000"/>
              </a:solidFill>
              <a:latin typeface="Calibri" panose="020F0502020204030204" pitchFamily="34" charset="0"/>
              <a:ea typeface="Calibri" panose="020F0502020204030204" pitchFamily="34" charset="0"/>
            </a:endParaRPr>
          </a:p>
          <a:p>
            <a:pPr marL="457200" fontAlgn="base"/>
            <a:r>
              <a:rPr lang="en-US" dirty="0">
                <a:solidFill>
                  <a:srgbClr val="000000"/>
                </a:solidFill>
                <a:latin typeface="Batang" panose="02030600000101010101" pitchFamily="18" charset="-127"/>
                <a:ea typeface="Calibri" panose="020F0502020204030204" pitchFamily="34" charset="0"/>
              </a:rPr>
              <a:t> </a:t>
            </a:r>
            <a:endParaRPr lang="en-US" dirty="0">
              <a:solidFill>
                <a:srgbClr val="000000"/>
              </a:solidFill>
              <a:latin typeface="Calibri" panose="020F0502020204030204" pitchFamily="34" charset="0"/>
              <a:ea typeface="Calibri" panose="020F0502020204030204" pitchFamily="34" charset="0"/>
            </a:endParaRPr>
          </a:p>
          <a:p>
            <a:pPr marL="342900" indent="-342900" fontAlgn="base">
              <a:buFont typeface="+mj-lt"/>
              <a:buAutoNum type="arabicPeriod"/>
            </a:pPr>
            <a:r>
              <a:rPr lang="en-US" dirty="0">
                <a:solidFill>
                  <a:srgbClr val="000000"/>
                </a:solidFill>
                <a:latin typeface="Batang" panose="02030600000101010101" pitchFamily="18" charset="-127"/>
                <a:ea typeface="Calibri" panose="020F0502020204030204" pitchFamily="34" charset="0"/>
              </a:rPr>
              <a:t>If any automotive liaisons wants training regarding completing forms for vehicles and/or drivers or training in WEX, please give Connie Mullen a call to set-up appointment for training.</a:t>
            </a:r>
            <a:endParaRPr lang="en-US" dirty="0">
              <a:solidFill>
                <a:srgbClr val="00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047035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sz="3200" dirty="0"/>
              <a:t>Bureau of Vehicle Management</a:t>
            </a:r>
          </a:p>
        </p:txBody>
      </p:sp>
      <p:sp>
        <p:nvSpPr>
          <p:cNvPr id="3" name="Content Placeholder 2"/>
          <p:cNvSpPr>
            <a:spLocks noGrp="1"/>
          </p:cNvSpPr>
          <p:nvPr>
            <p:ph idx="1"/>
          </p:nvPr>
        </p:nvSpPr>
        <p:spPr/>
        <p:txBody>
          <a:bodyPr/>
          <a:lstStyle/>
          <a:p>
            <a:pPr marL="0" indent="0">
              <a:buNone/>
            </a:pPr>
            <a:r>
              <a:rPr lang="en-US" sz="3600" b="1" dirty="0"/>
              <a:t>Vehicle Availability</a:t>
            </a:r>
          </a:p>
          <a:p>
            <a:pPr marL="0" indent="0">
              <a:buNone/>
            </a:pPr>
            <a:r>
              <a:rPr lang="en-US" sz="3600" b="1" dirty="0"/>
              <a:t>High mileage assignments</a:t>
            </a:r>
          </a:p>
          <a:p>
            <a:pPr marL="0" indent="0">
              <a:buNone/>
            </a:pPr>
            <a:r>
              <a:rPr lang="en-US" sz="3600" b="1" dirty="0"/>
              <a:t>Vehicle Requests-557’s </a:t>
            </a:r>
          </a:p>
          <a:p>
            <a:pPr marL="0" indent="0">
              <a:buNone/>
            </a:pPr>
            <a:r>
              <a:rPr lang="en-US" sz="3600" b="1" dirty="0"/>
              <a:t>     </a:t>
            </a:r>
          </a:p>
          <a:p>
            <a:pPr marL="0" indent="0">
              <a:buNone/>
            </a:pPr>
            <a:endParaRPr lang="en-US" b="1" dirty="0"/>
          </a:p>
          <a:p>
            <a:pPr marL="0" indent="0">
              <a:buNone/>
            </a:pPr>
            <a:r>
              <a:rPr lang="en-US" dirty="0"/>
              <a:t>   </a:t>
            </a:r>
          </a:p>
          <a:p>
            <a:pPr marL="0" indent="0">
              <a:buNone/>
            </a:pPr>
            <a:r>
              <a:rPr lang="en-US" dirty="0"/>
              <a:t>                                           </a:t>
            </a:r>
            <a:endParaRPr lang="en-US" b="1" u="sng" dirty="0"/>
          </a:p>
        </p:txBody>
      </p:sp>
    </p:spTree>
    <p:extLst>
      <p:ext uri="{BB962C8B-B14F-4D97-AF65-F5344CB8AC3E}">
        <p14:creationId xmlns:p14="http://schemas.microsoft.com/office/powerpoint/2010/main" val="2828551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4EBD86-FA18-41AA-9A38-083C476CBE0E}"/>
              </a:ext>
            </a:extLst>
          </p:cNvPr>
          <p:cNvSpPr txBox="1"/>
          <p:nvPr/>
        </p:nvSpPr>
        <p:spPr>
          <a:xfrm>
            <a:off x="1905000" y="1752600"/>
            <a:ext cx="8382000" cy="3863686"/>
          </a:xfrm>
          <a:prstGeom prst="rect">
            <a:avLst/>
          </a:prstGeom>
          <a:noFill/>
        </p:spPr>
        <p:txBody>
          <a:bodyPr wrap="square" rtlCol="0">
            <a:spAutoFit/>
          </a:bodyPr>
          <a:lstStyle/>
          <a:p>
            <a:pPr algn="ctr" fontAlgn="base">
              <a:spcBef>
                <a:spcPct val="0"/>
              </a:spcBef>
              <a:spcAft>
                <a:spcPct val="0"/>
              </a:spcAft>
            </a:pPr>
            <a:r>
              <a:rPr lang="en-US" sz="4500" b="1" dirty="0">
                <a:solidFill>
                  <a:srgbClr val="000000"/>
                </a:solidFill>
                <a:latin typeface="Arial" charset="0"/>
              </a:rPr>
              <a:t>Questions?</a:t>
            </a:r>
          </a:p>
          <a:p>
            <a:pPr algn="ctr" fontAlgn="base">
              <a:spcBef>
                <a:spcPct val="0"/>
              </a:spcBef>
              <a:spcAft>
                <a:spcPct val="0"/>
              </a:spcAft>
            </a:pPr>
            <a:endParaRPr lang="en-US" dirty="0">
              <a:solidFill>
                <a:srgbClr val="000000"/>
              </a:solidFill>
              <a:latin typeface="Arial" charset="0"/>
            </a:endParaRPr>
          </a:p>
          <a:p>
            <a:pPr algn="ctr" fontAlgn="base">
              <a:spcBef>
                <a:spcPct val="0"/>
              </a:spcBef>
              <a:spcAft>
                <a:spcPct val="0"/>
              </a:spcAft>
            </a:pPr>
            <a:endParaRPr lang="en-US" dirty="0">
              <a:solidFill>
                <a:srgbClr val="000000"/>
              </a:solidFill>
              <a:latin typeface="Arial" charset="0"/>
            </a:endParaRPr>
          </a:p>
          <a:p>
            <a:pPr algn="ctr" fontAlgn="base">
              <a:spcBef>
                <a:spcPct val="0"/>
              </a:spcBef>
              <a:spcAft>
                <a:spcPct val="0"/>
              </a:spcAft>
            </a:pPr>
            <a:endParaRPr lang="en-US" dirty="0">
              <a:solidFill>
                <a:srgbClr val="000000"/>
              </a:solidFill>
              <a:latin typeface="Arial" charset="0"/>
            </a:endParaRPr>
          </a:p>
          <a:p>
            <a:pPr algn="ctr" fontAlgn="base">
              <a:spcBef>
                <a:spcPct val="0"/>
              </a:spcBef>
              <a:spcAft>
                <a:spcPct val="0"/>
              </a:spcAft>
            </a:pPr>
            <a:endParaRPr lang="en-US" sz="800" dirty="0">
              <a:solidFill>
                <a:srgbClr val="000000"/>
              </a:solidFill>
              <a:latin typeface="Arial" charset="0"/>
            </a:endParaRPr>
          </a:p>
          <a:p>
            <a:pPr algn="ctr" fontAlgn="base">
              <a:lnSpc>
                <a:spcPct val="150000"/>
              </a:lnSpc>
              <a:spcBef>
                <a:spcPct val="0"/>
              </a:spcBef>
              <a:spcAft>
                <a:spcPct val="0"/>
              </a:spcAft>
            </a:pPr>
            <a:r>
              <a:rPr lang="en-US" sz="3200" dirty="0">
                <a:solidFill>
                  <a:srgbClr val="000000"/>
                </a:solidFill>
                <a:latin typeface="Arial" charset="0"/>
              </a:rPr>
              <a:t>Connie Mullen</a:t>
            </a:r>
          </a:p>
          <a:p>
            <a:pPr algn="ctr" fontAlgn="base">
              <a:lnSpc>
                <a:spcPct val="150000"/>
              </a:lnSpc>
              <a:spcBef>
                <a:spcPct val="0"/>
              </a:spcBef>
              <a:spcAft>
                <a:spcPct val="0"/>
              </a:spcAft>
            </a:pPr>
            <a:r>
              <a:rPr lang="en-US" sz="3200" dirty="0">
                <a:solidFill>
                  <a:srgbClr val="000000"/>
                </a:solidFill>
                <a:latin typeface="Arial" charset="0"/>
              </a:rPr>
              <a:t>717-787-3419</a:t>
            </a:r>
          </a:p>
          <a:p>
            <a:pPr algn="ctr" fontAlgn="base">
              <a:lnSpc>
                <a:spcPct val="150000"/>
              </a:lnSpc>
              <a:spcBef>
                <a:spcPct val="0"/>
              </a:spcBef>
              <a:spcAft>
                <a:spcPct val="0"/>
              </a:spcAft>
            </a:pPr>
            <a:r>
              <a:rPr lang="en-US" sz="3200" dirty="0">
                <a:solidFill>
                  <a:srgbClr val="000000"/>
                </a:solidFill>
                <a:latin typeface="Arial" charset="0"/>
                <a:hlinkClick r:id="rId2"/>
              </a:rPr>
              <a:t>cmullen@pa.gov</a:t>
            </a:r>
            <a:r>
              <a:rPr lang="en-US" sz="3200" dirty="0">
                <a:solidFill>
                  <a:srgbClr val="000000"/>
                </a:solidFill>
                <a:latin typeface="Arial" charset="0"/>
              </a:rPr>
              <a:t> </a:t>
            </a:r>
          </a:p>
        </p:txBody>
      </p:sp>
    </p:spTree>
    <p:extLst>
      <p:ext uri="{BB962C8B-B14F-4D97-AF65-F5344CB8AC3E}">
        <p14:creationId xmlns:p14="http://schemas.microsoft.com/office/powerpoint/2010/main" val="32329815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7EF0394B-672A-4403-8B34-AACC955FE08A}"/>
              </a:ext>
            </a:extLst>
          </p:cNvPr>
          <p:cNvSpPr>
            <a:spLocks noGrp="1" noChangeArrowheads="1"/>
          </p:cNvSpPr>
          <p:nvPr>
            <p:ph type="title"/>
          </p:nvPr>
        </p:nvSpPr>
        <p:spPr/>
        <p:txBody>
          <a:bodyPr/>
          <a:lstStyle/>
          <a:p>
            <a:pPr algn="ctr" eaLnBrk="1" hangingPunct="1"/>
            <a:r>
              <a:rPr lang="en-US" altLang="en-US"/>
              <a:t>Customer Service Division</a:t>
            </a:r>
          </a:p>
        </p:txBody>
      </p:sp>
      <p:sp>
        <p:nvSpPr>
          <p:cNvPr id="3075" name="Content Placeholder 2">
            <a:extLst>
              <a:ext uri="{FF2B5EF4-FFF2-40B4-BE49-F238E27FC236}">
                <a16:creationId xmlns:a16="http://schemas.microsoft.com/office/drawing/2014/main" id="{620A8485-3233-4FD6-B71B-D4227A0BB1F8}"/>
              </a:ext>
            </a:extLst>
          </p:cNvPr>
          <p:cNvSpPr>
            <a:spLocks noGrp="1"/>
          </p:cNvSpPr>
          <p:nvPr>
            <p:ph idx="1"/>
          </p:nvPr>
        </p:nvSpPr>
        <p:spPr>
          <a:xfrm>
            <a:off x="1905000" y="1524001"/>
            <a:ext cx="8153400" cy="4525963"/>
          </a:xfrm>
        </p:spPr>
        <p:txBody>
          <a:bodyPr/>
          <a:lstStyle/>
          <a:p>
            <a:pPr marL="0" indent="0" algn="ctr" eaLnBrk="1" hangingPunct="1">
              <a:buNone/>
              <a:defRPr/>
            </a:pPr>
            <a:r>
              <a:rPr lang="en-US" altLang="en-US" sz="2800" b="1" dirty="0"/>
              <a:t>Randy Howard</a:t>
            </a:r>
          </a:p>
          <a:p>
            <a:pPr marL="0" indent="0" algn="ctr" eaLnBrk="1" hangingPunct="1">
              <a:buNone/>
              <a:defRPr/>
            </a:pPr>
            <a:r>
              <a:rPr lang="en-US" altLang="en-US" sz="2400" b="1" dirty="0"/>
              <a:t>Division Chief</a:t>
            </a:r>
          </a:p>
          <a:p>
            <a:pPr marL="457200" lvl="1" indent="0" algn="ctr" eaLnBrk="1" hangingPunct="1">
              <a:buNone/>
              <a:defRPr/>
            </a:pPr>
            <a:r>
              <a:rPr lang="en-US" altLang="en-US" dirty="0">
                <a:hlinkClick r:id="rId2"/>
              </a:rPr>
              <a:t>ranhoward@pa.gov</a:t>
            </a:r>
            <a:endParaRPr lang="en-US" altLang="en-US" dirty="0"/>
          </a:p>
          <a:p>
            <a:pPr marL="457200" lvl="1" indent="0" algn="ctr" eaLnBrk="1" hangingPunct="1">
              <a:buNone/>
              <a:defRPr/>
            </a:pPr>
            <a:r>
              <a:rPr lang="en-US" altLang="en-US" sz="2400" dirty="0"/>
              <a:t>717-346-5967</a:t>
            </a:r>
          </a:p>
          <a:p>
            <a:pPr marL="457200" lvl="1" indent="0" algn="ctr" eaLnBrk="1" hangingPunct="1">
              <a:buNone/>
              <a:defRPr/>
            </a:pPr>
            <a:endParaRPr lang="en-US" altLang="en-US" sz="2400" dirty="0"/>
          </a:p>
          <a:p>
            <a:pPr marL="457200" lvl="1" indent="0" algn="ctr" eaLnBrk="1" hangingPunct="1">
              <a:buNone/>
              <a:defRPr/>
            </a:pPr>
            <a:r>
              <a:rPr lang="en-US" altLang="en-US" b="1" dirty="0"/>
              <a:t>Brooke Patrick</a:t>
            </a:r>
          </a:p>
          <a:p>
            <a:pPr marL="457200" lvl="1" indent="0" algn="ctr" eaLnBrk="1" hangingPunct="1">
              <a:buNone/>
              <a:defRPr/>
            </a:pPr>
            <a:r>
              <a:rPr lang="en-US" altLang="en-US" sz="2400" b="1" dirty="0"/>
              <a:t>CSD Supervisor</a:t>
            </a:r>
          </a:p>
          <a:p>
            <a:pPr marL="457200" lvl="1" indent="0" algn="ctr" eaLnBrk="1" hangingPunct="1">
              <a:buNone/>
              <a:defRPr/>
            </a:pPr>
            <a:r>
              <a:rPr lang="en-US" altLang="en-US" sz="2400" dirty="0">
                <a:hlinkClick r:id="rId3"/>
              </a:rPr>
              <a:t>brpatrick@pa.gov</a:t>
            </a:r>
            <a:endParaRPr lang="en-US" altLang="en-US" sz="2400" dirty="0"/>
          </a:p>
          <a:p>
            <a:pPr marL="457200" lvl="1" indent="0" algn="ctr" eaLnBrk="1" hangingPunct="1">
              <a:buNone/>
              <a:defRPr/>
            </a:pPr>
            <a:r>
              <a:rPr lang="en-US" altLang="en-US" sz="2400" dirty="0"/>
              <a:t>717-346-5952 </a:t>
            </a:r>
          </a:p>
          <a:p>
            <a:pPr eaLnBrk="1" hangingPunct="1">
              <a:defRPr/>
            </a:pPr>
            <a:endParaRPr lang="en-US" altLang="en-US" sz="2800" dirty="0"/>
          </a:p>
          <a:p>
            <a:pPr marL="457200" lvl="1" indent="0" eaLnBrk="1" hangingPunct="1">
              <a:buNone/>
              <a:defRPr/>
            </a:pPr>
            <a:endParaRPr lang="en-US" altLang="en-US" sz="2400" dirty="0"/>
          </a:p>
          <a:p>
            <a:pPr marL="0" indent="0" eaLnBrk="1" hangingPunct="1">
              <a:buNone/>
              <a:defRPr/>
            </a:pPr>
            <a:endParaRPr lang="en-US"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51922084-88C0-4985-92B4-1C679BE4EA66}"/>
              </a:ext>
            </a:extLst>
          </p:cNvPr>
          <p:cNvSpPr>
            <a:spLocks noGrp="1" noChangeArrowheads="1"/>
          </p:cNvSpPr>
          <p:nvPr>
            <p:ph type="title"/>
          </p:nvPr>
        </p:nvSpPr>
        <p:spPr/>
        <p:txBody>
          <a:bodyPr/>
          <a:lstStyle/>
          <a:p>
            <a:r>
              <a:rPr lang="en-US" altLang="en-US"/>
              <a:t>    Updated Fax Coversheet</a:t>
            </a:r>
          </a:p>
        </p:txBody>
      </p:sp>
      <p:sp>
        <p:nvSpPr>
          <p:cNvPr id="6147" name="Content Placeholder 2">
            <a:extLst>
              <a:ext uri="{FF2B5EF4-FFF2-40B4-BE49-F238E27FC236}">
                <a16:creationId xmlns:a16="http://schemas.microsoft.com/office/drawing/2014/main" id="{B560D544-5CCE-4DA9-8B2D-E7B0AE4343B5}"/>
              </a:ext>
            </a:extLst>
          </p:cNvPr>
          <p:cNvSpPr>
            <a:spLocks noGrp="1" noChangeArrowheads="1"/>
          </p:cNvSpPr>
          <p:nvPr>
            <p:ph idx="1"/>
          </p:nvPr>
        </p:nvSpPr>
        <p:spPr/>
        <p:txBody>
          <a:bodyPr/>
          <a:lstStyle/>
          <a:p>
            <a:r>
              <a:rPr lang="en-US" altLang="en-US" sz="2800"/>
              <a:t>Please make sure all drivers are using the </a:t>
            </a:r>
            <a:r>
              <a:rPr lang="en-US" altLang="en-US" sz="2800" u="sng"/>
              <a:t>most recent fax coversheet </a:t>
            </a:r>
            <a:r>
              <a:rPr lang="en-US" altLang="en-US" sz="2800"/>
              <a:t>when completing and giving it to the vendor when the unit is dropped off for service/repairs.</a:t>
            </a:r>
          </a:p>
          <a:p>
            <a:r>
              <a:rPr lang="en-US" altLang="en-US" sz="2800"/>
              <a:t>The fax coversheet can be found on the DGS website. </a:t>
            </a:r>
          </a:p>
          <a:p>
            <a:r>
              <a:rPr lang="en-US" altLang="en-US" sz="2800">
                <a:hlinkClick r:id="rId2"/>
              </a:rPr>
              <a:t>https://www.dgs.pa.gov/Vehicle-Management</a:t>
            </a:r>
            <a:r>
              <a:rPr lang="en-US" altLang="en-US" sz="2800"/>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5B118C25-AFCD-4220-8FE5-DCE7E79F05C7}"/>
              </a:ext>
            </a:extLst>
          </p:cNvPr>
          <p:cNvSpPr>
            <a:spLocks noGrp="1" noChangeArrowheads="1"/>
          </p:cNvSpPr>
          <p:nvPr>
            <p:ph type="title"/>
          </p:nvPr>
        </p:nvSpPr>
        <p:spPr>
          <a:xfrm>
            <a:off x="1952625" y="92076"/>
            <a:ext cx="6781800" cy="974725"/>
          </a:xfrm>
        </p:spPr>
        <p:txBody>
          <a:bodyPr/>
          <a:lstStyle/>
          <a:p>
            <a:pPr algn="ctr"/>
            <a:r>
              <a:rPr lang="en-US" altLang="en-US"/>
              <a:t>										</a:t>
            </a:r>
          </a:p>
        </p:txBody>
      </p:sp>
      <p:pic>
        <p:nvPicPr>
          <p:cNvPr id="7171" name="Content Placeholder 6">
            <a:extLst>
              <a:ext uri="{FF2B5EF4-FFF2-40B4-BE49-F238E27FC236}">
                <a16:creationId xmlns:a16="http://schemas.microsoft.com/office/drawing/2014/main" id="{97A0B127-D901-4C06-A554-F1BA1A8A0CF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2" b="7826"/>
          <a:stretch>
            <a:fillRect/>
          </a:stretch>
        </p:blipFill>
        <p:spPr>
          <a:xfrm>
            <a:off x="5553075" y="1374776"/>
            <a:ext cx="4040188" cy="5395913"/>
          </a:xfrm>
        </p:spPr>
      </p:pic>
      <p:sp>
        <p:nvSpPr>
          <p:cNvPr id="7172" name="Text Placeholder 2">
            <a:extLst>
              <a:ext uri="{FF2B5EF4-FFF2-40B4-BE49-F238E27FC236}">
                <a16:creationId xmlns:a16="http://schemas.microsoft.com/office/drawing/2014/main" id="{11092438-5718-4E42-9B36-2C8395F9839C}"/>
              </a:ext>
            </a:extLst>
          </p:cNvPr>
          <p:cNvSpPr>
            <a:spLocks noGrp="1" noChangeArrowheads="1"/>
          </p:cNvSpPr>
          <p:nvPr>
            <p:ph type="body" sz="half" idx="2"/>
          </p:nvPr>
        </p:nvSpPr>
        <p:spPr/>
        <p:txBody>
          <a:bodyPr/>
          <a:lstStyle/>
          <a:p>
            <a:r>
              <a:rPr lang="en-US" altLang="en-US"/>
              <a:t>*Email address is no longer case sensitive. </a:t>
            </a:r>
          </a:p>
          <a:p>
            <a:endParaRPr lang="en-US" altLang="en-US"/>
          </a:p>
          <a:p>
            <a:r>
              <a:rPr lang="en-US" altLang="en-US"/>
              <a:t>*If utilizing the DGS Garage (Recommended for Harrisburg and surrounding areas) no work order is needed through CSD. The DGS Garage will create their own work order.</a:t>
            </a:r>
          </a:p>
          <a:p>
            <a:endParaRPr lang="en-US" altLang="en-US"/>
          </a:p>
          <a:p>
            <a:r>
              <a:rPr lang="en-US" altLang="en-US"/>
              <a:t>*If work order assigned will no longer be needed, please contact CSD to cancel the work order.</a:t>
            </a:r>
          </a:p>
          <a:p>
            <a:endParaRPr lang="en-US" altLang="en-US"/>
          </a:p>
          <a:p>
            <a:r>
              <a:rPr lang="en-US" altLang="en-US"/>
              <a:t>	</a:t>
            </a:r>
          </a:p>
        </p:txBody>
      </p:sp>
      <p:cxnSp>
        <p:nvCxnSpPr>
          <p:cNvPr id="7173" name="Line 2">
            <a:extLst>
              <a:ext uri="{FF2B5EF4-FFF2-40B4-BE49-F238E27FC236}">
                <a16:creationId xmlns:a16="http://schemas.microsoft.com/office/drawing/2014/main" id="{0B8E8044-C27F-448C-BE80-84CBC6E2EFEF}"/>
              </a:ext>
            </a:extLst>
          </p:cNvPr>
          <p:cNvCxnSpPr>
            <a:cxnSpLocks noChangeShapeType="1"/>
          </p:cNvCxnSpPr>
          <p:nvPr/>
        </p:nvCxnSpPr>
        <p:spPr bwMode="auto">
          <a:xfrm>
            <a:off x="2571750" y="8921750"/>
            <a:ext cx="5981700" cy="0"/>
          </a:xfrm>
          <a:prstGeom prst="line">
            <a:avLst/>
          </a:prstGeom>
          <a:noFill/>
          <a:ln w="9144">
            <a:solidFill>
              <a:srgbClr val="000000"/>
            </a:solidFill>
            <a:round/>
            <a:headEnd/>
            <a:tailEnd/>
          </a:ln>
          <a:extLst>
            <a:ext uri="{909E8E84-426E-40DD-AFC4-6F175D3DCCD1}">
              <a14:hiddenFill xmlns:a14="http://schemas.microsoft.com/office/drawing/2010/main">
                <a:noFill/>
              </a14:hiddenFill>
            </a:ext>
          </a:extLst>
        </p:spPr>
      </p:cxnSp>
      <p:sp>
        <p:nvSpPr>
          <p:cNvPr id="7174" name="Rectangle 6">
            <a:extLst>
              <a:ext uri="{FF2B5EF4-FFF2-40B4-BE49-F238E27FC236}">
                <a16:creationId xmlns:a16="http://schemas.microsoft.com/office/drawing/2014/main" id="{EE8F0498-83B5-4E6E-8532-0F43AF36C540}"/>
              </a:ext>
            </a:extLst>
          </p:cNvPr>
          <p:cNvSpPr>
            <a:spLocks noChangeArrowheads="1"/>
          </p:cNvSpPr>
          <p:nvPr/>
        </p:nvSpPr>
        <p:spPr bwMode="auto">
          <a:xfrm>
            <a:off x="1676400" y="-185738"/>
            <a:ext cx="5938838" cy="113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240" tIns="457056" rIns="876024" bIns="177744" anchor="ct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Blip>
                <a:blip r:embed="rId4"/>
              </a:buBlip>
              <a:defRPr sz="2800">
                <a:solidFill>
                  <a:schemeClr val="tx1"/>
                </a:solidFill>
                <a:latin typeface="Verdana" panose="020B0604030504040204" pitchFamily="34" charset="0"/>
              </a:defRPr>
            </a:lvl2pPr>
            <a:lvl3pPr marL="1143000" indent="-228600">
              <a:spcBef>
                <a:spcPct val="20000"/>
              </a:spcBef>
              <a:buBlip>
                <a:blip r:embed="rId4"/>
              </a:buBlip>
              <a:defRPr sz="2400">
                <a:solidFill>
                  <a:schemeClr val="tx1"/>
                </a:solidFill>
                <a:latin typeface="Verdana" panose="020B0604030504040204" pitchFamily="34" charset="0"/>
              </a:defRPr>
            </a:lvl3pPr>
            <a:lvl4pPr marL="1600200" indent="-228600">
              <a:spcBef>
                <a:spcPct val="20000"/>
              </a:spcBef>
              <a:buBlip>
                <a:blip r:embed="rId4"/>
              </a:buBlip>
              <a:defRPr sz="2000">
                <a:solidFill>
                  <a:schemeClr val="tx1"/>
                </a:solidFill>
                <a:latin typeface="Verdana" panose="020B0604030504040204" pitchFamily="34" charset="0"/>
              </a:defRPr>
            </a:lvl4pPr>
            <a:lvl5pPr marL="2057400" indent="-228600">
              <a:spcBef>
                <a:spcPct val="20000"/>
              </a:spcBef>
              <a:buBlip>
                <a:blip r:embed="rId4"/>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Blip>
                <a:blip r:embed="rId4"/>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Blip>
                <a:blip r:embed="rId4"/>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Blip>
                <a:blip r:embed="rId4"/>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Blip>
                <a:blip r:embed="rId4"/>
              </a:buBlip>
              <a:defRPr sz="2000">
                <a:solidFill>
                  <a:schemeClr val="tx1"/>
                </a:solidFill>
                <a:latin typeface="Verdana" panose="020B0604030504040204" pitchFamily="34" charset="0"/>
              </a:defRPr>
            </a:lvl9pPr>
          </a:lstStyle>
          <a:p>
            <a:pPr eaLnBrk="0" fontAlgn="base" hangingPunct="0">
              <a:spcBef>
                <a:spcPct val="0"/>
              </a:spcBef>
              <a:spcAft>
                <a:spcPct val="0"/>
              </a:spcAft>
              <a:buNone/>
            </a:pPr>
            <a:r>
              <a:rPr lang="en-US" altLang="en-US">
                <a:solidFill>
                  <a:srgbClr val="FFFFFF"/>
                </a:solidFill>
              </a:rPr>
              <a:t>DRIVER</a:t>
            </a:r>
            <a:r>
              <a:rPr lang="en-US" altLang="en-US">
                <a:solidFill>
                  <a:srgbClr val="000000"/>
                </a:solidFill>
              </a:rPr>
              <a:t> </a:t>
            </a:r>
            <a:r>
              <a:rPr lang="en-US" altLang="en-US">
                <a:solidFill>
                  <a:srgbClr val="FFFFFF"/>
                </a:solidFill>
              </a:rPr>
              <a:t>EDUCATION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a:extLst>
              <a:ext uri="{FF2B5EF4-FFF2-40B4-BE49-F238E27FC236}">
                <a16:creationId xmlns:a16="http://schemas.microsoft.com/office/drawing/2014/main" id="{41A95E23-40E5-420F-8656-82003C9DB6E2}"/>
              </a:ext>
            </a:extLst>
          </p:cNvPr>
          <p:cNvSpPr>
            <a:spLocks noGrp="1" noChangeArrowheads="1"/>
          </p:cNvSpPr>
          <p:nvPr>
            <p:ph type="title"/>
          </p:nvPr>
        </p:nvSpPr>
        <p:spPr/>
        <p:txBody>
          <a:bodyPr/>
          <a:lstStyle/>
          <a:p>
            <a:r>
              <a:rPr lang="en-US" altLang="en-US"/>
              <a:t>      2021 CSD Cost Savings</a:t>
            </a:r>
          </a:p>
        </p:txBody>
      </p:sp>
      <p:sp>
        <p:nvSpPr>
          <p:cNvPr id="9219" name="Content Placeholder 6">
            <a:extLst>
              <a:ext uri="{FF2B5EF4-FFF2-40B4-BE49-F238E27FC236}">
                <a16:creationId xmlns:a16="http://schemas.microsoft.com/office/drawing/2014/main" id="{A25783C6-277A-4239-A2DD-986BB83A6845}"/>
              </a:ext>
            </a:extLst>
          </p:cNvPr>
          <p:cNvSpPr>
            <a:spLocks noGrp="1" noChangeArrowheads="1"/>
          </p:cNvSpPr>
          <p:nvPr>
            <p:ph idx="1"/>
          </p:nvPr>
        </p:nvSpPr>
        <p:spPr/>
        <p:txBody>
          <a:bodyPr/>
          <a:lstStyle/>
          <a:p>
            <a:pPr marL="0" indent="0">
              <a:buNone/>
            </a:pPr>
            <a:r>
              <a:rPr lang="en-US" altLang="en-US"/>
              <a:t>Last year from January – December CSD was able to save the</a:t>
            </a:r>
          </a:p>
          <a:p>
            <a:pPr marL="0" indent="0">
              <a:buNone/>
            </a:pPr>
            <a:r>
              <a:rPr lang="en-US" altLang="en-US"/>
              <a:t>Commonwealth agencies a total of </a:t>
            </a:r>
          </a:p>
          <a:p>
            <a:pPr marL="0" indent="0">
              <a:buNone/>
            </a:pPr>
            <a:r>
              <a:rPr lang="en-US" altLang="en-US" b="1"/>
              <a:t>$307,950.73 </a:t>
            </a:r>
            <a:r>
              <a:rPr lang="en-US" altLang="en-US"/>
              <a:t>by verifying all                   contracted rates were applied and denying unnecessary repairs (up sales).</a:t>
            </a:r>
          </a:p>
        </p:txBody>
      </p:sp>
      <p:sp>
        <p:nvSpPr>
          <p:cNvPr id="9220" name="TextBox 5">
            <a:extLst>
              <a:ext uri="{FF2B5EF4-FFF2-40B4-BE49-F238E27FC236}">
                <a16:creationId xmlns:a16="http://schemas.microsoft.com/office/drawing/2014/main" id="{BF5E3F40-9581-4E2C-A4C1-1EC078E7D438}"/>
              </a:ext>
            </a:extLst>
          </p:cNvPr>
          <p:cNvSpPr txBox="1">
            <a:spLocks noChangeArrowheads="1"/>
          </p:cNvSpPr>
          <p:nvPr/>
        </p:nvSpPr>
        <p:spPr bwMode="auto">
          <a:xfrm>
            <a:off x="3276600" y="2514600"/>
            <a:ext cx="5410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Blip>
                <a:blip r:embed="rId2"/>
              </a:buBlip>
              <a:defRPr sz="2800">
                <a:solidFill>
                  <a:schemeClr val="tx1"/>
                </a:solidFill>
                <a:latin typeface="Verdana" panose="020B0604030504040204" pitchFamily="34" charset="0"/>
              </a:defRPr>
            </a:lvl2pPr>
            <a:lvl3pPr marL="1143000" indent="-228600">
              <a:spcBef>
                <a:spcPct val="20000"/>
              </a:spcBef>
              <a:buBlip>
                <a:blip r:embed="rId2"/>
              </a:buBlip>
              <a:defRPr sz="2400">
                <a:solidFill>
                  <a:schemeClr val="tx1"/>
                </a:solidFill>
                <a:latin typeface="Verdana" panose="020B0604030504040204" pitchFamily="34" charset="0"/>
              </a:defRPr>
            </a:lvl3pPr>
            <a:lvl4pPr marL="1600200" indent="-228600">
              <a:spcBef>
                <a:spcPct val="20000"/>
              </a:spcBef>
              <a:buBlip>
                <a:blip r:embed="rId2"/>
              </a:buBlip>
              <a:defRPr sz="2000">
                <a:solidFill>
                  <a:schemeClr val="tx1"/>
                </a:solidFill>
                <a:latin typeface="Verdana" panose="020B0604030504040204" pitchFamily="34" charset="0"/>
              </a:defRPr>
            </a:lvl4pPr>
            <a:lvl5pPr marL="2057400" indent="-228600">
              <a:spcBef>
                <a:spcPct val="20000"/>
              </a:spcBef>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Blip>
                <a:blip r:embed="rId2"/>
              </a:buBlip>
              <a:defRPr sz="2000">
                <a:solidFill>
                  <a:schemeClr val="tx1"/>
                </a:solidFill>
                <a:latin typeface="Verdana" panose="020B0604030504040204" pitchFamily="34" charset="0"/>
              </a:defRPr>
            </a:lvl9pPr>
          </a:lstStyle>
          <a:p>
            <a:pPr eaLnBrk="0" fontAlgn="base" hangingPunct="0">
              <a:spcBef>
                <a:spcPct val="0"/>
              </a:spcBef>
              <a:spcAft>
                <a:spcPct val="0"/>
              </a:spcAft>
              <a:buNone/>
            </a:pPr>
            <a:r>
              <a:rPr lang="en-US" altLang="en-US">
                <a:solidFill>
                  <a:srgbClr val="000000"/>
                </a:solidFill>
              </a:rPr>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a:extLst>
              <a:ext uri="{FF2B5EF4-FFF2-40B4-BE49-F238E27FC236}">
                <a16:creationId xmlns:a16="http://schemas.microsoft.com/office/drawing/2014/main" id="{C1580123-5834-4367-9587-6125266D1B97}"/>
              </a:ext>
            </a:extLst>
          </p:cNvPr>
          <p:cNvSpPr>
            <a:spLocks noGrp="1" noChangeArrowheads="1"/>
          </p:cNvSpPr>
          <p:nvPr>
            <p:ph idx="1"/>
          </p:nvPr>
        </p:nvSpPr>
        <p:spPr/>
        <p:txBody>
          <a:bodyPr/>
          <a:lstStyle/>
          <a:p>
            <a:pPr marL="0" indent="0" algn="ctr">
              <a:lnSpc>
                <a:spcPct val="107000"/>
              </a:lnSpc>
              <a:spcBef>
                <a:spcPts val="0"/>
              </a:spcBef>
              <a:spcAft>
                <a:spcPts val="800"/>
              </a:spcAft>
              <a:buNone/>
              <a:defRPr/>
            </a:pPr>
            <a:r>
              <a:rPr lang="en-US" sz="2000" b="1" u="sng" dirty="0">
                <a:latin typeface="Calibri" panose="020F0502020204030204" pitchFamily="34" charset="0"/>
                <a:ea typeface="Calibri" panose="020F0502020204030204" pitchFamily="34" charset="0"/>
                <a:cs typeface="Times New Roman" panose="02020603050405020304" pitchFamily="18" charset="0"/>
              </a:rPr>
              <a:t>MANUFACTURER ROADSIDE ASSISTANCE  </a:t>
            </a:r>
          </a:p>
          <a:p>
            <a:pPr marL="0" indent="0" algn="ctr">
              <a:lnSpc>
                <a:spcPct val="107000"/>
              </a:lnSpc>
              <a:spcBef>
                <a:spcPts val="0"/>
              </a:spcBef>
              <a:spcAft>
                <a:spcPts val="800"/>
              </a:spcAft>
              <a:buNone/>
              <a:defRPr/>
            </a:pPr>
            <a:r>
              <a:rPr lang="en-US" sz="2000" b="1" dirty="0">
                <a:latin typeface="Calibri" panose="020F0502020204030204" pitchFamily="34" charset="0"/>
                <a:ea typeface="Calibri" panose="020F0502020204030204" pitchFamily="34" charset="0"/>
                <a:cs typeface="Times New Roman" panose="02020603050405020304" pitchFamily="18" charset="0"/>
              </a:rPr>
              <a:t>CHRYSLER</a:t>
            </a:r>
            <a:r>
              <a:rPr lang="en-US" sz="2000" dirty="0">
                <a:latin typeface="Calibri" panose="020F0502020204030204" pitchFamily="34" charset="0"/>
                <a:ea typeface="Calibri" panose="020F0502020204030204" pitchFamily="34" charset="0"/>
                <a:cs typeface="Times New Roman" panose="02020603050405020304" pitchFamily="18" charset="0"/>
              </a:rPr>
              <a:t> – 1-800-521-2779</a:t>
            </a:r>
          </a:p>
          <a:p>
            <a:pPr marL="0" indent="0" algn="ctr">
              <a:lnSpc>
                <a:spcPct val="107000"/>
              </a:lnSpc>
              <a:spcBef>
                <a:spcPts val="0"/>
              </a:spcBef>
              <a:spcAft>
                <a:spcPts val="800"/>
              </a:spcAft>
              <a:buNone/>
              <a:defRPr/>
            </a:pPr>
            <a:r>
              <a:rPr lang="en-US" sz="2000" dirty="0">
                <a:latin typeface="Calibri" panose="020F0502020204030204" pitchFamily="34" charset="0"/>
                <a:ea typeface="Calibri" panose="020F0502020204030204" pitchFamily="34" charset="0"/>
                <a:cs typeface="Times New Roman" panose="02020603050405020304" pitchFamily="18" charset="0"/>
              </a:rPr>
              <a:t>2013 – 2016  5 YRS/ 100,000 MILES</a:t>
            </a:r>
          </a:p>
          <a:p>
            <a:pPr marL="0" indent="0" algn="ctr">
              <a:lnSpc>
                <a:spcPct val="107000"/>
              </a:lnSpc>
              <a:spcBef>
                <a:spcPts val="0"/>
              </a:spcBef>
              <a:spcAft>
                <a:spcPts val="800"/>
              </a:spcAft>
              <a:buNone/>
              <a:defRPr/>
            </a:pPr>
            <a:r>
              <a:rPr lang="en-US" sz="2000" dirty="0">
                <a:latin typeface="Calibri" panose="020F0502020204030204" pitchFamily="34" charset="0"/>
                <a:ea typeface="Calibri" panose="020F0502020204030204" pitchFamily="34" charset="0"/>
                <a:cs typeface="Times New Roman" panose="02020603050405020304" pitchFamily="18" charset="0"/>
              </a:rPr>
              <a:t>2017 – PRESENT 5YRS / 60,000 MILES</a:t>
            </a:r>
          </a:p>
          <a:p>
            <a:pPr marL="0" indent="0" algn="ctr">
              <a:lnSpc>
                <a:spcPct val="107000"/>
              </a:lnSpc>
              <a:spcBef>
                <a:spcPts val="0"/>
              </a:spcBef>
              <a:spcAft>
                <a:spcPts val="800"/>
              </a:spcAft>
              <a:buNone/>
              <a:defRPr/>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Bef>
                <a:spcPts val="0"/>
              </a:spcBef>
              <a:spcAft>
                <a:spcPts val="800"/>
              </a:spcAft>
              <a:buNone/>
              <a:defRPr/>
            </a:pP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b="1" dirty="0">
                <a:latin typeface="Calibri" panose="020F0502020204030204" pitchFamily="34" charset="0"/>
                <a:ea typeface="Calibri" panose="020F0502020204030204" pitchFamily="34" charset="0"/>
                <a:cs typeface="Times New Roman" panose="02020603050405020304" pitchFamily="18" charset="0"/>
              </a:rPr>
              <a:t>GENERAL MOTORS </a:t>
            </a:r>
            <a:r>
              <a:rPr lang="en-US" sz="2000" dirty="0">
                <a:latin typeface="Calibri" panose="020F0502020204030204" pitchFamily="34" charset="0"/>
                <a:ea typeface="Calibri" panose="020F0502020204030204" pitchFamily="34" charset="0"/>
                <a:cs typeface="Times New Roman" panose="02020603050405020304" pitchFamily="18" charset="0"/>
              </a:rPr>
              <a:t>– 800-243-8872</a:t>
            </a:r>
          </a:p>
          <a:p>
            <a:pPr marL="0" indent="0" algn="ctr">
              <a:lnSpc>
                <a:spcPct val="107000"/>
              </a:lnSpc>
              <a:spcBef>
                <a:spcPts val="0"/>
              </a:spcBef>
              <a:spcAft>
                <a:spcPts val="800"/>
              </a:spcAft>
              <a:buNone/>
              <a:defRPr/>
            </a:pPr>
            <a:r>
              <a:rPr lang="en-US" sz="2000" dirty="0">
                <a:latin typeface="Calibri" panose="020F0502020204030204" pitchFamily="34" charset="0"/>
                <a:ea typeface="Calibri" panose="020F0502020204030204" pitchFamily="34" charset="0"/>
                <a:cs typeface="Times New Roman" panose="02020603050405020304" pitchFamily="18" charset="0"/>
              </a:rPr>
              <a:t>6YRS. / 70,000 MILES </a:t>
            </a:r>
          </a:p>
          <a:p>
            <a:pPr marL="0" indent="0" algn="ctr">
              <a:lnSpc>
                <a:spcPct val="107000"/>
              </a:lnSpc>
              <a:spcBef>
                <a:spcPts val="0"/>
              </a:spcBef>
              <a:spcAft>
                <a:spcPts val="800"/>
              </a:spcAft>
              <a:buNone/>
              <a:defRPr/>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Bef>
                <a:spcPts val="0"/>
              </a:spcBef>
              <a:spcAft>
                <a:spcPts val="800"/>
              </a:spcAft>
              <a:buNone/>
              <a:defRPr/>
            </a:pPr>
            <a:r>
              <a:rPr lang="en-US" sz="2000" b="1" dirty="0">
                <a:latin typeface="Calibri" panose="020F0502020204030204" pitchFamily="34" charset="0"/>
                <a:ea typeface="Calibri" panose="020F0502020204030204" pitchFamily="34" charset="0"/>
                <a:cs typeface="Times New Roman" panose="02020603050405020304" pitchFamily="18" charset="0"/>
              </a:rPr>
              <a:t>FORD</a:t>
            </a:r>
            <a:r>
              <a:rPr lang="en-US" sz="2000" dirty="0">
                <a:latin typeface="Calibri" panose="020F0502020204030204" pitchFamily="34" charset="0"/>
                <a:ea typeface="Calibri" panose="020F0502020204030204" pitchFamily="34" charset="0"/>
                <a:cs typeface="Times New Roman" panose="02020603050405020304" pitchFamily="18" charset="0"/>
              </a:rPr>
              <a:t> – 800-367-3221</a:t>
            </a:r>
          </a:p>
          <a:p>
            <a:pPr marL="0" indent="0" algn="ctr">
              <a:lnSpc>
                <a:spcPct val="107000"/>
              </a:lnSpc>
              <a:spcBef>
                <a:spcPts val="0"/>
              </a:spcBef>
              <a:spcAft>
                <a:spcPts val="800"/>
              </a:spcAft>
              <a:buNone/>
              <a:defRPr/>
            </a:pPr>
            <a:r>
              <a:rPr lang="en-US" sz="2000" dirty="0">
                <a:latin typeface="Calibri" panose="020F0502020204030204" pitchFamily="34" charset="0"/>
                <a:ea typeface="Calibri" panose="020F0502020204030204" pitchFamily="34" charset="0"/>
                <a:cs typeface="Times New Roman" panose="02020603050405020304" pitchFamily="18" charset="0"/>
              </a:rPr>
              <a:t>5YRS. / 60,000 </a:t>
            </a:r>
          </a:p>
          <a:p>
            <a:pPr>
              <a:defRPr/>
            </a:pPr>
            <a:endParaRPr lang="en-US" altLang="en-US" dirty="0"/>
          </a:p>
        </p:txBody>
      </p:sp>
      <p:sp>
        <p:nvSpPr>
          <p:cNvPr id="10243" name="Title 1">
            <a:extLst>
              <a:ext uri="{FF2B5EF4-FFF2-40B4-BE49-F238E27FC236}">
                <a16:creationId xmlns:a16="http://schemas.microsoft.com/office/drawing/2014/main" id="{C4D51AC8-60E8-491C-BDDA-9A059CB2710D}"/>
              </a:ext>
            </a:extLst>
          </p:cNvPr>
          <p:cNvSpPr>
            <a:spLocks noGrp="1" noChangeArrowheads="1"/>
          </p:cNvSpPr>
          <p:nvPr>
            <p:ph type="title"/>
          </p:nvPr>
        </p:nvSpPr>
        <p:spPr>
          <a:xfrm>
            <a:off x="1962150" y="304800"/>
            <a:ext cx="8229600" cy="609600"/>
          </a:xfrm>
        </p:spPr>
        <p:txBody>
          <a:bodyPr/>
          <a:lstStyle/>
          <a:p>
            <a:pPr algn="ctr"/>
            <a:r>
              <a:rPr lang="en-US" altLang="en-US" sz="3200"/>
              <a:t>MANUFACTURER RSA PROGRAMS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88CED945-ECC1-4E8D-8766-87A96FD05F08}"/>
              </a:ext>
            </a:extLst>
          </p:cNvPr>
          <p:cNvSpPr>
            <a:spLocks noGrp="1" noChangeArrowheads="1"/>
          </p:cNvSpPr>
          <p:nvPr>
            <p:ph type="title"/>
          </p:nvPr>
        </p:nvSpPr>
        <p:spPr>
          <a:xfrm>
            <a:off x="1973263" y="122238"/>
            <a:ext cx="8229600" cy="609600"/>
          </a:xfrm>
        </p:spPr>
        <p:txBody>
          <a:bodyPr/>
          <a:lstStyle/>
          <a:p>
            <a:pPr algn="ctr"/>
            <a:r>
              <a:rPr lang="en-US" altLang="en-US" sz="3200"/>
              <a:t>MANUFACTURER RSA PROGRAMS</a:t>
            </a:r>
          </a:p>
        </p:txBody>
      </p:sp>
      <p:sp>
        <p:nvSpPr>
          <p:cNvPr id="11267" name="Content Placeholder 1">
            <a:extLst>
              <a:ext uri="{FF2B5EF4-FFF2-40B4-BE49-F238E27FC236}">
                <a16:creationId xmlns:a16="http://schemas.microsoft.com/office/drawing/2014/main" id="{1D859EDC-8879-4799-8B85-F7C9034F1B0B}"/>
              </a:ext>
            </a:extLst>
          </p:cNvPr>
          <p:cNvSpPr>
            <a:spLocks noGrp="1" noChangeArrowheads="1"/>
          </p:cNvSpPr>
          <p:nvPr>
            <p:ph idx="1"/>
          </p:nvPr>
        </p:nvSpPr>
        <p:spPr/>
        <p:txBody>
          <a:bodyPr/>
          <a:lstStyle/>
          <a:p>
            <a:pPr marL="0" indent="0" algn="ctr">
              <a:lnSpc>
                <a:spcPct val="107000"/>
              </a:lnSpc>
              <a:spcBef>
                <a:spcPct val="0"/>
              </a:spcBef>
              <a:spcAft>
                <a:spcPts val="800"/>
              </a:spcAft>
              <a:buNone/>
            </a:pPr>
            <a:r>
              <a:rPr lang="en-US" altLang="en-US" sz="1800" b="1">
                <a:latin typeface="Calibri" panose="020F0502020204030204" pitchFamily="34" charset="0"/>
                <a:ea typeface="Calibri" panose="020F0502020204030204" pitchFamily="34" charset="0"/>
                <a:cs typeface="Times New Roman" panose="02020603050405020304" pitchFamily="18" charset="0"/>
              </a:rPr>
              <a:t>TOYOTA</a:t>
            </a:r>
            <a:r>
              <a:rPr lang="en-US" altLang="en-US" sz="1800">
                <a:latin typeface="Calibri" panose="020F0502020204030204" pitchFamily="34" charset="0"/>
                <a:ea typeface="Calibri" panose="020F0502020204030204" pitchFamily="34" charset="0"/>
                <a:cs typeface="Times New Roman" panose="02020603050405020304" pitchFamily="18" charset="0"/>
              </a:rPr>
              <a:t> – 800-444-4195</a:t>
            </a:r>
          </a:p>
          <a:p>
            <a:pPr marL="0" indent="0" algn="ctr">
              <a:lnSpc>
                <a:spcPct val="107000"/>
              </a:lnSpc>
              <a:spcBef>
                <a:spcPct val="0"/>
              </a:spcBef>
              <a:spcAft>
                <a:spcPts val="800"/>
              </a:spcAft>
              <a:buNone/>
            </a:pPr>
            <a:r>
              <a:rPr lang="en-US" altLang="en-US" sz="1800">
                <a:latin typeface="Calibri" panose="020F0502020204030204" pitchFamily="34" charset="0"/>
                <a:ea typeface="Calibri" panose="020F0502020204030204" pitchFamily="34" charset="0"/>
                <a:cs typeface="Times New Roman" panose="02020603050405020304" pitchFamily="18" charset="0"/>
              </a:rPr>
              <a:t>2YRS. / 25,000 MILES</a:t>
            </a:r>
          </a:p>
          <a:p>
            <a:pPr marL="0" indent="0" algn="ctr">
              <a:lnSpc>
                <a:spcPct val="107000"/>
              </a:lnSpc>
              <a:spcBef>
                <a:spcPct val="0"/>
              </a:spcBef>
              <a:spcAft>
                <a:spcPts val="800"/>
              </a:spcAft>
              <a:buNone/>
            </a:pPr>
            <a:endParaRPr lang="en-US" altLang="en-US" sz="1800" b="1">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Bef>
                <a:spcPct val="0"/>
              </a:spcBef>
              <a:spcAft>
                <a:spcPts val="800"/>
              </a:spcAft>
              <a:buNone/>
            </a:pPr>
            <a:r>
              <a:rPr lang="en-US" altLang="en-US" sz="1800" b="1">
                <a:latin typeface="Calibri" panose="020F0502020204030204" pitchFamily="34" charset="0"/>
                <a:ea typeface="Calibri" panose="020F0502020204030204" pitchFamily="34" charset="0"/>
                <a:cs typeface="Times New Roman" panose="02020603050405020304" pitchFamily="18" charset="0"/>
              </a:rPr>
              <a:t>NISSAN</a:t>
            </a:r>
            <a:r>
              <a:rPr lang="en-US" altLang="en-US" sz="1800">
                <a:latin typeface="Calibri" panose="020F0502020204030204" pitchFamily="34" charset="0"/>
                <a:ea typeface="Calibri" panose="020F0502020204030204" pitchFamily="34" charset="0"/>
                <a:cs typeface="Times New Roman" panose="02020603050405020304" pitchFamily="18" charset="0"/>
              </a:rPr>
              <a:t> – 877-647-6281</a:t>
            </a:r>
          </a:p>
          <a:p>
            <a:pPr marL="0" indent="0" algn="ctr">
              <a:lnSpc>
                <a:spcPct val="107000"/>
              </a:lnSpc>
              <a:spcBef>
                <a:spcPct val="0"/>
              </a:spcBef>
              <a:spcAft>
                <a:spcPts val="800"/>
              </a:spcAft>
              <a:buNone/>
            </a:pPr>
            <a:r>
              <a:rPr lang="en-US" altLang="en-US" sz="1800">
                <a:latin typeface="Calibri" panose="020F0502020204030204" pitchFamily="34" charset="0"/>
                <a:ea typeface="Calibri" panose="020F0502020204030204" pitchFamily="34" charset="0"/>
                <a:cs typeface="Times New Roman" panose="02020603050405020304" pitchFamily="18" charset="0"/>
              </a:rPr>
              <a:t>5YRS / 60,000 MILES</a:t>
            </a:r>
          </a:p>
          <a:p>
            <a:pPr marL="0" indent="0" algn="ctr">
              <a:lnSpc>
                <a:spcPct val="107000"/>
              </a:lnSpc>
              <a:spcBef>
                <a:spcPct val="0"/>
              </a:spcBef>
              <a:spcAft>
                <a:spcPts val="800"/>
              </a:spcAft>
              <a:buNone/>
            </a:pPr>
            <a:endParaRPr lang="en-US" altLang="en-US" sz="180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Bef>
                <a:spcPct val="0"/>
              </a:spcBef>
              <a:spcAft>
                <a:spcPts val="800"/>
              </a:spcAft>
              <a:buNone/>
            </a:pPr>
            <a:r>
              <a:rPr lang="en-US" altLang="en-US" sz="1800">
                <a:latin typeface="Calibri" panose="020F0502020204030204" pitchFamily="34" charset="0"/>
                <a:ea typeface="Calibri" panose="020F0502020204030204" pitchFamily="34" charset="0"/>
                <a:cs typeface="Times New Roman" panose="02020603050405020304" pitchFamily="18" charset="0"/>
              </a:rPr>
              <a:t> </a:t>
            </a:r>
            <a:r>
              <a:rPr lang="en-US" altLang="en-US" sz="1800" b="1">
                <a:latin typeface="Calibri" panose="020F0502020204030204" pitchFamily="34" charset="0"/>
                <a:ea typeface="Calibri" panose="020F0502020204030204" pitchFamily="34" charset="0"/>
                <a:cs typeface="Times New Roman" panose="02020603050405020304" pitchFamily="18" charset="0"/>
              </a:rPr>
              <a:t>HONDA</a:t>
            </a:r>
            <a:r>
              <a:rPr lang="en-US" altLang="en-US" sz="1800">
                <a:latin typeface="Calibri" panose="020F0502020204030204" pitchFamily="34" charset="0"/>
                <a:ea typeface="Calibri" panose="020F0502020204030204" pitchFamily="34" charset="0"/>
                <a:cs typeface="Times New Roman" panose="02020603050405020304" pitchFamily="18" charset="0"/>
              </a:rPr>
              <a:t> – 866-864-5211</a:t>
            </a:r>
          </a:p>
          <a:p>
            <a:pPr marL="0" indent="0" algn="ctr">
              <a:lnSpc>
                <a:spcPct val="107000"/>
              </a:lnSpc>
              <a:spcBef>
                <a:spcPct val="0"/>
              </a:spcBef>
              <a:spcAft>
                <a:spcPts val="800"/>
              </a:spcAft>
              <a:buNone/>
            </a:pPr>
            <a:r>
              <a:rPr lang="en-US" altLang="en-US" sz="1800">
                <a:latin typeface="Calibri" panose="020F0502020204030204" pitchFamily="34" charset="0"/>
                <a:ea typeface="Calibri" panose="020F0502020204030204" pitchFamily="34" charset="0"/>
                <a:cs typeface="Times New Roman" panose="02020603050405020304" pitchFamily="18" charset="0"/>
              </a:rPr>
              <a:t>3YRS / 36,000 MILES</a:t>
            </a:r>
          </a:p>
          <a:p>
            <a:pPr marL="0" indent="0" algn="ctr">
              <a:lnSpc>
                <a:spcPct val="107000"/>
              </a:lnSpc>
              <a:spcBef>
                <a:spcPct val="0"/>
              </a:spcBef>
              <a:spcAft>
                <a:spcPts val="800"/>
              </a:spcAft>
              <a:buNone/>
            </a:pPr>
            <a:endParaRPr lang="en-US" altLang="en-US" sz="180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Bef>
                <a:spcPct val="0"/>
              </a:spcBef>
              <a:spcAft>
                <a:spcPts val="800"/>
              </a:spcAft>
              <a:buNone/>
            </a:pPr>
            <a:r>
              <a:rPr lang="en-US" altLang="en-US" sz="1800">
                <a:latin typeface="Calibri" panose="020F0502020204030204" pitchFamily="34" charset="0"/>
                <a:ea typeface="Calibri" panose="020F0502020204030204" pitchFamily="34" charset="0"/>
                <a:cs typeface="Times New Roman" panose="02020603050405020304" pitchFamily="18" charset="0"/>
              </a:rPr>
              <a:t> </a:t>
            </a:r>
            <a:endParaRPr lang="en-US" altLang="en-US">
              <a:ea typeface="Calibri" panose="020F0502020204030204" pitchFamily="34" charset="0"/>
              <a:cs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B377782B-6156-4CE8-B703-7C3DEC51CA35}"/>
              </a:ext>
            </a:extLst>
          </p:cNvPr>
          <p:cNvSpPr>
            <a:spLocks noGrp="1" noChangeArrowheads="1"/>
          </p:cNvSpPr>
          <p:nvPr>
            <p:ph type="title"/>
          </p:nvPr>
        </p:nvSpPr>
        <p:spPr/>
        <p:txBody>
          <a:bodyPr/>
          <a:lstStyle/>
          <a:p>
            <a:r>
              <a:rPr lang="en-US" altLang="en-US"/>
              <a:t>Questions?</a:t>
            </a:r>
          </a:p>
        </p:txBody>
      </p:sp>
      <p:sp>
        <p:nvSpPr>
          <p:cNvPr id="12291" name="Content Placeholder 2">
            <a:extLst>
              <a:ext uri="{FF2B5EF4-FFF2-40B4-BE49-F238E27FC236}">
                <a16:creationId xmlns:a16="http://schemas.microsoft.com/office/drawing/2014/main" id="{D1EC395C-ED7E-4AA3-BB6D-3C52625C8D85}"/>
              </a:ext>
            </a:extLst>
          </p:cNvPr>
          <p:cNvSpPr>
            <a:spLocks noGrp="1" noChangeArrowheads="1"/>
          </p:cNvSpPr>
          <p:nvPr>
            <p:ph idx="1"/>
          </p:nvPr>
        </p:nvSpPr>
        <p:spPr/>
        <p:txBody>
          <a:bodyPr/>
          <a:lstStyle/>
          <a:p>
            <a:r>
              <a:rPr lang="en-US" altLang="en-US" sz="5400"/>
              <a:t>Any Questions?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sz="1800" dirty="0"/>
          </a:p>
          <a:p>
            <a:pPr marL="0" indent="0" algn="ctr">
              <a:buNone/>
            </a:pPr>
            <a:r>
              <a:rPr lang="en-US" sz="4800" b="1" dirty="0"/>
              <a:t>M5 Division</a:t>
            </a:r>
          </a:p>
          <a:p>
            <a:pPr marL="0" indent="0" algn="ctr">
              <a:buNone/>
            </a:pPr>
            <a:endParaRPr lang="en-US" sz="4800" b="1" dirty="0">
              <a:latin typeface="Arial" panose="020B0604020202020204" pitchFamily="34" charset="0"/>
              <a:cs typeface="Arial" panose="020B0604020202020204" pitchFamily="34" charset="0"/>
            </a:endParaRPr>
          </a:p>
          <a:p>
            <a:pPr marL="0" indent="0" algn="ctr">
              <a:buNone/>
            </a:pPr>
            <a:endParaRPr lang="en-US" sz="1600" b="1" dirty="0"/>
          </a:p>
          <a:p>
            <a:pPr marL="0" indent="0">
              <a:buNone/>
            </a:pPr>
            <a:endParaRPr lang="en-US" sz="1800" b="1" dirty="0"/>
          </a:p>
          <a:p>
            <a:pPr>
              <a:buFont typeface="Wingdings" panose="05000000000000000000" pitchFamily="2" charset="2"/>
              <a:buChar char="Ø"/>
            </a:pPr>
            <a:endParaRPr lang="en-US" sz="1800" b="1" dirty="0"/>
          </a:p>
        </p:txBody>
      </p:sp>
      <p:pic>
        <p:nvPicPr>
          <p:cNvPr id="4" name="Picture 3">
            <a:extLst>
              <a:ext uri="{FF2B5EF4-FFF2-40B4-BE49-F238E27FC236}">
                <a16:creationId xmlns:a16="http://schemas.microsoft.com/office/drawing/2014/main" id="{B0FBDAD2-1577-451B-B3BF-DFF054ABAF02}"/>
              </a:ext>
            </a:extLst>
          </p:cNvPr>
          <p:cNvPicPr>
            <a:picLocks noChangeAspect="1"/>
          </p:cNvPicPr>
          <p:nvPr/>
        </p:nvPicPr>
        <p:blipFill>
          <a:blip r:embed="rId3"/>
          <a:stretch>
            <a:fillRect/>
          </a:stretch>
        </p:blipFill>
        <p:spPr>
          <a:xfrm>
            <a:off x="4038600" y="3200400"/>
            <a:ext cx="3733800" cy="2644302"/>
          </a:xfrm>
          <a:prstGeom prst="rect">
            <a:avLst/>
          </a:prstGeom>
        </p:spPr>
      </p:pic>
    </p:spTree>
    <p:extLst>
      <p:ext uri="{BB962C8B-B14F-4D97-AF65-F5344CB8AC3E}">
        <p14:creationId xmlns:p14="http://schemas.microsoft.com/office/powerpoint/2010/main" val="10017501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D3879-0DAA-4C95-A1E8-FF41671F9110}"/>
              </a:ext>
            </a:extLst>
          </p:cNvPr>
          <p:cNvSpPr>
            <a:spLocks noGrp="1"/>
          </p:cNvSpPr>
          <p:nvPr>
            <p:ph type="title"/>
          </p:nvPr>
        </p:nvSpPr>
        <p:spPr>
          <a:xfrm>
            <a:off x="1828800" y="228600"/>
            <a:ext cx="8229600" cy="533400"/>
          </a:xfrm>
        </p:spPr>
        <p:txBody>
          <a:bodyPr/>
          <a:lstStyle/>
          <a:p>
            <a:r>
              <a:rPr lang="en-US" dirty="0"/>
              <a:t>M5 - Web Browser Compatibility</a:t>
            </a:r>
          </a:p>
        </p:txBody>
      </p:sp>
      <p:sp>
        <p:nvSpPr>
          <p:cNvPr id="3" name="Content Placeholder 2">
            <a:extLst>
              <a:ext uri="{FF2B5EF4-FFF2-40B4-BE49-F238E27FC236}">
                <a16:creationId xmlns:a16="http://schemas.microsoft.com/office/drawing/2014/main" id="{1FDAA720-A5D2-4ED4-BE33-508FA3F2FB86}"/>
              </a:ext>
            </a:extLst>
          </p:cNvPr>
          <p:cNvSpPr>
            <a:spLocks noGrp="1"/>
          </p:cNvSpPr>
          <p:nvPr>
            <p:ph idx="1"/>
          </p:nvPr>
        </p:nvSpPr>
        <p:spPr/>
        <p:txBody>
          <a:bodyPr/>
          <a:lstStyle/>
          <a:p>
            <a:pPr marL="0" indent="0">
              <a:buNone/>
            </a:pPr>
            <a:endParaRPr lang="en-US" sz="1000" dirty="0">
              <a:latin typeface="Arial" panose="020B0604020202020204" pitchFamily="34" charset="0"/>
              <a:cs typeface="Arial" panose="020B0604020202020204" pitchFamily="34" charset="0"/>
            </a:endParaRPr>
          </a:p>
          <a:p>
            <a:pPr algn="ctr">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800"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The M5 Production Environment upgraded to V21.1.1 on January 23, 2022.  </a:t>
            </a:r>
          </a:p>
          <a:p>
            <a:pPr>
              <a:buFont typeface="Wingdings" panose="05000000000000000000" pitchFamily="2" charset="2"/>
              <a:buChar char="§"/>
            </a:pPr>
            <a:endParaRPr lang="en-US" sz="1200"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M5 no longer supports Internet Explorer.  Please do NOT use Internet Explorer.  </a:t>
            </a:r>
          </a:p>
          <a:p>
            <a:pPr>
              <a:buFont typeface="Wingdings" panose="05000000000000000000" pitchFamily="2" charset="2"/>
              <a:buChar char="§"/>
            </a:pPr>
            <a:endParaRPr lang="en-US" sz="1200"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Please use Microsoft Edge, Google Chrome, or Firefox to access the M5 application.</a:t>
            </a:r>
          </a:p>
          <a:p>
            <a:pPr marL="0" indent="0">
              <a:buNone/>
            </a:pPr>
            <a:endParaRPr lang="en-US" sz="1000" dirty="0">
              <a:latin typeface="Arial" panose="020B0604020202020204" pitchFamily="34" charset="0"/>
              <a:cs typeface="Arial" panose="020B0604020202020204" pitchFamily="34" charset="0"/>
            </a:endParaRPr>
          </a:p>
          <a:p>
            <a:pPr>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0" indent="0">
              <a:buNone/>
            </a:pPr>
            <a:endParaRPr lang="en-US" sz="1200" dirty="0">
              <a:latin typeface="Arial" panose="020B0604020202020204" pitchFamily="34" charset="0"/>
              <a:cs typeface="Arial" panose="020B0604020202020204" pitchFamily="34" charset="0"/>
            </a:endParaRPr>
          </a:p>
          <a:p>
            <a:pPr>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20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4BFA9A77-DB64-4F65-A0CA-8578E3E3FCA1}"/>
              </a:ext>
            </a:extLst>
          </p:cNvPr>
          <p:cNvPicPr>
            <a:picLocks noChangeAspect="1"/>
          </p:cNvPicPr>
          <p:nvPr/>
        </p:nvPicPr>
        <p:blipFill>
          <a:blip r:embed="rId2"/>
          <a:stretch>
            <a:fillRect/>
          </a:stretch>
        </p:blipFill>
        <p:spPr>
          <a:xfrm>
            <a:off x="3581400" y="1600201"/>
            <a:ext cx="4076700" cy="981075"/>
          </a:xfrm>
          <a:prstGeom prst="rect">
            <a:avLst/>
          </a:prstGeom>
        </p:spPr>
      </p:pic>
    </p:spTree>
    <p:extLst>
      <p:ext uri="{BB962C8B-B14F-4D97-AF65-F5344CB8AC3E}">
        <p14:creationId xmlns:p14="http://schemas.microsoft.com/office/powerpoint/2010/main" val="1473803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dirty="0"/>
              <a:t> </a:t>
            </a:r>
            <a:r>
              <a:rPr lang="en-US" sz="3200" dirty="0"/>
              <a:t>Vehicle Availability</a:t>
            </a:r>
          </a:p>
        </p:txBody>
      </p:sp>
      <p:sp>
        <p:nvSpPr>
          <p:cNvPr id="14338" name="Content Placeholder 2"/>
          <p:cNvSpPr>
            <a:spLocks noGrp="1"/>
          </p:cNvSpPr>
          <p:nvPr>
            <p:ph idx="1"/>
          </p:nvPr>
        </p:nvSpPr>
        <p:spPr/>
        <p:txBody>
          <a:bodyPr/>
          <a:lstStyle/>
          <a:p>
            <a:pPr marL="0" indent="0">
              <a:buNone/>
            </a:pPr>
            <a:r>
              <a:rPr lang="en-US" sz="2400" dirty="0"/>
              <a:t>  </a:t>
            </a:r>
          </a:p>
          <a:p>
            <a:pPr marL="0" indent="0">
              <a:buNone/>
            </a:pPr>
            <a:r>
              <a:rPr lang="en-US" sz="2800" b="1" dirty="0"/>
              <a:t>1. Cancellation of Voyager L Van</a:t>
            </a:r>
          </a:p>
          <a:p>
            <a:pPr marL="0" indent="0">
              <a:buNone/>
            </a:pPr>
            <a:r>
              <a:rPr lang="en-US" sz="2800" b="1" dirty="0"/>
              <a:t>2. Expanded  offerings coming in 2022 </a:t>
            </a:r>
          </a:p>
          <a:p>
            <a:pPr marL="0" indent="0">
              <a:buNone/>
            </a:pPr>
            <a:r>
              <a:rPr lang="en-US" sz="2800" b="1" dirty="0"/>
              <a:t>3. Availability of HEV-PHEV-BEV</a:t>
            </a:r>
          </a:p>
          <a:p>
            <a:pPr marL="0" indent="0">
              <a:buNone/>
            </a:pPr>
            <a:r>
              <a:rPr lang="en-US" sz="2800" b="1" dirty="0"/>
              <a:t>4. </a:t>
            </a:r>
            <a:r>
              <a:rPr lang="en-US" sz="2800" b="1"/>
              <a:t>Installation </a:t>
            </a:r>
            <a:r>
              <a:rPr lang="en-US" sz="2800" b="1" dirty="0"/>
              <a:t>of Charging stations </a:t>
            </a:r>
          </a:p>
          <a:p>
            <a:pPr marL="0" indent="0">
              <a:buNone/>
            </a:pPr>
            <a:r>
              <a:rPr lang="en-US" sz="2800" b="1" dirty="0"/>
              <a:t>5. Lease Structure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BA616-0D5A-460C-B3E2-8F01A96A196B}"/>
              </a:ext>
            </a:extLst>
          </p:cNvPr>
          <p:cNvSpPr>
            <a:spLocks noGrp="1"/>
          </p:cNvSpPr>
          <p:nvPr>
            <p:ph type="title"/>
          </p:nvPr>
        </p:nvSpPr>
        <p:spPr>
          <a:xfrm>
            <a:off x="1828800" y="304800"/>
            <a:ext cx="8229600" cy="457200"/>
          </a:xfrm>
        </p:spPr>
        <p:txBody>
          <a:bodyPr/>
          <a:lstStyle/>
          <a:p>
            <a:r>
              <a:rPr lang="en-US" dirty="0"/>
              <a:t>M5 Reminders</a:t>
            </a:r>
          </a:p>
        </p:txBody>
      </p:sp>
      <p:sp>
        <p:nvSpPr>
          <p:cNvPr id="3" name="Content Placeholder 2">
            <a:extLst>
              <a:ext uri="{FF2B5EF4-FFF2-40B4-BE49-F238E27FC236}">
                <a16:creationId xmlns:a16="http://schemas.microsoft.com/office/drawing/2014/main" id="{615C579E-E5DC-4F46-984E-2F949B99C3FA}"/>
              </a:ext>
            </a:extLst>
          </p:cNvPr>
          <p:cNvSpPr>
            <a:spLocks noGrp="1"/>
          </p:cNvSpPr>
          <p:nvPr>
            <p:ph idx="1"/>
          </p:nvPr>
        </p:nvSpPr>
        <p:spPr/>
        <p:txBody>
          <a:bodyPr/>
          <a:lstStyle/>
          <a:p>
            <a:pPr marL="857250" lvl="2" indent="0">
              <a:buNone/>
            </a:pPr>
            <a:r>
              <a:rPr lang="en-US" dirty="0">
                <a:latin typeface="Arial" panose="020B0604020202020204" pitchFamily="34" charset="0"/>
                <a:cs typeface="Arial" panose="020B0604020202020204" pitchFamily="34" charset="0"/>
              </a:rPr>
              <a:t>Please email the G</a:t>
            </a:r>
            <a:r>
              <a:rPr lang="en-US" dirty="0">
                <a:effectLst/>
                <a:latin typeface="Arial" panose="020B0604020202020204" pitchFamily="34" charset="0"/>
                <a:ea typeface="Calibri" panose="020F0502020204030204" pitchFamily="34" charset="0"/>
                <a:cs typeface="Arial" panose="020B0604020202020204" pitchFamily="34" charset="0"/>
              </a:rPr>
              <a:t>S, M5 Administrators at </a:t>
            </a:r>
            <a:r>
              <a:rPr lang="en-US"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RA-m5administrators@pa.gov</a:t>
            </a:r>
            <a:r>
              <a:rPr lang="en-US" dirty="0">
                <a:effectLst/>
                <a:latin typeface="Arial" panose="020B0604020202020204" pitchFamily="34" charset="0"/>
                <a:ea typeface="Calibri" panose="020F0502020204030204" pitchFamily="34" charset="0"/>
                <a:cs typeface="Arial" panose="020B0604020202020204" pitchFamily="34" charset="0"/>
              </a:rPr>
              <a:t> for any of the following reasons:</a:t>
            </a:r>
          </a:p>
          <a:p>
            <a:pPr marL="457200" lvl="1" indent="0">
              <a:buNone/>
            </a:pPr>
            <a:endParaRPr lang="en-US" sz="1200" dirty="0">
              <a:latin typeface="Arial" panose="020B0604020202020204" pitchFamily="34" charset="0"/>
              <a:ea typeface="Calibri" panose="020F0502020204030204" pitchFamily="34" charset="0"/>
              <a:cs typeface="Arial" panose="020B0604020202020204" pitchFamily="34" charset="0"/>
            </a:endParaRPr>
          </a:p>
          <a:p>
            <a:pPr lvl="2">
              <a:buFont typeface="Wingdings" panose="05000000000000000000" pitchFamily="2" charset="2"/>
              <a:buChar char="§"/>
            </a:pPr>
            <a:r>
              <a:rPr lang="en-US" dirty="0">
                <a:latin typeface="Arial" panose="020B0604020202020204" pitchFamily="34" charset="0"/>
                <a:ea typeface="Calibri" panose="020F0502020204030204" pitchFamily="34" charset="0"/>
                <a:cs typeface="Arial" panose="020B0604020202020204" pitchFamily="34" charset="0"/>
              </a:rPr>
              <a:t>M5 Lockouts</a:t>
            </a:r>
          </a:p>
          <a:p>
            <a:pPr lvl="2">
              <a:buFont typeface="Wingdings" panose="05000000000000000000" pitchFamily="2" charset="2"/>
              <a:buChar char="§"/>
            </a:pPr>
            <a:endParaRPr lang="en-US" sz="800" dirty="0">
              <a:latin typeface="Arial" panose="020B0604020202020204" pitchFamily="34" charset="0"/>
              <a:ea typeface="Calibri" panose="020F0502020204030204" pitchFamily="34" charset="0"/>
              <a:cs typeface="Arial" panose="020B0604020202020204" pitchFamily="34" charset="0"/>
            </a:endParaRPr>
          </a:p>
          <a:p>
            <a:pPr lvl="2">
              <a:buFont typeface="Wingdings" panose="05000000000000000000" pitchFamily="2" charset="2"/>
              <a:buChar char="§"/>
            </a:pPr>
            <a:r>
              <a:rPr lang="en-US" dirty="0">
                <a:latin typeface="Arial" panose="020B0604020202020204" pitchFamily="34" charset="0"/>
                <a:ea typeface="Calibri" panose="020F0502020204030204" pitchFamily="34" charset="0"/>
                <a:cs typeface="Arial" panose="020B0604020202020204" pitchFamily="34" charset="0"/>
              </a:rPr>
              <a:t>New M5 Users </a:t>
            </a:r>
          </a:p>
          <a:p>
            <a:pPr lvl="2">
              <a:buFont typeface="Wingdings" panose="05000000000000000000" pitchFamily="2" charset="2"/>
              <a:buChar char="§"/>
            </a:pPr>
            <a:endParaRPr lang="en-US" sz="800" dirty="0">
              <a:latin typeface="Arial" panose="020B0604020202020204" pitchFamily="34" charset="0"/>
              <a:ea typeface="Calibri" panose="020F0502020204030204" pitchFamily="34" charset="0"/>
              <a:cs typeface="Arial" panose="020B0604020202020204" pitchFamily="34" charset="0"/>
            </a:endParaRPr>
          </a:p>
          <a:p>
            <a:pPr lvl="2">
              <a:buFont typeface="Wingdings" panose="05000000000000000000" pitchFamily="2" charset="2"/>
              <a:buChar char="§"/>
            </a:pPr>
            <a:r>
              <a:rPr lang="en-US" dirty="0">
                <a:latin typeface="Arial" panose="020B0604020202020204" pitchFamily="34" charset="0"/>
                <a:ea typeface="Calibri" panose="020F0502020204030204" pitchFamily="34" charset="0"/>
                <a:cs typeface="Arial" panose="020B0604020202020204" pitchFamily="34" charset="0"/>
              </a:rPr>
              <a:t>M5 Specialized Reports</a:t>
            </a:r>
          </a:p>
          <a:p>
            <a:pPr lvl="2">
              <a:buFont typeface="Wingdings" panose="05000000000000000000" pitchFamily="2" charset="2"/>
              <a:buChar char="§"/>
            </a:pPr>
            <a:endParaRPr lang="en-US" sz="800" dirty="0">
              <a:latin typeface="Arial" panose="020B0604020202020204" pitchFamily="34" charset="0"/>
              <a:ea typeface="Calibri" panose="020F0502020204030204" pitchFamily="34" charset="0"/>
              <a:cs typeface="Arial" panose="020B0604020202020204" pitchFamily="34" charset="0"/>
            </a:endParaRPr>
          </a:p>
          <a:p>
            <a:pPr lvl="2">
              <a:buFont typeface="Wingdings" panose="05000000000000000000" pitchFamily="2" charset="2"/>
              <a:buChar char="§"/>
            </a:pPr>
            <a:r>
              <a:rPr lang="en-US" dirty="0">
                <a:latin typeface="Arial" panose="020B0604020202020204" pitchFamily="34" charset="0"/>
                <a:ea typeface="Calibri" panose="020F0502020204030204" pitchFamily="34" charset="0"/>
                <a:cs typeface="Arial" panose="020B0604020202020204" pitchFamily="34" charset="0"/>
              </a:rPr>
              <a:t>Liaison Changes </a:t>
            </a:r>
            <a:r>
              <a:rPr lang="en-US" i="1" dirty="0">
                <a:latin typeface="Arial" panose="020B0604020202020204" pitchFamily="34" charset="0"/>
                <a:ea typeface="Calibri" panose="020F0502020204030204" pitchFamily="34" charset="0"/>
                <a:cs typeface="Arial" panose="020B0604020202020204" pitchFamily="34" charset="0"/>
              </a:rPr>
              <a:t>(Automotive, Fiscal or Executive)</a:t>
            </a:r>
          </a:p>
          <a:p>
            <a:pPr lvl="2">
              <a:buFont typeface="Wingdings" panose="05000000000000000000" pitchFamily="2" charset="2"/>
              <a:buChar char="§"/>
            </a:pPr>
            <a:endParaRPr lang="en-US" sz="800" i="1" dirty="0">
              <a:latin typeface="Arial" panose="020B0604020202020204" pitchFamily="34" charset="0"/>
              <a:ea typeface="Calibri" panose="020F0502020204030204" pitchFamily="34" charset="0"/>
              <a:cs typeface="Arial" panose="020B0604020202020204" pitchFamily="34" charset="0"/>
            </a:endParaRPr>
          </a:p>
          <a:p>
            <a:pPr lvl="2">
              <a:buFont typeface="Wingdings" panose="05000000000000000000" pitchFamily="2" charset="2"/>
              <a:buChar char="§"/>
            </a:pPr>
            <a:r>
              <a:rPr lang="en-US" dirty="0">
                <a:latin typeface="Arial" panose="020B0604020202020204" pitchFamily="34" charset="0"/>
                <a:ea typeface="Calibri" panose="020F0502020204030204" pitchFamily="34" charset="0"/>
                <a:cs typeface="Arial" panose="020B0604020202020204" pitchFamily="34" charset="0"/>
              </a:rPr>
              <a:t>M5 Error Messages</a:t>
            </a:r>
            <a:endParaRPr lang="en-US" sz="1000" i="1" dirty="0">
              <a:latin typeface="Arial" panose="020B0604020202020204" pitchFamily="34" charset="0"/>
              <a:ea typeface="Calibri" panose="020F0502020204030204" pitchFamily="34" charset="0"/>
              <a:cs typeface="Arial" panose="020B0604020202020204" pitchFamily="34" charset="0"/>
            </a:endParaRPr>
          </a:p>
          <a:p>
            <a:pPr marL="1371600" lvl="3" indent="0">
              <a:buNone/>
            </a:pPr>
            <a:endParaRPr lang="en-US" sz="2400" i="1" dirty="0">
              <a:latin typeface="Arial" panose="020B0604020202020204" pitchFamily="34" charset="0"/>
              <a:ea typeface="Calibri" panose="020F0502020204030204" pitchFamily="34" charset="0"/>
              <a:cs typeface="Arial" panose="020B0604020202020204" pitchFamily="34" charset="0"/>
            </a:endParaRPr>
          </a:p>
          <a:p>
            <a:pPr marL="457200" lvl="1" indent="0">
              <a:buNone/>
            </a:pPr>
            <a:endParaRPr lang="en-US" dirty="0"/>
          </a:p>
        </p:txBody>
      </p:sp>
      <p:pic>
        <p:nvPicPr>
          <p:cNvPr id="7" name="Picture 6">
            <a:extLst>
              <a:ext uri="{FF2B5EF4-FFF2-40B4-BE49-F238E27FC236}">
                <a16:creationId xmlns:a16="http://schemas.microsoft.com/office/drawing/2014/main" id="{36F83EDC-EC04-4791-88D0-2978E7B0E8C4}"/>
              </a:ext>
            </a:extLst>
          </p:cNvPr>
          <p:cNvPicPr>
            <a:picLocks noChangeAspect="1"/>
          </p:cNvPicPr>
          <p:nvPr/>
        </p:nvPicPr>
        <p:blipFill>
          <a:blip r:embed="rId4"/>
          <a:stretch>
            <a:fillRect/>
          </a:stretch>
        </p:blipFill>
        <p:spPr>
          <a:xfrm>
            <a:off x="765313" y="1696279"/>
            <a:ext cx="615424" cy="690563"/>
          </a:xfrm>
          <a:prstGeom prst="rect">
            <a:avLst/>
          </a:prstGeom>
        </p:spPr>
      </p:pic>
    </p:spTree>
    <p:extLst>
      <p:ext uri="{BB962C8B-B14F-4D97-AF65-F5344CB8AC3E}">
        <p14:creationId xmlns:p14="http://schemas.microsoft.com/office/powerpoint/2010/main" val="911806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23E6F-72C1-4CC0-AA08-693ED7FE7E50}"/>
              </a:ext>
            </a:extLst>
          </p:cNvPr>
          <p:cNvSpPr>
            <a:spLocks noGrp="1"/>
          </p:cNvSpPr>
          <p:nvPr>
            <p:ph type="title"/>
          </p:nvPr>
        </p:nvSpPr>
        <p:spPr>
          <a:xfrm>
            <a:off x="1828800" y="304800"/>
            <a:ext cx="8229600" cy="457200"/>
          </a:xfrm>
        </p:spPr>
        <p:txBody>
          <a:bodyPr/>
          <a:lstStyle/>
          <a:p>
            <a:r>
              <a:rPr lang="en-US" dirty="0"/>
              <a:t>Any Questions?</a:t>
            </a:r>
          </a:p>
        </p:txBody>
      </p:sp>
      <p:sp>
        <p:nvSpPr>
          <p:cNvPr id="3" name="Content Placeholder 2">
            <a:extLst>
              <a:ext uri="{FF2B5EF4-FFF2-40B4-BE49-F238E27FC236}">
                <a16:creationId xmlns:a16="http://schemas.microsoft.com/office/drawing/2014/main" id="{6C4B8594-1B16-421E-95EB-90FFB37BAAEE}"/>
              </a:ext>
            </a:extLst>
          </p:cNvPr>
          <p:cNvSpPr>
            <a:spLocks noGrp="1"/>
          </p:cNvSpPr>
          <p:nvPr>
            <p:ph idx="1"/>
          </p:nvPr>
        </p:nvSpPr>
        <p:spPr/>
        <p:txBody>
          <a:bodyPr/>
          <a:lstStyle/>
          <a:p>
            <a:pPr marL="0" indent="0">
              <a:buNone/>
            </a:pPr>
            <a:r>
              <a:rPr lang="en-US" sz="2400" dirty="0">
                <a:latin typeface="Arial" panose="020B0604020202020204" pitchFamily="34" charset="0"/>
                <a:ea typeface="Calibri" panose="020F0502020204030204" pitchFamily="34" charset="0"/>
                <a:cs typeface="Times New Roman" panose="02020603050405020304" pitchFamily="18" charset="0"/>
              </a:rPr>
              <a:t>If you have any questions or concerns, please don’t hesitate in reaching out to the M5 </a:t>
            </a:r>
            <a:r>
              <a:rPr lang="en-US" sz="2400" dirty="0">
                <a:latin typeface="Arial" panose="020B0604020202020204" pitchFamily="34" charset="0"/>
                <a:cs typeface="Times New Roman" panose="02020603050405020304" pitchFamily="18" charset="0"/>
              </a:rPr>
              <a:t>Division!  We are here to help </a:t>
            </a:r>
            <a:r>
              <a:rPr lang="en-US" sz="2400" dirty="0">
                <a:latin typeface="Arial" panose="020B0604020202020204" pitchFamily="34" charset="0"/>
                <a:cs typeface="Times New Roman" panose="02020603050405020304" pitchFamily="18" charset="0"/>
                <a:sym typeface="Wingdings" panose="05000000000000000000" pitchFamily="2" charset="2"/>
              </a:rPr>
              <a:t></a:t>
            </a:r>
            <a:endParaRPr lang="en-US" sz="2400" dirty="0">
              <a:latin typeface="Arial" panose="020B0604020202020204" pitchFamily="34" charset="0"/>
              <a:cs typeface="Times New Roman" panose="02020603050405020304" pitchFamily="18" charset="0"/>
            </a:endParaRPr>
          </a:p>
          <a:p>
            <a:pPr marL="0" indent="0">
              <a:buNone/>
            </a:pPr>
            <a:endParaRPr lang="en-US" sz="1200"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Nyla Collins - </a:t>
            </a:r>
            <a:r>
              <a:rPr lang="en-US" sz="2400" dirty="0">
                <a:latin typeface="Arial" panose="020B0604020202020204" pitchFamily="34" charset="0"/>
                <a:ea typeface="Calibri" panose="020F0502020204030204" pitchFamily="34" charset="0"/>
                <a:cs typeface="Arial" panose="020B0604020202020204" pitchFamily="34" charset="0"/>
              </a:rPr>
              <a:t>Chief, Systems Administration</a:t>
            </a:r>
            <a:endParaRPr lang="en-US" sz="2400" dirty="0">
              <a:latin typeface="Arial" panose="020B0604020202020204" pitchFamily="34" charset="0"/>
              <a:cs typeface="Arial" panose="020B0604020202020204" pitchFamily="34" charset="0"/>
            </a:endParaRPr>
          </a:p>
          <a:p>
            <a:pPr marL="400050" lvl="1" indent="0">
              <a:buNone/>
            </a:pPr>
            <a:r>
              <a:rPr lang="en-US" sz="2400" dirty="0">
                <a:latin typeface="Arial" panose="020B0604020202020204" pitchFamily="34" charset="0"/>
                <a:cs typeface="Arial" panose="020B0604020202020204" pitchFamily="34" charset="0"/>
              </a:rPr>
              <a:t>717-705-8583</a:t>
            </a:r>
          </a:p>
          <a:p>
            <a:pPr marL="400050" lvl="1" indent="0">
              <a:buNone/>
            </a:pPr>
            <a:r>
              <a:rPr lang="en-US" sz="24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2"/>
              </a:rPr>
              <a:t>ncollins@pa.gov</a:t>
            </a:r>
            <a:endParaRPr lang="en-US" sz="2400" u="sng" dirty="0">
              <a:solidFill>
                <a:srgbClr val="0563C1"/>
              </a:solidFill>
              <a:latin typeface="Arial" panose="020B0604020202020204" pitchFamily="34" charset="0"/>
              <a:ea typeface="Calibri" panose="020F0502020204030204" pitchFamily="34" charset="0"/>
              <a:cs typeface="Arial" panose="020B0604020202020204" pitchFamily="34" charset="0"/>
            </a:endParaRPr>
          </a:p>
          <a:p>
            <a:pPr marL="400050" lvl="1" indent="0">
              <a:buNone/>
            </a:pPr>
            <a:endParaRPr lang="en-US" sz="2400" u="sng" dirty="0">
              <a:solidFill>
                <a:srgbClr val="0563C1"/>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GS, M5 Administrators</a:t>
            </a:r>
          </a:p>
          <a:p>
            <a:pPr marL="400050" lvl="1" indent="0">
              <a:buNone/>
            </a:pPr>
            <a:r>
              <a:rPr lang="en-US" sz="24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3"/>
              </a:rPr>
              <a:t>RA-m5administrators@pa.gov</a:t>
            </a:r>
            <a:endParaRPr lang="en-US" sz="24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B649DCCB-D74A-4A20-9E03-4EAFF83729C9}"/>
              </a:ext>
            </a:extLst>
          </p:cNvPr>
          <p:cNvPicPr>
            <a:picLocks noChangeAspect="1"/>
          </p:cNvPicPr>
          <p:nvPr/>
        </p:nvPicPr>
        <p:blipFill>
          <a:blip r:embed="rId4"/>
          <a:stretch>
            <a:fillRect/>
          </a:stretch>
        </p:blipFill>
        <p:spPr>
          <a:xfrm>
            <a:off x="7086600" y="3733800"/>
            <a:ext cx="1771650" cy="1428750"/>
          </a:xfrm>
          <a:prstGeom prst="rect">
            <a:avLst/>
          </a:prstGeom>
        </p:spPr>
      </p:pic>
    </p:spTree>
    <p:extLst>
      <p:ext uri="{BB962C8B-B14F-4D97-AF65-F5344CB8AC3E}">
        <p14:creationId xmlns:p14="http://schemas.microsoft.com/office/powerpoint/2010/main" val="15750018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1437" y="5552969"/>
            <a:ext cx="3309072" cy="855129"/>
          </a:xfrm>
          <a:prstGeom prst="rect">
            <a:avLst/>
          </a:prstGeom>
        </p:spPr>
        <p:txBody>
          <a:bodyPr vert="horz" wrap="square" lIns="0" tIns="8659" rIns="0" bIns="0" rtlCol="0">
            <a:spAutoFit/>
          </a:bodyPr>
          <a:lstStyle/>
          <a:p>
            <a:pPr marL="433" algn="ctr">
              <a:lnSpc>
                <a:spcPts val="1824"/>
              </a:lnSpc>
              <a:spcBef>
                <a:spcPts val="68"/>
              </a:spcBef>
              <a:tabLst>
                <a:tab pos="234222" algn="l"/>
                <a:tab pos="482731" algn="l"/>
                <a:tab pos="731241" algn="l"/>
                <a:tab pos="975854" algn="l"/>
                <a:tab pos="1210076" algn="l"/>
                <a:tab pos="1575480" algn="l"/>
                <a:tab pos="1811001" algn="l"/>
                <a:tab pos="2035698" algn="l"/>
                <a:tab pos="2260395" algn="l"/>
                <a:tab pos="2517131" algn="l"/>
                <a:tab pos="2752651" algn="l"/>
              </a:tabLst>
            </a:pPr>
            <a:r>
              <a:rPr sz="1636" b="0" spc="44" dirty="0">
                <a:solidFill>
                  <a:srgbClr val="FFFFFF"/>
                </a:solidFill>
                <a:latin typeface="Tahoma"/>
                <a:cs typeface="Tahoma"/>
              </a:rPr>
              <a:t>A	N	N	</a:t>
            </a:r>
            <a:r>
              <a:rPr sz="1636" b="0" spc="34" dirty="0">
                <a:solidFill>
                  <a:srgbClr val="FFFFFF"/>
                </a:solidFill>
                <a:latin typeface="Tahoma"/>
                <a:cs typeface="Tahoma"/>
              </a:rPr>
              <a:t>U	</a:t>
            </a:r>
            <a:r>
              <a:rPr sz="1636" b="0" spc="44" dirty="0">
                <a:solidFill>
                  <a:srgbClr val="FFFFFF"/>
                </a:solidFill>
                <a:latin typeface="Tahoma"/>
                <a:cs typeface="Tahoma"/>
              </a:rPr>
              <a:t>A	</a:t>
            </a:r>
            <a:r>
              <a:rPr sz="1636" b="0" spc="17" dirty="0">
                <a:solidFill>
                  <a:srgbClr val="FFFFFF"/>
                </a:solidFill>
                <a:latin typeface="Tahoma"/>
                <a:cs typeface="Tahoma"/>
              </a:rPr>
              <a:t>L	R	</a:t>
            </a:r>
            <a:r>
              <a:rPr sz="1636" b="0" spc="31" dirty="0">
                <a:solidFill>
                  <a:srgbClr val="FFFFFF"/>
                </a:solidFill>
                <a:latin typeface="Tahoma"/>
                <a:cs typeface="Tahoma"/>
              </a:rPr>
              <a:t>E	</a:t>
            </a:r>
            <a:r>
              <a:rPr sz="1636" b="0" spc="44" dirty="0">
                <a:solidFill>
                  <a:srgbClr val="FFFFFF"/>
                </a:solidFill>
                <a:latin typeface="Tahoma"/>
                <a:cs typeface="Tahoma"/>
              </a:rPr>
              <a:t>P	</a:t>
            </a:r>
            <a:r>
              <a:rPr sz="1636" b="0" spc="48" dirty="0">
                <a:solidFill>
                  <a:srgbClr val="FFFFFF"/>
                </a:solidFill>
                <a:latin typeface="Tahoma"/>
                <a:cs typeface="Tahoma"/>
              </a:rPr>
              <a:t>O	</a:t>
            </a:r>
            <a:r>
              <a:rPr sz="1636" b="0" spc="17" dirty="0">
                <a:solidFill>
                  <a:srgbClr val="FFFFFF"/>
                </a:solidFill>
                <a:latin typeface="Tahoma"/>
                <a:cs typeface="Tahoma"/>
              </a:rPr>
              <a:t>R	</a:t>
            </a:r>
            <a:r>
              <a:rPr sz="1636" b="0" spc="-65" dirty="0">
                <a:solidFill>
                  <a:srgbClr val="FFFFFF"/>
                </a:solidFill>
                <a:latin typeface="Tahoma"/>
                <a:cs typeface="Tahoma"/>
              </a:rPr>
              <a:t>T</a:t>
            </a:r>
            <a:endParaRPr sz="1636">
              <a:latin typeface="Tahoma"/>
              <a:cs typeface="Tahoma"/>
            </a:endParaRPr>
          </a:p>
          <a:p>
            <a:pPr algn="ctr">
              <a:lnSpc>
                <a:spcPts val="4769"/>
              </a:lnSpc>
            </a:pPr>
            <a:r>
              <a:rPr sz="4091" b="0" dirty="0">
                <a:solidFill>
                  <a:srgbClr val="FFFFFF"/>
                </a:solidFill>
                <a:latin typeface="Arial Black"/>
                <a:cs typeface="Arial Black"/>
              </a:rPr>
              <a:t>2019 -</a:t>
            </a:r>
            <a:r>
              <a:rPr sz="4091" b="0" spc="-75" dirty="0">
                <a:solidFill>
                  <a:srgbClr val="FFFFFF"/>
                </a:solidFill>
                <a:latin typeface="Arial Black"/>
                <a:cs typeface="Arial Black"/>
              </a:rPr>
              <a:t> </a:t>
            </a:r>
            <a:r>
              <a:rPr sz="4091" b="0" dirty="0">
                <a:solidFill>
                  <a:srgbClr val="FFFFFF"/>
                </a:solidFill>
                <a:latin typeface="Arial Black"/>
                <a:cs typeface="Arial Black"/>
              </a:rPr>
              <a:t>2020</a:t>
            </a:r>
            <a:endParaRPr sz="4091">
              <a:latin typeface="Arial Black"/>
              <a:cs typeface="Arial Black"/>
            </a:endParaRPr>
          </a:p>
        </p:txBody>
      </p:sp>
      <p:sp>
        <p:nvSpPr>
          <p:cNvPr id="3" name="object 3"/>
          <p:cNvSpPr/>
          <p:nvPr/>
        </p:nvSpPr>
        <p:spPr>
          <a:xfrm>
            <a:off x="5324948" y="402846"/>
            <a:ext cx="1923593" cy="408829"/>
          </a:xfrm>
          <a:prstGeom prst="rect">
            <a:avLst/>
          </a:prstGeom>
          <a:blipFill>
            <a:blip r:embed="rId2" cstate="print"/>
            <a:stretch>
              <a:fillRect/>
            </a:stretch>
          </a:blipFill>
        </p:spPr>
        <p:txBody>
          <a:bodyPr wrap="square" lIns="0" tIns="0" rIns="0" bIns="0" rtlCol="0"/>
          <a:lstStyle/>
          <a:p>
            <a:pPr defTabSz="623438"/>
            <a:endParaRPr sz="1227">
              <a:solidFill>
                <a:prstClr val="black"/>
              </a:solidFill>
              <a:latin typeface="Calibri"/>
            </a:endParaRPr>
          </a:p>
        </p:txBody>
      </p:sp>
      <p:sp>
        <p:nvSpPr>
          <p:cNvPr id="4" name="object 4"/>
          <p:cNvSpPr/>
          <p:nvPr/>
        </p:nvSpPr>
        <p:spPr>
          <a:xfrm>
            <a:off x="7101252" y="715689"/>
            <a:ext cx="275296" cy="95986"/>
          </a:xfrm>
          <a:prstGeom prst="rect">
            <a:avLst/>
          </a:prstGeom>
          <a:blipFill>
            <a:blip r:embed="rId3" cstate="print"/>
            <a:stretch>
              <a:fillRect/>
            </a:stretch>
          </a:blipFill>
        </p:spPr>
        <p:txBody>
          <a:bodyPr wrap="square" lIns="0" tIns="0" rIns="0" bIns="0" rtlCol="0"/>
          <a:lstStyle/>
          <a:p>
            <a:pPr defTabSz="623438"/>
            <a:endParaRPr sz="1227">
              <a:solidFill>
                <a:prstClr val="black"/>
              </a:solidFill>
              <a:latin typeface="Calibri"/>
            </a:endParaRPr>
          </a:p>
        </p:txBody>
      </p:sp>
      <p:sp>
        <p:nvSpPr>
          <p:cNvPr id="5" name="object 5"/>
          <p:cNvSpPr/>
          <p:nvPr/>
        </p:nvSpPr>
        <p:spPr>
          <a:xfrm>
            <a:off x="7390556" y="715694"/>
            <a:ext cx="137443" cy="95977"/>
          </a:xfrm>
          <a:prstGeom prst="rect">
            <a:avLst/>
          </a:prstGeom>
          <a:blipFill>
            <a:blip r:embed="rId4" cstate="print"/>
            <a:stretch>
              <a:fillRect/>
            </a:stretch>
          </a:blipFill>
        </p:spPr>
        <p:txBody>
          <a:bodyPr wrap="square" lIns="0" tIns="0" rIns="0" bIns="0" rtlCol="0"/>
          <a:lstStyle/>
          <a:p>
            <a:pPr defTabSz="623438"/>
            <a:endParaRPr sz="1227">
              <a:solidFill>
                <a:prstClr val="black"/>
              </a:solidFill>
              <a:latin typeface="Calibri"/>
            </a:endParaRPr>
          </a:p>
        </p:txBody>
      </p:sp>
      <p:sp>
        <p:nvSpPr>
          <p:cNvPr id="6" name="object 6"/>
          <p:cNvSpPr/>
          <p:nvPr/>
        </p:nvSpPr>
        <p:spPr>
          <a:xfrm>
            <a:off x="4664009" y="312027"/>
            <a:ext cx="594766" cy="570227"/>
          </a:xfrm>
          <a:prstGeom prst="rect">
            <a:avLst/>
          </a:prstGeom>
          <a:blipFill>
            <a:blip r:embed="rId5" cstate="print"/>
            <a:stretch>
              <a:fillRect/>
            </a:stretch>
          </a:blipFill>
        </p:spPr>
        <p:txBody>
          <a:bodyPr wrap="square" lIns="0" tIns="0" rIns="0" bIns="0" rtlCol="0"/>
          <a:lstStyle/>
          <a:p>
            <a:pPr defTabSz="623438"/>
            <a:endParaRPr sz="1227">
              <a:solidFill>
                <a:prstClr val="black"/>
              </a:solidFill>
              <a:latin typeface="Calibri"/>
            </a:endParaRPr>
          </a:p>
        </p:txBody>
      </p:sp>
      <p:sp>
        <p:nvSpPr>
          <p:cNvPr id="7" name="object 7"/>
          <p:cNvSpPr txBox="1"/>
          <p:nvPr/>
        </p:nvSpPr>
        <p:spPr>
          <a:xfrm>
            <a:off x="5309576" y="828226"/>
            <a:ext cx="2141826" cy="162276"/>
          </a:xfrm>
          <a:prstGeom prst="rect">
            <a:avLst/>
          </a:prstGeom>
        </p:spPr>
        <p:txBody>
          <a:bodyPr vert="horz" wrap="square" lIns="0" tIns="9958" rIns="0" bIns="0" rtlCol="0">
            <a:spAutoFit/>
          </a:bodyPr>
          <a:lstStyle/>
          <a:p>
            <a:pPr marL="8659" defTabSz="623438">
              <a:spcBef>
                <a:spcPts val="78"/>
              </a:spcBef>
            </a:pPr>
            <a:r>
              <a:rPr sz="989" spc="41" dirty="0">
                <a:solidFill>
                  <a:srgbClr val="FFFFFF"/>
                </a:solidFill>
                <a:latin typeface="Tahoma"/>
                <a:cs typeface="Tahoma"/>
              </a:rPr>
              <a:t>BUREAU</a:t>
            </a:r>
            <a:r>
              <a:rPr sz="989" spc="-78" dirty="0">
                <a:solidFill>
                  <a:srgbClr val="FFFFFF"/>
                </a:solidFill>
                <a:latin typeface="Tahoma"/>
                <a:cs typeface="Tahoma"/>
              </a:rPr>
              <a:t> </a:t>
            </a:r>
            <a:r>
              <a:rPr sz="989" spc="44" dirty="0">
                <a:solidFill>
                  <a:srgbClr val="FFFFFF"/>
                </a:solidFill>
                <a:latin typeface="Tahoma"/>
                <a:cs typeface="Tahoma"/>
              </a:rPr>
              <a:t>OF</a:t>
            </a:r>
            <a:r>
              <a:rPr sz="989" spc="-75" dirty="0">
                <a:solidFill>
                  <a:srgbClr val="FFFFFF"/>
                </a:solidFill>
                <a:latin typeface="Tahoma"/>
                <a:cs typeface="Tahoma"/>
              </a:rPr>
              <a:t> </a:t>
            </a:r>
            <a:r>
              <a:rPr sz="989" spc="27" dirty="0">
                <a:solidFill>
                  <a:srgbClr val="FFFFFF"/>
                </a:solidFill>
                <a:latin typeface="Tahoma"/>
                <a:cs typeface="Tahoma"/>
              </a:rPr>
              <a:t>VEHICLE</a:t>
            </a:r>
            <a:r>
              <a:rPr sz="989" spc="-75" dirty="0">
                <a:solidFill>
                  <a:srgbClr val="FFFFFF"/>
                </a:solidFill>
                <a:latin typeface="Tahoma"/>
                <a:cs typeface="Tahoma"/>
              </a:rPr>
              <a:t> </a:t>
            </a:r>
            <a:r>
              <a:rPr sz="989" spc="37" dirty="0">
                <a:solidFill>
                  <a:srgbClr val="FFFFFF"/>
                </a:solidFill>
                <a:latin typeface="Tahoma"/>
                <a:cs typeface="Tahoma"/>
              </a:rPr>
              <a:t>MANAGEMENT</a:t>
            </a:r>
            <a:endParaRPr sz="989">
              <a:solidFill>
                <a:prstClr val="black"/>
              </a:solidFill>
              <a:latin typeface="Tahoma"/>
              <a:cs typeface="Tahoma"/>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46318" y="2844511"/>
            <a:ext cx="5299364" cy="4013489"/>
          </a:xfrm>
          <a:prstGeom prst="rect">
            <a:avLst/>
          </a:prstGeom>
          <a:blipFill>
            <a:blip r:embed="rId2" cstate="print"/>
            <a:stretch>
              <a:fillRect/>
            </a:stretch>
          </a:blipFill>
        </p:spPr>
        <p:txBody>
          <a:bodyPr wrap="square" lIns="0" tIns="0" rIns="0" bIns="0" rtlCol="0"/>
          <a:lstStyle/>
          <a:p>
            <a:pPr defTabSz="623438"/>
            <a:endParaRPr sz="1227">
              <a:solidFill>
                <a:prstClr val="black"/>
              </a:solidFill>
              <a:latin typeface="Calibri"/>
            </a:endParaRPr>
          </a:p>
        </p:txBody>
      </p:sp>
      <p:sp>
        <p:nvSpPr>
          <p:cNvPr id="3" name="object 3"/>
          <p:cNvSpPr/>
          <p:nvPr/>
        </p:nvSpPr>
        <p:spPr>
          <a:xfrm>
            <a:off x="3758046" y="311727"/>
            <a:ext cx="4675909" cy="2182091"/>
          </a:xfrm>
          <a:custGeom>
            <a:avLst/>
            <a:gdLst/>
            <a:ahLst/>
            <a:cxnLst/>
            <a:rect l="l" t="t" r="r" b="b"/>
            <a:pathLst>
              <a:path w="6858000" h="3200400">
                <a:moveTo>
                  <a:pt x="0" y="3200400"/>
                </a:moveTo>
                <a:lnTo>
                  <a:pt x="6858000" y="3200400"/>
                </a:lnTo>
                <a:lnTo>
                  <a:pt x="6858000" y="0"/>
                </a:lnTo>
                <a:lnTo>
                  <a:pt x="0" y="0"/>
                </a:lnTo>
                <a:lnTo>
                  <a:pt x="0" y="3200400"/>
                </a:lnTo>
                <a:close/>
              </a:path>
            </a:pathLst>
          </a:custGeom>
          <a:solidFill>
            <a:srgbClr val="00215B"/>
          </a:solidFill>
        </p:spPr>
        <p:txBody>
          <a:bodyPr wrap="square" lIns="0" tIns="0" rIns="0" bIns="0" rtlCol="0"/>
          <a:lstStyle/>
          <a:p>
            <a:pPr defTabSz="623438"/>
            <a:endParaRPr sz="1227">
              <a:solidFill>
                <a:prstClr val="black"/>
              </a:solidFill>
              <a:latin typeface="Calibri"/>
            </a:endParaRPr>
          </a:p>
        </p:txBody>
      </p:sp>
      <p:sp>
        <p:nvSpPr>
          <p:cNvPr id="4" name="object 4"/>
          <p:cNvSpPr txBox="1"/>
          <p:nvPr/>
        </p:nvSpPr>
        <p:spPr>
          <a:xfrm>
            <a:off x="3905250" y="432955"/>
            <a:ext cx="4369810" cy="1916702"/>
          </a:xfrm>
          <a:prstGeom prst="rect">
            <a:avLst/>
          </a:prstGeom>
        </p:spPr>
        <p:txBody>
          <a:bodyPr vert="horz" wrap="square" lIns="0" tIns="8659" rIns="0" bIns="0" rtlCol="0">
            <a:spAutoFit/>
          </a:bodyPr>
          <a:lstStyle/>
          <a:p>
            <a:pPr marL="867185" defTabSz="623438">
              <a:spcBef>
                <a:spcPts val="68"/>
              </a:spcBef>
            </a:pPr>
            <a:r>
              <a:rPr sz="818" b="1" spc="24" dirty="0">
                <a:solidFill>
                  <a:srgbClr val="FFFFFF"/>
                </a:solidFill>
                <a:latin typeface="Century Gothic"/>
                <a:cs typeface="Century Gothic"/>
              </a:rPr>
              <a:t>This</a:t>
            </a:r>
            <a:r>
              <a:rPr sz="818" b="1" spc="-65" dirty="0">
                <a:solidFill>
                  <a:srgbClr val="FFFFFF"/>
                </a:solidFill>
                <a:latin typeface="Century Gothic"/>
                <a:cs typeface="Century Gothic"/>
              </a:rPr>
              <a:t> </a:t>
            </a:r>
            <a:r>
              <a:rPr sz="818" b="1" spc="-7" dirty="0">
                <a:solidFill>
                  <a:srgbClr val="FFFFFF"/>
                </a:solidFill>
                <a:latin typeface="Century Gothic"/>
                <a:cs typeface="Century Gothic"/>
              </a:rPr>
              <a:t>report</a:t>
            </a:r>
            <a:r>
              <a:rPr sz="818" b="1" spc="-65" dirty="0">
                <a:solidFill>
                  <a:srgbClr val="FFFFFF"/>
                </a:solidFill>
                <a:latin typeface="Century Gothic"/>
                <a:cs typeface="Century Gothic"/>
              </a:rPr>
              <a:t> </a:t>
            </a:r>
            <a:r>
              <a:rPr sz="818" b="1" spc="-37" dirty="0">
                <a:solidFill>
                  <a:srgbClr val="FFFFFF"/>
                </a:solidFill>
                <a:latin typeface="Century Gothic"/>
                <a:cs typeface="Century Gothic"/>
              </a:rPr>
              <a:t>contains</a:t>
            </a:r>
            <a:r>
              <a:rPr sz="818" b="1" spc="-65" dirty="0">
                <a:solidFill>
                  <a:srgbClr val="FFFFFF"/>
                </a:solidFill>
                <a:latin typeface="Century Gothic"/>
                <a:cs typeface="Century Gothic"/>
              </a:rPr>
              <a:t> </a:t>
            </a:r>
            <a:r>
              <a:rPr sz="818" b="1" spc="-58" dirty="0">
                <a:solidFill>
                  <a:srgbClr val="FFFFFF"/>
                </a:solidFill>
                <a:latin typeface="Century Gothic"/>
                <a:cs typeface="Century Gothic"/>
              </a:rPr>
              <a:t>data</a:t>
            </a:r>
            <a:r>
              <a:rPr sz="818" b="1" spc="-61" dirty="0">
                <a:solidFill>
                  <a:srgbClr val="FFFFFF"/>
                </a:solidFill>
                <a:latin typeface="Century Gothic"/>
                <a:cs typeface="Century Gothic"/>
              </a:rPr>
              <a:t> </a:t>
            </a:r>
            <a:r>
              <a:rPr sz="818" b="1" spc="-58" dirty="0">
                <a:solidFill>
                  <a:srgbClr val="FFFFFF"/>
                </a:solidFill>
                <a:latin typeface="Century Gothic"/>
                <a:cs typeface="Century Gothic"/>
              </a:rPr>
              <a:t>collected</a:t>
            </a:r>
            <a:r>
              <a:rPr sz="818" b="1" spc="-65" dirty="0">
                <a:solidFill>
                  <a:srgbClr val="FFFFFF"/>
                </a:solidFill>
                <a:latin typeface="Century Gothic"/>
                <a:cs typeface="Century Gothic"/>
              </a:rPr>
              <a:t> </a:t>
            </a:r>
            <a:r>
              <a:rPr sz="818" b="1" spc="-7" dirty="0">
                <a:solidFill>
                  <a:srgbClr val="FFFFFF"/>
                </a:solidFill>
                <a:latin typeface="Century Gothic"/>
                <a:cs typeface="Century Gothic"/>
              </a:rPr>
              <a:t>from</a:t>
            </a:r>
            <a:r>
              <a:rPr sz="818" b="1" spc="-65" dirty="0">
                <a:solidFill>
                  <a:srgbClr val="FFFFFF"/>
                </a:solidFill>
                <a:latin typeface="Century Gothic"/>
                <a:cs typeface="Century Gothic"/>
              </a:rPr>
              <a:t> </a:t>
            </a:r>
            <a:r>
              <a:rPr sz="818" b="1" spc="-10" dirty="0">
                <a:solidFill>
                  <a:srgbClr val="FFFFFF"/>
                </a:solidFill>
                <a:latin typeface="Century Gothic"/>
                <a:cs typeface="Century Gothic"/>
              </a:rPr>
              <a:t>multiple</a:t>
            </a:r>
            <a:r>
              <a:rPr sz="818" b="1" spc="-65" dirty="0">
                <a:solidFill>
                  <a:srgbClr val="FFFFFF"/>
                </a:solidFill>
                <a:latin typeface="Century Gothic"/>
                <a:cs typeface="Century Gothic"/>
              </a:rPr>
              <a:t> </a:t>
            </a:r>
            <a:r>
              <a:rPr sz="818" b="1" spc="-41" dirty="0">
                <a:solidFill>
                  <a:srgbClr val="FFFFFF"/>
                </a:solidFill>
                <a:latin typeface="Century Gothic"/>
                <a:cs typeface="Century Gothic"/>
              </a:rPr>
              <a:t>sources:</a:t>
            </a:r>
            <a:endParaRPr sz="818">
              <a:solidFill>
                <a:prstClr val="black"/>
              </a:solidFill>
              <a:latin typeface="Century Gothic"/>
              <a:cs typeface="Century Gothic"/>
            </a:endParaRPr>
          </a:p>
          <a:p>
            <a:pPr marL="86589" indent="-77930" defTabSz="623438">
              <a:spcBef>
                <a:spcPts val="614"/>
              </a:spcBef>
              <a:buFontTx/>
              <a:buChar char="•"/>
              <a:tabLst>
                <a:tab pos="86589" algn="l"/>
              </a:tabLst>
            </a:pPr>
            <a:r>
              <a:rPr sz="818" dirty="0">
                <a:solidFill>
                  <a:srgbClr val="FFFFFF"/>
                </a:solidFill>
                <a:latin typeface="Calibri"/>
                <a:cs typeface="Calibri"/>
              </a:rPr>
              <a:t>WEX</a:t>
            </a:r>
            <a:r>
              <a:rPr sz="818" spc="-14" dirty="0">
                <a:solidFill>
                  <a:srgbClr val="FFFFFF"/>
                </a:solidFill>
                <a:latin typeface="Calibri"/>
                <a:cs typeface="Calibri"/>
              </a:rPr>
              <a:t> </a:t>
            </a:r>
            <a:r>
              <a:rPr sz="818" spc="3" dirty="0">
                <a:solidFill>
                  <a:srgbClr val="FFFFFF"/>
                </a:solidFill>
                <a:latin typeface="Calibri"/>
                <a:cs typeface="Calibri"/>
              </a:rPr>
              <a:t>fuel</a:t>
            </a:r>
            <a:r>
              <a:rPr sz="818" spc="-14" dirty="0">
                <a:solidFill>
                  <a:srgbClr val="FFFFFF"/>
                </a:solidFill>
                <a:latin typeface="Calibri"/>
                <a:cs typeface="Calibri"/>
              </a:rPr>
              <a:t> </a:t>
            </a:r>
            <a:r>
              <a:rPr sz="818" spc="3" dirty="0">
                <a:solidFill>
                  <a:srgbClr val="FFFFFF"/>
                </a:solidFill>
                <a:latin typeface="Calibri"/>
                <a:cs typeface="Calibri"/>
              </a:rPr>
              <a:t>card</a:t>
            </a:r>
            <a:r>
              <a:rPr sz="818" spc="-14" dirty="0">
                <a:solidFill>
                  <a:srgbClr val="FFFFFF"/>
                </a:solidFill>
                <a:latin typeface="Calibri"/>
                <a:cs typeface="Calibri"/>
              </a:rPr>
              <a:t> </a:t>
            </a:r>
            <a:r>
              <a:rPr sz="818" spc="-7" dirty="0">
                <a:solidFill>
                  <a:srgbClr val="FFFFFF"/>
                </a:solidFill>
                <a:latin typeface="Calibri"/>
                <a:cs typeface="Calibri"/>
              </a:rPr>
              <a:t>data:</a:t>
            </a:r>
            <a:r>
              <a:rPr sz="818" spc="-44" dirty="0">
                <a:solidFill>
                  <a:srgbClr val="FFFFFF"/>
                </a:solidFill>
                <a:latin typeface="Calibri"/>
                <a:cs typeface="Calibri"/>
              </a:rPr>
              <a:t> </a:t>
            </a:r>
            <a:r>
              <a:rPr sz="818" dirty="0">
                <a:solidFill>
                  <a:srgbClr val="FFFFFF"/>
                </a:solidFill>
                <a:latin typeface="Calibri"/>
                <a:cs typeface="Calibri"/>
              </a:rPr>
              <a:t>WEX</a:t>
            </a:r>
            <a:r>
              <a:rPr sz="818" spc="-14" dirty="0">
                <a:solidFill>
                  <a:srgbClr val="FFFFFF"/>
                </a:solidFill>
                <a:latin typeface="Calibri"/>
                <a:cs typeface="Calibri"/>
              </a:rPr>
              <a:t> </a:t>
            </a:r>
            <a:r>
              <a:rPr sz="818" spc="3" dirty="0">
                <a:solidFill>
                  <a:srgbClr val="FFFFFF"/>
                </a:solidFill>
                <a:latin typeface="Calibri"/>
                <a:cs typeface="Calibri"/>
              </a:rPr>
              <a:t>is</a:t>
            </a:r>
            <a:r>
              <a:rPr sz="818" spc="-14" dirty="0">
                <a:solidFill>
                  <a:srgbClr val="FFFFFF"/>
                </a:solidFill>
                <a:latin typeface="Calibri"/>
                <a:cs typeface="Calibri"/>
              </a:rPr>
              <a:t> </a:t>
            </a:r>
            <a:r>
              <a:rPr sz="818" spc="7" dirty="0">
                <a:solidFill>
                  <a:srgbClr val="FFFFFF"/>
                </a:solidFill>
                <a:latin typeface="Calibri"/>
                <a:cs typeface="Calibri"/>
              </a:rPr>
              <a:t>the</a:t>
            </a:r>
            <a:r>
              <a:rPr sz="818" spc="-14" dirty="0">
                <a:solidFill>
                  <a:srgbClr val="FFFFFF"/>
                </a:solidFill>
                <a:latin typeface="Calibri"/>
                <a:cs typeface="Calibri"/>
              </a:rPr>
              <a:t> </a:t>
            </a:r>
            <a:r>
              <a:rPr sz="818" dirty="0">
                <a:solidFill>
                  <a:srgbClr val="FFFFFF"/>
                </a:solidFill>
                <a:latin typeface="Calibri"/>
                <a:cs typeface="Calibri"/>
              </a:rPr>
              <a:t>Fleet</a:t>
            </a:r>
            <a:r>
              <a:rPr sz="818" spc="-14" dirty="0">
                <a:solidFill>
                  <a:srgbClr val="FFFFFF"/>
                </a:solidFill>
                <a:latin typeface="Calibri"/>
                <a:cs typeface="Calibri"/>
              </a:rPr>
              <a:t> </a:t>
            </a:r>
            <a:r>
              <a:rPr sz="818" spc="3" dirty="0">
                <a:solidFill>
                  <a:srgbClr val="FFFFFF"/>
                </a:solidFill>
                <a:latin typeface="Calibri"/>
                <a:cs typeface="Calibri"/>
              </a:rPr>
              <a:t>fuel</a:t>
            </a:r>
            <a:r>
              <a:rPr sz="818" spc="-14" dirty="0">
                <a:solidFill>
                  <a:srgbClr val="FFFFFF"/>
                </a:solidFill>
                <a:latin typeface="Calibri"/>
                <a:cs typeface="Calibri"/>
              </a:rPr>
              <a:t> </a:t>
            </a:r>
            <a:r>
              <a:rPr sz="818" spc="3" dirty="0">
                <a:solidFill>
                  <a:srgbClr val="FFFFFF"/>
                </a:solidFill>
                <a:latin typeface="Calibri"/>
                <a:cs typeface="Calibri"/>
              </a:rPr>
              <a:t>card</a:t>
            </a:r>
            <a:r>
              <a:rPr sz="818" spc="-14" dirty="0">
                <a:solidFill>
                  <a:srgbClr val="FFFFFF"/>
                </a:solidFill>
                <a:latin typeface="Calibri"/>
                <a:cs typeface="Calibri"/>
              </a:rPr>
              <a:t> </a:t>
            </a:r>
            <a:r>
              <a:rPr sz="818" spc="-3" dirty="0">
                <a:solidFill>
                  <a:srgbClr val="FFFFFF"/>
                </a:solidFill>
                <a:latin typeface="Calibri"/>
                <a:cs typeface="Calibri"/>
              </a:rPr>
              <a:t>provider.</a:t>
            </a:r>
            <a:endParaRPr sz="818">
              <a:solidFill>
                <a:prstClr val="black"/>
              </a:solidFill>
              <a:latin typeface="Calibri"/>
              <a:cs typeface="Calibri"/>
            </a:endParaRPr>
          </a:p>
          <a:p>
            <a:pPr marL="86589" indent="-77930" defTabSz="623438">
              <a:spcBef>
                <a:spcPts val="614"/>
              </a:spcBef>
              <a:buFontTx/>
              <a:buChar char="•"/>
              <a:tabLst>
                <a:tab pos="86589" algn="l"/>
              </a:tabLst>
            </a:pPr>
            <a:r>
              <a:rPr sz="818" spc="-20" dirty="0">
                <a:solidFill>
                  <a:srgbClr val="FFFFFF"/>
                </a:solidFill>
                <a:latin typeface="Calibri"/>
                <a:cs typeface="Calibri"/>
              </a:rPr>
              <a:t>M5</a:t>
            </a:r>
            <a:r>
              <a:rPr sz="818" spc="-14" dirty="0">
                <a:solidFill>
                  <a:srgbClr val="FFFFFF"/>
                </a:solidFill>
                <a:latin typeface="Calibri"/>
                <a:cs typeface="Calibri"/>
              </a:rPr>
              <a:t> </a:t>
            </a:r>
            <a:r>
              <a:rPr sz="818" spc="-3" dirty="0">
                <a:solidFill>
                  <a:srgbClr val="FFFFFF"/>
                </a:solidFill>
                <a:latin typeface="Calibri"/>
                <a:cs typeface="Calibri"/>
              </a:rPr>
              <a:t>fleet</a:t>
            </a:r>
            <a:r>
              <a:rPr sz="818" spc="-14" dirty="0">
                <a:solidFill>
                  <a:srgbClr val="FFFFFF"/>
                </a:solidFill>
                <a:latin typeface="Calibri"/>
                <a:cs typeface="Calibri"/>
              </a:rPr>
              <a:t> </a:t>
            </a:r>
            <a:r>
              <a:rPr sz="818" spc="7" dirty="0">
                <a:solidFill>
                  <a:srgbClr val="FFFFFF"/>
                </a:solidFill>
                <a:latin typeface="Calibri"/>
                <a:cs typeface="Calibri"/>
              </a:rPr>
              <a:t>data</a:t>
            </a:r>
            <a:r>
              <a:rPr sz="818" spc="-14" dirty="0">
                <a:solidFill>
                  <a:srgbClr val="FFFFFF"/>
                </a:solidFill>
                <a:latin typeface="Calibri"/>
                <a:cs typeface="Calibri"/>
              </a:rPr>
              <a:t> </a:t>
            </a:r>
            <a:r>
              <a:rPr sz="818" spc="-3" dirty="0">
                <a:solidFill>
                  <a:srgbClr val="FFFFFF"/>
                </a:solidFill>
                <a:latin typeface="Calibri"/>
                <a:cs typeface="Calibri"/>
              </a:rPr>
              <a:t>base:</a:t>
            </a:r>
            <a:r>
              <a:rPr sz="818" spc="-14" dirty="0">
                <a:solidFill>
                  <a:srgbClr val="FFFFFF"/>
                </a:solidFill>
                <a:latin typeface="Calibri"/>
                <a:cs typeface="Calibri"/>
              </a:rPr>
              <a:t> </a:t>
            </a:r>
            <a:r>
              <a:rPr sz="818" spc="10" dirty="0">
                <a:solidFill>
                  <a:srgbClr val="FFFFFF"/>
                </a:solidFill>
                <a:latin typeface="Calibri"/>
                <a:cs typeface="Calibri"/>
              </a:rPr>
              <a:t>In</a:t>
            </a:r>
            <a:r>
              <a:rPr sz="818" spc="-14" dirty="0">
                <a:solidFill>
                  <a:srgbClr val="FFFFFF"/>
                </a:solidFill>
                <a:latin typeface="Calibri"/>
                <a:cs typeface="Calibri"/>
              </a:rPr>
              <a:t> </a:t>
            </a:r>
            <a:r>
              <a:rPr sz="818" spc="14" dirty="0">
                <a:solidFill>
                  <a:srgbClr val="FFFFFF"/>
                </a:solidFill>
                <a:latin typeface="Calibri"/>
                <a:cs typeface="Calibri"/>
              </a:rPr>
              <a:t>house</a:t>
            </a:r>
            <a:r>
              <a:rPr sz="818" spc="-14" dirty="0">
                <a:solidFill>
                  <a:srgbClr val="FFFFFF"/>
                </a:solidFill>
                <a:latin typeface="Calibri"/>
                <a:cs typeface="Calibri"/>
              </a:rPr>
              <a:t> </a:t>
            </a:r>
            <a:r>
              <a:rPr sz="818" spc="7" dirty="0">
                <a:solidFill>
                  <a:srgbClr val="FFFFFF"/>
                </a:solidFill>
                <a:latin typeface="Calibri"/>
                <a:cs typeface="Calibri"/>
              </a:rPr>
              <a:t>data</a:t>
            </a:r>
            <a:r>
              <a:rPr sz="818" spc="-14" dirty="0">
                <a:solidFill>
                  <a:srgbClr val="FFFFFF"/>
                </a:solidFill>
                <a:latin typeface="Calibri"/>
                <a:cs typeface="Calibri"/>
              </a:rPr>
              <a:t> </a:t>
            </a:r>
            <a:r>
              <a:rPr sz="818" spc="3" dirty="0">
                <a:solidFill>
                  <a:srgbClr val="FFFFFF"/>
                </a:solidFill>
                <a:latin typeface="Calibri"/>
                <a:cs typeface="Calibri"/>
              </a:rPr>
              <a:t>system</a:t>
            </a:r>
            <a:r>
              <a:rPr sz="818" spc="-14" dirty="0">
                <a:solidFill>
                  <a:srgbClr val="FFFFFF"/>
                </a:solidFill>
                <a:latin typeface="Calibri"/>
                <a:cs typeface="Calibri"/>
              </a:rPr>
              <a:t> </a:t>
            </a:r>
            <a:r>
              <a:rPr sz="818" spc="-10" dirty="0">
                <a:solidFill>
                  <a:srgbClr val="FFFFFF"/>
                </a:solidFill>
                <a:latin typeface="Calibri"/>
                <a:cs typeface="Calibri"/>
              </a:rPr>
              <a:t>for</a:t>
            </a:r>
            <a:r>
              <a:rPr sz="818" spc="-14" dirty="0">
                <a:solidFill>
                  <a:srgbClr val="FFFFFF"/>
                </a:solidFill>
                <a:latin typeface="Calibri"/>
                <a:cs typeface="Calibri"/>
              </a:rPr>
              <a:t> </a:t>
            </a:r>
            <a:r>
              <a:rPr sz="818" spc="7" dirty="0">
                <a:solidFill>
                  <a:srgbClr val="FFFFFF"/>
                </a:solidFill>
                <a:latin typeface="Calibri"/>
                <a:cs typeface="Calibri"/>
              </a:rPr>
              <a:t>the</a:t>
            </a:r>
            <a:r>
              <a:rPr sz="818" spc="-14" dirty="0">
                <a:solidFill>
                  <a:srgbClr val="FFFFFF"/>
                </a:solidFill>
                <a:latin typeface="Calibri"/>
                <a:cs typeface="Calibri"/>
              </a:rPr>
              <a:t> </a:t>
            </a:r>
            <a:r>
              <a:rPr sz="818" spc="-3" dirty="0">
                <a:solidFill>
                  <a:srgbClr val="FFFFFF"/>
                </a:solidFill>
                <a:latin typeface="Calibri"/>
                <a:cs typeface="Calibri"/>
              </a:rPr>
              <a:t>entire</a:t>
            </a:r>
            <a:r>
              <a:rPr sz="818" spc="-14" dirty="0">
                <a:solidFill>
                  <a:srgbClr val="FFFFFF"/>
                </a:solidFill>
                <a:latin typeface="Calibri"/>
                <a:cs typeface="Calibri"/>
              </a:rPr>
              <a:t> </a:t>
            </a:r>
            <a:r>
              <a:rPr sz="818" spc="-10" dirty="0">
                <a:solidFill>
                  <a:srgbClr val="FFFFFF"/>
                </a:solidFill>
                <a:latin typeface="Calibri"/>
                <a:cs typeface="Calibri"/>
              </a:rPr>
              <a:t>fleet.</a:t>
            </a:r>
            <a:endParaRPr sz="818">
              <a:solidFill>
                <a:prstClr val="black"/>
              </a:solidFill>
              <a:latin typeface="Calibri"/>
              <a:cs typeface="Calibri"/>
            </a:endParaRPr>
          </a:p>
          <a:p>
            <a:pPr marL="86589" indent="-77930" defTabSz="623438">
              <a:spcBef>
                <a:spcPts val="614"/>
              </a:spcBef>
              <a:buFontTx/>
              <a:buChar char="•"/>
              <a:tabLst>
                <a:tab pos="86589" algn="l"/>
              </a:tabLst>
            </a:pPr>
            <a:r>
              <a:rPr sz="818" spc="-7" dirty="0">
                <a:solidFill>
                  <a:srgbClr val="FFFFFF"/>
                </a:solidFill>
                <a:latin typeface="Calibri"/>
                <a:cs typeface="Calibri"/>
              </a:rPr>
              <a:t>Telematics:</a:t>
            </a:r>
            <a:r>
              <a:rPr sz="818" spc="-10" dirty="0">
                <a:solidFill>
                  <a:srgbClr val="FFFFFF"/>
                </a:solidFill>
                <a:latin typeface="Calibri"/>
                <a:cs typeface="Calibri"/>
              </a:rPr>
              <a:t> </a:t>
            </a:r>
            <a:r>
              <a:rPr sz="818" spc="10" dirty="0">
                <a:solidFill>
                  <a:srgbClr val="FFFFFF"/>
                </a:solidFill>
                <a:latin typeface="Calibri"/>
                <a:cs typeface="Calibri"/>
              </a:rPr>
              <a:t>Cal/Amp</a:t>
            </a:r>
            <a:r>
              <a:rPr sz="818" spc="-7" dirty="0">
                <a:solidFill>
                  <a:srgbClr val="FFFFFF"/>
                </a:solidFill>
                <a:latin typeface="Calibri"/>
                <a:cs typeface="Calibri"/>
              </a:rPr>
              <a:t> </a:t>
            </a:r>
            <a:r>
              <a:rPr sz="818" spc="14" dirty="0">
                <a:solidFill>
                  <a:srgbClr val="FFFFFF"/>
                </a:solidFill>
                <a:latin typeface="Calibri"/>
                <a:cs typeface="Calibri"/>
              </a:rPr>
              <a:t>reporting</a:t>
            </a:r>
            <a:r>
              <a:rPr sz="818" spc="-10" dirty="0">
                <a:solidFill>
                  <a:srgbClr val="FFFFFF"/>
                </a:solidFill>
                <a:latin typeface="Calibri"/>
                <a:cs typeface="Calibri"/>
              </a:rPr>
              <a:t> </a:t>
            </a:r>
            <a:r>
              <a:rPr sz="818" dirty="0">
                <a:solidFill>
                  <a:srgbClr val="FFFFFF"/>
                </a:solidFill>
                <a:latin typeface="Calibri"/>
                <a:cs typeface="Calibri"/>
              </a:rPr>
              <a:t>from</a:t>
            </a:r>
            <a:r>
              <a:rPr sz="818" spc="-7" dirty="0">
                <a:solidFill>
                  <a:srgbClr val="FFFFFF"/>
                </a:solidFill>
                <a:latin typeface="Calibri"/>
                <a:cs typeface="Calibri"/>
              </a:rPr>
              <a:t> </a:t>
            </a:r>
            <a:r>
              <a:rPr sz="818" spc="10" dirty="0">
                <a:solidFill>
                  <a:srgbClr val="FFFFFF"/>
                </a:solidFill>
                <a:latin typeface="Calibri"/>
                <a:cs typeface="Calibri"/>
              </a:rPr>
              <a:t>vehicle</a:t>
            </a:r>
            <a:r>
              <a:rPr sz="818" spc="-10" dirty="0">
                <a:solidFill>
                  <a:srgbClr val="FFFFFF"/>
                </a:solidFill>
                <a:latin typeface="Calibri"/>
                <a:cs typeface="Calibri"/>
              </a:rPr>
              <a:t> </a:t>
            </a:r>
            <a:r>
              <a:rPr sz="818" spc="10" dirty="0">
                <a:solidFill>
                  <a:srgbClr val="FFFFFF"/>
                </a:solidFill>
                <a:latin typeface="Calibri"/>
                <a:cs typeface="Calibri"/>
              </a:rPr>
              <a:t>computer</a:t>
            </a:r>
            <a:r>
              <a:rPr sz="818" spc="-7" dirty="0">
                <a:solidFill>
                  <a:srgbClr val="FFFFFF"/>
                </a:solidFill>
                <a:latin typeface="Calibri"/>
                <a:cs typeface="Calibri"/>
              </a:rPr>
              <a:t> </a:t>
            </a:r>
            <a:r>
              <a:rPr sz="818" spc="17" dirty="0">
                <a:solidFill>
                  <a:srgbClr val="FFFFFF"/>
                </a:solidFill>
                <a:latin typeface="Calibri"/>
                <a:cs typeface="Calibri"/>
              </a:rPr>
              <a:t>and</a:t>
            </a:r>
            <a:r>
              <a:rPr sz="818" spc="-10" dirty="0">
                <a:solidFill>
                  <a:srgbClr val="FFFFFF"/>
                </a:solidFill>
                <a:latin typeface="Calibri"/>
                <a:cs typeface="Calibri"/>
              </a:rPr>
              <a:t> </a:t>
            </a:r>
            <a:r>
              <a:rPr sz="818" spc="17" dirty="0">
                <a:solidFill>
                  <a:srgbClr val="FFFFFF"/>
                </a:solidFill>
                <a:latin typeface="Calibri"/>
                <a:cs typeface="Calibri"/>
              </a:rPr>
              <a:t>GPS</a:t>
            </a:r>
            <a:r>
              <a:rPr sz="818" spc="-7" dirty="0">
                <a:solidFill>
                  <a:srgbClr val="FFFFFF"/>
                </a:solidFill>
                <a:latin typeface="Calibri"/>
                <a:cs typeface="Calibri"/>
              </a:rPr>
              <a:t> </a:t>
            </a:r>
            <a:r>
              <a:rPr sz="818" spc="7" dirty="0">
                <a:solidFill>
                  <a:srgbClr val="FFFFFF"/>
                </a:solidFill>
                <a:latin typeface="Calibri"/>
                <a:cs typeface="Calibri"/>
              </a:rPr>
              <a:t>data</a:t>
            </a:r>
            <a:r>
              <a:rPr sz="818" spc="-7" dirty="0">
                <a:solidFill>
                  <a:srgbClr val="FFFFFF"/>
                </a:solidFill>
                <a:latin typeface="Calibri"/>
                <a:cs typeface="Calibri"/>
              </a:rPr>
              <a:t> </a:t>
            </a:r>
            <a:r>
              <a:rPr sz="818" spc="3" dirty="0">
                <a:solidFill>
                  <a:srgbClr val="FFFFFF"/>
                </a:solidFill>
                <a:latin typeface="Calibri"/>
                <a:cs typeface="Calibri"/>
              </a:rPr>
              <a:t>received</a:t>
            </a:r>
            <a:r>
              <a:rPr sz="818" spc="-10" dirty="0">
                <a:solidFill>
                  <a:srgbClr val="FFFFFF"/>
                </a:solidFill>
                <a:latin typeface="Calibri"/>
                <a:cs typeface="Calibri"/>
              </a:rPr>
              <a:t> </a:t>
            </a:r>
            <a:r>
              <a:rPr sz="818" spc="20" dirty="0">
                <a:solidFill>
                  <a:srgbClr val="FFFFFF"/>
                </a:solidFill>
                <a:latin typeface="Calibri"/>
                <a:cs typeface="Calibri"/>
              </a:rPr>
              <a:t>on</a:t>
            </a:r>
            <a:r>
              <a:rPr sz="818" spc="-7" dirty="0">
                <a:solidFill>
                  <a:srgbClr val="FFFFFF"/>
                </a:solidFill>
                <a:latin typeface="Calibri"/>
                <a:cs typeface="Calibri"/>
              </a:rPr>
              <a:t> </a:t>
            </a:r>
            <a:r>
              <a:rPr sz="818" spc="20" dirty="0">
                <a:solidFill>
                  <a:srgbClr val="FFFFFF"/>
                </a:solidFill>
                <a:latin typeface="Calibri"/>
                <a:cs typeface="Calibri"/>
              </a:rPr>
              <a:t>equipped</a:t>
            </a:r>
            <a:r>
              <a:rPr sz="818" spc="-10" dirty="0">
                <a:solidFill>
                  <a:srgbClr val="FFFFFF"/>
                </a:solidFill>
                <a:latin typeface="Calibri"/>
                <a:cs typeface="Calibri"/>
              </a:rPr>
              <a:t> </a:t>
            </a:r>
            <a:r>
              <a:rPr sz="818" dirty="0">
                <a:solidFill>
                  <a:srgbClr val="FFFFFF"/>
                </a:solidFill>
                <a:latin typeface="Calibri"/>
                <a:cs typeface="Calibri"/>
              </a:rPr>
              <a:t>vehicles.</a:t>
            </a:r>
            <a:endParaRPr sz="818">
              <a:solidFill>
                <a:prstClr val="black"/>
              </a:solidFill>
              <a:latin typeface="Calibri"/>
              <a:cs typeface="Calibri"/>
            </a:endParaRPr>
          </a:p>
          <a:p>
            <a:pPr marL="86589" indent="-77930" defTabSz="623438">
              <a:spcBef>
                <a:spcPts val="614"/>
              </a:spcBef>
              <a:buFontTx/>
              <a:buChar char="•"/>
              <a:tabLst>
                <a:tab pos="86589" algn="l"/>
              </a:tabLst>
            </a:pPr>
            <a:r>
              <a:rPr sz="818" spc="14" dirty="0">
                <a:solidFill>
                  <a:srgbClr val="FFFFFF"/>
                </a:solidFill>
                <a:latin typeface="Calibri"/>
                <a:cs typeface="Calibri"/>
              </a:rPr>
              <a:t>Auction </a:t>
            </a:r>
            <a:r>
              <a:rPr sz="818" spc="-7" dirty="0">
                <a:solidFill>
                  <a:srgbClr val="FFFFFF"/>
                </a:solidFill>
                <a:latin typeface="Calibri"/>
                <a:cs typeface="Calibri"/>
              </a:rPr>
              <a:t>results: </a:t>
            </a:r>
            <a:r>
              <a:rPr sz="818" spc="7" dirty="0">
                <a:solidFill>
                  <a:srgbClr val="FFFFFF"/>
                </a:solidFill>
                <a:latin typeface="Calibri"/>
                <a:cs typeface="Calibri"/>
              </a:rPr>
              <a:t>Sale </a:t>
            </a:r>
            <a:r>
              <a:rPr sz="818" dirty="0">
                <a:solidFill>
                  <a:srgbClr val="FFFFFF"/>
                </a:solidFill>
                <a:latin typeface="Calibri"/>
                <a:cs typeface="Calibri"/>
              </a:rPr>
              <a:t>results from </a:t>
            </a:r>
            <a:r>
              <a:rPr sz="818" spc="7" dirty="0">
                <a:solidFill>
                  <a:srgbClr val="FFFFFF"/>
                </a:solidFill>
                <a:latin typeface="Calibri"/>
                <a:cs typeface="Calibri"/>
              </a:rPr>
              <a:t>Manheim </a:t>
            </a:r>
            <a:r>
              <a:rPr sz="818" spc="10" dirty="0">
                <a:solidFill>
                  <a:srgbClr val="FFFFFF"/>
                </a:solidFill>
                <a:latin typeface="Calibri"/>
                <a:cs typeface="Calibri"/>
              </a:rPr>
              <a:t>Auto</a:t>
            </a:r>
            <a:r>
              <a:rPr sz="818" spc="-119" dirty="0">
                <a:solidFill>
                  <a:srgbClr val="FFFFFF"/>
                </a:solidFill>
                <a:latin typeface="Calibri"/>
                <a:cs typeface="Calibri"/>
              </a:rPr>
              <a:t> </a:t>
            </a:r>
            <a:r>
              <a:rPr sz="818" spc="7" dirty="0">
                <a:solidFill>
                  <a:srgbClr val="FFFFFF"/>
                </a:solidFill>
                <a:latin typeface="Calibri"/>
                <a:cs typeface="Calibri"/>
              </a:rPr>
              <a:t>Auctions.</a:t>
            </a:r>
            <a:endParaRPr sz="818">
              <a:solidFill>
                <a:prstClr val="black"/>
              </a:solidFill>
              <a:latin typeface="Calibri"/>
              <a:cs typeface="Calibri"/>
            </a:endParaRPr>
          </a:p>
          <a:p>
            <a:pPr marL="8659" marR="6494" defTabSz="623438">
              <a:spcBef>
                <a:spcPts val="682"/>
              </a:spcBef>
            </a:pPr>
            <a:r>
              <a:rPr sz="818" spc="7" dirty="0">
                <a:solidFill>
                  <a:srgbClr val="FFFFFF"/>
                </a:solidFill>
                <a:latin typeface="Calibri"/>
                <a:cs typeface="Calibri"/>
              </a:rPr>
              <a:t>The data </a:t>
            </a:r>
            <a:r>
              <a:rPr sz="818" spc="10" dirty="0">
                <a:solidFill>
                  <a:srgbClr val="FFFFFF"/>
                </a:solidFill>
                <a:latin typeface="Calibri"/>
                <a:cs typeface="Calibri"/>
              </a:rPr>
              <a:t>collected </a:t>
            </a:r>
            <a:r>
              <a:rPr sz="818" spc="-10" dirty="0">
                <a:solidFill>
                  <a:srgbClr val="FFFFFF"/>
                </a:solidFill>
                <a:latin typeface="Calibri"/>
                <a:cs typeface="Calibri"/>
              </a:rPr>
              <a:t>for </a:t>
            </a:r>
            <a:r>
              <a:rPr sz="818" spc="7" dirty="0">
                <a:solidFill>
                  <a:srgbClr val="FFFFFF"/>
                </a:solidFill>
                <a:latin typeface="Calibri"/>
                <a:cs typeface="Calibri"/>
              </a:rPr>
              <a:t>this </a:t>
            </a:r>
            <a:r>
              <a:rPr sz="818" spc="3" dirty="0">
                <a:solidFill>
                  <a:srgbClr val="FFFFFF"/>
                </a:solidFill>
                <a:latin typeface="Calibri"/>
                <a:cs typeface="Calibri"/>
              </a:rPr>
              <a:t>report is </a:t>
            </a:r>
            <a:r>
              <a:rPr sz="818" spc="14" dirty="0">
                <a:solidFill>
                  <a:srgbClr val="FFFFFF"/>
                </a:solidFill>
                <a:latin typeface="Calibri"/>
                <a:cs typeface="Calibri"/>
              </a:rPr>
              <a:t>based </a:t>
            </a:r>
            <a:r>
              <a:rPr sz="818" spc="-3" dirty="0">
                <a:solidFill>
                  <a:srgbClr val="FFFFFF"/>
                </a:solidFill>
                <a:latin typeface="Calibri"/>
                <a:cs typeface="Calibri"/>
              </a:rPr>
              <a:t>off </a:t>
            </a:r>
            <a:r>
              <a:rPr sz="818" spc="3" dirty="0">
                <a:solidFill>
                  <a:srgbClr val="FFFFFF"/>
                </a:solidFill>
                <a:latin typeface="Calibri"/>
                <a:cs typeface="Calibri"/>
              </a:rPr>
              <a:t>of Fiscal </a:t>
            </a:r>
            <a:r>
              <a:rPr sz="818" spc="-10" dirty="0">
                <a:solidFill>
                  <a:srgbClr val="FFFFFF"/>
                </a:solidFill>
                <a:latin typeface="Calibri"/>
                <a:cs typeface="Calibri"/>
              </a:rPr>
              <a:t>Year 19/20, </a:t>
            </a:r>
            <a:r>
              <a:rPr sz="818" spc="17" dirty="0">
                <a:solidFill>
                  <a:srgbClr val="FFFFFF"/>
                </a:solidFill>
                <a:latin typeface="Calibri"/>
                <a:cs typeface="Calibri"/>
              </a:rPr>
              <a:t>and </a:t>
            </a:r>
            <a:r>
              <a:rPr sz="818" spc="3" dirty="0">
                <a:solidFill>
                  <a:srgbClr val="FFFFFF"/>
                </a:solidFill>
                <a:latin typeface="Calibri"/>
                <a:cs typeface="Calibri"/>
              </a:rPr>
              <a:t>historical </a:t>
            </a:r>
            <a:r>
              <a:rPr sz="818" spc="7" dirty="0">
                <a:solidFill>
                  <a:srgbClr val="FFFFFF"/>
                </a:solidFill>
                <a:latin typeface="Calibri"/>
                <a:cs typeface="Calibri"/>
              </a:rPr>
              <a:t>data </a:t>
            </a:r>
            <a:r>
              <a:rPr sz="818" dirty="0">
                <a:solidFill>
                  <a:srgbClr val="FFFFFF"/>
                </a:solidFill>
                <a:latin typeface="Calibri"/>
                <a:cs typeface="Calibri"/>
              </a:rPr>
              <a:t>from </a:t>
            </a:r>
            <a:r>
              <a:rPr sz="818" spc="31" dirty="0">
                <a:solidFill>
                  <a:srgbClr val="FFFFFF"/>
                </a:solidFill>
                <a:latin typeface="Calibri"/>
                <a:cs typeface="Calibri"/>
              </a:rPr>
              <a:t>FY </a:t>
            </a:r>
            <a:r>
              <a:rPr sz="818" spc="-3" dirty="0">
                <a:solidFill>
                  <a:srgbClr val="FFFFFF"/>
                </a:solidFill>
                <a:latin typeface="Calibri"/>
                <a:cs typeface="Calibri"/>
              </a:rPr>
              <a:t>17/18  </a:t>
            </a:r>
            <a:r>
              <a:rPr sz="818" spc="17" dirty="0">
                <a:solidFill>
                  <a:srgbClr val="FFFFFF"/>
                </a:solidFill>
                <a:latin typeface="Calibri"/>
                <a:cs typeface="Calibri"/>
              </a:rPr>
              <a:t>and </a:t>
            </a:r>
            <a:r>
              <a:rPr sz="818" spc="-10" dirty="0">
                <a:solidFill>
                  <a:srgbClr val="FFFFFF"/>
                </a:solidFill>
                <a:latin typeface="Calibri"/>
                <a:cs typeface="Calibri"/>
              </a:rPr>
              <a:t>18/19. </a:t>
            </a:r>
            <a:r>
              <a:rPr sz="818" spc="7" dirty="0">
                <a:solidFill>
                  <a:srgbClr val="FFFFFF"/>
                </a:solidFill>
                <a:latin typeface="Calibri"/>
                <a:cs typeface="Calibri"/>
              </a:rPr>
              <a:t>This data </a:t>
            </a:r>
            <a:r>
              <a:rPr sz="818" spc="17" dirty="0">
                <a:solidFill>
                  <a:srgbClr val="FFFFFF"/>
                </a:solidFill>
                <a:latin typeface="Calibri"/>
                <a:cs typeface="Calibri"/>
              </a:rPr>
              <a:t>gives </a:t>
            </a:r>
            <a:r>
              <a:rPr sz="818" spc="10" dirty="0">
                <a:solidFill>
                  <a:srgbClr val="FFFFFF"/>
                </a:solidFill>
                <a:latin typeface="Calibri"/>
                <a:cs typeface="Calibri"/>
              </a:rPr>
              <a:t>visibility </a:t>
            </a:r>
            <a:r>
              <a:rPr sz="818" spc="7" dirty="0">
                <a:solidFill>
                  <a:srgbClr val="FFFFFF"/>
                </a:solidFill>
                <a:latin typeface="Calibri"/>
                <a:cs typeface="Calibri"/>
              </a:rPr>
              <a:t>into our </a:t>
            </a:r>
            <a:r>
              <a:rPr sz="818" spc="-3" dirty="0">
                <a:solidFill>
                  <a:srgbClr val="FFFFFF"/>
                </a:solidFill>
                <a:latin typeface="Calibri"/>
                <a:cs typeface="Calibri"/>
              </a:rPr>
              <a:t>fleet </a:t>
            </a:r>
            <a:r>
              <a:rPr sz="818" spc="17" dirty="0">
                <a:solidFill>
                  <a:srgbClr val="FFFFFF"/>
                </a:solidFill>
                <a:latin typeface="Calibri"/>
                <a:cs typeface="Calibri"/>
              </a:rPr>
              <a:t>and </a:t>
            </a:r>
            <a:r>
              <a:rPr sz="818" spc="10" dirty="0">
                <a:solidFill>
                  <a:srgbClr val="FFFFFF"/>
                </a:solidFill>
                <a:latin typeface="Calibri"/>
                <a:cs typeface="Calibri"/>
              </a:rPr>
              <a:t>enables us </a:t>
            </a:r>
            <a:r>
              <a:rPr sz="818" spc="3" dirty="0">
                <a:solidFill>
                  <a:srgbClr val="FFFFFF"/>
                </a:solidFill>
                <a:latin typeface="Calibri"/>
                <a:cs typeface="Calibri"/>
              </a:rPr>
              <a:t>to </a:t>
            </a:r>
            <a:r>
              <a:rPr sz="818" dirty="0">
                <a:solidFill>
                  <a:srgbClr val="FFFFFF"/>
                </a:solidFill>
                <a:latin typeface="Calibri"/>
                <a:cs typeface="Calibri"/>
              </a:rPr>
              <a:t>set </a:t>
            </a:r>
            <a:r>
              <a:rPr sz="818" spc="17" dirty="0">
                <a:solidFill>
                  <a:srgbClr val="FFFFFF"/>
                </a:solidFill>
                <a:latin typeface="Calibri"/>
                <a:cs typeface="Calibri"/>
              </a:rPr>
              <a:t>goals and </a:t>
            </a:r>
            <a:r>
              <a:rPr sz="818" spc="14" dirty="0">
                <a:solidFill>
                  <a:srgbClr val="FFFFFF"/>
                </a:solidFill>
                <a:latin typeface="Calibri"/>
                <a:cs typeface="Calibri"/>
              </a:rPr>
              <a:t>benchmarks </a:t>
            </a:r>
            <a:r>
              <a:rPr sz="818" spc="3" dirty="0">
                <a:solidFill>
                  <a:srgbClr val="FFFFFF"/>
                </a:solidFill>
                <a:latin typeface="Calibri"/>
                <a:cs typeface="Calibri"/>
              </a:rPr>
              <a:t>to  work towards </a:t>
            </a:r>
            <a:r>
              <a:rPr sz="818" spc="14" dirty="0">
                <a:solidFill>
                  <a:srgbClr val="FFFFFF"/>
                </a:solidFill>
                <a:latin typeface="Calibri"/>
                <a:cs typeface="Calibri"/>
              </a:rPr>
              <a:t>in </a:t>
            </a:r>
            <a:r>
              <a:rPr sz="818" dirty="0">
                <a:solidFill>
                  <a:srgbClr val="FFFFFF"/>
                </a:solidFill>
                <a:latin typeface="Calibri"/>
                <a:cs typeface="Calibri"/>
              </a:rPr>
              <a:t>order </a:t>
            </a:r>
            <a:r>
              <a:rPr sz="818" spc="3" dirty="0">
                <a:solidFill>
                  <a:srgbClr val="FFFFFF"/>
                </a:solidFill>
                <a:latin typeface="Calibri"/>
                <a:cs typeface="Calibri"/>
              </a:rPr>
              <a:t>to </a:t>
            </a:r>
            <a:r>
              <a:rPr sz="818" spc="7" dirty="0">
                <a:solidFill>
                  <a:srgbClr val="FFFFFF"/>
                </a:solidFill>
                <a:latin typeface="Calibri"/>
                <a:cs typeface="Calibri"/>
              </a:rPr>
              <a:t>improve our operations </a:t>
            </a:r>
            <a:r>
              <a:rPr sz="818" spc="10" dirty="0">
                <a:solidFill>
                  <a:srgbClr val="FFFFFF"/>
                </a:solidFill>
                <a:latin typeface="Calibri"/>
                <a:cs typeface="Calibri"/>
              </a:rPr>
              <a:t>each </a:t>
            </a:r>
            <a:r>
              <a:rPr sz="818" spc="-20" dirty="0">
                <a:solidFill>
                  <a:srgbClr val="FFFFFF"/>
                </a:solidFill>
                <a:latin typeface="Calibri"/>
                <a:cs typeface="Calibri"/>
              </a:rPr>
              <a:t>year. </a:t>
            </a:r>
            <a:r>
              <a:rPr sz="818" spc="7" dirty="0">
                <a:solidFill>
                  <a:srgbClr val="FFFFFF"/>
                </a:solidFill>
                <a:latin typeface="Calibri"/>
                <a:cs typeface="Calibri"/>
              </a:rPr>
              <a:t>Both </a:t>
            </a:r>
            <a:r>
              <a:rPr sz="818" spc="17" dirty="0">
                <a:solidFill>
                  <a:srgbClr val="FFFFFF"/>
                </a:solidFill>
                <a:latin typeface="Calibri"/>
                <a:cs typeface="Calibri"/>
              </a:rPr>
              <a:t>gallons </a:t>
            </a:r>
            <a:r>
              <a:rPr sz="818" spc="7" dirty="0">
                <a:solidFill>
                  <a:srgbClr val="FFFFFF"/>
                </a:solidFill>
                <a:latin typeface="Calibri"/>
                <a:cs typeface="Calibri"/>
              </a:rPr>
              <a:t>purchased, </a:t>
            </a:r>
            <a:r>
              <a:rPr sz="818" spc="17" dirty="0">
                <a:solidFill>
                  <a:srgbClr val="FFFFFF"/>
                </a:solidFill>
                <a:latin typeface="Calibri"/>
                <a:cs typeface="Calibri"/>
              </a:rPr>
              <a:t>and </a:t>
            </a:r>
            <a:r>
              <a:rPr sz="818" spc="7" dirty="0">
                <a:solidFill>
                  <a:srgbClr val="FFFFFF"/>
                </a:solidFill>
                <a:latin typeface="Calibri"/>
                <a:cs typeface="Calibri"/>
              </a:rPr>
              <a:t>cost </a:t>
            </a:r>
            <a:r>
              <a:rPr sz="818" spc="3" dirty="0">
                <a:solidFill>
                  <a:srgbClr val="FFFFFF"/>
                </a:solidFill>
                <a:latin typeface="Calibri"/>
                <a:cs typeface="Calibri"/>
              </a:rPr>
              <a:t>of fuel  </a:t>
            </a:r>
            <a:r>
              <a:rPr sz="818" spc="10" dirty="0">
                <a:solidFill>
                  <a:srgbClr val="FFFFFF"/>
                </a:solidFill>
                <a:latin typeface="Calibri"/>
                <a:cs typeface="Calibri"/>
              </a:rPr>
              <a:t>comes</a:t>
            </a:r>
            <a:r>
              <a:rPr sz="818" spc="-10" dirty="0">
                <a:solidFill>
                  <a:srgbClr val="FFFFFF"/>
                </a:solidFill>
                <a:latin typeface="Calibri"/>
                <a:cs typeface="Calibri"/>
              </a:rPr>
              <a:t> </a:t>
            </a:r>
            <a:r>
              <a:rPr sz="818" dirty="0">
                <a:solidFill>
                  <a:srgbClr val="FFFFFF"/>
                </a:solidFill>
                <a:latin typeface="Calibri"/>
                <a:cs typeface="Calibri"/>
              </a:rPr>
              <a:t>from</a:t>
            </a:r>
            <a:r>
              <a:rPr sz="818" spc="-10" dirty="0">
                <a:solidFill>
                  <a:srgbClr val="FFFFFF"/>
                </a:solidFill>
                <a:latin typeface="Calibri"/>
                <a:cs typeface="Calibri"/>
              </a:rPr>
              <a:t> </a:t>
            </a:r>
            <a:r>
              <a:rPr sz="818" spc="7" dirty="0">
                <a:solidFill>
                  <a:srgbClr val="FFFFFF"/>
                </a:solidFill>
                <a:latin typeface="Calibri"/>
                <a:cs typeface="Calibri"/>
              </a:rPr>
              <a:t>the</a:t>
            </a:r>
            <a:r>
              <a:rPr sz="818" spc="-10" dirty="0">
                <a:solidFill>
                  <a:srgbClr val="FFFFFF"/>
                </a:solidFill>
                <a:latin typeface="Calibri"/>
                <a:cs typeface="Calibri"/>
              </a:rPr>
              <a:t> </a:t>
            </a:r>
            <a:r>
              <a:rPr sz="818" spc="3" dirty="0">
                <a:solidFill>
                  <a:srgbClr val="FFFFFF"/>
                </a:solidFill>
                <a:latin typeface="Calibri"/>
                <a:cs typeface="Calibri"/>
              </a:rPr>
              <a:t>fuel</a:t>
            </a:r>
            <a:r>
              <a:rPr sz="818" spc="-10" dirty="0">
                <a:solidFill>
                  <a:srgbClr val="FFFFFF"/>
                </a:solidFill>
                <a:latin typeface="Calibri"/>
                <a:cs typeface="Calibri"/>
              </a:rPr>
              <a:t> </a:t>
            </a:r>
            <a:r>
              <a:rPr sz="818" spc="3" dirty="0">
                <a:solidFill>
                  <a:srgbClr val="FFFFFF"/>
                </a:solidFill>
                <a:latin typeface="Calibri"/>
                <a:cs typeface="Calibri"/>
              </a:rPr>
              <a:t>card</a:t>
            </a:r>
            <a:r>
              <a:rPr sz="818" spc="-7" dirty="0">
                <a:solidFill>
                  <a:srgbClr val="FFFFFF"/>
                </a:solidFill>
                <a:latin typeface="Calibri"/>
                <a:cs typeface="Calibri"/>
              </a:rPr>
              <a:t> </a:t>
            </a:r>
            <a:r>
              <a:rPr sz="818" spc="-3" dirty="0">
                <a:solidFill>
                  <a:srgbClr val="FFFFFF"/>
                </a:solidFill>
                <a:latin typeface="Calibri"/>
                <a:cs typeface="Calibri"/>
              </a:rPr>
              <a:t>data.</a:t>
            </a:r>
            <a:r>
              <a:rPr sz="818" spc="-10" dirty="0">
                <a:solidFill>
                  <a:srgbClr val="FFFFFF"/>
                </a:solidFill>
                <a:latin typeface="Calibri"/>
                <a:cs typeface="Calibri"/>
              </a:rPr>
              <a:t> </a:t>
            </a:r>
            <a:r>
              <a:rPr sz="818" spc="10" dirty="0">
                <a:solidFill>
                  <a:srgbClr val="FFFFFF"/>
                </a:solidFill>
                <a:latin typeface="Calibri"/>
                <a:cs typeface="Calibri"/>
              </a:rPr>
              <a:t>In</a:t>
            </a:r>
            <a:r>
              <a:rPr sz="818" spc="-10" dirty="0">
                <a:solidFill>
                  <a:srgbClr val="FFFFFF"/>
                </a:solidFill>
                <a:latin typeface="Calibri"/>
                <a:cs typeface="Calibri"/>
              </a:rPr>
              <a:t> </a:t>
            </a:r>
            <a:r>
              <a:rPr sz="818" spc="7" dirty="0">
                <a:solidFill>
                  <a:srgbClr val="FFFFFF"/>
                </a:solidFill>
                <a:latin typeface="Calibri"/>
                <a:cs typeface="Calibri"/>
              </a:rPr>
              <a:t>this</a:t>
            </a:r>
            <a:r>
              <a:rPr sz="818" spc="-10" dirty="0">
                <a:solidFill>
                  <a:srgbClr val="FFFFFF"/>
                </a:solidFill>
                <a:latin typeface="Calibri"/>
                <a:cs typeface="Calibri"/>
              </a:rPr>
              <a:t> </a:t>
            </a:r>
            <a:r>
              <a:rPr sz="818" spc="3" dirty="0">
                <a:solidFill>
                  <a:srgbClr val="FFFFFF"/>
                </a:solidFill>
                <a:latin typeface="Calibri"/>
                <a:cs typeface="Calibri"/>
              </a:rPr>
              <a:t>report</a:t>
            </a:r>
            <a:r>
              <a:rPr sz="818" spc="-7" dirty="0">
                <a:solidFill>
                  <a:srgbClr val="FFFFFF"/>
                </a:solidFill>
                <a:latin typeface="Calibri"/>
                <a:cs typeface="Calibri"/>
              </a:rPr>
              <a:t> </a:t>
            </a:r>
            <a:r>
              <a:rPr sz="818" spc="3" dirty="0">
                <a:solidFill>
                  <a:srgbClr val="FFFFFF"/>
                </a:solidFill>
                <a:latin typeface="Calibri"/>
                <a:cs typeface="Calibri"/>
              </a:rPr>
              <a:t>we</a:t>
            </a:r>
            <a:r>
              <a:rPr sz="818" spc="-10" dirty="0">
                <a:solidFill>
                  <a:srgbClr val="FFFFFF"/>
                </a:solidFill>
                <a:latin typeface="Calibri"/>
                <a:cs typeface="Calibri"/>
              </a:rPr>
              <a:t> </a:t>
            </a:r>
            <a:r>
              <a:rPr sz="818" spc="7" dirty="0">
                <a:solidFill>
                  <a:srgbClr val="FFFFFF"/>
                </a:solidFill>
                <a:latin typeface="Calibri"/>
                <a:cs typeface="Calibri"/>
              </a:rPr>
              <a:t>broke</a:t>
            </a:r>
            <a:r>
              <a:rPr sz="818" spc="-10" dirty="0">
                <a:solidFill>
                  <a:srgbClr val="FFFFFF"/>
                </a:solidFill>
                <a:latin typeface="Calibri"/>
                <a:cs typeface="Calibri"/>
              </a:rPr>
              <a:t> </a:t>
            </a:r>
            <a:r>
              <a:rPr sz="818" spc="10" dirty="0">
                <a:solidFill>
                  <a:srgbClr val="FFFFFF"/>
                </a:solidFill>
                <a:latin typeface="Calibri"/>
                <a:cs typeface="Calibri"/>
              </a:rPr>
              <a:t>out</a:t>
            </a:r>
            <a:r>
              <a:rPr sz="818" spc="-10" dirty="0">
                <a:solidFill>
                  <a:srgbClr val="FFFFFF"/>
                </a:solidFill>
                <a:latin typeface="Calibri"/>
                <a:cs typeface="Calibri"/>
              </a:rPr>
              <a:t> </a:t>
            </a:r>
            <a:r>
              <a:rPr sz="818" spc="7" dirty="0">
                <a:solidFill>
                  <a:srgbClr val="FFFFFF"/>
                </a:solidFill>
                <a:latin typeface="Calibri"/>
                <a:cs typeface="Calibri"/>
              </a:rPr>
              <a:t>the</a:t>
            </a:r>
            <a:r>
              <a:rPr sz="818" spc="-10" dirty="0">
                <a:solidFill>
                  <a:srgbClr val="FFFFFF"/>
                </a:solidFill>
                <a:latin typeface="Calibri"/>
                <a:cs typeface="Calibri"/>
              </a:rPr>
              <a:t> </a:t>
            </a:r>
            <a:r>
              <a:rPr sz="818" spc="17" dirty="0">
                <a:solidFill>
                  <a:srgbClr val="FFFFFF"/>
                </a:solidFill>
                <a:latin typeface="Calibri"/>
                <a:cs typeface="Calibri"/>
              </a:rPr>
              <a:t>Law</a:t>
            </a:r>
            <a:r>
              <a:rPr sz="818" spc="-7" dirty="0">
                <a:solidFill>
                  <a:srgbClr val="FFFFFF"/>
                </a:solidFill>
                <a:latin typeface="Calibri"/>
                <a:cs typeface="Calibri"/>
              </a:rPr>
              <a:t> </a:t>
            </a:r>
            <a:r>
              <a:rPr sz="818" spc="3" dirty="0">
                <a:solidFill>
                  <a:srgbClr val="FFFFFF"/>
                </a:solidFill>
                <a:latin typeface="Calibri"/>
                <a:cs typeface="Calibri"/>
              </a:rPr>
              <a:t>Enforcement</a:t>
            </a:r>
            <a:r>
              <a:rPr sz="818" spc="-10" dirty="0">
                <a:solidFill>
                  <a:srgbClr val="FFFFFF"/>
                </a:solidFill>
                <a:latin typeface="Calibri"/>
                <a:cs typeface="Calibri"/>
              </a:rPr>
              <a:t> </a:t>
            </a:r>
            <a:r>
              <a:rPr sz="818" spc="10" dirty="0">
                <a:solidFill>
                  <a:srgbClr val="FFFFFF"/>
                </a:solidFill>
                <a:latin typeface="Calibri"/>
                <a:cs typeface="Calibri"/>
              </a:rPr>
              <a:t>because</a:t>
            </a:r>
            <a:r>
              <a:rPr sz="818" spc="-10" dirty="0">
                <a:solidFill>
                  <a:srgbClr val="FFFFFF"/>
                </a:solidFill>
                <a:latin typeface="Calibri"/>
                <a:cs typeface="Calibri"/>
              </a:rPr>
              <a:t> </a:t>
            </a:r>
            <a:r>
              <a:rPr sz="818" dirty="0">
                <a:solidFill>
                  <a:srgbClr val="FFFFFF"/>
                </a:solidFill>
                <a:latin typeface="Calibri"/>
                <a:cs typeface="Calibri"/>
              </a:rPr>
              <a:t>their</a:t>
            </a:r>
            <a:r>
              <a:rPr sz="818" spc="-10" dirty="0">
                <a:solidFill>
                  <a:srgbClr val="FFFFFF"/>
                </a:solidFill>
                <a:latin typeface="Calibri"/>
                <a:cs typeface="Calibri"/>
              </a:rPr>
              <a:t> </a:t>
            </a:r>
            <a:r>
              <a:rPr sz="818" spc="3" dirty="0">
                <a:solidFill>
                  <a:srgbClr val="FFFFFF"/>
                </a:solidFill>
                <a:latin typeface="Calibri"/>
                <a:cs typeface="Calibri"/>
              </a:rPr>
              <a:t>opera-  </a:t>
            </a:r>
            <a:r>
              <a:rPr sz="818" spc="7" dirty="0">
                <a:solidFill>
                  <a:srgbClr val="FFFFFF"/>
                </a:solidFill>
                <a:latin typeface="Calibri"/>
                <a:cs typeface="Calibri"/>
              </a:rPr>
              <a:t>tions</a:t>
            </a:r>
            <a:r>
              <a:rPr sz="818" spc="-7" dirty="0">
                <a:solidFill>
                  <a:srgbClr val="FFFFFF"/>
                </a:solidFill>
                <a:latin typeface="Calibri"/>
                <a:cs typeface="Calibri"/>
              </a:rPr>
              <a:t> </a:t>
            </a:r>
            <a:r>
              <a:rPr sz="818" spc="-10" dirty="0">
                <a:solidFill>
                  <a:srgbClr val="FFFFFF"/>
                </a:solidFill>
                <a:latin typeface="Calibri"/>
                <a:cs typeface="Calibri"/>
              </a:rPr>
              <a:t>are</a:t>
            </a:r>
            <a:r>
              <a:rPr sz="818" spc="-7" dirty="0">
                <a:solidFill>
                  <a:srgbClr val="FFFFFF"/>
                </a:solidFill>
                <a:latin typeface="Calibri"/>
                <a:cs typeface="Calibri"/>
              </a:rPr>
              <a:t> </a:t>
            </a:r>
            <a:r>
              <a:rPr sz="818" spc="7" dirty="0">
                <a:solidFill>
                  <a:srgbClr val="FFFFFF"/>
                </a:solidFill>
                <a:latin typeface="Calibri"/>
                <a:cs typeface="Calibri"/>
              </a:rPr>
              <a:t>consistent</a:t>
            </a:r>
            <a:r>
              <a:rPr sz="818" spc="-7" dirty="0">
                <a:solidFill>
                  <a:srgbClr val="FFFFFF"/>
                </a:solidFill>
                <a:latin typeface="Calibri"/>
                <a:cs typeface="Calibri"/>
              </a:rPr>
              <a:t> </a:t>
            </a:r>
            <a:r>
              <a:rPr sz="818" spc="7" dirty="0">
                <a:solidFill>
                  <a:srgbClr val="FFFFFF"/>
                </a:solidFill>
                <a:latin typeface="Calibri"/>
                <a:cs typeface="Calibri"/>
              </a:rPr>
              <a:t>except</a:t>
            </a:r>
            <a:r>
              <a:rPr sz="818" spc="-7" dirty="0">
                <a:solidFill>
                  <a:srgbClr val="FFFFFF"/>
                </a:solidFill>
                <a:latin typeface="Calibri"/>
                <a:cs typeface="Calibri"/>
              </a:rPr>
              <a:t> </a:t>
            </a:r>
            <a:r>
              <a:rPr sz="818" spc="-10" dirty="0">
                <a:solidFill>
                  <a:srgbClr val="FFFFFF"/>
                </a:solidFill>
                <a:latin typeface="Calibri"/>
                <a:cs typeface="Calibri"/>
              </a:rPr>
              <a:t>for</a:t>
            </a:r>
            <a:r>
              <a:rPr sz="818" spc="-7" dirty="0">
                <a:solidFill>
                  <a:srgbClr val="FFFFFF"/>
                </a:solidFill>
                <a:latin typeface="Calibri"/>
                <a:cs typeface="Calibri"/>
              </a:rPr>
              <a:t> </a:t>
            </a:r>
            <a:r>
              <a:rPr sz="818" spc="7" dirty="0">
                <a:solidFill>
                  <a:srgbClr val="FFFFFF"/>
                </a:solidFill>
                <a:latin typeface="Calibri"/>
                <a:cs typeface="Calibri"/>
              </a:rPr>
              <a:t>the</a:t>
            </a:r>
            <a:r>
              <a:rPr sz="818" spc="-7" dirty="0">
                <a:solidFill>
                  <a:srgbClr val="FFFFFF"/>
                </a:solidFill>
                <a:latin typeface="Calibri"/>
                <a:cs typeface="Calibri"/>
              </a:rPr>
              <a:t> </a:t>
            </a:r>
            <a:r>
              <a:rPr sz="818" spc="14" dirty="0">
                <a:solidFill>
                  <a:srgbClr val="FFFFFF"/>
                </a:solidFill>
                <a:latin typeface="Calibri"/>
                <a:cs typeface="Calibri"/>
              </a:rPr>
              <a:t>number</a:t>
            </a:r>
            <a:r>
              <a:rPr sz="818" spc="-7" dirty="0">
                <a:solidFill>
                  <a:srgbClr val="FFFFFF"/>
                </a:solidFill>
                <a:latin typeface="Calibri"/>
                <a:cs typeface="Calibri"/>
              </a:rPr>
              <a:t> </a:t>
            </a:r>
            <a:r>
              <a:rPr sz="818" spc="3" dirty="0">
                <a:solidFill>
                  <a:srgbClr val="FFFFFF"/>
                </a:solidFill>
                <a:latin typeface="Calibri"/>
                <a:cs typeface="Calibri"/>
              </a:rPr>
              <a:t>of</a:t>
            </a:r>
            <a:r>
              <a:rPr sz="818" spc="-7" dirty="0">
                <a:solidFill>
                  <a:srgbClr val="FFFFFF"/>
                </a:solidFill>
                <a:latin typeface="Calibri"/>
                <a:cs typeface="Calibri"/>
              </a:rPr>
              <a:t> </a:t>
            </a:r>
            <a:r>
              <a:rPr sz="818" spc="7" dirty="0">
                <a:solidFill>
                  <a:srgbClr val="FFFFFF"/>
                </a:solidFill>
                <a:latin typeface="Calibri"/>
                <a:cs typeface="Calibri"/>
              </a:rPr>
              <a:t>vehicles</a:t>
            </a:r>
            <a:r>
              <a:rPr sz="818" spc="-7" dirty="0">
                <a:solidFill>
                  <a:srgbClr val="FFFFFF"/>
                </a:solidFill>
                <a:latin typeface="Calibri"/>
                <a:cs typeface="Calibri"/>
              </a:rPr>
              <a:t> </a:t>
            </a:r>
            <a:r>
              <a:rPr sz="818" dirty="0">
                <a:solidFill>
                  <a:srgbClr val="FFFFFF"/>
                </a:solidFill>
                <a:latin typeface="Calibri"/>
                <a:cs typeface="Calibri"/>
              </a:rPr>
              <a:t>in-service.</a:t>
            </a:r>
            <a:r>
              <a:rPr sz="818" spc="-41" dirty="0">
                <a:solidFill>
                  <a:srgbClr val="FFFFFF"/>
                </a:solidFill>
                <a:latin typeface="Calibri"/>
                <a:cs typeface="Calibri"/>
              </a:rPr>
              <a:t> </a:t>
            </a:r>
            <a:r>
              <a:rPr sz="818" spc="7" dirty="0">
                <a:solidFill>
                  <a:srgbClr val="FFFFFF"/>
                </a:solidFill>
                <a:latin typeface="Calibri"/>
                <a:cs typeface="Calibri"/>
              </a:rPr>
              <a:t>The</a:t>
            </a:r>
            <a:r>
              <a:rPr sz="818" spc="-7" dirty="0">
                <a:solidFill>
                  <a:srgbClr val="FFFFFF"/>
                </a:solidFill>
                <a:latin typeface="Calibri"/>
                <a:cs typeface="Calibri"/>
              </a:rPr>
              <a:t> </a:t>
            </a:r>
            <a:r>
              <a:rPr sz="818" spc="10" dirty="0">
                <a:solidFill>
                  <a:srgbClr val="FFFFFF"/>
                </a:solidFill>
                <a:latin typeface="Calibri"/>
                <a:cs typeface="Calibri"/>
              </a:rPr>
              <a:t>balance</a:t>
            </a:r>
            <a:r>
              <a:rPr sz="818" spc="-7" dirty="0">
                <a:solidFill>
                  <a:srgbClr val="FFFFFF"/>
                </a:solidFill>
                <a:latin typeface="Calibri"/>
                <a:cs typeface="Calibri"/>
              </a:rPr>
              <a:t> </a:t>
            </a:r>
            <a:r>
              <a:rPr sz="818" spc="3" dirty="0">
                <a:solidFill>
                  <a:srgbClr val="FFFFFF"/>
                </a:solidFill>
                <a:latin typeface="Calibri"/>
                <a:cs typeface="Calibri"/>
              </a:rPr>
              <a:t>of</a:t>
            </a:r>
            <a:r>
              <a:rPr sz="818" spc="-7" dirty="0">
                <a:solidFill>
                  <a:srgbClr val="FFFFFF"/>
                </a:solidFill>
                <a:latin typeface="Calibri"/>
                <a:cs typeface="Calibri"/>
              </a:rPr>
              <a:t> </a:t>
            </a:r>
            <a:r>
              <a:rPr sz="818" spc="14" dirty="0">
                <a:solidFill>
                  <a:srgbClr val="FFFFFF"/>
                </a:solidFill>
                <a:latin typeface="Calibri"/>
                <a:cs typeface="Calibri"/>
              </a:rPr>
              <a:t>agencies</a:t>
            </a:r>
            <a:r>
              <a:rPr sz="818" spc="-7" dirty="0">
                <a:solidFill>
                  <a:srgbClr val="FFFFFF"/>
                </a:solidFill>
                <a:latin typeface="Calibri"/>
                <a:cs typeface="Calibri"/>
              </a:rPr>
              <a:t> </a:t>
            </a:r>
            <a:r>
              <a:rPr sz="818" spc="14" dirty="0">
                <a:solidFill>
                  <a:srgbClr val="FFFFFF"/>
                </a:solidFill>
                <a:latin typeface="Calibri"/>
                <a:cs typeface="Calibri"/>
              </a:rPr>
              <a:t>in</a:t>
            </a:r>
            <a:r>
              <a:rPr sz="818" spc="-7" dirty="0">
                <a:solidFill>
                  <a:srgbClr val="FFFFFF"/>
                </a:solidFill>
                <a:latin typeface="Calibri"/>
                <a:cs typeface="Calibri"/>
              </a:rPr>
              <a:t> </a:t>
            </a:r>
            <a:r>
              <a:rPr sz="818" spc="7" dirty="0">
                <a:solidFill>
                  <a:srgbClr val="FFFFFF"/>
                </a:solidFill>
                <a:latin typeface="Calibri"/>
                <a:cs typeface="Calibri"/>
              </a:rPr>
              <a:t>the</a:t>
            </a:r>
            <a:r>
              <a:rPr sz="818" spc="-7" dirty="0">
                <a:solidFill>
                  <a:srgbClr val="FFFFFF"/>
                </a:solidFill>
                <a:latin typeface="Calibri"/>
                <a:cs typeface="Calibri"/>
              </a:rPr>
              <a:t> </a:t>
            </a:r>
            <a:r>
              <a:rPr sz="818" spc="17" dirty="0">
                <a:solidFill>
                  <a:srgbClr val="FFFFFF"/>
                </a:solidFill>
                <a:latin typeface="Calibri"/>
                <a:cs typeface="Calibri"/>
              </a:rPr>
              <a:t>Com-  </a:t>
            </a:r>
            <a:r>
              <a:rPr sz="818" spc="10" dirty="0">
                <a:solidFill>
                  <a:srgbClr val="FFFFFF"/>
                </a:solidFill>
                <a:latin typeface="Calibri"/>
                <a:cs typeface="Calibri"/>
              </a:rPr>
              <a:t>monwealth</a:t>
            </a:r>
            <a:r>
              <a:rPr sz="818" spc="-10" dirty="0">
                <a:solidFill>
                  <a:srgbClr val="FFFFFF"/>
                </a:solidFill>
                <a:latin typeface="Calibri"/>
                <a:cs typeface="Calibri"/>
              </a:rPr>
              <a:t> </a:t>
            </a:r>
            <a:r>
              <a:rPr sz="818" spc="-3" dirty="0">
                <a:solidFill>
                  <a:srgbClr val="FFFFFF"/>
                </a:solidFill>
                <a:latin typeface="Calibri"/>
                <a:cs typeface="Calibri"/>
              </a:rPr>
              <a:t>(over</a:t>
            </a:r>
            <a:r>
              <a:rPr sz="818" spc="-10" dirty="0">
                <a:solidFill>
                  <a:srgbClr val="FFFFFF"/>
                </a:solidFill>
                <a:latin typeface="Calibri"/>
                <a:cs typeface="Calibri"/>
              </a:rPr>
              <a:t> </a:t>
            </a:r>
            <a:r>
              <a:rPr sz="818" spc="-3" dirty="0">
                <a:solidFill>
                  <a:srgbClr val="FFFFFF"/>
                </a:solidFill>
                <a:latin typeface="Calibri"/>
                <a:cs typeface="Calibri"/>
              </a:rPr>
              <a:t>40)</a:t>
            </a:r>
            <a:r>
              <a:rPr sz="818" spc="-7" dirty="0">
                <a:solidFill>
                  <a:srgbClr val="FFFFFF"/>
                </a:solidFill>
                <a:latin typeface="Calibri"/>
                <a:cs typeface="Calibri"/>
              </a:rPr>
              <a:t> </a:t>
            </a:r>
            <a:r>
              <a:rPr sz="818" spc="-10" dirty="0">
                <a:solidFill>
                  <a:srgbClr val="FFFFFF"/>
                </a:solidFill>
                <a:latin typeface="Calibri"/>
                <a:cs typeface="Calibri"/>
              </a:rPr>
              <a:t>are </a:t>
            </a:r>
            <a:r>
              <a:rPr sz="818" dirty="0">
                <a:solidFill>
                  <a:srgbClr val="FFFFFF"/>
                </a:solidFill>
                <a:latin typeface="Calibri"/>
                <a:cs typeface="Calibri"/>
              </a:rPr>
              <a:t>affected</a:t>
            </a:r>
            <a:r>
              <a:rPr sz="818" spc="-7" dirty="0">
                <a:solidFill>
                  <a:srgbClr val="FFFFFF"/>
                </a:solidFill>
                <a:latin typeface="Calibri"/>
                <a:cs typeface="Calibri"/>
              </a:rPr>
              <a:t> </a:t>
            </a:r>
            <a:r>
              <a:rPr sz="818" spc="20" dirty="0">
                <a:solidFill>
                  <a:srgbClr val="FFFFFF"/>
                </a:solidFill>
                <a:latin typeface="Calibri"/>
                <a:cs typeface="Calibri"/>
              </a:rPr>
              <a:t>by</a:t>
            </a:r>
            <a:r>
              <a:rPr sz="818" spc="-10" dirty="0">
                <a:solidFill>
                  <a:srgbClr val="FFFFFF"/>
                </a:solidFill>
                <a:latin typeface="Calibri"/>
                <a:cs typeface="Calibri"/>
              </a:rPr>
              <a:t> </a:t>
            </a:r>
            <a:r>
              <a:rPr sz="818" spc="24" dirty="0">
                <a:solidFill>
                  <a:srgbClr val="FFFFFF"/>
                </a:solidFill>
                <a:latin typeface="Calibri"/>
                <a:cs typeface="Calibri"/>
              </a:rPr>
              <a:t>agency</a:t>
            </a:r>
            <a:r>
              <a:rPr sz="818" spc="-7" dirty="0">
                <a:solidFill>
                  <a:srgbClr val="FFFFFF"/>
                </a:solidFill>
                <a:latin typeface="Calibri"/>
                <a:cs typeface="Calibri"/>
              </a:rPr>
              <a:t> </a:t>
            </a:r>
            <a:r>
              <a:rPr sz="818" spc="10" dirty="0">
                <a:solidFill>
                  <a:srgbClr val="FFFFFF"/>
                </a:solidFill>
                <a:latin typeface="Calibri"/>
                <a:cs typeface="Calibri"/>
              </a:rPr>
              <a:t>missions</a:t>
            </a:r>
            <a:r>
              <a:rPr sz="818" spc="-10" dirty="0">
                <a:solidFill>
                  <a:srgbClr val="FFFFFF"/>
                </a:solidFill>
                <a:latin typeface="Calibri"/>
                <a:cs typeface="Calibri"/>
              </a:rPr>
              <a:t> </a:t>
            </a:r>
            <a:r>
              <a:rPr sz="818" spc="17" dirty="0">
                <a:solidFill>
                  <a:srgbClr val="FFFFFF"/>
                </a:solidFill>
                <a:latin typeface="Calibri"/>
                <a:cs typeface="Calibri"/>
              </a:rPr>
              <a:t>and</a:t>
            </a:r>
            <a:r>
              <a:rPr sz="818" spc="-10" dirty="0">
                <a:solidFill>
                  <a:srgbClr val="FFFFFF"/>
                </a:solidFill>
                <a:latin typeface="Calibri"/>
                <a:cs typeface="Calibri"/>
              </a:rPr>
              <a:t> </a:t>
            </a:r>
            <a:r>
              <a:rPr sz="818" spc="17" dirty="0">
                <a:solidFill>
                  <a:srgbClr val="FFFFFF"/>
                </a:solidFill>
                <a:latin typeface="Calibri"/>
                <a:cs typeface="Calibri"/>
              </a:rPr>
              <a:t>budgetary</a:t>
            </a:r>
            <a:r>
              <a:rPr sz="818" spc="-7" dirty="0">
                <a:solidFill>
                  <a:srgbClr val="FFFFFF"/>
                </a:solidFill>
                <a:latin typeface="Calibri"/>
                <a:cs typeface="Calibri"/>
              </a:rPr>
              <a:t> </a:t>
            </a:r>
            <a:r>
              <a:rPr sz="818" spc="3" dirty="0">
                <a:solidFill>
                  <a:srgbClr val="FFFFFF"/>
                </a:solidFill>
                <a:latin typeface="Calibri"/>
                <a:cs typeface="Calibri"/>
              </a:rPr>
              <a:t>constraints</a:t>
            </a:r>
            <a:r>
              <a:rPr sz="818" spc="-10" dirty="0">
                <a:solidFill>
                  <a:srgbClr val="FFFFFF"/>
                </a:solidFill>
                <a:latin typeface="Calibri"/>
                <a:cs typeface="Calibri"/>
              </a:rPr>
              <a:t> </a:t>
            </a:r>
            <a:r>
              <a:rPr sz="818" spc="17" dirty="0">
                <a:solidFill>
                  <a:srgbClr val="FFFFFF"/>
                </a:solidFill>
                <a:latin typeface="Calibri"/>
                <a:cs typeface="Calibri"/>
              </a:rPr>
              <a:t>and</a:t>
            </a:r>
            <a:r>
              <a:rPr sz="818" spc="-7" dirty="0">
                <a:solidFill>
                  <a:srgbClr val="FFFFFF"/>
                </a:solidFill>
                <a:latin typeface="Calibri"/>
                <a:cs typeface="Calibri"/>
              </a:rPr>
              <a:t> </a:t>
            </a:r>
            <a:r>
              <a:rPr sz="818" spc="17" dirty="0">
                <a:solidFill>
                  <a:srgbClr val="FFFFFF"/>
                </a:solidFill>
                <a:latin typeface="Calibri"/>
                <a:cs typeface="Calibri"/>
              </a:rPr>
              <a:t>now</a:t>
            </a:r>
            <a:r>
              <a:rPr sz="818" spc="-44" dirty="0">
                <a:solidFill>
                  <a:srgbClr val="FFFFFF"/>
                </a:solidFill>
                <a:latin typeface="Calibri"/>
                <a:cs typeface="Calibri"/>
              </a:rPr>
              <a:t> </a:t>
            </a:r>
            <a:r>
              <a:rPr sz="818" spc="-3" dirty="0">
                <a:solidFill>
                  <a:srgbClr val="FFFFFF"/>
                </a:solidFill>
                <a:latin typeface="Calibri"/>
                <a:cs typeface="Calibri"/>
              </a:rPr>
              <a:t>Telematics.  </a:t>
            </a:r>
            <a:r>
              <a:rPr sz="818" dirty="0">
                <a:solidFill>
                  <a:srgbClr val="FFFFFF"/>
                </a:solidFill>
                <a:latin typeface="Calibri"/>
                <a:cs typeface="Calibri"/>
              </a:rPr>
              <a:t>Telematics</a:t>
            </a:r>
            <a:r>
              <a:rPr sz="818" spc="-14" dirty="0">
                <a:solidFill>
                  <a:srgbClr val="FFFFFF"/>
                </a:solidFill>
                <a:latin typeface="Calibri"/>
                <a:cs typeface="Calibri"/>
              </a:rPr>
              <a:t> </a:t>
            </a:r>
            <a:r>
              <a:rPr sz="818" spc="7" dirty="0">
                <a:solidFill>
                  <a:srgbClr val="FFFFFF"/>
                </a:solidFill>
                <a:latin typeface="Calibri"/>
                <a:cs typeface="Calibri"/>
              </a:rPr>
              <a:t>permits</a:t>
            </a:r>
            <a:r>
              <a:rPr sz="818" spc="-14" dirty="0">
                <a:solidFill>
                  <a:srgbClr val="FFFFFF"/>
                </a:solidFill>
                <a:latin typeface="Calibri"/>
                <a:cs typeface="Calibri"/>
              </a:rPr>
              <a:t> </a:t>
            </a:r>
            <a:r>
              <a:rPr sz="818" spc="14" dirty="0">
                <a:solidFill>
                  <a:srgbClr val="FFFFFF"/>
                </a:solidFill>
                <a:latin typeface="Calibri"/>
                <a:cs typeface="Calibri"/>
              </a:rPr>
              <a:t>agencies</a:t>
            </a:r>
            <a:r>
              <a:rPr sz="818" spc="-10" dirty="0">
                <a:solidFill>
                  <a:srgbClr val="FFFFFF"/>
                </a:solidFill>
                <a:latin typeface="Calibri"/>
                <a:cs typeface="Calibri"/>
              </a:rPr>
              <a:t> </a:t>
            </a:r>
            <a:r>
              <a:rPr sz="818" spc="3" dirty="0">
                <a:solidFill>
                  <a:srgbClr val="FFFFFF"/>
                </a:solidFill>
                <a:latin typeface="Calibri"/>
                <a:cs typeface="Calibri"/>
              </a:rPr>
              <a:t>to</a:t>
            </a:r>
            <a:r>
              <a:rPr sz="818" spc="-14" dirty="0">
                <a:solidFill>
                  <a:srgbClr val="FFFFFF"/>
                </a:solidFill>
                <a:latin typeface="Calibri"/>
                <a:cs typeface="Calibri"/>
              </a:rPr>
              <a:t> </a:t>
            </a:r>
            <a:r>
              <a:rPr sz="818" spc="3" dirty="0">
                <a:solidFill>
                  <a:srgbClr val="FFFFFF"/>
                </a:solidFill>
                <a:latin typeface="Calibri"/>
                <a:cs typeface="Calibri"/>
              </a:rPr>
              <a:t>control</a:t>
            </a:r>
            <a:r>
              <a:rPr sz="818" spc="-14" dirty="0">
                <a:solidFill>
                  <a:srgbClr val="FFFFFF"/>
                </a:solidFill>
                <a:latin typeface="Calibri"/>
                <a:cs typeface="Calibri"/>
              </a:rPr>
              <a:t> </a:t>
            </a:r>
            <a:r>
              <a:rPr sz="818" dirty="0">
                <a:solidFill>
                  <a:srgbClr val="FFFFFF"/>
                </a:solidFill>
                <a:latin typeface="Calibri"/>
                <a:cs typeface="Calibri"/>
              </a:rPr>
              <a:t>their</a:t>
            </a:r>
            <a:r>
              <a:rPr sz="818" spc="-10" dirty="0">
                <a:solidFill>
                  <a:srgbClr val="FFFFFF"/>
                </a:solidFill>
                <a:latin typeface="Calibri"/>
                <a:cs typeface="Calibri"/>
              </a:rPr>
              <a:t> </a:t>
            </a:r>
            <a:r>
              <a:rPr sz="818" spc="7" dirty="0">
                <a:solidFill>
                  <a:srgbClr val="FFFFFF"/>
                </a:solidFill>
                <a:latin typeface="Calibri"/>
                <a:cs typeface="Calibri"/>
              </a:rPr>
              <a:t>costs</a:t>
            </a:r>
            <a:r>
              <a:rPr sz="818" spc="-14" dirty="0">
                <a:solidFill>
                  <a:srgbClr val="FFFFFF"/>
                </a:solidFill>
                <a:latin typeface="Calibri"/>
                <a:cs typeface="Calibri"/>
              </a:rPr>
              <a:t> </a:t>
            </a:r>
            <a:r>
              <a:rPr sz="818" spc="10" dirty="0">
                <a:solidFill>
                  <a:srgbClr val="FFFFFF"/>
                </a:solidFill>
                <a:latin typeface="Calibri"/>
                <a:cs typeface="Calibri"/>
              </a:rPr>
              <a:t>while</a:t>
            </a:r>
            <a:r>
              <a:rPr sz="818" spc="-14" dirty="0">
                <a:solidFill>
                  <a:srgbClr val="FFFFFF"/>
                </a:solidFill>
                <a:latin typeface="Calibri"/>
                <a:cs typeface="Calibri"/>
              </a:rPr>
              <a:t> </a:t>
            </a:r>
            <a:r>
              <a:rPr sz="818" spc="17" dirty="0">
                <a:solidFill>
                  <a:srgbClr val="FFFFFF"/>
                </a:solidFill>
                <a:latin typeface="Calibri"/>
                <a:cs typeface="Calibri"/>
              </a:rPr>
              <a:t>providing</a:t>
            </a:r>
            <a:r>
              <a:rPr sz="818" spc="-10" dirty="0">
                <a:solidFill>
                  <a:srgbClr val="FFFFFF"/>
                </a:solidFill>
                <a:latin typeface="Calibri"/>
                <a:cs typeface="Calibri"/>
              </a:rPr>
              <a:t> </a:t>
            </a:r>
            <a:r>
              <a:rPr sz="818" spc="14" dirty="0">
                <a:solidFill>
                  <a:srgbClr val="FFFFFF"/>
                </a:solidFill>
                <a:latin typeface="Calibri"/>
                <a:cs typeface="Calibri"/>
              </a:rPr>
              <a:t>needed</a:t>
            </a:r>
            <a:r>
              <a:rPr sz="818" spc="-14" dirty="0">
                <a:solidFill>
                  <a:srgbClr val="FFFFFF"/>
                </a:solidFill>
                <a:latin typeface="Calibri"/>
                <a:cs typeface="Calibri"/>
              </a:rPr>
              <a:t> </a:t>
            </a:r>
            <a:r>
              <a:rPr sz="818" dirty="0">
                <a:solidFill>
                  <a:srgbClr val="FFFFFF"/>
                </a:solidFill>
                <a:latin typeface="Calibri"/>
                <a:cs typeface="Calibri"/>
              </a:rPr>
              <a:t>services.</a:t>
            </a:r>
            <a:endParaRPr sz="818">
              <a:solidFill>
                <a:prstClr val="black"/>
              </a:solidFill>
              <a:latin typeface="Calibri"/>
              <a:cs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300664" y="5086272"/>
            <a:ext cx="1530659" cy="1460000"/>
          </a:xfrm>
          <a:prstGeom prst="rect">
            <a:avLst/>
          </a:prstGeom>
          <a:blipFill>
            <a:blip r:embed="rId2" cstate="print"/>
            <a:stretch>
              <a:fillRect/>
            </a:stretch>
          </a:blipFill>
        </p:spPr>
        <p:txBody>
          <a:bodyPr wrap="square" lIns="0" tIns="0" rIns="0" bIns="0" rtlCol="0"/>
          <a:lstStyle/>
          <a:p>
            <a:pPr defTabSz="623438"/>
            <a:endParaRPr sz="1227">
              <a:solidFill>
                <a:prstClr val="black"/>
              </a:solidFill>
              <a:latin typeface="Calibri"/>
            </a:endParaRPr>
          </a:p>
        </p:txBody>
      </p:sp>
      <p:sp>
        <p:nvSpPr>
          <p:cNvPr id="3" name="object 3"/>
          <p:cNvSpPr txBox="1"/>
          <p:nvPr/>
        </p:nvSpPr>
        <p:spPr>
          <a:xfrm>
            <a:off x="4333875" y="264102"/>
            <a:ext cx="3524250" cy="4529918"/>
          </a:xfrm>
          <a:prstGeom prst="rect">
            <a:avLst/>
          </a:prstGeom>
        </p:spPr>
        <p:txBody>
          <a:bodyPr vert="horz" wrap="square" lIns="0" tIns="8659" rIns="0" bIns="0" rtlCol="0">
            <a:spAutoFit/>
          </a:bodyPr>
          <a:lstStyle/>
          <a:p>
            <a:pPr marL="1158988" defTabSz="623438">
              <a:spcBef>
                <a:spcPts val="68"/>
              </a:spcBef>
            </a:pPr>
            <a:r>
              <a:rPr sz="1227" b="1" spc="-55" dirty="0">
                <a:solidFill>
                  <a:srgbClr val="B5292D"/>
                </a:solidFill>
                <a:latin typeface="Century Gothic"/>
                <a:cs typeface="Century Gothic"/>
              </a:rPr>
              <a:t>Table </a:t>
            </a:r>
            <a:r>
              <a:rPr sz="1227" b="1" spc="-3" dirty="0">
                <a:solidFill>
                  <a:srgbClr val="B5292D"/>
                </a:solidFill>
                <a:latin typeface="Century Gothic"/>
                <a:cs typeface="Century Gothic"/>
              </a:rPr>
              <a:t>of</a:t>
            </a:r>
            <a:r>
              <a:rPr sz="1227" b="1" spc="-139" dirty="0">
                <a:solidFill>
                  <a:srgbClr val="B5292D"/>
                </a:solidFill>
                <a:latin typeface="Century Gothic"/>
                <a:cs typeface="Century Gothic"/>
              </a:rPr>
              <a:t> </a:t>
            </a:r>
            <a:r>
              <a:rPr sz="1227" b="1" spc="-48" dirty="0">
                <a:solidFill>
                  <a:srgbClr val="B5292D"/>
                </a:solidFill>
                <a:latin typeface="Century Gothic"/>
                <a:cs typeface="Century Gothic"/>
              </a:rPr>
              <a:t>Contents</a:t>
            </a:r>
            <a:endParaRPr sz="1227">
              <a:solidFill>
                <a:prstClr val="black"/>
              </a:solidFill>
              <a:latin typeface="Century Gothic"/>
              <a:cs typeface="Century Gothic"/>
            </a:endParaRPr>
          </a:p>
          <a:p>
            <a:pPr marL="8659" marR="3464" algn="just" defTabSz="623438">
              <a:lnSpc>
                <a:spcPct val="153600"/>
              </a:lnSpc>
              <a:spcBef>
                <a:spcPts val="436"/>
              </a:spcBef>
            </a:pPr>
            <a:r>
              <a:rPr sz="955" spc="10" dirty="0">
                <a:solidFill>
                  <a:srgbClr val="231F20"/>
                </a:solidFill>
                <a:latin typeface="Calibri"/>
                <a:cs typeface="Calibri"/>
              </a:rPr>
              <a:t>The </a:t>
            </a:r>
            <a:r>
              <a:rPr sz="955" spc="3" dirty="0">
                <a:solidFill>
                  <a:srgbClr val="231F20"/>
                </a:solidFill>
                <a:latin typeface="Calibri"/>
                <a:cs typeface="Calibri"/>
              </a:rPr>
              <a:t>Bureau of Vehicle </a:t>
            </a:r>
            <a:r>
              <a:rPr sz="955" spc="10" dirty="0">
                <a:solidFill>
                  <a:srgbClr val="231F20"/>
                </a:solidFill>
                <a:latin typeface="Calibri"/>
                <a:cs typeface="Calibri"/>
              </a:rPr>
              <a:t>Management</a:t>
            </a:r>
            <a:r>
              <a:rPr sz="955" spc="-55" dirty="0">
                <a:solidFill>
                  <a:srgbClr val="231F20"/>
                </a:solidFill>
                <a:latin typeface="Calibri"/>
                <a:cs typeface="Calibri"/>
              </a:rPr>
              <a:t> </a:t>
            </a:r>
            <a:r>
              <a:rPr sz="955" spc="-44" dirty="0">
                <a:solidFill>
                  <a:srgbClr val="231F20"/>
                </a:solidFill>
                <a:latin typeface="Calibri"/>
                <a:cs typeface="Calibri"/>
              </a:rPr>
              <a:t>.................................................................2  </a:t>
            </a:r>
            <a:r>
              <a:rPr sz="955" spc="17" dirty="0">
                <a:solidFill>
                  <a:srgbClr val="231F20"/>
                </a:solidFill>
                <a:latin typeface="Calibri"/>
                <a:cs typeface="Calibri"/>
              </a:rPr>
              <a:t>Background</a:t>
            </a:r>
            <a:r>
              <a:rPr sz="955" spc="85" dirty="0">
                <a:solidFill>
                  <a:srgbClr val="231F20"/>
                </a:solidFill>
                <a:latin typeface="Calibri"/>
                <a:cs typeface="Calibri"/>
              </a:rPr>
              <a:t> </a:t>
            </a:r>
            <a:r>
              <a:rPr sz="955" spc="-44" dirty="0">
                <a:solidFill>
                  <a:srgbClr val="231F20"/>
                </a:solidFill>
                <a:latin typeface="Calibri"/>
                <a:cs typeface="Calibri"/>
              </a:rPr>
              <a:t>................................................................................................................3</a:t>
            </a:r>
            <a:endParaRPr sz="955">
              <a:solidFill>
                <a:prstClr val="black"/>
              </a:solidFill>
              <a:latin typeface="Calibri"/>
              <a:cs typeface="Calibri"/>
            </a:endParaRPr>
          </a:p>
          <a:p>
            <a:pPr marL="242448" marR="3464" indent="-234222" defTabSz="623438">
              <a:lnSpc>
                <a:spcPct val="153600"/>
              </a:lnSpc>
            </a:pPr>
            <a:r>
              <a:rPr sz="955" spc="-7" dirty="0">
                <a:solidFill>
                  <a:srgbClr val="231F20"/>
                </a:solidFill>
                <a:latin typeface="Calibri"/>
                <a:cs typeface="Calibri"/>
              </a:rPr>
              <a:t>Total </a:t>
            </a:r>
            <a:r>
              <a:rPr sz="955" spc="14" dirty="0">
                <a:solidFill>
                  <a:srgbClr val="231F20"/>
                </a:solidFill>
                <a:latin typeface="Calibri"/>
                <a:cs typeface="Calibri"/>
              </a:rPr>
              <a:t>Commonwealth </a:t>
            </a:r>
            <a:r>
              <a:rPr sz="955" spc="3" dirty="0">
                <a:solidFill>
                  <a:srgbClr val="231F20"/>
                </a:solidFill>
                <a:latin typeface="Calibri"/>
                <a:cs typeface="Calibri"/>
              </a:rPr>
              <a:t>Fuel </a:t>
            </a:r>
            <a:r>
              <a:rPr sz="955" spc="10" dirty="0">
                <a:solidFill>
                  <a:srgbClr val="231F20"/>
                </a:solidFill>
                <a:latin typeface="Calibri"/>
                <a:cs typeface="Calibri"/>
              </a:rPr>
              <a:t>Cost </a:t>
            </a:r>
            <a:r>
              <a:rPr sz="955" spc="-75" dirty="0">
                <a:solidFill>
                  <a:srgbClr val="231F20"/>
                </a:solidFill>
                <a:latin typeface="Calibri"/>
                <a:cs typeface="Calibri"/>
              </a:rPr>
              <a:t>&amp; </a:t>
            </a:r>
            <a:r>
              <a:rPr sz="955" spc="10" dirty="0">
                <a:solidFill>
                  <a:srgbClr val="231F20"/>
                </a:solidFill>
                <a:latin typeface="Calibri"/>
                <a:cs typeface="Calibri"/>
              </a:rPr>
              <a:t>Gallons </a:t>
            </a:r>
            <a:r>
              <a:rPr sz="955" spc="-37" dirty="0">
                <a:solidFill>
                  <a:srgbClr val="231F20"/>
                </a:solidFill>
                <a:latin typeface="Calibri"/>
                <a:cs typeface="Calibri"/>
              </a:rPr>
              <a:t>Used...........................................4  </a:t>
            </a:r>
            <a:r>
              <a:rPr sz="955" spc="-10" dirty="0">
                <a:solidFill>
                  <a:srgbClr val="231F20"/>
                </a:solidFill>
                <a:latin typeface="Calibri"/>
                <a:cs typeface="Calibri"/>
              </a:rPr>
              <a:t>Per </a:t>
            </a:r>
            <a:r>
              <a:rPr sz="955" spc="14" dirty="0">
                <a:solidFill>
                  <a:srgbClr val="231F20"/>
                </a:solidFill>
                <a:latin typeface="Calibri"/>
                <a:cs typeface="Calibri"/>
              </a:rPr>
              <a:t>Agency, </a:t>
            </a:r>
            <a:r>
              <a:rPr sz="955" spc="7" dirty="0">
                <a:solidFill>
                  <a:srgbClr val="231F20"/>
                </a:solidFill>
                <a:latin typeface="Calibri"/>
                <a:cs typeface="Calibri"/>
              </a:rPr>
              <a:t>per</a:t>
            </a:r>
            <a:r>
              <a:rPr sz="955" spc="-116" dirty="0">
                <a:solidFill>
                  <a:srgbClr val="231F20"/>
                </a:solidFill>
                <a:latin typeface="Calibri"/>
                <a:cs typeface="Calibri"/>
              </a:rPr>
              <a:t> </a:t>
            </a:r>
            <a:r>
              <a:rPr sz="955" spc="-41" dirty="0">
                <a:solidFill>
                  <a:srgbClr val="231F20"/>
                </a:solidFill>
                <a:latin typeface="Calibri"/>
                <a:cs typeface="Calibri"/>
              </a:rPr>
              <a:t>Year.......................................................................................5</a:t>
            </a:r>
            <a:endParaRPr sz="955">
              <a:solidFill>
                <a:prstClr val="black"/>
              </a:solidFill>
              <a:latin typeface="Calibri"/>
              <a:cs typeface="Calibri"/>
            </a:endParaRPr>
          </a:p>
          <a:p>
            <a:pPr marL="242448" defTabSz="623438">
              <a:spcBef>
                <a:spcPts val="614"/>
              </a:spcBef>
            </a:pPr>
            <a:r>
              <a:rPr sz="955" spc="10" dirty="0">
                <a:solidFill>
                  <a:srgbClr val="231F20"/>
                </a:solidFill>
                <a:latin typeface="Calibri"/>
                <a:cs typeface="Calibri"/>
              </a:rPr>
              <a:t>Gallons Used</a:t>
            </a:r>
            <a:r>
              <a:rPr sz="955" dirty="0">
                <a:solidFill>
                  <a:srgbClr val="231F20"/>
                </a:solidFill>
                <a:latin typeface="Calibri"/>
                <a:cs typeface="Calibri"/>
              </a:rPr>
              <a:t> </a:t>
            </a:r>
            <a:r>
              <a:rPr sz="955" spc="-44" dirty="0">
                <a:solidFill>
                  <a:srgbClr val="231F20"/>
                </a:solidFill>
                <a:latin typeface="Calibri"/>
                <a:cs typeface="Calibri"/>
              </a:rPr>
              <a:t>.....................................................................................................6</a:t>
            </a:r>
            <a:endParaRPr sz="955">
              <a:solidFill>
                <a:prstClr val="black"/>
              </a:solidFill>
              <a:latin typeface="Calibri"/>
              <a:cs typeface="Calibri"/>
            </a:endParaRPr>
          </a:p>
          <a:p>
            <a:pPr marL="242448" defTabSz="623438">
              <a:spcBef>
                <a:spcPts val="614"/>
              </a:spcBef>
            </a:pPr>
            <a:r>
              <a:rPr sz="955" spc="-7" dirty="0">
                <a:solidFill>
                  <a:srgbClr val="231F20"/>
                </a:solidFill>
                <a:latin typeface="Calibri"/>
                <a:cs typeface="Calibri"/>
              </a:rPr>
              <a:t>Miles  </a:t>
            </a:r>
            <a:r>
              <a:rPr sz="955" spc="7" dirty="0">
                <a:solidFill>
                  <a:srgbClr val="231F20"/>
                </a:solidFill>
                <a:latin typeface="Calibri"/>
                <a:cs typeface="Calibri"/>
              </a:rPr>
              <a:t>per</a:t>
            </a:r>
            <a:r>
              <a:rPr sz="955" spc="-37" dirty="0">
                <a:solidFill>
                  <a:srgbClr val="231F20"/>
                </a:solidFill>
                <a:latin typeface="Calibri"/>
                <a:cs typeface="Calibri"/>
              </a:rPr>
              <a:t> </a:t>
            </a:r>
            <a:r>
              <a:rPr sz="955" spc="-41" dirty="0">
                <a:solidFill>
                  <a:srgbClr val="231F20"/>
                </a:solidFill>
                <a:latin typeface="Calibri"/>
                <a:cs typeface="Calibri"/>
              </a:rPr>
              <a:t>Gallon...............................................................................................7</a:t>
            </a:r>
            <a:endParaRPr sz="955">
              <a:solidFill>
                <a:prstClr val="black"/>
              </a:solidFill>
              <a:latin typeface="Calibri"/>
              <a:cs typeface="Calibri"/>
            </a:endParaRPr>
          </a:p>
          <a:p>
            <a:pPr marL="242448" defTabSz="623438">
              <a:spcBef>
                <a:spcPts val="614"/>
              </a:spcBef>
            </a:pPr>
            <a:r>
              <a:rPr sz="955" spc="-10" dirty="0">
                <a:solidFill>
                  <a:srgbClr val="231F20"/>
                </a:solidFill>
                <a:latin typeface="Calibri"/>
                <a:cs typeface="Calibri"/>
              </a:rPr>
              <a:t>Per </a:t>
            </a:r>
            <a:r>
              <a:rPr sz="955" spc="-7" dirty="0">
                <a:solidFill>
                  <a:srgbClr val="231F20"/>
                </a:solidFill>
                <a:latin typeface="Calibri"/>
                <a:cs typeface="Calibri"/>
              </a:rPr>
              <a:t>Vehicle, </a:t>
            </a:r>
            <a:r>
              <a:rPr sz="955" spc="7" dirty="0">
                <a:solidFill>
                  <a:srgbClr val="231F20"/>
                </a:solidFill>
                <a:latin typeface="Calibri"/>
                <a:cs typeface="Calibri"/>
              </a:rPr>
              <a:t>per </a:t>
            </a:r>
            <a:r>
              <a:rPr sz="955" spc="31" dirty="0">
                <a:solidFill>
                  <a:srgbClr val="231F20"/>
                </a:solidFill>
                <a:latin typeface="Calibri"/>
                <a:cs typeface="Calibri"/>
              </a:rPr>
              <a:t>Agency</a:t>
            </a:r>
            <a:r>
              <a:rPr sz="955" spc="51" dirty="0">
                <a:solidFill>
                  <a:srgbClr val="231F20"/>
                </a:solidFill>
                <a:latin typeface="Calibri"/>
                <a:cs typeface="Calibri"/>
              </a:rPr>
              <a:t> </a:t>
            </a:r>
            <a:r>
              <a:rPr sz="955" spc="-44" dirty="0">
                <a:solidFill>
                  <a:srgbClr val="231F20"/>
                </a:solidFill>
                <a:latin typeface="Calibri"/>
                <a:cs typeface="Calibri"/>
              </a:rPr>
              <a:t>................................................................................8</a:t>
            </a:r>
            <a:endParaRPr sz="955">
              <a:solidFill>
                <a:prstClr val="black"/>
              </a:solidFill>
              <a:latin typeface="Calibri"/>
              <a:cs typeface="Calibri"/>
            </a:endParaRPr>
          </a:p>
          <a:p>
            <a:pPr marL="8659" marR="3464" algn="just" defTabSz="623438">
              <a:lnSpc>
                <a:spcPct val="153600"/>
              </a:lnSpc>
            </a:pPr>
            <a:r>
              <a:rPr sz="955" spc="17" dirty="0">
                <a:solidFill>
                  <a:srgbClr val="231F20"/>
                </a:solidFill>
                <a:latin typeface="Calibri"/>
                <a:cs typeface="Calibri"/>
              </a:rPr>
              <a:t>Annual</a:t>
            </a:r>
            <a:r>
              <a:rPr sz="955" spc="3" dirty="0">
                <a:solidFill>
                  <a:srgbClr val="231F20"/>
                </a:solidFill>
                <a:latin typeface="Calibri"/>
                <a:cs typeface="Calibri"/>
              </a:rPr>
              <a:t> </a:t>
            </a:r>
            <a:r>
              <a:rPr sz="955" spc="-7" dirty="0">
                <a:solidFill>
                  <a:srgbClr val="231F20"/>
                </a:solidFill>
                <a:latin typeface="Calibri"/>
                <a:cs typeface="Calibri"/>
              </a:rPr>
              <a:t>MPG</a:t>
            </a:r>
            <a:r>
              <a:rPr sz="955" spc="3" dirty="0">
                <a:solidFill>
                  <a:srgbClr val="231F20"/>
                </a:solidFill>
                <a:latin typeface="Calibri"/>
                <a:cs typeface="Calibri"/>
              </a:rPr>
              <a:t> </a:t>
            </a:r>
            <a:r>
              <a:rPr sz="955" spc="20" dirty="0">
                <a:solidFill>
                  <a:srgbClr val="231F20"/>
                </a:solidFill>
                <a:latin typeface="Calibri"/>
                <a:cs typeface="Calibri"/>
              </a:rPr>
              <a:t>and</a:t>
            </a:r>
            <a:r>
              <a:rPr sz="955" spc="3" dirty="0">
                <a:solidFill>
                  <a:srgbClr val="231F20"/>
                </a:solidFill>
                <a:latin typeface="Calibri"/>
                <a:cs typeface="Calibri"/>
              </a:rPr>
              <a:t> </a:t>
            </a:r>
            <a:r>
              <a:rPr sz="955" spc="-7" dirty="0">
                <a:solidFill>
                  <a:srgbClr val="231F20"/>
                </a:solidFill>
                <a:latin typeface="Calibri"/>
                <a:cs typeface="Calibri"/>
              </a:rPr>
              <a:t>Miles</a:t>
            </a:r>
            <a:r>
              <a:rPr sz="955" spc="3" dirty="0">
                <a:solidFill>
                  <a:srgbClr val="231F20"/>
                </a:solidFill>
                <a:latin typeface="Calibri"/>
                <a:cs typeface="Calibri"/>
              </a:rPr>
              <a:t> </a:t>
            </a:r>
            <a:r>
              <a:rPr sz="955" spc="14" dirty="0">
                <a:solidFill>
                  <a:srgbClr val="231F20"/>
                </a:solidFill>
                <a:latin typeface="Calibri"/>
                <a:cs typeface="Calibri"/>
              </a:rPr>
              <a:t>Driven</a:t>
            </a:r>
            <a:r>
              <a:rPr sz="955" spc="3" dirty="0">
                <a:solidFill>
                  <a:srgbClr val="231F20"/>
                </a:solidFill>
                <a:latin typeface="Calibri"/>
                <a:cs typeface="Calibri"/>
              </a:rPr>
              <a:t> </a:t>
            </a:r>
            <a:r>
              <a:rPr sz="955" spc="7" dirty="0">
                <a:solidFill>
                  <a:srgbClr val="231F20"/>
                </a:solidFill>
                <a:latin typeface="Calibri"/>
                <a:cs typeface="Calibri"/>
              </a:rPr>
              <a:t>per</a:t>
            </a:r>
            <a:r>
              <a:rPr sz="955" spc="-37" dirty="0">
                <a:solidFill>
                  <a:srgbClr val="231F20"/>
                </a:solidFill>
                <a:latin typeface="Calibri"/>
                <a:cs typeface="Calibri"/>
              </a:rPr>
              <a:t> </a:t>
            </a:r>
            <a:r>
              <a:rPr sz="955" spc="3" dirty="0">
                <a:solidFill>
                  <a:srgbClr val="231F20"/>
                </a:solidFill>
                <a:latin typeface="Calibri"/>
                <a:cs typeface="Calibri"/>
              </a:rPr>
              <a:t>Vehicle</a:t>
            </a:r>
            <a:r>
              <a:rPr sz="955" spc="-41" dirty="0">
                <a:solidFill>
                  <a:srgbClr val="231F20"/>
                </a:solidFill>
                <a:latin typeface="Calibri"/>
                <a:cs typeface="Calibri"/>
              </a:rPr>
              <a:t> </a:t>
            </a:r>
            <a:r>
              <a:rPr sz="955" spc="7" dirty="0">
                <a:solidFill>
                  <a:srgbClr val="231F20"/>
                </a:solidFill>
                <a:latin typeface="Calibri"/>
                <a:cs typeface="Calibri"/>
              </a:rPr>
              <a:t>Type</a:t>
            </a:r>
            <a:r>
              <a:rPr sz="955" spc="-72" dirty="0">
                <a:solidFill>
                  <a:srgbClr val="231F20"/>
                </a:solidFill>
                <a:latin typeface="Calibri"/>
                <a:cs typeface="Calibri"/>
              </a:rPr>
              <a:t> </a:t>
            </a:r>
            <a:r>
              <a:rPr sz="955" spc="-44" dirty="0">
                <a:solidFill>
                  <a:srgbClr val="231F20"/>
                </a:solidFill>
                <a:latin typeface="Calibri"/>
                <a:cs typeface="Calibri"/>
              </a:rPr>
              <a:t>...........................................9  </a:t>
            </a:r>
            <a:r>
              <a:rPr sz="955" spc="10" dirty="0">
                <a:solidFill>
                  <a:srgbClr val="231F20"/>
                </a:solidFill>
                <a:latin typeface="Calibri"/>
                <a:cs typeface="Calibri"/>
              </a:rPr>
              <a:t>Cost </a:t>
            </a:r>
            <a:r>
              <a:rPr sz="955" spc="-10" dirty="0">
                <a:solidFill>
                  <a:srgbClr val="231F20"/>
                </a:solidFill>
                <a:latin typeface="Calibri"/>
                <a:cs typeface="Calibri"/>
              </a:rPr>
              <a:t>Per </a:t>
            </a:r>
            <a:r>
              <a:rPr sz="955" spc="-7" dirty="0">
                <a:solidFill>
                  <a:srgbClr val="231F20"/>
                </a:solidFill>
                <a:latin typeface="Calibri"/>
                <a:cs typeface="Calibri"/>
              </a:rPr>
              <a:t>Mile </a:t>
            </a:r>
            <a:r>
              <a:rPr sz="955" spc="-44" dirty="0">
                <a:solidFill>
                  <a:srgbClr val="231F20"/>
                </a:solidFill>
                <a:latin typeface="Calibri"/>
                <a:cs typeface="Calibri"/>
              </a:rPr>
              <a:t>...........................................................................................................</a:t>
            </a:r>
            <a:r>
              <a:rPr sz="955" spc="-55" dirty="0">
                <a:solidFill>
                  <a:srgbClr val="231F20"/>
                </a:solidFill>
                <a:latin typeface="Calibri"/>
                <a:cs typeface="Calibri"/>
              </a:rPr>
              <a:t> </a:t>
            </a:r>
            <a:r>
              <a:rPr sz="955" spc="3" dirty="0">
                <a:solidFill>
                  <a:srgbClr val="231F20"/>
                </a:solidFill>
                <a:latin typeface="Calibri"/>
                <a:cs typeface="Calibri"/>
              </a:rPr>
              <a:t>10  </a:t>
            </a:r>
            <a:r>
              <a:rPr sz="955" spc="17" dirty="0">
                <a:solidFill>
                  <a:srgbClr val="231F20"/>
                </a:solidFill>
                <a:latin typeface="Calibri"/>
                <a:cs typeface="Calibri"/>
              </a:rPr>
              <a:t>Carbon</a:t>
            </a:r>
            <a:r>
              <a:rPr sz="955" spc="-3" dirty="0">
                <a:solidFill>
                  <a:srgbClr val="231F20"/>
                </a:solidFill>
                <a:latin typeface="Calibri"/>
                <a:cs typeface="Calibri"/>
              </a:rPr>
              <a:t> </a:t>
            </a:r>
            <a:r>
              <a:rPr sz="955" spc="7" dirty="0">
                <a:solidFill>
                  <a:srgbClr val="231F20"/>
                </a:solidFill>
                <a:latin typeface="Calibri"/>
                <a:cs typeface="Calibri"/>
              </a:rPr>
              <a:t>Footprint</a:t>
            </a:r>
            <a:r>
              <a:rPr sz="955" spc="-3" dirty="0">
                <a:solidFill>
                  <a:srgbClr val="231F20"/>
                </a:solidFill>
                <a:latin typeface="Calibri"/>
                <a:cs typeface="Calibri"/>
              </a:rPr>
              <a:t> </a:t>
            </a:r>
            <a:r>
              <a:rPr sz="955" spc="14" dirty="0">
                <a:solidFill>
                  <a:srgbClr val="231F20"/>
                </a:solidFill>
                <a:latin typeface="Calibri"/>
                <a:cs typeface="Calibri"/>
              </a:rPr>
              <a:t>in</a:t>
            </a:r>
            <a:r>
              <a:rPr sz="955" spc="-3" dirty="0">
                <a:solidFill>
                  <a:srgbClr val="231F20"/>
                </a:solidFill>
                <a:latin typeface="Calibri"/>
                <a:cs typeface="Calibri"/>
              </a:rPr>
              <a:t> </a:t>
            </a:r>
            <a:r>
              <a:rPr sz="955" spc="-7" dirty="0">
                <a:solidFill>
                  <a:srgbClr val="231F20"/>
                </a:solidFill>
                <a:latin typeface="Calibri"/>
                <a:cs typeface="Calibri"/>
              </a:rPr>
              <a:t>Metric</a:t>
            </a:r>
            <a:r>
              <a:rPr sz="955" spc="-48" dirty="0">
                <a:solidFill>
                  <a:srgbClr val="231F20"/>
                </a:solidFill>
                <a:latin typeface="Calibri"/>
                <a:cs typeface="Calibri"/>
              </a:rPr>
              <a:t> </a:t>
            </a:r>
            <a:r>
              <a:rPr sz="955" spc="-3" dirty="0">
                <a:solidFill>
                  <a:srgbClr val="231F20"/>
                </a:solidFill>
                <a:latin typeface="Calibri"/>
                <a:cs typeface="Calibri"/>
              </a:rPr>
              <a:t>Tons</a:t>
            </a:r>
            <a:r>
              <a:rPr sz="955" spc="-106" dirty="0">
                <a:solidFill>
                  <a:srgbClr val="231F20"/>
                </a:solidFill>
                <a:latin typeface="Calibri"/>
                <a:cs typeface="Calibri"/>
              </a:rPr>
              <a:t> </a:t>
            </a:r>
            <a:r>
              <a:rPr sz="955" spc="-44" dirty="0">
                <a:solidFill>
                  <a:srgbClr val="231F20"/>
                </a:solidFill>
                <a:latin typeface="Calibri"/>
                <a:cs typeface="Calibri"/>
              </a:rPr>
              <a:t>......................................................................</a:t>
            </a:r>
            <a:r>
              <a:rPr sz="955" spc="-51" dirty="0">
                <a:solidFill>
                  <a:srgbClr val="231F20"/>
                </a:solidFill>
                <a:latin typeface="Calibri"/>
                <a:cs typeface="Calibri"/>
              </a:rPr>
              <a:t> </a:t>
            </a:r>
            <a:r>
              <a:rPr sz="955" spc="3" dirty="0">
                <a:solidFill>
                  <a:srgbClr val="231F20"/>
                </a:solidFill>
                <a:latin typeface="Calibri"/>
                <a:cs typeface="Calibri"/>
              </a:rPr>
              <a:t>10</a:t>
            </a:r>
            <a:endParaRPr sz="955">
              <a:solidFill>
                <a:prstClr val="black"/>
              </a:solidFill>
              <a:latin typeface="Calibri"/>
              <a:cs typeface="Calibri"/>
            </a:endParaRPr>
          </a:p>
          <a:p>
            <a:pPr marL="8659" defTabSz="623438">
              <a:spcBef>
                <a:spcPts val="610"/>
              </a:spcBef>
            </a:pPr>
            <a:r>
              <a:rPr sz="955" spc="3" dirty="0">
                <a:solidFill>
                  <a:srgbClr val="231F20"/>
                </a:solidFill>
                <a:latin typeface="Calibri"/>
                <a:cs typeface="Calibri"/>
              </a:rPr>
              <a:t>Vehicle </a:t>
            </a:r>
            <a:r>
              <a:rPr sz="955" spc="14" dirty="0">
                <a:solidFill>
                  <a:srgbClr val="231F20"/>
                </a:solidFill>
                <a:latin typeface="Calibri"/>
                <a:cs typeface="Calibri"/>
              </a:rPr>
              <a:t>Operating </a:t>
            </a:r>
            <a:r>
              <a:rPr sz="955" spc="-41" dirty="0">
                <a:solidFill>
                  <a:srgbClr val="231F20"/>
                </a:solidFill>
                <a:latin typeface="Calibri"/>
                <a:cs typeface="Calibri"/>
              </a:rPr>
              <a:t>Cost........................................................................................</a:t>
            </a:r>
            <a:r>
              <a:rPr sz="955" spc="-126" dirty="0">
                <a:solidFill>
                  <a:srgbClr val="231F20"/>
                </a:solidFill>
                <a:latin typeface="Calibri"/>
                <a:cs typeface="Calibri"/>
              </a:rPr>
              <a:t> </a:t>
            </a:r>
            <a:r>
              <a:rPr sz="955" spc="3" dirty="0">
                <a:solidFill>
                  <a:srgbClr val="231F20"/>
                </a:solidFill>
                <a:latin typeface="Calibri"/>
                <a:cs typeface="Calibri"/>
              </a:rPr>
              <a:t>11</a:t>
            </a:r>
            <a:endParaRPr sz="955">
              <a:solidFill>
                <a:prstClr val="black"/>
              </a:solidFill>
              <a:latin typeface="Calibri"/>
              <a:cs typeface="Calibri"/>
            </a:endParaRPr>
          </a:p>
          <a:p>
            <a:pPr marL="8659" marR="3464" algn="just" defTabSz="623438">
              <a:lnSpc>
                <a:spcPct val="153600"/>
              </a:lnSpc>
            </a:pPr>
            <a:r>
              <a:rPr sz="955" spc="14" dirty="0">
                <a:solidFill>
                  <a:srgbClr val="231F20"/>
                </a:solidFill>
                <a:latin typeface="Calibri"/>
                <a:cs typeface="Calibri"/>
              </a:rPr>
              <a:t>Increasing</a:t>
            </a:r>
            <a:r>
              <a:rPr sz="955" spc="-10" dirty="0">
                <a:solidFill>
                  <a:srgbClr val="231F20"/>
                </a:solidFill>
                <a:latin typeface="Calibri"/>
                <a:cs typeface="Calibri"/>
              </a:rPr>
              <a:t> </a:t>
            </a:r>
            <a:r>
              <a:rPr sz="955" spc="3" dirty="0">
                <a:solidFill>
                  <a:srgbClr val="231F20"/>
                </a:solidFill>
                <a:latin typeface="Calibri"/>
                <a:cs typeface="Calibri"/>
              </a:rPr>
              <a:t>Efficiencies</a:t>
            </a:r>
            <a:r>
              <a:rPr sz="955" spc="-7" dirty="0">
                <a:solidFill>
                  <a:srgbClr val="231F20"/>
                </a:solidFill>
                <a:latin typeface="Calibri"/>
                <a:cs typeface="Calibri"/>
              </a:rPr>
              <a:t> </a:t>
            </a:r>
            <a:r>
              <a:rPr sz="955" spc="10" dirty="0">
                <a:solidFill>
                  <a:srgbClr val="231F20"/>
                </a:solidFill>
                <a:latin typeface="Calibri"/>
                <a:cs typeface="Calibri"/>
              </a:rPr>
              <a:t>with</a:t>
            </a:r>
            <a:r>
              <a:rPr sz="955" spc="-7" dirty="0">
                <a:solidFill>
                  <a:srgbClr val="231F20"/>
                </a:solidFill>
                <a:latin typeface="Calibri"/>
                <a:cs typeface="Calibri"/>
              </a:rPr>
              <a:t> </a:t>
            </a:r>
            <a:r>
              <a:rPr sz="955" spc="7" dirty="0">
                <a:solidFill>
                  <a:srgbClr val="231F20"/>
                </a:solidFill>
                <a:latin typeface="Calibri"/>
                <a:cs typeface="Calibri"/>
              </a:rPr>
              <a:t>the</a:t>
            </a:r>
            <a:r>
              <a:rPr sz="955" spc="-7" dirty="0">
                <a:solidFill>
                  <a:srgbClr val="231F20"/>
                </a:solidFill>
                <a:latin typeface="Calibri"/>
                <a:cs typeface="Calibri"/>
              </a:rPr>
              <a:t> </a:t>
            </a:r>
            <a:r>
              <a:rPr sz="955" dirty="0">
                <a:solidFill>
                  <a:srgbClr val="231F20"/>
                </a:solidFill>
                <a:latin typeface="Calibri"/>
                <a:cs typeface="Calibri"/>
              </a:rPr>
              <a:t>Use</a:t>
            </a:r>
            <a:r>
              <a:rPr sz="955" spc="-7" dirty="0">
                <a:solidFill>
                  <a:srgbClr val="231F20"/>
                </a:solidFill>
                <a:latin typeface="Calibri"/>
                <a:cs typeface="Calibri"/>
              </a:rPr>
              <a:t> </a:t>
            </a:r>
            <a:r>
              <a:rPr sz="955" spc="3" dirty="0">
                <a:solidFill>
                  <a:srgbClr val="231F20"/>
                </a:solidFill>
                <a:latin typeface="Calibri"/>
                <a:cs typeface="Calibri"/>
              </a:rPr>
              <a:t>of</a:t>
            </a:r>
            <a:r>
              <a:rPr sz="955" spc="-48" dirty="0">
                <a:solidFill>
                  <a:srgbClr val="231F20"/>
                </a:solidFill>
                <a:latin typeface="Calibri"/>
                <a:cs typeface="Calibri"/>
              </a:rPr>
              <a:t> </a:t>
            </a:r>
            <a:r>
              <a:rPr sz="955" dirty="0">
                <a:solidFill>
                  <a:srgbClr val="231F20"/>
                </a:solidFill>
                <a:latin typeface="Calibri"/>
                <a:cs typeface="Calibri"/>
              </a:rPr>
              <a:t>Telematics</a:t>
            </a:r>
            <a:r>
              <a:rPr sz="955" spc="-92" dirty="0">
                <a:solidFill>
                  <a:srgbClr val="231F20"/>
                </a:solidFill>
                <a:latin typeface="Calibri"/>
                <a:cs typeface="Calibri"/>
              </a:rPr>
              <a:t> </a:t>
            </a:r>
            <a:r>
              <a:rPr sz="955" spc="-44" dirty="0">
                <a:solidFill>
                  <a:srgbClr val="231F20"/>
                </a:solidFill>
                <a:latin typeface="Calibri"/>
                <a:cs typeface="Calibri"/>
              </a:rPr>
              <a:t>....................................</a:t>
            </a:r>
            <a:r>
              <a:rPr sz="955" spc="-51" dirty="0">
                <a:solidFill>
                  <a:srgbClr val="231F20"/>
                </a:solidFill>
                <a:latin typeface="Calibri"/>
                <a:cs typeface="Calibri"/>
              </a:rPr>
              <a:t> </a:t>
            </a:r>
            <a:r>
              <a:rPr sz="955" spc="3" dirty="0">
                <a:solidFill>
                  <a:srgbClr val="231F20"/>
                </a:solidFill>
                <a:latin typeface="Calibri"/>
                <a:cs typeface="Calibri"/>
              </a:rPr>
              <a:t>12  </a:t>
            </a:r>
            <a:r>
              <a:rPr sz="955" spc="14" dirty="0">
                <a:solidFill>
                  <a:srgbClr val="231F20"/>
                </a:solidFill>
                <a:latin typeface="Calibri"/>
                <a:cs typeface="Calibri"/>
              </a:rPr>
              <a:t>Number</a:t>
            </a:r>
            <a:r>
              <a:rPr sz="955" spc="-20" dirty="0">
                <a:solidFill>
                  <a:srgbClr val="231F20"/>
                </a:solidFill>
                <a:latin typeface="Calibri"/>
                <a:cs typeface="Calibri"/>
              </a:rPr>
              <a:t> </a:t>
            </a:r>
            <a:r>
              <a:rPr sz="955" spc="3" dirty="0">
                <a:solidFill>
                  <a:srgbClr val="231F20"/>
                </a:solidFill>
                <a:latin typeface="Calibri"/>
                <a:cs typeface="Calibri"/>
              </a:rPr>
              <a:t>of</a:t>
            </a:r>
            <a:r>
              <a:rPr sz="955" spc="-20" dirty="0">
                <a:solidFill>
                  <a:srgbClr val="231F20"/>
                </a:solidFill>
                <a:latin typeface="Calibri"/>
                <a:cs typeface="Calibri"/>
              </a:rPr>
              <a:t> </a:t>
            </a:r>
            <a:r>
              <a:rPr sz="955" spc="17" dirty="0">
                <a:solidFill>
                  <a:srgbClr val="231F20"/>
                </a:solidFill>
                <a:latin typeface="Calibri"/>
                <a:cs typeface="Calibri"/>
              </a:rPr>
              <a:t>Hybrids</a:t>
            </a:r>
            <a:r>
              <a:rPr sz="955" spc="-17" dirty="0">
                <a:solidFill>
                  <a:srgbClr val="231F20"/>
                </a:solidFill>
                <a:latin typeface="Calibri"/>
                <a:cs typeface="Calibri"/>
              </a:rPr>
              <a:t> </a:t>
            </a:r>
            <a:r>
              <a:rPr sz="955" spc="20" dirty="0">
                <a:solidFill>
                  <a:srgbClr val="231F20"/>
                </a:solidFill>
                <a:latin typeface="Calibri"/>
                <a:cs typeface="Calibri"/>
              </a:rPr>
              <a:t>and</a:t>
            </a:r>
            <a:r>
              <a:rPr sz="955" spc="-20" dirty="0">
                <a:solidFill>
                  <a:srgbClr val="231F20"/>
                </a:solidFill>
                <a:latin typeface="Calibri"/>
                <a:cs typeface="Calibri"/>
              </a:rPr>
              <a:t> </a:t>
            </a:r>
            <a:r>
              <a:rPr sz="955" spc="7" dirty="0">
                <a:solidFill>
                  <a:srgbClr val="231F20"/>
                </a:solidFill>
                <a:latin typeface="Calibri"/>
                <a:cs typeface="Calibri"/>
              </a:rPr>
              <a:t>Electric</a:t>
            </a:r>
            <a:r>
              <a:rPr sz="955" spc="-55" dirty="0">
                <a:solidFill>
                  <a:srgbClr val="231F20"/>
                </a:solidFill>
                <a:latin typeface="Calibri"/>
                <a:cs typeface="Calibri"/>
              </a:rPr>
              <a:t> </a:t>
            </a:r>
            <a:r>
              <a:rPr sz="955" spc="-37" dirty="0">
                <a:solidFill>
                  <a:srgbClr val="231F20"/>
                </a:solidFill>
                <a:latin typeface="Calibri"/>
                <a:cs typeface="Calibri"/>
              </a:rPr>
              <a:t>Vehicles......................................................</a:t>
            </a:r>
            <a:r>
              <a:rPr sz="955" spc="-61" dirty="0">
                <a:solidFill>
                  <a:srgbClr val="231F20"/>
                </a:solidFill>
                <a:latin typeface="Calibri"/>
                <a:cs typeface="Calibri"/>
              </a:rPr>
              <a:t> </a:t>
            </a:r>
            <a:r>
              <a:rPr sz="955" spc="3" dirty="0">
                <a:solidFill>
                  <a:srgbClr val="231F20"/>
                </a:solidFill>
                <a:latin typeface="Calibri"/>
                <a:cs typeface="Calibri"/>
              </a:rPr>
              <a:t>13</a:t>
            </a:r>
            <a:endParaRPr sz="955">
              <a:solidFill>
                <a:prstClr val="black"/>
              </a:solidFill>
              <a:latin typeface="Calibri"/>
              <a:cs typeface="Calibri"/>
            </a:endParaRPr>
          </a:p>
          <a:p>
            <a:pPr marL="8659" marR="3464" algn="just" defTabSz="623438">
              <a:lnSpc>
                <a:spcPct val="153600"/>
              </a:lnSpc>
            </a:pPr>
            <a:r>
              <a:rPr sz="955" spc="17" dirty="0">
                <a:solidFill>
                  <a:srgbClr val="231F20"/>
                </a:solidFill>
                <a:latin typeface="Calibri"/>
                <a:cs typeface="Calibri"/>
              </a:rPr>
              <a:t>Carbon </a:t>
            </a:r>
            <a:r>
              <a:rPr sz="955" spc="7" dirty="0">
                <a:solidFill>
                  <a:srgbClr val="231F20"/>
                </a:solidFill>
                <a:latin typeface="Calibri"/>
                <a:cs typeface="Calibri"/>
              </a:rPr>
              <a:t>Footprint </a:t>
            </a:r>
            <a:r>
              <a:rPr sz="955" spc="24" dirty="0">
                <a:solidFill>
                  <a:srgbClr val="231F20"/>
                </a:solidFill>
                <a:latin typeface="Calibri"/>
                <a:cs typeface="Calibri"/>
              </a:rPr>
              <a:t>by </a:t>
            </a:r>
            <a:r>
              <a:rPr sz="955" spc="-41" dirty="0">
                <a:solidFill>
                  <a:srgbClr val="231F20"/>
                </a:solidFill>
                <a:latin typeface="Calibri"/>
                <a:cs typeface="Calibri"/>
              </a:rPr>
              <a:t>Agency............................................................................. </a:t>
            </a:r>
            <a:r>
              <a:rPr sz="955" spc="3" dirty="0">
                <a:solidFill>
                  <a:srgbClr val="231F20"/>
                </a:solidFill>
                <a:latin typeface="Calibri"/>
                <a:cs typeface="Calibri"/>
              </a:rPr>
              <a:t>13  </a:t>
            </a:r>
            <a:r>
              <a:rPr sz="955" spc="14" dirty="0">
                <a:solidFill>
                  <a:srgbClr val="231F20"/>
                </a:solidFill>
                <a:latin typeface="Calibri"/>
                <a:cs typeface="Calibri"/>
              </a:rPr>
              <a:t>Claims </a:t>
            </a:r>
            <a:r>
              <a:rPr sz="955" spc="-44" dirty="0">
                <a:solidFill>
                  <a:srgbClr val="231F20"/>
                </a:solidFill>
                <a:latin typeface="Calibri"/>
                <a:cs typeface="Calibri"/>
              </a:rPr>
              <a:t>........................................................................................................................</a:t>
            </a:r>
            <a:r>
              <a:rPr sz="955" spc="-102" dirty="0">
                <a:solidFill>
                  <a:srgbClr val="231F20"/>
                </a:solidFill>
                <a:latin typeface="Calibri"/>
                <a:cs typeface="Calibri"/>
              </a:rPr>
              <a:t> </a:t>
            </a:r>
            <a:r>
              <a:rPr sz="955" spc="3" dirty="0">
                <a:solidFill>
                  <a:srgbClr val="231F20"/>
                </a:solidFill>
                <a:latin typeface="Calibri"/>
                <a:cs typeface="Calibri"/>
              </a:rPr>
              <a:t>14</a:t>
            </a:r>
            <a:endParaRPr sz="955">
              <a:solidFill>
                <a:prstClr val="black"/>
              </a:solidFill>
              <a:latin typeface="Calibri"/>
              <a:cs typeface="Calibri"/>
            </a:endParaRPr>
          </a:p>
          <a:p>
            <a:pPr marL="8659" algn="just" defTabSz="623438">
              <a:spcBef>
                <a:spcPts val="614"/>
              </a:spcBef>
            </a:pPr>
            <a:r>
              <a:rPr sz="955" spc="17" dirty="0">
                <a:solidFill>
                  <a:srgbClr val="231F20"/>
                </a:solidFill>
                <a:latin typeface="Calibri"/>
                <a:cs typeface="Calibri"/>
              </a:rPr>
              <a:t>Auction </a:t>
            </a:r>
            <a:r>
              <a:rPr sz="955" spc="7" dirty="0">
                <a:solidFill>
                  <a:srgbClr val="231F20"/>
                </a:solidFill>
                <a:latin typeface="Calibri"/>
                <a:cs typeface="Calibri"/>
              </a:rPr>
              <a:t>Sales </a:t>
            </a:r>
            <a:r>
              <a:rPr sz="955" spc="10" dirty="0">
                <a:solidFill>
                  <a:srgbClr val="231F20"/>
                </a:solidFill>
                <a:latin typeface="Calibri"/>
                <a:cs typeface="Calibri"/>
              </a:rPr>
              <a:t>Analysis</a:t>
            </a:r>
            <a:r>
              <a:rPr sz="955" spc="-116" dirty="0">
                <a:solidFill>
                  <a:srgbClr val="231F20"/>
                </a:solidFill>
                <a:latin typeface="Calibri"/>
                <a:cs typeface="Calibri"/>
              </a:rPr>
              <a:t> </a:t>
            </a:r>
            <a:r>
              <a:rPr sz="955" spc="-44" dirty="0">
                <a:solidFill>
                  <a:srgbClr val="231F20"/>
                </a:solidFill>
                <a:latin typeface="Calibri"/>
                <a:cs typeface="Calibri"/>
              </a:rPr>
              <a:t>......................................................................................... </a:t>
            </a:r>
            <a:r>
              <a:rPr sz="955" spc="3" dirty="0">
                <a:solidFill>
                  <a:srgbClr val="231F20"/>
                </a:solidFill>
                <a:latin typeface="Calibri"/>
                <a:cs typeface="Calibri"/>
              </a:rPr>
              <a:t>16</a:t>
            </a:r>
            <a:endParaRPr sz="955">
              <a:solidFill>
                <a:prstClr val="black"/>
              </a:solidFill>
              <a:latin typeface="Calibri"/>
              <a:cs typeface="Calibri"/>
            </a:endParaRPr>
          </a:p>
          <a:p>
            <a:pPr marL="242448" defTabSz="623438">
              <a:spcBef>
                <a:spcPts val="614"/>
              </a:spcBef>
            </a:pPr>
            <a:r>
              <a:rPr sz="955" spc="-7" dirty="0">
                <a:solidFill>
                  <a:srgbClr val="231F20"/>
                </a:solidFill>
                <a:latin typeface="Calibri"/>
                <a:cs typeface="Calibri"/>
              </a:rPr>
              <a:t>Total </a:t>
            </a:r>
            <a:r>
              <a:rPr sz="955" spc="3" dirty="0">
                <a:solidFill>
                  <a:srgbClr val="231F20"/>
                </a:solidFill>
                <a:latin typeface="Calibri"/>
                <a:cs typeface="Calibri"/>
              </a:rPr>
              <a:t>Results </a:t>
            </a:r>
            <a:r>
              <a:rPr sz="955" spc="24" dirty="0">
                <a:solidFill>
                  <a:srgbClr val="231F20"/>
                </a:solidFill>
                <a:latin typeface="Calibri"/>
                <a:cs typeface="Calibri"/>
              </a:rPr>
              <a:t>Sold </a:t>
            </a:r>
            <a:r>
              <a:rPr sz="955" spc="-44" dirty="0">
                <a:solidFill>
                  <a:srgbClr val="231F20"/>
                </a:solidFill>
                <a:latin typeface="Calibri"/>
                <a:cs typeface="Calibri"/>
              </a:rPr>
              <a:t>.........................................................................................</a:t>
            </a:r>
            <a:r>
              <a:rPr sz="955" spc="-160" dirty="0">
                <a:solidFill>
                  <a:srgbClr val="231F20"/>
                </a:solidFill>
                <a:latin typeface="Calibri"/>
                <a:cs typeface="Calibri"/>
              </a:rPr>
              <a:t> </a:t>
            </a:r>
            <a:r>
              <a:rPr sz="955" spc="3" dirty="0">
                <a:solidFill>
                  <a:srgbClr val="231F20"/>
                </a:solidFill>
                <a:latin typeface="Calibri"/>
                <a:cs typeface="Calibri"/>
              </a:rPr>
              <a:t>17</a:t>
            </a:r>
            <a:endParaRPr sz="955">
              <a:solidFill>
                <a:prstClr val="black"/>
              </a:solidFill>
              <a:latin typeface="Calibri"/>
              <a:cs typeface="Calibri"/>
            </a:endParaRPr>
          </a:p>
          <a:p>
            <a:pPr marL="8659" algn="just" defTabSz="623438">
              <a:spcBef>
                <a:spcPts val="614"/>
              </a:spcBef>
            </a:pPr>
            <a:r>
              <a:rPr sz="955" dirty="0">
                <a:solidFill>
                  <a:srgbClr val="231F20"/>
                </a:solidFill>
                <a:latin typeface="Calibri"/>
                <a:cs typeface="Calibri"/>
              </a:rPr>
              <a:t>Telematics </a:t>
            </a:r>
            <a:r>
              <a:rPr sz="955" spc="14" dirty="0">
                <a:solidFill>
                  <a:srgbClr val="231F20"/>
                </a:solidFill>
                <a:latin typeface="Calibri"/>
                <a:cs typeface="Calibri"/>
              </a:rPr>
              <a:t>Success </a:t>
            </a:r>
            <a:r>
              <a:rPr sz="955" spc="10" dirty="0">
                <a:solidFill>
                  <a:srgbClr val="231F20"/>
                </a:solidFill>
                <a:latin typeface="Calibri"/>
                <a:cs typeface="Calibri"/>
              </a:rPr>
              <a:t>Story </a:t>
            </a:r>
            <a:r>
              <a:rPr sz="955" spc="-44" dirty="0">
                <a:solidFill>
                  <a:srgbClr val="231F20"/>
                </a:solidFill>
                <a:latin typeface="Calibri"/>
                <a:cs typeface="Calibri"/>
              </a:rPr>
              <a:t>....................................................................................</a:t>
            </a:r>
            <a:r>
              <a:rPr sz="955" spc="-156" dirty="0">
                <a:solidFill>
                  <a:srgbClr val="231F20"/>
                </a:solidFill>
                <a:latin typeface="Calibri"/>
                <a:cs typeface="Calibri"/>
              </a:rPr>
              <a:t> </a:t>
            </a:r>
            <a:r>
              <a:rPr sz="955" spc="3" dirty="0">
                <a:solidFill>
                  <a:srgbClr val="231F20"/>
                </a:solidFill>
                <a:latin typeface="Calibri"/>
                <a:cs typeface="Calibri"/>
              </a:rPr>
              <a:t>18</a:t>
            </a:r>
            <a:endParaRPr sz="955">
              <a:solidFill>
                <a:prstClr val="black"/>
              </a:solidFill>
              <a:latin typeface="Calibri"/>
              <a:cs typeface="Calibri"/>
            </a:endParaRPr>
          </a:p>
          <a:p>
            <a:pPr marL="8659" algn="just" defTabSz="623438">
              <a:spcBef>
                <a:spcPts val="614"/>
              </a:spcBef>
            </a:pPr>
            <a:r>
              <a:rPr sz="955" spc="10" dirty="0">
                <a:solidFill>
                  <a:srgbClr val="231F20"/>
                </a:solidFill>
                <a:latin typeface="Calibri"/>
                <a:cs typeface="Calibri"/>
              </a:rPr>
              <a:t>The</a:t>
            </a:r>
            <a:r>
              <a:rPr sz="955" spc="-14" dirty="0">
                <a:solidFill>
                  <a:srgbClr val="231F20"/>
                </a:solidFill>
                <a:latin typeface="Calibri"/>
                <a:cs typeface="Calibri"/>
              </a:rPr>
              <a:t> </a:t>
            </a:r>
            <a:r>
              <a:rPr sz="955" spc="3" dirty="0">
                <a:solidFill>
                  <a:srgbClr val="231F20"/>
                </a:solidFill>
                <a:latin typeface="Calibri"/>
                <a:cs typeface="Calibri"/>
              </a:rPr>
              <a:t>Bureau</a:t>
            </a:r>
            <a:r>
              <a:rPr sz="955" spc="-14" dirty="0">
                <a:solidFill>
                  <a:srgbClr val="231F20"/>
                </a:solidFill>
                <a:latin typeface="Calibri"/>
                <a:cs typeface="Calibri"/>
              </a:rPr>
              <a:t> </a:t>
            </a:r>
            <a:r>
              <a:rPr sz="955" spc="3" dirty="0">
                <a:solidFill>
                  <a:srgbClr val="231F20"/>
                </a:solidFill>
                <a:latin typeface="Calibri"/>
                <a:cs typeface="Calibri"/>
              </a:rPr>
              <a:t>of</a:t>
            </a:r>
            <a:r>
              <a:rPr sz="955" spc="-51" dirty="0">
                <a:solidFill>
                  <a:srgbClr val="231F20"/>
                </a:solidFill>
                <a:latin typeface="Calibri"/>
                <a:cs typeface="Calibri"/>
              </a:rPr>
              <a:t> </a:t>
            </a:r>
            <a:r>
              <a:rPr sz="955" spc="3" dirty="0">
                <a:solidFill>
                  <a:srgbClr val="231F20"/>
                </a:solidFill>
                <a:latin typeface="Calibri"/>
                <a:cs typeface="Calibri"/>
              </a:rPr>
              <a:t>Vehicle</a:t>
            </a:r>
            <a:r>
              <a:rPr sz="955" spc="-10" dirty="0">
                <a:solidFill>
                  <a:srgbClr val="231F20"/>
                </a:solidFill>
                <a:latin typeface="Calibri"/>
                <a:cs typeface="Calibri"/>
              </a:rPr>
              <a:t> </a:t>
            </a:r>
            <a:r>
              <a:rPr sz="955" spc="10" dirty="0">
                <a:solidFill>
                  <a:srgbClr val="231F20"/>
                </a:solidFill>
                <a:latin typeface="Calibri"/>
                <a:cs typeface="Calibri"/>
              </a:rPr>
              <a:t>Management</a:t>
            </a:r>
            <a:r>
              <a:rPr sz="955" spc="-55" dirty="0">
                <a:solidFill>
                  <a:srgbClr val="231F20"/>
                </a:solidFill>
                <a:latin typeface="Calibri"/>
                <a:cs typeface="Calibri"/>
              </a:rPr>
              <a:t> </a:t>
            </a:r>
            <a:r>
              <a:rPr sz="955" spc="-41" dirty="0">
                <a:solidFill>
                  <a:srgbClr val="231F20"/>
                </a:solidFill>
                <a:latin typeface="Calibri"/>
                <a:cs typeface="Calibri"/>
              </a:rPr>
              <a:t>Team...................................................</a:t>
            </a:r>
            <a:r>
              <a:rPr sz="955" spc="-58" dirty="0">
                <a:solidFill>
                  <a:srgbClr val="231F20"/>
                </a:solidFill>
                <a:latin typeface="Calibri"/>
                <a:cs typeface="Calibri"/>
              </a:rPr>
              <a:t> </a:t>
            </a:r>
            <a:r>
              <a:rPr sz="955" spc="3" dirty="0">
                <a:solidFill>
                  <a:srgbClr val="231F20"/>
                </a:solidFill>
                <a:latin typeface="Calibri"/>
                <a:cs typeface="Calibri"/>
              </a:rPr>
              <a:t>19</a:t>
            </a:r>
            <a:endParaRPr sz="955">
              <a:solidFill>
                <a:prstClr val="black"/>
              </a:solidFill>
              <a:latin typeface="Calibri"/>
              <a:cs typeface="Calibri"/>
            </a:endParaRPr>
          </a:p>
        </p:txBody>
      </p:sp>
      <p:sp>
        <p:nvSpPr>
          <p:cNvPr id="4" name="object 4"/>
          <p:cNvSpPr txBox="1"/>
          <p:nvPr/>
        </p:nvSpPr>
        <p:spPr>
          <a:xfrm>
            <a:off x="6056472" y="6598054"/>
            <a:ext cx="79231" cy="109337"/>
          </a:xfrm>
          <a:prstGeom prst="rect">
            <a:avLst/>
          </a:prstGeom>
        </p:spPr>
        <p:txBody>
          <a:bodyPr vert="horz" wrap="square" lIns="0" tIns="4330" rIns="0" bIns="0" rtlCol="0">
            <a:spAutoFit/>
          </a:bodyPr>
          <a:lstStyle/>
          <a:p>
            <a:pPr marL="17318" defTabSz="623438">
              <a:spcBef>
                <a:spcPts val="34"/>
              </a:spcBef>
            </a:pPr>
            <a:r>
              <a:rPr sz="682" spc="3" dirty="0">
                <a:solidFill>
                  <a:srgbClr val="231F20"/>
                </a:solidFill>
                <a:latin typeface="Calibri"/>
                <a:cs typeface="Calibri"/>
              </a:rPr>
              <a:t>1</a:t>
            </a:r>
            <a:endParaRPr sz="682">
              <a:solidFill>
                <a:prstClr val="black"/>
              </a:solidFill>
              <a:latin typeface="Calibri"/>
              <a:cs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6056472" y="6598054"/>
            <a:ext cx="79231" cy="109337"/>
          </a:xfrm>
          <a:prstGeom prst="rect">
            <a:avLst/>
          </a:prstGeom>
        </p:spPr>
        <p:txBody>
          <a:bodyPr vert="horz" wrap="square" lIns="0" tIns="4330" rIns="0" bIns="0" rtlCol="0">
            <a:spAutoFit/>
          </a:bodyPr>
          <a:lstStyle/>
          <a:p>
            <a:pPr marL="17318" defTabSz="623438">
              <a:spcBef>
                <a:spcPts val="34"/>
              </a:spcBef>
            </a:pPr>
            <a:r>
              <a:rPr sz="682" spc="3" dirty="0">
                <a:solidFill>
                  <a:srgbClr val="231F20"/>
                </a:solidFill>
                <a:latin typeface="Calibri"/>
                <a:cs typeface="Calibri"/>
              </a:rPr>
              <a:t>2</a:t>
            </a:r>
            <a:endParaRPr sz="682">
              <a:solidFill>
                <a:prstClr val="black"/>
              </a:solidFill>
              <a:latin typeface="Calibri"/>
              <a:cs typeface="Calibri"/>
            </a:endParaRPr>
          </a:p>
        </p:txBody>
      </p:sp>
      <p:sp>
        <p:nvSpPr>
          <p:cNvPr id="2" name="object 2"/>
          <p:cNvSpPr txBox="1"/>
          <p:nvPr/>
        </p:nvSpPr>
        <p:spPr>
          <a:xfrm>
            <a:off x="4333875" y="264102"/>
            <a:ext cx="3521652" cy="5387588"/>
          </a:xfrm>
          <a:prstGeom prst="rect">
            <a:avLst/>
          </a:prstGeom>
        </p:spPr>
        <p:txBody>
          <a:bodyPr vert="horz" wrap="square" lIns="0" tIns="8659" rIns="0" bIns="0" rtlCol="0">
            <a:spAutoFit/>
          </a:bodyPr>
          <a:lstStyle/>
          <a:p>
            <a:pPr marL="537282" defTabSz="623438">
              <a:spcBef>
                <a:spcPts val="68"/>
              </a:spcBef>
            </a:pPr>
            <a:r>
              <a:rPr sz="1227" b="1" spc="-7" dirty="0">
                <a:solidFill>
                  <a:srgbClr val="B5292D"/>
                </a:solidFill>
                <a:latin typeface="Century Gothic"/>
                <a:cs typeface="Century Gothic"/>
              </a:rPr>
              <a:t>The</a:t>
            </a:r>
            <a:r>
              <a:rPr sz="1227" b="1" spc="-99" dirty="0">
                <a:solidFill>
                  <a:srgbClr val="B5292D"/>
                </a:solidFill>
                <a:latin typeface="Century Gothic"/>
                <a:cs typeface="Century Gothic"/>
              </a:rPr>
              <a:t> </a:t>
            </a:r>
            <a:r>
              <a:rPr sz="1227" b="1" spc="-44" dirty="0">
                <a:solidFill>
                  <a:srgbClr val="B5292D"/>
                </a:solidFill>
                <a:latin typeface="Century Gothic"/>
                <a:cs typeface="Century Gothic"/>
              </a:rPr>
              <a:t>Bureau</a:t>
            </a:r>
            <a:r>
              <a:rPr sz="1227" b="1" spc="-99" dirty="0">
                <a:solidFill>
                  <a:srgbClr val="B5292D"/>
                </a:solidFill>
                <a:latin typeface="Century Gothic"/>
                <a:cs typeface="Century Gothic"/>
              </a:rPr>
              <a:t> </a:t>
            </a:r>
            <a:r>
              <a:rPr sz="1227" b="1" spc="-3" dirty="0">
                <a:solidFill>
                  <a:srgbClr val="B5292D"/>
                </a:solidFill>
                <a:latin typeface="Century Gothic"/>
                <a:cs typeface="Century Gothic"/>
              </a:rPr>
              <a:t>of</a:t>
            </a:r>
            <a:r>
              <a:rPr sz="1227" b="1" spc="-143" dirty="0">
                <a:solidFill>
                  <a:srgbClr val="B5292D"/>
                </a:solidFill>
                <a:latin typeface="Century Gothic"/>
                <a:cs typeface="Century Gothic"/>
              </a:rPr>
              <a:t> </a:t>
            </a:r>
            <a:r>
              <a:rPr sz="1227" b="1" spc="-82" dirty="0">
                <a:solidFill>
                  <a:srgbClr val="B5292D"/>
                </a:solidFill>
                <a:latin typeface="Century Gothic"/>
                <a:cs typeface="Century Gothic"/>
              </a:rPr>
              <a:t>Vehicle</a:t>
            </a:r>
            <a:r>
              <a:rPr sz="1227" b="1" spc="-99" dirty="0">
                <a:solidFill>
                  <a:srgbClr val="B5292D"/>
                </a:solidFill>
                <a:latin typeface="Century Gothic"/>
                <a:cs typeface="Century Gothic"/>
              </a:rPr>
              <a:t> </a:t>
            </a:r>
            <a:r>
              <a:rPr sz="1227" b="1" spc="-82" dirty="0">
                <a:solidFill>
                  <a:srgbClr val="B5292D"/>
                </a:solidFill>
                <a:latin typeface="Century Gothic"/>
                <a:cs typeface="Century Gothic"/>
              </a:rPr>
              <a:t>Management</a:t>
            </a:r>
            <a:endParaRPr sz="1227">
              <a:solidFill>
                <a:prstClr val="black"/>
              </a:solidFill>
              <a:latin typeface="Century Gothic"/>
              <a:cs typeface="Century Gothic"/>
            </a:endParaRPr>
          </a:p>
          <a:p>
            <a:pPr marL="2598" algn="ctr" defTabSz="623438">
              <a:spcBef>
                <a:spcPts val="1084"/>
              </a:spcBef>
            </a:pPr>
            <a:r>
              <a:rPr sz="818" b="1" spc="-17" dirty="0">
                <a:solidFill>
                  <a:srgbClr val="00215B"/>
                </a:solidFill>
                <a:latin typeface="Century Gothic"/>
                <a:cs typeface="Century Gothic"/>
              </a:rPr>
              <a:t>Vision </a:t>
            </a:r>
            <a:r>
              <a:rPr sz="818" b="1" spc="-24" dirty="0">
                <a:solidFill>
                  <a:srgbClr val="00215B"/>
                </a:solidFill>
                <a:latin typeface="Century Gothic"/>
                <a:cs typeface="Century Gothic"/>
              </a:rPr>
              <a:t>Statement</a:t>
            </a:r>
            <a:r>
              <a:rPr sz="818" b="1" spc="-116" dirty="0">
                <a:solidFill>
                  <a:srgbClr val="00215B"/>
                </a:solidFill>
                <a:latin typeface="Century Gothic"/>
                <a:cs typeface="Century Gothic"/>
              </a:rPr>
              <a:t> </a:t>
            </a:r>
            <a:r>
              <a:rPr sz="818" b="1" spc="-41" dirty="0">
                <a:solidFill>
                  <a:srgbClr val="00215B"/>
                </a:solidFill>
                <a:latin typeface="Century Gothic"/>
                <a:cs typeface="Century Gothic"/>
              </a:rPr>
              <a:t>DGS</a:t>
            </a:r>
            <a:endParaRPr sz="818">
              <a:solidFill>
                <a:prstClr val="black"/>
              </a:solidFill>
              <a:latin typeface="Century Gothic"/>
              <a:cs typeface="Century Gothic"/>
            </a:endParaRPr>
          </a:p>
          <a:p>
            <a:pPr marL="8659" marR="178373" defTabSz="623438">
              <a:spcBef>
                <a:spcPts val="614"/>
              </a:spcBef>
            </a:pPr>
            <a:r>
              <a:rPr sz="818" spc="-20" dirty="0">
                <a:solidFill>
                  <a:srgbClr val="231F20"/>
                </a:solidFill>
                <a:latin typeface="Calibri"/>
                <a:cs typeface="Calibri"/>
              </a:rPr>
              <a:t>To</a:t>
            </a:r>
            <a:r>
              <a:rPr sz="818" spc="-14" dirty="0">
                <a:solidFill>
                  <a:srgbClr val="231F20"/>
                </a:solidFill>
                <a:latin typeface="Calibri"/>
                <a:cs typeface="Calibri"/>
              </a:rPr>
              <a:t> </a:t>
            </a:r>
            <a:r>
              <a:rPr sz="818" spc="-3" dirty="0">
                <a:solidFill>
                  <a:srgbClr val="231F20"/>
                </a:solidFill>
                <a:latin typeface="Calibri"/>
                <a:cs typeface="Calibri"/>
              </a:rPr>
              <a:t>create</a:t>
            </a:r>
            <a:r>
              <a:rPr sz="818" spc="-14" dirty="0">
                <a:solidFill>
                  <a:srgbClr val="231F20"/>
                </a:solidFill>
                <a:latin typeface="Calibri"/>
                <a:cs typeface="Calibri"/>
              </a:rPr>
              <a:t> </a:t>
            </a:r>
            <a:r>
              <a:rPr sz="818" dirty="0">
                <a:solidFill>
                  <a:srgbClr val="231F20"/>
                </a:solidFill>
                <a:latin typeface="Calibri"/>
                <a:cs typeface="Calibri"/>
              </a:rPr>
              <a:t>a</a:t>
            </a:r>
            <a:r>
              <a:rPr sz="818" spc="-14" dirty="0">
                <a:solidFill>
                  <a:srgbClr val="231F20"/>
                </a:solidFill>
                <a:latin typeface="Calibri"/>
                <a:cs typeface="Calibri"/>
              </a:rPr>
              <a:t> </a:t>
            </a:r>
            <a:r>
              <a:rPr sz="818" spc="3" dirty="0">
                <a:solidFill>
                  <a:srgbClr val="231F20"/>
                </a:solidFill>
                <a:latin typeface="Calibri"/>
                <a:cs typeface="Calibri"/>
              </a:rPr>
              <a:t>sustainable,</a:t>
            </a:r>
            <a:r>
              <a:rPr sz="818" spc="-10" dirty="0">
                <a:solidFill>
                  <a:srgbClr val="231F20"/>
                </a:solidFill>
                <a:latin typeface="Calibri"/>
                <a:cs typeface="Calibri"/>
              </a:rPr>
              <a:t> </a:t>
            </a:r>
            <a:r>
              <a:rPr sz="818" spc="10" dirty="0">
                <a:solidFill>
                  <a:srgbClr val="231F20"/>
                </a:solidFill>
                <a:latin typeface="Calibri"/>
                <a:cs typeface="Calibri"/>
              </a:rPr>
              <a:t>human-centered</a:t>
            </a:r>
            <a:r>
              <a:rPr sz="818" spc="-14" dirty="0">
                <a:solidFill>
                  <a:srgbClr val="231F20"/>
                </a:solidFill>
                <a:latin typeface="Calibri"/>
                <a:cs typeface="Calibri"/>
              </a:rPr>
              <a:t> </a:t>
            </a:r>
            <a:r>
              <a:rPr sz="818" spc="14" dirty="0">
                <a:solidFill>
                  <a:srgbClr val="231F20"/>
                </a:solidFill>
                <a:latin typeface="Calibri"/>
                <a:cs typeface="Calibri"/>
              </a:rPr>
              <a:t>approach</a:t>
            </a:r>
            <a:r>
              <a:rPr sz="818" spc="-14" dirty="0">
                <a:solidFill>
                  <a:srgbClr val="231F20"/>
                </a:solidFill>
                <a:latin typeface="Calibri"/>
                <a:cs typeface="Calibri"/>
              </a:rPr>
              <a:t> </a:t>
            </a:r>
            <a:r>
              <a:rPr sz="818" spc="3" dirty="0">
                <a:solidFill>
                  <a:srgbClr val="231F20"/>
                </a:solidFill>
                <a:latin typeface="Calibri"/>
                <a:cs typeface="Calibri"/>
              </a:rPr>
              <a:t>to</a:t>
            </a:r>
            <a:r>
              <a:rPr sz="818" spc="-10" dirty="0">
                <a:solidFill>
                  <a:srgbClr val="231F20"/>
                </a:solidFill>
                <a:latin typeface="Calibri"/>
                <a:cs typeface="Calibri"/>
              </a:rPr>
              <a:t> </a:t>
            </a:r>
            <a:r>
              <a:rPr sz="818" spc="17" dirty="0">
                <a:solidFill>
                  <a:srgbClr val="231F20"/>
                </a:solidFill>
                <a:latin typeface="Calibri"/>
                <a:cs typeface="Calibri"/>
              </a:rPr>
              <a:t>working</a:t>
            </a:r>
            <a:r>
              <a:rPr sz="818" spc="-14" dirty="0">
                <a:solidFill>
                  <a:srgbClr val="231F20"/>
                </a:solidFill>
                <a:latin typeface="Calibri"/>
                <a:cs typeface="Calibri"/>
              </a:rPr>
              <a:t> </a:t>
            </a:r>
            <a:r>
              <a:rPr sz="818" spc="3" dirty="0">
                <a:solidFill>
                  <a:srgbClr val="231F20"/>
                </a:solidFill>
                <a:latin typeface="Calibri"/>
                <a:cs typeface="Calibri"/>
              </a:rPr>
              <a:t>that</a:t>
            </a:r>
            <a:r>
              <a:rPr sz="818" spc="-14" dirty="0">
                <a:solidFill>
                  <a:srgbClr val="231F20"/>
                </a:solidFill>
                <a:latin typeface="Calibri"/>
                <a:cs typeface="Calibri"/>
              </a:rPr>
              <a:t> </a:t>
            </a:r>
            <a:r>
              <a:rPr sz="818" spc="14" dirty="0">
                <a:solidFill>
                  <a:srgbClr val="231F20"/>
                </a:solidFill>
                <a:latin typeface="Calibri"/>
                <a:cs typeface="Calibri"/>
              </a:rPr>
              <a:t>builds</a:t>
            </a:r>
            <a:r>
              <a:rPr sz="818" spc="-10" dirty="0">
                <a:solidFill>
                  <a:srgbClr val="231F20"/>
                </a:solidFill>
                <a:latin typeface="Calibri"/>
                <a:cs typeface="Calibri"/>
              </a:rPr>
              <a:t> </a:t>
            </a:r>
            <a:r>
              <a:rPr sz="818" spc="7" dirty="0">
                <a:solidFill>
                  <a:srgbClr val="231F20"/>
                </a:solidFill>
                <a:latin typeface="Calibri"/>
                <a:cs typeface="Calibri"/>
              </a:rPr>
              <a:t>our  </a:t>
            </a:r>
            <a:r>
              <a:rPr sz="818" spc="10" dirty="0">
                <a:solidFill>
                  <a:srgbClr val="231F20"/>
                </a:solidFill>
                <a:latin typeface="Calibri"/>
                <a:cs typeface="Calibri"/>
              </a:rPr>
              <a:t>employees </a:t>
            </a:r>
            <a:r>
              <a:rPr sz="818" spc="7" dirty="0">
                <a:solidFill>
                  <a:srgbClr val="231F20"/>
                </a:solidFill>
                <a:latin typeface="Calibri"/>
                <a:cs typeface="Calibri"/>
              </a:rPr>
              <a:t>capabilities </a:t>
            </a:r>
            <a:r>
              <a:rPr sz="818" spc="17" dirty="0">
                <a:solidFill>
                  <a:srgbClr val="231F20"/>
                </a:solidFill>
                <a:latin typeface="Calibri"/>
                <a:cs typeface="Calibri"/>
              </a:rPr>
              <a:t>and </a:t>
            </a:r>
            <a:r>
              <a:rPr sz="818" spc="3" dirty="0">
                <a:solidFill>
                  <a:srgbClr val="231F20"/>
                </a:solidFill>
                <a:latin typeface="Calibri"/>
                <a:cs typeface="Calibri"/>
              </a:rPr>
              <a:t>delivers </a:t>
            </a:r>
            <a:r>
              <a:rPr sz="818" spc="10" dirty="0">
                <a:solidFill>
                  <a:srgbClr val="231F20"/>
                </a:solidFill>
                <a:latin typeface="Calibri"/>
                <a:cs typeface="Calibri"/>
              </a:rPr>
              <a:t>increasing value </a:t>
            </a:r>
            <a:r>
              <a:rPr sz="818" spc="3" dirty="0">
                <a:solidFill>
                  <a:srgbClr val="231F20"/>
                </a:solidFill>
                <a:latin typeface="Calibri"/>
                <a:cs typeface="Calibri"/>
              </a:rPr>
              <a:t>to </a:t>
            </a:r>
            <a:r>
              <a:rPr sz="818" spc="7" dirty="0">
                <a:solidFill>
                  <a:srgbClr val="231F20"/>
                </a:solidFill>
                <a:latin typeface="Calibri"/>
                <a:cs typeface="Calibri"/>
              </a:rPr>
              <a:t>our customers </a:t>
            </a:r>
            <a:r>
              <a:rPr sz="818" spc="-10" dirty="0">
                <a:solidFill>
                  <a:srgbClr val="231F20"/>
                </a:solidFill>
                <a:latin typeface="Calibri"/>
                <a:cs typeface="Calibri"/>
              </a:rPr>
              <a:t>for  </a:t>
            </a:r>
            <a:r>
              <a:rPr sz="818" spc="10" dirty="0">
                <a:solidFill>
                  <a:srgbClr val="231F20"/>
                </a:solidFill>
                <a:latin typeface="Calibri"/>
                <a:cs typeface="Calibri"/>
              </a:rPr>
              <a:t>generations </a:t>
            </a:r>
            <a:r>
              <a:rPr sz="818" spc="3" dirty="0">
                <a:solidFill>
                  <a:srgbClr val="231F20"/>
                </a:solidFill>
                <a:latin typeface="Calibri"/>
                <a:cs typeface="Calibri"/>
              </a:rPr>
              <a:t>to</a:t>
            </a:r>
            <a:r>
              <a:rPr sz="818" spc="-41" dirty="0">
                <a:solidFill>
                  <a:srgbClr val="231F20"/>
                </a:solidFill>
                <a:latin typeface="Calibri"/>
                <a:cs typeface="Calibri"/>
              </a:rPr>
              <a:t> </a:t>
            </a:r>
            <a:r>
              <a:rPr sz="818" dirty="0">
                <a:solidFill>
                  <a:srgbClr val="231F20"/>
                </a:solidFill>
                <a:latin typeface="Calibri"/>
                <a:cs typeface="Calibri"/>
              </a:rPr>
              <a:t>come.</a:t>
            </a:r>
            <a:endParaRPr sz="818">
              <a:solidFill>
                <a:prstClr val="black"/>
              </a:solidFill>
              <a:latin typeface="Calibri"/>
              <a:cs typeface="Calibri"/>
            </a:endParaRPr>
          </a:p>
          <a:p>
            <a:pPr marL="2598" algn="ctr" defTabSz="623438">
              <a:spcBef>
                <a:spcPts val="614"/>
              </a:spcBef>
            </a:pPr>
            <a:r>
              <a:rPr sz="818" b="1" spc="-10" dirty="0">
                <a:solidFill>
                  <a:srgbClr val="00215B"/>
                </a:solidFill>
                <a:latin typeface="Century Gothic"/>
                <a:cs typeface="Century Gothic"/>
              </a:rPr>
              <a:t>Mission </a:t>
            </a:r>
            <a:r>
              <a:rPr sz="818" b="1" spc="-24" dirty="0">
                <a:solidFill>
                  <a:srgbClr val="00215B"/>
                </a:solidFill>
                <a:latin typeface="Century Gothic"/>
                <a:cs typeface="Century Gothic"/>
              </a:rPr>
              <a:t>Statement</a:t>
            </a:r>
            <a:r>
              <a:rPr sz="818" b="1" spc="-123" dirty="0">
                <a:solidFill>
                  <a:srgbClr val="00215B"/>
                </a:solidFill>
                <a:latin typeface="Century Gothic"/>
                <a:cs typeface="Century Gothic"/>
              </a:rPr>
              <a:t> </a:t>
            </a:r>
            <a:r>
              <a:rPr sz="818" b="1" spc="-31" dirty="0">
                <a:solidFill>
                  <a:srgbClr val="00215B"/>
                </a:solidFill>
                <a:latin typeface="Century Gothic"/>
                <a:cs typeface="Century Gothic"/>
              </a:rPr>
              <a:t>BVM</a:t>
            </a:r>
            <a:endParaRPr sz="818">
              <a:solidFill>
                <a:prstClr val="black"/>
              </a:solidFill>
              <a:latin typeface="Century Gothic"/>
              <a:cs typeface="Century Gothic"/>
            </a:endParaRPr>
          </a:p>
          <a:p>
            <a:pPr marL="8659" marR="355879" defTabSz="623438">
              <a:spcBef>
                <a:spcPts val="614"/>
              </a:spcBef>
            </a:pPr>
            <a:r>
              <a:rPr sz="818" spc="3" dirty="0">
                <a:solidFill>
                  <a:srgbClr val="231F20"/>
                </a:solidFill>
                <a:latin typeface="Calibri"/>
                <a:cs typeface="Calibri"/>
              </a:rPr>
              <a:t>Provide </a:t>
            </a:r>
            <a:r>
              <a:rPr sz="818" dirty="0">
                <a:solidFill>
                  <a:srgbClr val="231F20"/>
                </a:solidFill>
                <a:latin typeface="Calibri"/>
                <a:cs typeface="Calibri"/>
              </a:rPr>
              <a:t>professional, </a:t>
            </a:r>
            <a:r>
              <a:rPr sz="818" spc="-3" dirty="0">
                <a:solidFill>
                  <a:srgbClr val="231F20"/>
                </a:solidFill>
                <a:latin typeface="Calibri"/>
                <a:cs typeface="Calibri"/>
              </a:rPr>
              <a:t>reliable, </a:t>
            </a:r>
            <a:r>
              <a:rPr sz="818" spc="7" dirty="0">
                <a:solidFill>
                  <a:srgbClr val="231F20"/>
                </a:solidFill>
                <a:latin typeface="Calibri"/>
                <a:cs typeface="Calibri"/>
              </a:rPr>
              <a:t>cost </a:t>
            </a:r>
            <a:r>
              <a:rPr sz="818" dirty="0">
                <a:solidFill>
                  <a:srgbClr val="231F20"/>
                </a:solidFill>
                <a:latin typeface="Calibri"/>
                <a:cs typeface="Calibri"/>
              </a:rPr>
              <a:t>effective </a:t>
            </a:r>
            <a:r>
              <a:rPr sz="818" spc="3" dirty="0">
                <a:solidFill>
                  <a:srgbClr val="231F20"/>
                </a:solidFill>
                <a:latin typeface="Calibri"/>
                <a:cs typeface="Calibri"/>
              </a:rPr>
              <a:t>transportation </a:t>
            </a:r>
            <a:r>
              <a:rPr sz="818" spc="10" dirty="0">
                <a:solidFill>
                  <a:srgbClr val="231F20"/>
                </a:solidFill>
                <a:latin typeface="Calibri"/>
                <a:cs typeface="Calibri"/>
              </a:rPr>
              <a:t>solutions </a:t>
            </a:r>
            <a:r>
              <a:rPr sz="818" spc="3" dirty="0">
                <a:solidFill>
                  <a:srgbClr val="231F20"/>
                </a:solidFill>
                <a:latin typeface="Calibri"/>
                <a:cs typeface="Calibri"/>
              </a:rPr>
              <a:t>to</a:t>
            </a:r>
            <a:r>
              <a:rPr sz="818" spc="-72" dirty="0">
                <a:solidFill>
                  <a:srgbClr val="231F20"/>
                </a:solidFill>
                <a:latin typeface="Calibri"/>
                <a:cs typeface="Calibri"/>
              </a:rPr>
              <a:t> </a:t>
            </a:r>
            <a:r>
              <a:rPr sz="818" spc="3" dirty="0">
                <a:solidFill>
                  <a:srgbClr val="231F20"/>
                </a:solidFill>
                <a:latin typeface="Calibri"/>
                <a:cs typeface="Calibri"/>
              </a:rPr>
              <a:t>all  </a:t>
            </a:r>
            <a:r>
              <a:rPr sz="818" spc="14" dirty="0">
                <a:solidFill>
                  <a:srgbClr val="231F20"/>
                </a:solidFill>
                <a:latin typeface="Calibri"/>
                <a:cs typeface="Calibri"/>
              </a:rPr>
              <a:t>Commonwealth</a:t>
            </a:r>
            <a:r>
              <a:rPr sz="818" spc="-17" dirty="0">
                <a:solidFill>
                  <a:srgbClr val="231F20"/>
                </a:solidFill>
                <a:latin typeface="Calibri"/>
                <a:cs typeface="Calibri"/>
              </a:rPr>
              <a:t> </a:t>
            </a:r>
            <a:r>
              <a:rPr sz="818" spc="7" dirty="0">
                <a:solidFill>
                  <a:srgbClr val="231F20"/>
                </a:solidFill>
                <a:latin typeface="Calibri"/>
                <a:cs typeface="Calibri"/>
              </a:rPr>
              <a:t>agencies.</a:t>
            </a:r>
            <a:endParaRPr sz="818">
              <a:solidFill>
                <a:prstClr val="black"/>
              </a:solidFill>
              <a:latin typeface="Calibri"/>
              <a:cs typeface="Calibri"/>
            </a:endParaRPr>
          </a:p>
          <a:p>
            <a:pPr marL="2598" algn="ctr" defTabSz="623438">
              <a:spcBef>
                <a:spcPts val="614"/>
              </a:spcBef>
            </a:pPr>
            <a:r>
              <a:rPr sz="818" b="1" spc="-14" dirty="0">
                <a:solidFill>
                  <a:srgbClr val="00215B"/>
                </a:solidFill>
                <a:latin typeface="Century Gothic"/>
                <a:cs typeface="Century Gothic"/>
              </a:rPr>
              <a:t>Business</a:t>
            </a:r>
            <a:r>
              <a:rPr sz="818" b="1" spc="-68" dirty="0">
                <a:solidFill>
                  <a:srgbClr val="00215B"/>
                </a:solidFill>
                <a:latin typeface="Century Gothic"/>
                <a:cs typeface="Century Gothic"/>
              </a:rPr>
              <a:t> </a:t>
            </a:r>
            <a:r>
              <a:rPr sz="818" b="1" spc="-37" dirty="0">
                <a:solidFill>
                  <a:srgbClr val="00215B"/>
                </a:solidFill>
                <a:latin typeface="Century Gothic"/>
                <a:cs typeface="Century Gothic"/>
              </a:rPr>
              <a:t>Overview</a:t>
            </a:r>
            <a:endParaRPr sz="818">
              <a:solidFill>
                <a:prstClr val="black"/>
              </a:solidFill>
              <a:latin typeface="Century Gothic"/>
              <a:cs typeface="Century Gothic"/>
            </a:endParaRPr>
          </a:p>
          <a:p>
            <a:pPr marL="8659" marR="6494" defTabSz="623438">
              <a:spcBef>
                <a:spcPts val="614"/>
              </a:spcBef>
            </a:pPr>
            <a:r>
              <a:rPr sz="818" spc="7" dirty="0">
                <a:solidFill>
                  <a:srgbClr val="231F20"/>
                </a:solidFill>
                <a:latin typeface="Calibri"/>
                <a:cs typeface="Calibri"/>
              </a:rPr>
              <a:t>The</a:t>
            </a:r>
            <a:r>
              <a:rPr sz="818" spc="-14" dirty="0">
                <a:solidFill>
                  <a:srgbClr val="231F20"/>
                </a:solidFill>
                <a:latin typeface="Calibri"/>
                <a:cs typeface="Calibri"/>
              </a:rPr>
              <a:t> </a:t>
            </a:r>
            <a:r>
              <a:rPr sz="818" spc="10" dirty="0">
                <a:solidFill>
                  <a:srgbClr val="231F20"/>
                </a:solidFill>
                <a:latin typeface="Calibri"/>
                <a:cs typeface="Calibri"/>
              </a:rPr>
              <a:t>Department</a:t>
            </a:r>
            <a:r>
              <a:rPr sz="818" spc="-10" dirty="0">
                <a:solidFill>
                  <a:srgbClr val="231F20"/>
                </a:solidFill>
                <a:latin typeface="Calibri"/>
                <a:cs typeface="Calibri"/>
              </a:rPr>
              <a:t> </a:t>
            </a:r>
            <a:r>
              <a:rPr sz="818" spc="3" dirty="0">
                <a:solidFill>
                  <a:srgbClr val="231F20"/>
                </a:solidFill>
                <a:latin typeface="Calibri"/>
                <a:cs typeface="Calibri"/>
              </a:rPr>
              <a:t>of</a:t>
            </a:r>
            <a:r>
              <a:rPr sz="818" spc="-14" dirty="0">
                <a:solidFill>
                  <a:srgbClr val="231F20"/>
                </a:solidFill>
                <a:latin typeface="Calibri"/>
                <a:cs typeface="Calibri"/>
              </a:rPr>
              <a:t> </a:t>
            </a:r>
            <a:r>
              <a:rPr sz="818" spc="3" dirty="0">
                <a:solidFill>
                  <a:srgbClr val="231F20"/>
                </a:solidFill>
                <a:latin typeface="Calibri"/>
                <a:cs typeface="Calibri"/>
              </a:rPr>
              <a:t>General</a:t>
            </a:r>
            <a:r>
              <a:rPr sz="818" spc="-10" dirty="0">
                <a:solidFill>
                  <a:srgbClr val="231F20"/>
                </a:solidFill>
                <a:latin typeface="Calibri"/>
                <a:cs typeface="Calibri"/>
              </a:rPr>
              <a:t> </a:t>
            </a:r>
            <a:r>
              <a:rPr sz="818" spc="10" dirty="0">
                <a:solidFill>
                  <a:srgbClr val="231F20"/>
                </a:solidFill>
                <a:latin typeface="Calibri"/>
                <a:cs typeface="Calibri"/>
              </a:rPr>
              <a:t>Services</a:t>
            </a:r>
            <a:r>
              <a:rPr sz="818" spc="-10" dirty="0">
                <a:solidFill>
                  <a:srgbClr val="231F20"/>
                </a:solidFill>
                <a:latin typeface="Calibri"/>
                <a:cs typeface="Calibri"/>
              </a:rPr>
              <a:t> </a:t>
            </a:r>
            <a:r>
              <a:rPr sz="818" dirty="0">
                <a:solidFill>
                  <a:srgbClr val="231F20"/>
                </a:solidFill>
                <a:latin typeface="Calibri"/>
                <a:cs typeface="Calibri"/>
              </a:rPr>
              <a:t>(DGS),</a:t>
            </a:r>
            <a:r>
              <a:rPr sz="818" spc="-14" dirty="0">
                <a:solidFill>
                  <a:srgbClr val="231F20"/>
                </a:solidFill>
                <a:latin typeface="Calibri"/>
                <a:cs typeface="Calibri"/>
              </a:rPr>
              <a:t> </a:t>
            </a:r>
            <a:r>
              <a:rPr sz="818" dirty="0">
                <a:solidFill>
                  <a:srgbClr val="231F20"/>
                </a:solidFill>
                <a:latin typeface="Calibri"/>
                <a:cs typeface="Calibri"/>
              </a:rPr>
              <a:t>Bureau</a:t>
            </a:r>
            <a:r>
              <a:rPr sz="818" spc="-10" dirty="0">
                <a:solidFill>
                  <a:srgbClr val="231F20"/>
                </a:solidFill>
                <a:latin typeface="Calibri"/>
                <a:cs typeface="Calibri"/>
              </a:rPr>
              <a:t> </a:t>
            </a:r>
            <a:r>
              <a:rPr sz="818" spc="3" dirty="0">
                <a:solidFill>
                  <a:srgbClr val="231F20"/>
                </a:solidFill>
                <a:latin typeface="Calibri"/>
                <a:cs typeface="Calibri"/>
              </a:rPr>
              <a:t>of</a:t>
            </a:r>
            <a:r>
              <a:rPr sz="818" spc="-41" dirty="0">
                <a:solidFill>
                  <a:srgbClr val="231F20"/>
                </a:solidFill>
                <a:latin typeface="Calibri"/>
                <a:cs typeface="Calibri"/>
              </a:rPr>
              <a:t> </a:t>
            </a:r>
            <a:r>
              <a:rPr sz="818" spc="3" dirty="0">
                <a:solidFill>
                  <a:srgbClr val="231F20"/>
                </a:solidFill>
                <a:latin typeface="Calibri"/>
                <a:cs typeface="Calibri"/>
              </a:rPr>
              <a:t>Vehicle</a:t>
            </a:r>
            <a:r>
              <a:rPr sz="818" spc="-14" dirty="0">
                <a:solidFill>
                  <a:srgbClr val="231F20"/>
                </a:solidFill>
                <a:latin typeface="Calibri"/>
                <a:cs typeface="Calibri"/>
              </a:rPr>
              <a:t> </a:t>
            </a:r>
            <a:r>
              <a:rPr sz="818" spc="10" dirty="0">
                <a:solidFill>
                  <a:srgbClr val="231F20"/>
                </a:solidFill>
                <a:latin typeface="Calibri"/>
                <a:cs typeface="Calibri"/>
              </a:rPr>
              <a:t>Management</a:t>
            </a:r>
            <a:r>
              <a:rPr sz="818" spc="-10" dirty="0">
                <a:solidFill>
                  <a:srgbClr val="231F20"/>
                </a:solidFill>
                <a:latin typeface="Calibri"/>
                <a:cs typeface="Calibri"/>
              </a:rPr>
              <a:t> </a:t>
            </a:r>
            <a:r>
              <a:rPr sz="818" spc="-17" dirty="0">
                <a:solidFill>
                  <a:srgbClr val="231F20"/>
                </a:solidFill>
                <a:latin typeface="Calibri"/>
                <a:cs typeface="Calibri"/>
              </a:rPr>
              <a:t>(BVM)  </a:t>
            </a:r>
            <a:r>
              <a:rPr sz="818" spc="3" dirty="0">
                <a:solidFill>
                  <a:srgbClr val="231F20"/>
                </a:solidFill>
                <a:latin typeface="Calibri"/>
                <a:cs typeface="Calibri"/>
              </a:rPr>
              <a:t>is</a:t>
            </a:r>
            <a:r>
              <a:rPr sz="818" spc="-14" dirty="0">
                <a:solidFill>
                  <a:srgbClr val="231F20"/>
                </a:solidFill>
                <a:latin typeface="Calibri"/>
                <a:cs typeface="Calibri"/>
              </a:rPr>
              <a:t> </a:t>
            </a:r>
            <a:r>
              <a:rPr sz="818" spc="17" dirty="0">
                <a:solidFill>
                  <a:srgbClr val="231F20"/>
                </a:solidFill>
                <a:latin typeface="Calibri"/>
                <a:cs typeface="Calibri"/>
              </a:rPr>
              <a:t>assigned</a:t>
            </a:r>
            <a:r>
              <a:rPr sz="818" spc="-10" dirty="0">
                <a:solidFill>
                  <a:srgbClr val="231F20"/>
                </a:solidFill>
                <a:latin typeface="Calibri"/>
                <a:cs typeface="Calibri"/>
              </a:rPr>
              <a:t> </a:t>
            </a:r>
            <a:r>
              <a:rPr sz="818" spc="7" dirty="0">
                <a:solidFill>
                  <a:srgbClr val="231F20"/>
                </a:solidFill>
                <a:latin typeface="Calibri"/>
                <a:cs typeface="Calibri"/>
              </a:rPr>
              <a:t>the</a:t>
            </a:r>
            <a:r>
              <a:rPr sz="818" spc="-14" dirty="0">
                <a:solidFill>
                  <a:srgbClr val="231F20"/>
                </a:solidFill>
                <a:latin typeface="Calibri"/>
                <a:cs typeface="Calibri"/>
              </a:rPr>
              <a:t> </a:t>
            </a:r>
            <a:r>
              <a:rPr sz="818" spc="7" dirty="0">
                <a:solidFill>
                  <a:srgbClr val="231F20"/>
                </a:solidFill>
                <a:latin typeface="Calibri"/>
                <a:cs typeface="Calibri"/>
              </a:rPr>
              <a:t>responsibility</a:t>
            </a:r>
            <a:r>
              <a:rPr sz="818" spc="-10" dirty="0">
                <a:solidFill>
                  <a:srgbClr val="231F20"/>
                </a:solidFill>
                <a:latin typeface="Calibri"/>
                <a:cs typeface="Calibri"/>
              </a:rPr>
              <a:t> for</a:t>
            </a:r>
            <a:r>
              <a:rPr sz="818" spc="-14" dirty="0">
                <a:solidFill>
                  <a:srgbClr val="231F20"/>
                </a:solidFill>
                <a:latin typeface="Calibri"/>
                <a:cs typeface="Calibri"/>
              </a:rPr>
              <a:t> </a:t>
            </a:r>
            <a:r>
              <a:rPr sz="818" spc="17" dirty="0">
                <a:solidFill>
                  <a:srgbClr val="231F20"/>
                </a:solidFill>
                <a:latin typeface="Calibri"/>
                <a:cs typeface="Calibri"/>
              </a:rPr>
              <a:t>providing</a:t>
            </a:r>
            <a:r>
              <a:rPr sz="818" spc="-10" dirty="0">
                <a:solidFill>
                  <a:srgbClr val="231F20"/>
                </a:solidFill>
                <a:latin typeface="Calibri"/>
                <a:cs typeface="Calibri"/>
              </a:rPr>
              <a:t> </a:t>
            </a:r>
            <a:r>
              <a:rPr sz="818" spc="-3" dirty="0">
                <a:solidFill>
                  <a:srgbClr val="231F20"/>
                </a:solidFill>
                <a:latin typeface="Calibri"/>
                <a:cs typeface="Calibri"/>
              </a:rPr>
              <a:t>fleet</a:t>
            </a:r>
            <a:r>
              <a:rPr sz="818" spc="-14" dirty="0">
                <a:solidFill>
                  <a:srgbClr val="231F20"/>
                </a:solidFill>
                <a:latin typeface="Calibri"/>
                <a:cs typeface="Calibri"/>
              </a:rPr>
              <a:t> </a:t>
            </a:r>
            <a:r>
              <a:rPr sz="818" spc="17" dirty="0">
                <a:solidFill>
                  <a:srgbClr val="231F20"/>
                </a:solidFill>
                <a:latin typeface="Calibri"/>
                <a:cs typeface="Calibri"/>
              </a:rPr>
              <a:t>management</a:t>
            </a:r>
            <a:r>
              <a:rPr sz="818" spc="-10" dirty="0">
                <a:solidFill>
                  <a:srgbClr val="231F20"/>
                </a:solidFill>
                <a:latin typeface="Calibri"/>
                <a:cs typeface="Calibri"/>
              </a:rPr>
              <a:t> </a:t>
            </a:r>
            <a:r>
              <a:rPr sz="818" spc="7" dirty="0">
                <a:solidFill>
                  <a:srgbClr val="231F20"/>
                </a:solidFill>
                <a:latin typeface="Calibri"/>
                <a:cs typeface="Calibri"/>
              </a:rPr>
              <a:t>services</a:t>
            </a:r>
            <a:r>
              <a:rPr sz="818" spc="-14" dirty="0">
                <a:solidFill>
                  <a:srgbClr val="231F20"/>
                </a:solidFill>
                <a:latin typeface="Calibri"/>
                <a:cs typeface="Calibri"/>
              </a:rPr>
              <a:t> </a:t>
            </a:r>
            <a:r>
              <a:rPr sz="818" spc="-10" dirty="0">
                <a:solidFill>
                  <a:srgbClr val="231F20"/>
                </a:solidFill>
                <a:latin typeface="Calibri"/>
                <a:cs typeface="Calibri"/>
              </a:rPr>
              <a:t>for </a:t>
            </a:r>
            <a:r>
              <a:rPr sz="818" spc="3" dirty="0">
                <a:solidFill>
                  <a:srgbClr val="231F20"/>
                </a:solidFill>
                <a:latin typeface="Calibri"/>
                <a:cs typeface="Calibri"/>
              </a:rPr>
              <a:t>all</a:t>
            </a:r>
            <a:endParaRPr sz="818">
              <a:solidFill>
                <a:prstClr val="black"/>
              </a:solidFill>
              <a:latin typeface="Calibri"/>
              <a:cs typeface="Calibri"/>
            </a:endParaRPr>
          </a:p>
          <a:p>
            <a:pPr marL="8659" marR="3464" defTabSz="623438"/>
            <a:r>
              <a:rPr sz="818" spc="14" dirty="0">
                <a:solidFill>
                  <a:srgbClr val="231F20"/>
                </a:solidFill>
                <a:latin typeface="Calibri"/>
                <a:cs typeface="Calibri"/>
              </a:rPr>
              <a:t>non-PennDOT</a:t>
            </a:r>
            <a:r>
              <a:rPr sz="818" spc="-10" dirty="0">
                <a:solidFill>
                  <a:srgbClr val="231F20"/>
                </a:solidFill>
                <a:latin typeface="Calibri"/>
                <a:cs typeface="Calibri"/>
              </a:rPr>
              <a:t> </a:t>
            </a:r>
            <a:r>
              <a:rPr sz="818" spc="17" dirty="0">
                <a:solidFill>
                  <a:srgbClr val="231F20"/>
                </a:solidFill>
                <a:latin typeface="Calibri"/>
                <a:cs typeface="Calibri"/>
              </a:rPr>
              <a:t>and</a:t>
            </a:r>
            <a:r>
              <a:rPr sz="818" spc="-7" dirty="0">
                <a:solidFill>
                  <a:srgbClr val="231F20"/>
                </a:solidFill>
                <a:latin typeface="Calibri"/>
                <a:cs typeface="Calibri"/>
              </a:rPr>
              <a:t> </a:t>
            </a:r>
            <a:r>
              <a:rPr sz="818" spc="3" dirty="0">
                <a:solidFill>
                  <a:srgbClr val="231F20"/>
                </a:solidFill>
                <a:latin typeface="Calibri"/>
                <a:cs typeface="Calibri"/>
              </a:rPr>
              <a:t>non-PA</a:t>
            </a:r>
            <a:r>
              <a:rPr sz="818" spc="-41" dirty="0">
                <a:solidFill>
                  <a:srgbClr val="231F20"/>
                </a:solidFill>
                <a:latin typeface="Calibri"/>
                <a:cs typeface="Calibri"/>
              </a:rPr>
              <a:t> </a:t>
            </a:r>
            <a:r>
              <a:rPr sz="818" spc="3" dirty="0">
                <a:solidFill>
                  <a:srgbClr val="231F20"/>
                </a:solidFill>
                <a:latin typeface="Calibri"/>
                <a:cs typeface="Calibri"/>
              </a:rPr>
              <a:t>Turnpike</a:t>
            </a:r>
            <a:r>
              <a:rPr sz="818" spc="-7" dirty="0">
                <a:solidFill>
                  <a:srgbClr val="231F20"/>
                </a:solidFill>
                <a:latin typeface="Calibri"/>
                <a:cs typeface="Calibri"/>
              </a:rPr>
              <a:t> </a:t>
            </a:r>
            <a:r>
              <a:rPr sz="818" spc="14" dirty="0">
                <a:solidFill>
                  <a:srgbClr val="231F20"/>
                </a:solidFill>
                <a:latin typeface="Calibri"/>
                <a:cs typeface="Calibri"/>
              </a:rPr>
              <a:t>Commission</a:t>
            </a:r>
            <a:r>
              <a:rPr sz="818" spc="-10" dirty="0">
                <a:solidFill>
                  <a:srgbClr val="231F20"/>
                </a:solidFill>
                <a:latin typeface="Calibri"/>
                <a:cs typeface="Calibri"/>
              </a:rPr>
              <a:t> </a:t>
            </a:r>
            <a:r>
              <a:rPr sz="818" spc="7" dirty="0">
                <a:solidFill>
                  <a:srgbClr val="231F20"/>
                </a:solidFill>
                <a:latin typeface="Calibri"/>
                <a:cs typeface="Calibri"/>
              </a:rPr>
              <a:t>vehicles</a:t>
            </a:r>
            <a:r>
              <a:rPr sz="818" spc="-7" dirty="0">
                <a:solidFill>
                  <a:srgbClr val="231F20"/>
                </a:solidFill>
                <a:latin typeface="Calibri"/>
                <a:cs typeface="Calibri"/>
              </a:rPr>
              <a:t> </a:t>
            </a:r>
            <a:r>
              <a:rPr sz="818" spc="10" dirty="0">
                <a:solidFill>
                  <a:srgbClr val="231F20"/>
                </a:solidFill>
                <a:latin typeface="Calibri"/>
                <a:cs typeface="Calibri"/>
              </a:rPr>
              <a:t>under</a:t>
            </a:r>
            <a:r>
              <a:rPr sz="818" spc="-7" dirty="0">
                <a:solidFill>
                  <a:srgbClr val="231F20"/>
                </a:solidFill>
                <a:latin typeface="Calibri"/>
                <a:cs typeface="Calibri"/>
              </a:rPr>
              <a:t> </a:t>
            </a:r>
            <a:r>
              <a:rPr sz="818" spc="14" dirty="0">
                <a:solidFill>
                  <a:srgbClr val="231F20"/>
                </a:solidFill>
                <a:latin typeface="Calibri"/>
                <a:cs typeface="Calibri"/>
              </a:rPr>
              <a:t>Sections</a:t>
            </a:r>
            <a:r>
              <a:rPr sz="818" spc="-7" dirty="0">
                <a:solidFill>
                  <a:srgbClr val="231F20"/>
                </a:solidFill>
                <a:latin typeface="Calibri"/>
                <a:cs typeface="Calibri"/>
              </a:rPr>
              <a:t> </a:t>
            </a:r>
            <a:r>
              <a:rPr sz="818" spc="3" dirty="0">
                <a:solidFill>
                  <a:srgbClr val="231F20"/>
                </a:solidFill>
                <a:latin typeface="Calibri"/>
                <a:cs typeface="Calibri"/>
              </a:rPr>
              <a:t>515</a:t>
            </a:r>
            <a:r>
              <a:rPr sz="818" spc="-7" dirty="0">
                <a:solidFill>
                  <a:srgbClr val="231F20"/>
                </a:solidFill>
                <a:latin typeface="Calibri"/>
                <a:cs typeface="Calibri"/>
              </a:rPr>
              <a:t> </a:t>
            </a:r>
            <a:r>
              <a:rPr sz="818" spc="17" dirty="0">
                <a:solidFill>
                  <a:srgbClr val="231F20"/>
                </a:solidFill>
                <a:latin typeface="Calibri"/>
                <a:cs typeface="Calibri"/>
              </a:rPr>
              <a:t>and  </a:t>
            </a:r>
            <a:r>
              <a:rPr sz="818" spc="3" dirty="0">
                <a:solidFill>
                  <a:srgbClr val="231F20"/>
                </a:solidFill>
                <a:latin typeface="Calibri"/>
                <a:cs typeface="Calibri"/>
              </a:rPr>
              <a:t>2407 of </a:t>
            </a:r>
            <a:r>
              <a:rPr sz="818" spc="7" dirty="0">
                <a:solidFill>
                  <a:srgbClr val="231F20"/>
                </a:solidFill>
                <a:latin typeface="Calibri"/>
                <a:cs typeface="Calibri"/>
              </a:rPr>
              <a:t>The Administrative </a:t>
            </a:r>
            <a:r>
              <a:rPr sz="818" spc="17" dirty="0">
                <a:solidFill>
                  <a:srgbClr val="231F20"/>
                </a:solidFill>
                <a:latin typeface="Calibri"/>
                <a:cs typeface="Calibri"/>
              </a:rPr>
              <a:t>Code </a:t>
            </a:r>
            <a:r>
              <a:rPr sz="818" spc="3" dirty="0">
                <a:solidFill>
                  <a:srgbClr val="231F20"/>
                </a:solidFill>
                <a:latin typeface="Calibri"/>
                <a:cs typeface="Calibri"/>
              </a:rPr>
              <a:t>of </a:t>
            </a:r>
            <a:r>
              <a:rPr sz="818" spc="-3" dirty="0">
                <a:solidFill>
                  <a:srgbClr val="231F20"/>
                </a:solidFill>
                <a:latin typeface="Calibri"/>
                <a:cs typeface="Calibri"/>
              </a:rPr>
              <a:t>1929. </a:t>
            </a:r>
            <a:r>
              <a:rPr sz="818" spc="7" dirty="0">
                <a:solidFill>
                  <a:srgbClr val="231F20"/>
                </a:solidFill>
                <a:latin typeface="Calibri"/>
                <a:cs typeface="Calibri"/>
              </a:rPr>
              <a:t>The Executive </a:t>
            </a:r>
            <a:r>
              <a:rPr sz="818" spc="3" dirty="0">
                <a:solidFill>
                  <a:srgbClr val="231F20"/>
                </a:solidFill>
                <a:latin typeface="Calibri"/>
                <a:cs typeface="Calibri"/>
              </a:rPr>
              <a:t>Board is entrusted </a:t>
            </a:r>
            <a:r>
              <a:rPr sz="818" spc="10" dirty="0">
                <a:solidFill>
                  <a:srgbClr val="231F20"/>
                </a:solidFill>
                <a:latin typeface="Calibri"/>
                <a:cs typeface="Calibri"/>
              </a:rPr>
              <a:t>with  </a:t>
            </a:r>
            <a:r>
              <a:rPr sz="818" spc="7" dirty="0">
                <a:solidFill>
                  <a:srgbClr val="231F20"/>
                </a:solidFill>
                <a:latin typeface="Calibri"/>
                <a:cs typeface="Calibri"/>
              </a:rPr>
              <a:t>the power </a:t>
            </a:r>
            <a:r>
              <a:rPr sz="818" spc="3" dirty="0">
                <a:solidFill>
                  <a:srgbClr val="231F20"/>
                </a:solidFill>
                <a:latin typeface="Calibri"/>
                <a:cs typeface="Calibri"/>
              </a:rPr>
              <a:t>to </a:t>
            </a:r>
            <a:r>
              <a:rPr sz="818" spc="10" dirty="0">
                <a:solidFill>
                  <a:srgbClr val="231F20"/>
                </a:solidFill>
                <a:latin typeface="Calibri"/>
                <a:cs typeface="Calibri"/>
              </a:rPr>
              <a:t>approve automobile </a:t>
            </a:r>
            <a:r>
              <a:rPr sz="818" spc="7" dirty="0">
                <a:solidFill>
                  <a:srgbClr val="231F20"/>
                </a:solidFill>
                <a:latin typeface="Calibri"/>
                <a:cs typeface="Calibri"/>
              </a:rPr>
              <a:t>purchases </a:t>
            </a:r>
            <a:r>
              <a:rPr sz="818" spc="17" dirty="0">
                <a:solidFill>
                  <a:srgbClr val="231F20"/>
                </a:solidFill>
                <a:latin typeface="Calibri"/>
                <a:cs typeface="Calibri"/>
              </a:rPr>
              <a:t>and </a:t>
            </a:r>
            <a:r>
              <a:rPr sz="818" spc="3" dirty="0">
                <a:solidFill>
                  <a:srgbClr val="231F20"/>
                </a:solidFill>
                <a:latin typeface="Calibri"/>
                <a:cs typeface="Calibri"/>
              </a:rPr>
              <a:t>to </a:t>
            </a:r>
            <a:r>
              <a:rPr sz="818" spc="7" dirty="0">
                <a:solidFill>
                  <a:srgbClr val="231F20"/>
                </a:solidFill>
                <a:latin typeface="Calibri"/>
                <a:cs typeface="Calibri"/>
              </a:rPr>
              <a:t>establish </a:t>
            </a:r>
            <a:r>
              <a:rPr sz="818" dirty="0">
                <a:solidFill>
                  <a:srgbClr val="231F20"/>
                </a:solidFill>
                <a:latin typeface="Calibri"/>
                <a:cs typeface="Calibri"/>
              </a:rPr>
              <a:t>rules </a:t>
            </a:r>
            <a:r>
              <a:rPr sz="818" spc="17" dirty="0">
                <a:solidFill>
                  <a:srgbClr val="231F20"/>
                </a:solidFill>
                <a:latin typeface="Calibri"/>
                <a:cs typeface="Calibri"/>
              </a:rPr>
              <a:t>and  </a:t>
            </a:r>
            <a:r>
              <a:rPr sz="818" spc="10" dirty="0">
                <a:solidFill>
                  <a:srgbClr val="231F20"/>
                </a:solidFill>
                <a:latin typeface="Calibri"/>
                <a:cs typeface="Calibri"/>
              </a:rPr>
              <a:t>regulations </a:t>
            </a:r>
            <a:r>
              <a:rPr sz="818" spc="17" dirty="0">
                <a:solidFill>
                  <a:srgbClr val="231F20"/>
                </a:solidFill>
                <a:latin typeface="Calibri"/>
                <a:cs typeface="Calibri"/>
              </a:rPr>
              <a:t>regarding </a:t>
            </a:r>
            <a:r>
              <a:rPr sz="818" spc="7" dirty="0">
                <a:solidFill>
                  <a:srgbClr val="231F20"/>
                </a:solidFill>
                <a:latin typeface="Calibri"/>
                <a:cs typeface="Calibri"/>
              </a:rPr>
              <a:t>the use </a:t>
            </a:r>
            <a:r>
              <a:rPr sz="818" spc="3" dirty="0">
                <a:solidFill>
                  <a:srgbClr val="231F20"/>
                </a:solidFill>
                <a:latin typeface="Calibri"/>
                <a:cs typeface="Calibri"/>
              </a:rPr>
              <a:t>of </a:t>
            </a:r>
            <a:r>
              <a:rPr sz="818" spc="-3" dirty="0">
                <a:solidFill>
                  <a:srgbClr val="231F20"/>
                </a:solidFill>
                <a:latin typeface="Calibri"/>
                <a:cs typeface="Calibri"/>
              </a:rPr>
              <a:t>state </a:t>
            </a:r>
            <a:r>
              <a:rPr sz="818" dirty="0">
                <a:solidFill>
                  <a:srgbClr val="231F20"/>
                </a:solidFill>
                <a:latin typeface="Calibri"/>
                <a:cs typeface="Calibri"/>
              </a:rPr>
              <a:t>vehicles. </a:t>
            </a:r>
            <a:r>
              <a:rPr sz="818" spc="7" dirty="0">
                <a:solidFill>
                  <a:srgbClr val="231F20"/>
                </a:solidFill>
                <a:latin typeface="Calibri"/>
                <a:cs typeface="Calibri"/>
              </a:rPr>
              <a:t>The </a:t>
            </a:r>
            <a:r>
              <a:rPr sz="818" spc="3" dirty="0">
                <a:solidFill>
                  <a:srgbClr val="231F20"/>
                </a:solidFill>
                <a:latin typeface="Calibri"/>
                <a:cs typeface="Calibri"/>
              </a:rPr>
              <a:t>Board of </a:t>
            </a:r>
            <a:r>
              <a:rPr sz="818" spc="10" dirty="0">
                <a:solidFill>
                  <a:srgbClr val="231F20"/>
                </a:solidFill>
                <a:latin typeface="Calibri"/>
                <a:cs typeface="Calibri"/>
              </a:rPr>
              <a:t>Commissioners </a:t>
            </a:r>
            <a:r>
              <a:rPr sz="818" spc="3" dirty="0">
                <a:solidFill>
                  <a:srgbClr val="231F20"/>
                </a:solidFill>
                <a:latin typeface="Calibri"/>
                <a:cs typeface="Calibri"/>
              </a:rPr>
              <a:t>of  </a:t>
            </a:r>
            <a:r>
              <a:rPr sz="818" spc="14" dirty="0">
                <a:solidFill>
                  <a:srgbClr val="231F20"/>
                </a:solidFill>
                <a:latin typeface="Calibri"/>
                <a:cs typeface="Calibri"/>
              </a:rPr>
              <a:t>Public </a:t>
            </a:r>
            <a:r>
              <a:rPr sz="818" spc="10" dirty="0">
                <a:solidFill>
                  <a:srgbClr val="231F20"/>
                </a:solidFill>
                <a:latin typeface="Calibri"/>
                <a:cs typeface="Calibri"/>
              </a:rPr>
              <a:t>Grounds </a:t>
            </a:r>
            <a:r>
              <a:rPr sz="818" spc="17" dirty="0">
                <a:solidFill>
                  <a:srgbClr val="231F20"/>
                </a:solidFill>
                <a:latin typeface="Calibri"/>
                <a:cs typeface="Calibri"/>
              </a:rPr>
              <a:t>and Buildings </a:t>
            </a:r>
            <a:r>
              <a:rPr sz="818" spc="10" dirty="0">
                <a:solidFill>
                  <a:srgbClr val="231F20"/>
                </a:solidFill>
                <a:latin typeface="Calibri"/>
                <a:cs typeface="Calibri"/>
              </a:rPr>
              <a:t>has </a:t>
            </a:r>
            <a:r>
              <a:rPr sz="818" spc="3" dirty="0">
                <a:solidFill>
                  <a:srgbClr val="231F20"/>
                </a:solidFill>
                <a:latin typeface="Calibri"/>
                <a:cs typeface="Calibri"/>
              </a:rPr>
              <a:t>final </a:t>
            </a:r>
            <a:r>
              <a:rPr sz="818" spc="7" dirty="0">
                <a:solidFill>
                  <a:srgbClr val="231F20"/>
                </a:solidFill>
                <a:latin typeface="Calibri"/>
                <a:cs typeface="Calibri"/>
              </a:rPr>
              <a:t>authority </a:t>
            </a:r>
            <a:r>
              <a:rPr sz="818" dirty="0">
                <a:solidFill>
                  <a:srgbClr val="231F20"/>
                </a:solidFill>
                <a:latin typeface="Calibri"/>
                <a:cs typeface="Calibri"/>
              </a:rPr>
              <a:t>over </a:t>
            </a:r>
            <a:r>
              <a:rPr sz="818" spc="7" dirty="0">
                <a:solidFill>
                  <a:srgbClr val="231F20"/>
                </a:solidFill>
                <a:latin typeface="Calibri"/>
                <a:cs typeface="Calibri"/>
              </a:rPr>
              <a:t>the </a:t>
            </a:r>
            <a:r>
              <a:rPr sz="818" spc="3" dirty="0">
                <a:solidFill>
                  <a:srgbClr val="231F20"/>
                </a:solidFill>
                <a:latin typeface="Calibri"/>
                <a:cs typeface="Calibri"/>
              </a:rPr>
              <a:t>sale </a:t>
            </a:r>
            <a:r>
              <a:rPr sz="818" spc="17" dirty="0">
                <a:solidFill>
                  <a:srgbClr val="231F20"/>
                </a:solidFill>
                <a:latin typeface="Calibri"/>
                <a:cs typeface="Calibri"/>
              </a:rPr>
              <a:t>and </a:t>
            </a:r>
            <a:r>
              <a:rPr sz="818" spc="10" dirty="0">
                <a:solidFill>
                  <a:srgbClr val="231F20"/>
                </a:solidFill>
                <a:latin typeface="Calibri"/>
                <a:cs typeface="Calibri"/>
              </a:rPr>
              <a:t>purchase </a:t>
            </a:r>
            <a:r>
              <a:rPr sz="818" spc="3" dirty="0">
                <a:solidFill>
                  <a:srgbClr val="231F20"/>
                </a:solidFill>
                <a:latin typeface="Calibri"/>
                <a:cs typeface="Calibri"/>
              </a:rPr>
              <a:t>of  </a:t>
            </a:r>
            <a:r>
              <a:rPr sz="818" spc="-3" dirty="0">
                <a:solidFill>
                  <a:srgbClr val="231F20"/>
                </a:solidFill>
                <a:latin typeface="Calibri"/>
                <a:cs typeface="Calibri"/>
              </a:rPr>
              <a:t>state</a:t>
            </a:r>
            <a:r>
              <a:rPr sz="818" spc="-17" dirty="0">
                <a:solidFill>
                  <a:srgbClr val="231F20"/>
                </a:solidFill>
                <a:latin typeface="Calibri"/>
                <a:cs typeface="Calibri"/>
              </a:rPr>
              <a:t> </a:t>
            </a:r>
            <a:r>
              <a:rPr sz="818" spc="7" dirty="0">
                <a:solidFill>
                  <a:srgbClr val="231F20"/>
                </a:solidFill>
                <a:latin typeface="Calibri"/>
                <a:cs typeface="Calibri"/>
              </a:rPr>
              <a:t>automobiles.</a:t>
            </a:r>
            <a:endParaRPr sz="818">
              <a:solidFill>
                <a:prstClr val="black"/>
              </a:solidFill>
              <a:latin typeface="Calibri"/>
              <a:cs typeface="Calibri"/>
            </a:endParaRPr>
          </a:p>
          <a:p>
            <a:pPr marL="8659" marR="38532" defTabSz="623438">
              <a:spcBef>
                <a:spcPts val="614"/>
              </a:spcBef>
            </a:pPr>
            <a:r>
              <a:rPr sz="818" spc="7" dirty="0">
                <a:solidFill>
                  <a:srgbClr val="231F20"/>
                </a:solidFill>
                <a:latin typeface="Calibri"/>
                <a:cs typeface="Calibri"/>
              </a:rPr>
              <a:t>The</a:t>
            </a:r>
            <a:r>
              <a:rPr sz="818" spc="-14" dirty="0">
                <a:solidFill>
                  <a:srgbClr val="231F20"/>
                </a:solidFill>
                <a:latin typeface="Calibri"/>
                <a:cs typeface="Calibri"/>
              </a:rPr>
              <a:t> </a:t>
            </a:r>
            <a:r>
              <a:rPr sz="818" dirty="0">
                <a:solidFill>
                  <a:srgbClr val="231F20"/>
                </a:solidFill>
                <a:latin typeface="Calibri"/>
                <a:cs typeface="Calibri"/>
              </a:rPr>
              <a:t>Bureau</a:t>
            </a:r>
            <a:r>
              <a:rPr sz="818" spc="-10" dirty="0">
                <a:solidFill>
                  <a:srgbClr val="231F20"/>
                </a:solidFill>
                <a:latin typeface="Calibri"/>
                <a:cs typeface="Calibri"/>
              </a:rPr>
              <a:t> </a:t>
            </a:r>
            <a:r>
              <a:rPr sz="818" spc="3" dirty="0">
                <a:solidFill>
                  <a:srgbClr val="231F20"/>
                </a:solidFill>
                <a:latin typeface="Calibri"/>
                <a:cs typeface="Calibri"/>
              </a:rPr>
              <a:t>of</a:t>
            </a:r>
            <a:r>
              <a:rPr sz="818" spc="-41" dirty="0">
                <a:solidFill>
                  <a:srgbClr val="231F20"/>
                </a:solidFill>
                <a:latin typeface="Calibri"/>
                <a:cs typeface="Calibri"/>
              </a:rPr>
              <a:t> </a:t>
            </a:r>
            <a:r>
              <a:rPr sz="818" spc="3" dirty="0">
                <a:solidFill>
                  <a:srgbClr val="231F20"/>
                </a:solidFill>
                <a:latin typeface="Calibri"/>
                <a:cs typeface="Calibri"/>
              </a:rPr>
              <a:t>Vehicle</a:t>
            </a:r>
            <a:r>
              <a:rPr sz="818" spc="-10" dirty="0">
                <a:solidFill>
                  <a:srgbClr val="231F20"/>
                </a:solidFill>
                <a:latin typeface="Calibri"/>
                <a:cs typeface="Calibri"/>
              </a:rPr>
              <a:t> </a:t>
            </a:r>
            <a:r>
              <a:rPr sz="818" spc="10" dirty="0">
                <a:solidFill>
                  <a:srgbClr val="231F20"/>
                </a:solidFill>
                <a:latin typeface="Calibri"/>
                <a:cs typeface="Calibri"/>
              </a:rPr>
              <a:t>Management</a:t>
            </a:r>
            <a:r>
              <a:rPr sz="818" spc="-10" dirty="0">
                <a:solidFill>
                  <a:srgbClr val="231F20"/>
                </a:solidFill>
                <a:latin typeface="Calibri"/>
                <a:cs typeface="Calibri"/>
              </a:rPr>
              <a:t> </a:t>
            </a:r>
            <a:r>
              <a:rPr sz="818" spc="3" dirty="0">
                <a:solidFill>
                  <a:srgbClr val="231F20"/>
                </a:solidFill>
                <a:latin typeface="Calibri"/>
                <a:cs typeface="Calibri"/>
              </a:rPr>
              <a:t>is</a:t>
            </a:r>
            <a:r>
              <a:rPr sz="818" spc="-10" dirty="0">
                <a:solidFill>
                  <a:srgbClr val="231F20"/>
                </a:solidFill>
                <a:latin typeface="Calibri"/>
                <a:cs typeface="Calibri"/>
              </a:rPr>
              <a:t> </a:t>
            </a:r>
            <a:r>
              <a:rPr sz="818" spc="7" dirty="0">
                <a:solidFill>
                  <a:srgbClr val="231F20"/>
                </a:solidFill>
                <a:latin typeface="Calibri"/>
                <a:cs typeface="Calibri"/>
              </a:rPr>
              <a:t>part</a:t>
            </a:r>
            <a:r>
              <a:rPr sz="818" spc="-10" dirty="0">
                <a:solidFill>
                  <a:srgbClr val="231F20"/>
                </a:solidFill>
                <a:latin typeface="Calibri"/>
                <a:cs typeface="Calibri"/>
              </a:rPr>
              <a:t> </a:t>
            </a:r>
            <a:r>
              <a:rPr sz="818" spc="3" dirty="0">
                <a:solidFill>
                  <a:srgbClr val="231F20"/>
                </a:solidFill>
                <a:latin typeface="Calibri"/>
                <a:cs typeface="Calibri"/>
              </a:rPr>
              <a:t>of</a:t>
            </a:r>
            <a:r>
              <a:rPr sz="818" spc="-10" dirty="0">
                <a:solidFill>
                  <a:srgbClr val="231F20"/>
                </a:solidFill>
                <a:latin typeface="Calibri"/>
                <a:cs typeface="Calibri"/>
              </a:rPr>
              <a:t> </a:t>
            </a:r>
            <a:r>
              <a:rPr sz="818" spc="7" dirty="0">
                <a:solidFill>
                  <a:srgbClr val="231F20"/>
                </a:solidFill>
                <a:latin typeface="Calibri"/>
                <a:cs typeface="Calibri"/>
              </a:rPr>
              <a:t>the</a:t>
            </a:r>
            <a:r>
              <a:rPr sz="818" spc="-10" dirty="0">
                <a:solidFill>
                  <a:srgbClr val="231F20"/>
                </a:solidFill>
                <a:latin typeface="Calibri"/>
                <a:cs typeface="Calibri"/>
              </a:rPr>
              <a:t> </a:t>
            </a:r>
            <a:r>
              <a:rPr sz="818" spc="3" dirty="0">
                <a:solidFill>
                  <a:srgbClr val="231F20"/>
                </a:solidFill>
                <a:latin typeface="Calibri"/>
                <a:cs typeface="Calibri"/>
              </a:rPr>
              <a:t>Purchase</a:t>
            </a:r>
            <a:r>
              <a:rPr sz="818" spc="-10" dirty="0">
                <a:solidFill>
                  <a:srgbClr val="231F20"/>
                </a:solidFill>
                <a:latin typeface="Calibri"/>
                <a:cs typeface="Calibri"/>
              </a:rPr>
              <a:t> </a:t>
            </a:r>
            <a:r>
              <a:rPr sz="818" spc="17" dirty="0">
                <a:solidFill>
                  <a:srgbClr val="231F20"/>
                </a:solidFill>
                <a:latin typeface="Calibri"/>
                <a:cs typeface="Calibri"/>
              </a:rPr>
              <a:t>Fund</a:t>
            </a:r>
            <a:r>
              <a:rPr sz="818" spc="-10" dirty="0">
                <a:solidFill>
                  <a:srgbClr val="231F20"/>
                </a:solidFill>
                <a:latin typeface="Calibri"/>
                <a:cs typeface="Calibri"/>
              </a:rPr>
              <a:t> </a:t>
            </a:r>
            <a:r>
              <a:rPr sz="818" spc="17" dirty="0">
                <a:solidFill>
                  <a:srgbClr val="231F20"/>
                </a:solidFill>
                <a:latin typeface="Calibri"/>
                <a:cs typeface="Calibri"/>
              </a:rPr>
              <a:t>and</a:t>
            </a:r>
            <a:r>
              <a:rPr sz="818" spc="-10" dirty="0">
                <a:solidFill>
                  <a:srgbClr val="231F20"/>
                </a:solidFill>
                <a:latin typeface="Calibri"/>
                <a:cs typeface="Calibri"/>
              </a:rPr>
              <a:t> </a:t>
            </a:r>
            <a:r>
              <a:rPr sz="818" spc="7" dirty="0">
                <a:solidFill>
                  <a:srgbClr val="231F20"/>
                </a:solidFill>
                <a:latin typeface="Calibri"/>
                <a:cs typeface="Calibri"/>
              </a:rPr>
              <a:t>responsible  </a:t>
            </a:r>
            <a:r>
              <a:rPr sz="818" spc="-10" dirty="0">
                <a:solidFill>
                  <a:srgbClr val="231F20"/>
                </a:solidFill>
                <a:latin typeface="Calibri"/>
                <a:cs typeface="Calibri"/>
              </a:rPr>
              <a:t>for </a:t>
            </a:r>
            <a:r>
              <a:rPr sz="818" spc="17" dirty="0">
                <a:solidFill>
                  <a:srgbClr val="231F20"/>
                </a:solidFill>
                <a:latin typeface="Calibri"/>
                <a:cs typeface="Calibri"/>
              </a:rPr>
              <a:t>generating </a:t>
            </a:r>
            <a:r>
              <a:rPr sz="818" spc="3" dirty="0">
                <a:solidFill>
                  <a:srgbClr val="231F20"/>
                </a:solidFill>
                <a:latin typeface="Calibri"/>
                <a:cs typeface="Calibri"/>
              </a:rPr>
              <a:t>revenue to </a:t>
            </a:r>
            <a:r>
              <a:rPr sz="818" spc="14" dirty="0">
                <a:solidFill>
                  <a:srgbClr val="231F20"/>
                </a:solidFill>
                <a:latin typeface="Calibri"/>
                <a:cs typeface="Calibri"/>
              </a:rPr>
              <a:t>support </a:t>
            </a:r>
            <a:r>
              <a:rPr sz="818" spc="7" dirty="0">
                <a:solidFill>
                  <a:srgbClr val="231F20"/>
                </a:solidFill>
                <a:latin typeface="Calibri"/>
                <a:cs typeface="Calibri"/>
              </a:rPr>
              <a:t>our </a:t>
            </a:r>
            <a:r>
              <a:rPr sz="818" dirty="0">
                <a:solidFill>
                  <a:srgbClr val="231F20"/>
                </a:solidFill>
                <a:latin typeface="Calibri"/>
                <a:cs typeface="Calibri"/>
              </a:rPr>
              <a:t>operations, </a:t>
            </a:r>
            <a:r>
              <a:rPr sz="818" spc="3" dirty="0">
                <a:solidFill>
                  <a:srgbClr val="231F20"/>
                </a:solidFill>
                <a:latin typeface="Calibri"/>
                <a:cs typeface="Calibri"/>
              </a:rPr>
              <a:t>all </a:t>
            </a:r>
            <a:r>
              <a:rPr sz="818" spc="10" dirty="0">
                <a:solidFill>
                  <a:srgbClr val="231F20"/>
                </a:solidFill>
                <a:latin typeface="Calibri"/>
                <a:cs typeface="Calibri"/>
              </a:rPr>
              <a:t>while </a:t>
            </a:r>
            <a:r>
              <a:rPr sz="818" spc="20" dirty="0">
                <a:solidFill>
                  <a:srgbClr val="231F20"/>
                </a:solidFill>
                <a:latin typeface="Calibri"/>
                <a:cs typeface="Calibri"/>
              </a:rPr>
              <a:t>saving </a:t>
            </a:r>
            <a:r>
              <a:rPr sz="818" spc="7" dirty="0">
                <a:solidFill>
                  <a:srgbClr val="231F20"/>
                </a:solidFill>
                <a:latin typeface="Calibri"/>
                <a:cs typeface="Calibri"/>
              </a:rPr>
              <a:t>the </a:t>
            </a:r>
            <a:r>
              <a:rPr sz="818" spc="14" dirty="0">
                <a:solidFill>
                  <a:srgbClr val="231F20"/>
                </a:solidFill>
                <a:latin typeface="Calibri"/>
                <a:cs typeface="Calibri"/>
              </a:rPr>
              <a:t>agencies  </a:t>
            </a:r>
            <a:r>
              <a:rPr sz="818" spc="17" dirty="0">
                <a:solidFill>
                  <a:srgbClr val="231F20"/>
                </a:solidFill>
                <a:latin typeface="Calibri"/>
                <a:cs typeface="Calibri"/>
              </a:rPr>
              <a:t>and</a:t>
            </a:r>
            <a:r>
              <a:rPr sz="818" spc="-14" dirty="0">
                <a:solidFill>
                  <a:srgbClr val="231F20"/>
                </a:solidFill>
                <a:latin typeface="Calibri"/>
                <a:cs typeface="Calibri"/>
              </a:rPr>
              <a:t> </a:t>
            </a:r>
            <a:r>
              <a:rPr sz="818" spc="7" dirty="0">
                <a:solidFill>
                  <a:srgbClr val="231F20"/>
                </a:solidFill>
                <a:latin typeface="Calibri"/>
                <a:cs typeface="Calibri"/>
              </a:rPr>
              <a:t>tax</a:t>
            </a:r>
            <a:r>
              <a:rPr sz="818" spc="-14" dirty="0">
                <a:solidFill>
                  <a:srgbClr val="231F20"/>
                </a:solidFill>
                <a:latin typeface="Calibri"/>
                <a:cs typeface="Calibri"/>
              </a:rPr>
              <a:t> </a:t>
            </a:r>
            <a:r>
              <a:rPr sz="818" spc="3" dirty="0">
                <a:solidFill>
                  <a:srgbClr val="231F20"/>
                </a:solidFill>
                <a:latin typeface="Calibri"/>
                <a:cs typeface="Calibri"/>
              </a:rPr>
              <a:t>payers</a:t>
            </a:r>
            <a:r>
              <a:rPr sz="818" spc="-14" dirty="0">
                <a:solidFill>
                  <a:srgbClr val="231F20"/>
                </a:solidFill>
                <a:latin typeface="Calibri"/>
                <a:cs typeface="Calibri"/>
              </a:rPr>
              <a:t> </a:t>
            </a:r>
            <a:r>
              <a:rPr sz="818" spc="17" dirty="0">
                <a:solidFill>
                  <a:srgbClr val="231F20"/>
                </a:solidFill>
                <a:latin typeface="Calibri"/>
                <a:cs typeface="Calibri"/>
              </a:rPr>
              <a:t>money</a:t>
            </a:r>
            <a:r>
              <a:rPr sz="818" spc="-10" dirty="0">
                <a:solidFill>
                  <a:srgbClr val="231F20"/>
                </a:solidFill>
                <a:latin typeface="Calibri"/>
                <a:cs typeface="Calibri"/>
              </a:rPr>
              <a:t> </a:t>
            </a:r>
            <a:r>
              <a:rPr sz="818" spc="17" dirty="0">
                <a:solidFill>
                  <a:srgbClr val="231F20"/>
                </a:solidFill>
                <a:latin typeface="Calibri"/>
                <a:cs typeface="Calibri"/>
              </a:rPr>
              <a:t>when</a:t>
            </a:r>
            <a:r>
              <a:rPr sz="818" spc="-14" dirty="0">
                <a:solidFill>
                  <a:srgbClr val="231F20"/>
                </a:solidFill>
                <a:latin typeface="Calibri"/>
                <a:cs typeface="Calibri"/>
              </a:rPr>
              <a:t> </a:t>
            </a:r>
            <a:r>
              <a:rPr sz="818" spc="24" dirty="0">
                <a:solidFill>
                  <a:srgbClr val="231F20"/>
                </a:solidFill>
                <a:latin typeface="Calibri"/>
                <a:cs typeface="Calibri"/>
              </a:rPr>
              <a:t>using</a:t>
            </a:r>
            <a:r>
              <a:rPr sz="818" spc="-14" dirty="0">
                <a:solidFill>
                  <a:srgbClr val="231F20"/>
                </a:solidFill>
                <a:latin typeface="Calibri"/>
                <a:cs typeface="Calibri"/>
              </a:rPr>
              <a:t> </a:t>
            </a:r>
            <a:r>
              <a:rPr sz="818" spc="7" dirty="0">
                <a:solidFill>
                  <a:srgbClr val="231F20"/>
                </a:solidFill>
                <a:latin typeface="Calibri"/>
                <a:cs typeface="Calibri"/>
              </a:rPr>
              <a:t>our</a:t>
            </a:r>
            <a:r>
              <a:rPr sz="818" spc="-10" dirty="0">
                <a:solidFill>
                  <a:srgbClr val="231F20"/>
                </a:solidFill>
                <a:latin typeface="Calibri"/>
                <a:cs typeface="Calibri"/>
              </a:rPr>
              <a:t> </a:t>
            </a:r>
            <a:r>
              <a:rPr sz="818" spc="-3" dirty="0">
                <a:solidFill>
                  <a:srgbClr val="231F20"/>
                </a:solidFill>
                <a:latin typeface="Calibri"/>
                <a:cs typeface="Calibri"/>
              </a:rPr>
              <a:t>fleet</a:t>
            </a:r>
            <a:r>
              <a:rPr sz="818" spc="-14" dirty="0">
                <a:solidFill>
                  <a:srgbClr val="231F20"/>
                </a:solidFill>
                <a:latin typeface="Calibri"/>
                <a:cs typeface="Calibri"/>
              </a:rPr>
              <a:t> </a:t>
            </a:r>
            <a:r>
              <a:rPr sz="818" spc="3" dirty="0">
                <a:solidFill>
                  <a:srgbClr val="231F20"/>
                </a:solidFill>
                <a:latin typeface="Calibri"/>
                <a:cs typeface="Calibri"/>
              </a:rPr>
              <a:t>model.</a:t>
            </a:r>
            <a:r>
              <a:rPr sz="818" spc="-14" dirty="0">
                <a:solidFill>
                  <a:srgbClr val="231F20"/>
                </a:solidFill>
                <a:latin typeface="Calibri"/>
                <a:cs typeface="Calibri"/>
              </a:rPr>
              <a:t> </a:t>
            </a:r>
            <a:r>
              <a:rPr sz="818" spc="-31" dirty="0">
                <a:solidFill>
                  <a:srgbClr val="231F20"/>
                </a:solidFill>
                <a:latin typeface="Calibri"/>
                <a:cs typeface="Calibri"/>
              </a:rPr>
              <a:t>BVM’s</a:t>
            </a:r>
            <a:r>
              <a:rPr sz="818" spc="-10" dirty="0">
                <a:solidFill>
                  <a:srgbClr val="231F20"/>
                </a:solidFill>
                <a:latin typeface="Calibri"/>
                <a:cs typeface="Calibri"/>
              </a:rPr>
              <a:t> </a:t>
            </a:r>
            <a:r>
              <a:rPr sz="818" spc="3" dirty="0">
                <a:solidFill>
                  <a:srgbClr val="231F20"/>
                </a:solidFill>
                <a:latin typeface="Calibri"/>
                <a:cs typeface="Calibri"/>
              </a:rPr>
              <a:t>revenue</a:t>
            </a:r>
            <a:r>
              <a:rPr sz="818" spc="-14" dirty="0">
                <a:solidFill>
                  <a:srgbClr val="231F20"/>
                </a:solidFill>
                <a:latin typeface="Calibri"/>
                <a:cs typeface="Calibri"/>
              </a:rPr>
              <a:t> </a:t>
            </a:r>
            <a:r>
              <a:rPr sz="818" spc="3" dirty="0">
                <a:solidFill>
                  <a:srgbClr val="231F20"/>
                </a:solidFill>
                <a:latin typeface="Calibri"/>
                <a:cs typeface="Calibri"/>
              </a:rPr>
              <a:t>is</a:t>
            </a:r>
            <a:r>
              <a:rPr sz="818" spc="-14" dirty="0">
                <a:solidFill>
                  <a:srgbClr val="231F20"/>
                </a:solidFill>
                <a:latin typeface="Calibri"/>
                <a:cs typeface="Calibri"/>
              </a:rPr>
              <a:t> </a:t>
            </a:r>
            <a:r>
              <a:rPr sz="818" spc="17" dirty="0">
                <a:solidFill>
                  <a:srgbClr val="231F20"/>
                </a:solidFill>
                <a:latin typeface="Calibri"/>
                <a:cs typeface="Calibri"/>
              </a:rPr>
              <a:t>through</a:t>
            </a:r>
            <a:r>
              <a:rPr sz="818" spc="-10" dirty="0">
                <a:solidFill>
                  <a:srgbClr val="231F20"/>
                </a:solidFill>
                <a:latin typeface="Calibri"/>
                <a:cs typeface="Calibri"/>
              </a:rPr>
              <a:t> </a:t>
            </a:r>
            <a:r>
              <a:rPr sz="818" spc="7" dirty="0">
                <a:solidFill>
                  <a:srgbClr val="231F20"/>
                </a:solidFill>
                <a:latin typeface="Calibri"/>
                <a:cs typeface="Calibri"/>
              </a:rPr>
              <a:t>our  </a:t>
            </a:r>
            <a:r>
              <a:rPr sz="818" spc="14" dirty="0">
                <a:solidFill>
                  <a:srgbClr val="231F20"/>
                </a:solidFill>
                <a:latin typeface="Calibri"/>
                <a:cs typeface="Calibri"/>
              </a:rPr>
              <a:t>leasing </a:t>
            </a:r>
            <a:r>
              <a:rPr sz="818" spc="7" dirty="0">
                <a:solidFill>
                  <a:srgbClr val="231F20"/>
                </a:solidFill>
                <a:latin typeface="Calibri"/>
                <a:cs typeface="Calibri"/>
              </a:rPr>
              <a:t>operation </a:t>
            </a:r>
            <a:r>
              <a:rPr sz="818" spc="17" dirty="0">
                <a:solidFill>
                  <a:srgbClr val="231F20"/>
                </a:solidFill>
                <a:latin typeface="Calibri"/>
                <a:cs typeface="Calibri"/>
              </a:rPr>
              <a:t>generating </a:t>
            </a:r>
            <a:r>
              <a:rPr sz="818" spc="24" dirty="0">
                <a:solidFill>
                  <a:srgbClr val="231F20"/>
                </a:solidFill>
                <a:latin typeface="Calibri"/>
                <a:cs typeface="Calibri"/>
              </a:rPr>
              <a:t>enough </a:t>
            </a:r>
            <a:r>
              <a:rPr sz="818" spc="14" dirty="0">
                <a:solidFill>
                  <a:srgbClr val="231F20"/>
                </a:solidFill>
                <a:latin typeface="Calibri"/>
                <a:cs typeface="Calibri"/>
              </a:rPr>
              <a:t>income </a:t>
            </a:r>
            <a:r>
              <a:rPr sz="818" spc="3" dirty="0">
                <a:solidFill>
                  <a:srgbClr val="231F20"/>
                </a:solidFill>
                <a:latin typeface="Calibri"/>
                <a:cs typeface="Calibri"/>
              </a:rPr>
              <a:t>to </a:t>
            </a:r>
            <a:r>
              <a:rPr sz="818" spc="-3" dirty="0">
                <a:solidFill>
                  <a:srgbClr val="231F20"/>
                </a:solidFill>
                <a:latin typeface="Calibri"/>
                <a:cs typeface="Calibri"/>
              </a:rPr>
              <a:t>cover: </a:t>
            </a:r>
            <a:r>
              <a:rPr sz="818" spc="3" dirty="0">
                <a:solidFill>
                  <a:srgbClr val="231F20"/>
                </a:solidFill>
                <a:latin typeface="Calibri"/>
                <a:cs typeface="Calibri"/>
              </a:rPr>
              <a:t>Personnel Expense,  </a:t>
            </a:r>
            <a:r>
              <a:rPr sz="818" spc="7" dirty="0">
                <a:solidFill>
                  <a:srgbClr val="231F20"/>
                </a:solidFill>
                <a:latin typeface="Calibri"/>
                <a:cs typeface="Calibri"/>
              </a:rPr>
              <a:t>Operational</a:t>
            </a:r>
            <a:r>
              <a:rPr sz="818" spc="-17" dirty="0">
                <a:solidFill>
                  <a:srgbClr val="231F20"/>
                </a:solidFill>
                <a:latin typeface="Calibri"/>
                <a:cs typeface="Calibri"/>
              </a:rPr>
              <a:t> </a:t>
            </a:r>
            <a:r>
              <a:rPr sz="818" spc="14" dirty="0">
                <a:solidFill>
                  <a:srgbClr val="231F20"/>
                </a:solidFill>
                <a:latin typeface="Calibri"/>
                <a:cs typeface="Calibri"/>
              </a:rPr>
              <a:t>Expense</a:t>
            </a:r>
            <a:r>
              <a:rPr sz="818" spc="-14" dirty="0">
                <a:solidFill>
                  <a:srgbClr val="231F20"/>
                </a:solidFill>
                <a:latin typeface="Calibri"/>
                <a:cs typeface="Calibri"/>
              </a:rPr>
              <a:t> </a:t>
            </a:r>
            <a:r>
              <a:rPr sz="818" spc="17" dirty="0">
                <a:solidFill>
                  <a:srgbClr val="231F20"/>
                </a:solidFill>
                <a:latin typeface="Calibri"/>
                <a:cs typeface="Calibri"/>
              </a:rPr>
              <a:t>and</a:t>
            </a:r>
            <a:r>
              <a:rPr sz="818" spc="-14" dirty="0">
                <a:solidFill>
                  <a:srgbClr val="231F20"/>
                </a:solidFill>
                <a:latin typeface="Calibri"/>
                <a:cs typeface="Calibri"/>
              </a:rPr>
              <a:t> </a:t>
            </a:r>
            <a:r>
              <a:rPr sz="818" spc="7" dirty="0">
                <a:solidFill>
                  <a:srgbClr val="231F20"/>
                </a:solidFill>
                <a:latin typeface="Calibri"/>
                <a:cs typeface="Calibri"/>
              </a:rPr>
              <a:t>the</a:t>
            </a:r>
            <a:r>
              <a:rPr sz="818" spc="-14" dirty="0">
                <a:solidFill>
                  <a:srgbClr val="231F20"/>
                </a:solidFill>
                <a:latin typeface="Calibri"/>
                <a:cs typeface="Calibri"/>
              </a:rPr>
              <a:t> </a:t>
            </a:r>
            <a:r>
              <a:rPr sz="818" spc="10" dirty="0">
                <a:solidFill>
                  <a:srgbClr val="231F20"/>
                </a:solidFill>
                <a:latin typeface="Calibri"/>
                <a:cs typeface="Calibri"/>
              </a:rPr>
              <a:t>purchase</a:t>
            </a:r>
            <a:r>
              <a:rPr sz="818" spc="-14" dirty="0">
                <a:solidFill>
                  <a:srgbClr val="231F20"/>
                </a:solidFill>
                <a:latin typeface="Calibri"/>
                <a:cs typeface="Calibri"/>
              </a:rPr>
              <a:t> </a:t>
            </a:r>
            <a:r>
              <a:rPr sz="818" spc="3" dirty="0">
                <a:solidFill>
                  <a:srgbClr val="231F20"/>
                </a:solidFill>
                <a:latin typeface="Calibri"/>
                <a:cs typeface="Calibri"/>
              </a:rPr>
              <a:t>of</a:t>
            </a:r>
            <a:r>
              <a:rPr sz="818" spc="-14" dirty="0">
                <a:solidFill>
                  <a:srgbClr val="231F20"/>
                </a:solidFill>
                <a:latin typeface="Calibri"/>
                <a:cs typeface="Calibri"/>
              </a:rPr>
              <a:t> </a:t>
            </a:r>
            <a:r>
              <a:rPr sz="818" spc="3" dirty="0">
                <a:solidFill>
                  <a:srgbClr val="231F20"/>
                </a:solidFill>
                <a:latin typeface="Calibri"/>
                <a:cs typeface="Calibri"/>
              </a:rPr>
              <a:t>all</a:t>
            </a:r>
            <a:r>
              <a:rPr sz="818" spc="-14" dirty="0">
                <a:solidFill>
                  <a:srgbClr val="231F20"/>
                </a:solidFill>
                <a:latin typeface="Calibri"/>
                <a:cs typeface="Calibri"/>
              </a:rPr>
              <a:t> </a:t>
            </a:r>
            <a:r>
              <a:rPr sz="818" spc="3" dirty="0">
                <a:solidFill>
                  <a:srgbClr val="231F20"/>
                </a:solidFill>
                <a:latin typeface="Calibri"/>
                <a:cs typeface="Calibri"/>
              </a:rPr>
              <a:t>lease</a:t>
            </a:r>
            <a:r>
              <a:rPr sz="818" spc="-14" dirty="0">
                <a:solidFill>
                  <a:srgbClr val="231F20"/>
                </a:solidFill>
                <a:latin typeface="Calibri"/>
                <a:cs typeface="Calibri"/>
              </a:rPr>
              <a:t> </a:t>
            </a:r>
            <a:r>
              <a:rPr sz="818" dirty="0">
                <a:solidFill>
                  <a:srgbClr val="231F20"/>
                </a:solidFill>
                <a:latin typeface="Calibri"/>
                <a:cs typeface="Calibri"/>
              </a:rPr>
              <a:t>vehicles.</a:t>
            </a:r>
            <a:endParaRPr sz="818">
              <a:solidFill>
                <a:prstClr val="black"/>
              </a:solidFill>
              <a:latin typeface="Calibri"/>
              <a:cs typeface="Calibri"/>
            </a:endParaRPr>
          </a:p>
          <a:p>
            <a:pPr marL="2598" algn="ctr" defTabSz="623438">
              <a:spcBef>
                <a:spcPts val="614"/>
              </a:spcBef>
            </a:pPr>
            <a:r>
              <a:rPr sz="818" b="1" spc="-31" dirty="0">
                <a:solidFill>
                  <a:srgbClr val="00215B"/>
                </a:solidFill>
                <a:latin typeface="Century Gothic"/>
                <a:cs typeface="Century Gothic"/>
              </a:rPr>
              <a:t>Bureau</a:t>
            </a:r>
            <a:r>
              <a:rPr sz="818" b="1" spc="-68" dirty="0">
                <a:solidFill>
                  <a:srgbClr val="00215B"/>
                </a:solidFill>
                <a:latin typeface="Century Gothic"/>
                <a:cs typeface="Century Gothic"/>
              </a:rPr>
              <a:t> </a:t>
            </a:r>
            <a:r>
              <a:rPr sz="818" b="1" spc="-20" dirty="0">
                <a:solidFill>
                  <a:srgbClr val="00215B"/>
                </a:solidFill>
                <a:latin typeface="Century Gothic"/>
                <a:cs typeface="Century Gothic"/>
              </a:rPr>
              <a:t>Description</a:t>
            </a:r>
            <a:endParaRPr sz="818">
              <a:solidFill>
                <a:prstClr val="black"/>
              </a:solidFill>
              <a:latin typeface="Century Gothic"/>
              <a:cs typeface="Century Gothic"/>
            </a:endParaRPr>
          </a:p>
          <a:p>
            <a:pPr marL="8659" marR="58447" defTabSz="623438">
              <a:spcBef>
                <a:spcPts val="614"/>
              </a:spcBef>
            </a:pPr>
            <a:r>
              <a:rPr sz="818" spc="7" dirty="0">
                <a:solidFill>
                  <a:srgbClr val="231F20"/>
                </a:solidFill>
                <a:latin typeface="Calibri"/>
                <a:cs typeface="Calibri"/>
              </a:rPr>
              <a:t>The</a:t>
            </a:r>
            <a:r>
              <a:rPr sz="818" spc="-14" dirty="0">
                <a:solidFill>
                  <a:srgbClr val="231F20"/>
                </a:solidFill>
                <a:latin typeface="Calibri"/>
                <a:cs typeface="Calibri"/>
              </a:rPr>
              <a:t> </a:t>
            </a:r>
            <a:r>
              <a:rPr sz="818" dirty="0">
                <a:solidFill>
                  <a:srgbClr val="231F20"/>
                </a:solidFill>
                <a:latin typeface="Calibri"/>
                <a:cs typeface="Calibri"/>
              </a:rPr>
              <a:t>Bureau</a:t>
            </a:r>
            <a:r>
              <a:rPr sz="818" spc="-10" dirty="0">
                <a:solidFill>
                  <a:srgbClr val="231F20"/>
                </a:solidFill>
                <a:latin typeface="Calibri"/>
                <a:cs typeface="Calibri"/>
              </a:rPr>
              <a:t> </a:t>
            </a:r>
            <a:r>
              <a:rPr sz="818" spc="3" dirty="0">
                <a:solidFill>
                  <a:srgbClr val="231F20"/>
                </a:solidFill>
                <a:latin typeface="Calibri"/>
                <a:cs typeface="Calibri"/>
              </a:rPr>
              <a:t>of</a:t>
            </a:r>
            <a:r>
              <a:rPr sz="818" spc="-44" dirty="0">
                <a:solidFill>
                  <a:srgbClr val="231F20"/>
                </a:solidFill>
                <a:latin typeface="Calibri"/>
                <a:cs typeface="Calibri"/>
              </a:rPr>
              <a:t> </a:t>
            </a:r>
            <a:r>
              <a:rPr sz="818" spc="3" dirty="0">
                <a:solidFill>
                  <a:srgbClr val="231F20"/>
                </a:solidFill>
                <a:latin typeface="Calibri"/>
                <a:cs typeface="Calibri"/>
              </a:rPr>
              <a:t>Vehicle</a:t>
            </a:r>
            <a:r>
              <a:rPr sz="818" spc="-10" dirty="0">
                <a:solidFill>
                  <a:srgbClr val="231F20"/>
                </a:solidFill>
                <a:latin typeface="Calibri"/>
                <a:cs typeface="Calibri"/>
              </a:rPr>
              <a:t> </a:t>
            </a:r>
            <a:r>
              <a:rPr sz="818" spc="10" dirty="0">
                <a:solidFill>
                  <a:srgbClr val="231F20"/>
                </a:solidFill>
                <a:latin typeface="Calibri"/>
                <a:cs typeface="Calibri"/>
              </a:rPr>
              <a:t>Management</a:t>
            </a:r>
            <a:r>
              <a:rPr sz="818" spc="-10" dirty="0">
                <a:solidFill>
                  <a:srgbClr val="231F20"/>
                </a:solidFill>
                <a:latin typeface="Calibri"/>
                <a:cs typeface="Calibri"/>
              </a:rPr>
              <a:t> </a:t>
            </a:r>
            <a:r>
              <a:rPr sz="818" spc="7" dirty="0">
                <a:solidFill>
                  <a:srgbClr val="231F20"/>
                </a:solidFill>
                <a:latin typeface="Calibri"/>
                <a:cs typeface="Calibri"/>
              </a:rPr>
              <a:t>administers</a:t>
            </a:r>
            <a:r>
              <a:rPr sz="818" spc="-14" dirty="0">
                <a:solidFill>
                  <a:srgbClr val="231F20"/>
                </a:solidFill>
                <a:latin typeface="Calibri"/>
                <a:cs typeface="Calibri"/>
              </a:rPr>
              <a:t> </a:t>
            </a:r>
            <a:r>
              <a:rPr sz="818" spc="7" dirty="0">
                <a:solidFill>
                  <a:srgbClr val="231F20"/>
                </a:solidFill>
                <a:latin typeface="Calibri"/>
                <a:cs typeface="Calibri"/>
              </a:rPr>
              <a:t>the</a:t>
            </a:r>
            <a:r>
              <a:rPr sz="818" spc="-10" dirty="0">
                <a:solidFill>
                  <a:srgbClr val="231F20"/>
                </a:solidFill>
                <a:latin typeface="Calibri"/>
                <a:cs typeface="Calibri"/>
              </a:rPr>
              <a:t> </a:t>
            </a:r>
            <a:r>
              <a:rPr sz="818" spc="3" dirty="0">
                <a:solidFill>
                  <a:srgbClr val="231F20"/>
                </a:solidFill>
                <a:latin typeface="Calibri"/>
                <a:cs typeface="Calibri"/>
              </a:rPr>
              <a:t>procurement,</a:t>
            </a:r>
            <a:r>
              <a:rPr sz="818" spc="-10" dirty="0">
                <a:solidFill>
                  <a:srgbClr val="231F20"/>
                </a:solidFill>
                <a:latin typeface="Calibri"/>
                <a:cs typeface="Calibri"/>
              </a:rPr>
              <a:t> </a:t>
            </a:r>
            <a:r>
              <a:rPr sz="818" spc="3" dirty="0">
                <a:solidFill>
                  <a:srgbClr val="231F20"/>
                </a:solidFill>
                <a:latin typeface="Calibri"/>
                <a:cs typeface="Calibri"/>
              </a:rPr>
              <a:t>maintenance,  disposal, policies, </a:t>
            </a:r>
            <a:r>
              <a:rPr sz="818" spc="17" dirty="0">
                <a:solidFill>
                  <a:srgbClr val="231F20"/>
                </a:solidFill>
                <a:latin typeface="Calibri"/>
                <a:cs typeface="Calibri"/>
              </a:rPr>
              <a:t>and</a:t>
            </a:r>
            <a:r>
              <a:rPr sz="818" spc="-130" dirty="0">
                <a:solidFill>
                  <a:srgbClr val="231F20"/>
                </a:solidFill>
                <a:latin typeface="Calibri"/>
                <a:cs typeface="Calibri"/>
              </a:rPr>
              <a:t> </a:t>
            </a:r>
            <a:r>
              <a:rPr sz="818" spc="7" dirty="0">
                <a:solidFill>
                  <a:srgbClr val="231F20"/>
                </a:solidFill>
                <a:latin typeface="Calibri"/>
                <a:cs typeface="Calibri"/>
              </a:rPr>
              <a:t>procedures </a:t>
            </a:r>
            <a:r>
              <a:rPr sz="818" spc="14" dirty="0">
                <a:solidFill>
                  <a:srgbClr val="231F20"/>
                </a:solidFill>
                <a:latin typeface="Calibri"/>
                <a:cs typeface="Calibri"/>
              </a:rPr>
              <a:t>pertaining </a:t>
            </a:r>
            <a:r>
              <a:rPr sz="818" spc="3" dirty="0">
                <a:solidFill>
                  <a:srgbClr val="231F20"/>
                </a:solidFill>
                <a:latin typeface="Calibri"/>
                <a:cs typeface="Calibri"/>
              </a:rPr>
              <a:t>to all </a:t>
            </a:r>
            <a:r>
              <a:rPr sz="818" spc="14" dirty="0">
                <a:solidFill>
                  <a:srgbClr val="231F20"/>
                </a:solidFill>
                <a:latin typeface="Calibri"/>
                <a:cs typeface="Calibri"/>
              </a:rPr>
              <a:t>Commonwealth </a:t>
            </a:r>
            <a:r>
              <a:rPr sz="818" dirty="0">
                <a:solidFill>
                  <a:srgbClr val="231F20"/>
                </a:solidFill>
                <a:latin typeface="Calibri"/>
                <a:cs typeface="Calibri"/>
              </a:rPr>
              <a:t>Fleet </a:t>
            </a:r>
            <a:r>
              <a:rPr sz="818" spc="10" dirty="0">
                <a:solidFill>
                  <a:srgbClr val="231F20"/>
                </a:solidFill>
                <a:latin typeface="Calibri"/>
                <a:cs typeface="Calibri"/>
              </a:rPr>
              <a:t>vehicle  </a:t>
            </a:r>
            <a:r>
              <a:rPr sz="818" dirty="0">
                <a:solidFill>
                  <a:srgbClr val="231F20"/>
                </a:solidFill>
                <a:latin typeface="Calibri"/>
                <a:cs typeface="Calibri"/>
              </a:rPr>
              <a:t>operations, </a:t>
            </a:r>
            <a:r>
              <a:rPr sz="818" spc="10" dirty="0">
                <a:solidFill>
                  <a:srgbClr val="231F20"/>
                </a:solidFill>
                <a:latin typeface="Calibri"/>
                <a:cs typeface="Calibri"/>
              </a:rPr>
              <a:t>with </a:t>
            </a:r>
            <a:r>
              <a:rPr sz="818" spc="7" dirty="0">
                <a:solidFill>
                  <a:srgbClr val="231F20"/>
                </a:solidFill>
                <a:latin typeface="Calibri"/>
                <a:cs typeface="Calibri"/>
              </a:rPr>
              <a:t>the </a:t>
            </a:r>
            <a:r>
              <a:rPr sz="818" spc="10" dirty="0">
                <a:solidFill>
                  <a:srgbClr val="231F20"/>
                </a:solidFill>
                <a:latin typeface="Calibri"/>
                <a:cs typeface="Calibri"/>
              </a:rPr>
              <a:t>exception </a:t>
            </a:r>
            <a:r>
              <a:rPr sz="818" spc="3" dirty="0">
                <a:solidFill>
                  <a:srgbClr val="231F20"/>
                </a:solidFill>
                <a:latin typeface="Calibri"/>
                <a:cs typeface="Calibri"/>
              </a:rPr>
              <a:t>of </a:t>
            </a:r>
            <a:r>
              <a:rPr sz="818" spc="10" dirty="0">
                <a:solidFill>
                  <a:srgbClr val="231F20"/>
                </a:solidFill>
                <a:latin typeface="Calibri"/>
                <a:cs typeface="Calibri"/>
              </a:rPr>
              <a:t>PennDOT </a:t>
            </a:r>
            <a:r>
              <a:rPr sz="818" spc="17" dirty="0">
                <a:solidFill>
                  <a:srgbClr val="231F20"/>
                </a:solidFill>
                <a:latin typeface="Calibri"/>
                <a:cs typeface="Calibri"/>
              </a:rPr>
              <a:t>and </a:t>
            </a:r>
            <a:r>
              <a:rPr sz="818" spc="7" dirty="0">
                <a:solidFill>
                  <a:srgbClr val="231F20"/>
                </a:solidFill>
                <a:latin typeface="Calibri"/>
                <a:cs typeface="Calibri"/>
              </a:rPr>
              <a:t>the </a:t>
            </a:r>
            <a:r>
              <a:rPr sz="818" spc="3" dirty="0">
                <a:solidFill>
                  <a:srgbClr val="231F20"/>
                </a:solidFill>
                <a:latin typeface="Calibri"/>
                <a:cs typeface="Calibri"/>
              </a:rPr>
              <a:t>Turnpike </a:t>
            </a:r>
            <a:r>
              <a:rPr sz="818" spc="10" dirty="0">
                <a:solidFill>
                  <a:srgbClr val="231F20"/>
                </a:solidFill>
                <a:latin typeface="Calibri"/>
                <a:cs typeface="Calibri"/>
              </a:rPr>
              <a:t>Commission. </a:t>
            </a:r>
            <a:r>
              <a:rPr sz="818" spc="7" dirty="0">
                <a:solidFill>
                  <a:srgbClr val="231F20"/>
                </a:solidFill>
                <a:latin typeface="Calibri"/>
                <a:cs typeface="Calibri"/>
              </a:rPr>
              <a:t>The  </a:t>
            </a:r>
            <a:r>
              <a:rPr sz="818" dirty="0">
                <a:solidFill>
                  <a:srgbClr val="231F20"/>
                </a:solidFill>
                <a:latin typeface="Calibri"/>
                <a:cs typeface="Calibri"/>
              </a:rPr>
              <a:t>current </a:t>
            </a:r>
            <a:r>
              <a:rPr sz="818" spc="14" dirty="0">
                <a:solidFill>
                  <a:srgbClr val="231F20"/>
                </a:solidFill>
                <a:latin typeface="Calibri"/>
                <a:cs typeface="Calibri"/>
              </a:rPr>
              <a:t>Commonwealth </a:t>
            </a:r>
            <a:r>
              <a:rPr sz="818" spc="-3" dirty="0">
                <a:solidFill>
                  <a:srgbClr val="231F20"/>
                </a:solidFill>
                <a:latin typeface="Calibri"/>
                <a:cs typeface="Calibri"/>
              </a:rPr>
              <a:t>fleet </a:t>
            </a:r>
            <a:r>
              <a:rPr sz="818" spc="7" dirty="0">
                <a:solidFill>
                  <a:srgbClr val="231F20"/>
                </a:solidFill>
                <a:latin typeface="Calibri"/>
                <a:cs typeface="Calibri"/>
              </a:rPr>
              <a:t>consists </a:t>
            </a:r>
            <a:r>
              <a:rPr sz="818" spc="3" dirty="0">
                <a:solidFill>
                  <a:srgbClr val="231F20"/>
                </a:solidFill>
                <a:latin typeface="Calibri"/>
                <a:cs typeface="Calibri"/>
              </a:rPr>
              <a:t>of </a:t>
            </a:r>
            <a:r>
              <a:rPr sz="818" spc="7" dirty="0">
                <a:solidFill>
                  <a:srgbClr val="231F20"/>
                </a:solidFill>
                <a:latin typeface="Calibri"/>
                <a:cs typeface="Calibri"/>
              </a:rPr>
              <a:t>approximately </a:t>
            </a:r>
            <a:r>
              <a:rPr sz="818" spc="-3" dirty="0">
                <a:solidFill>
                  <a:srgbClr val="231F20"/>
                </a:solidFill>
                <a:latin typeface="Calibri"/>
                <a:cs typeface="Calibri"/>
              </a:rPr>
              <a:t>15,375 </a:t>
            </a:r>
            <a:r>
              <a:rPr sz="818" spc="78" dirty="0">
                <a:solidFill>
                  <a:srgbClr val="231F20"/>
                </a:solidFill>
                <a:latin typeface="Calibri"/>
                <a:cs typeface="Calibri"/>
              </a:rPr>
              <a:t>+</a:t>
            </a:r>
            <a:r>
              <a:rPr sz="818" spc="-95" dirty="0">
                <a:solidFill>
                  <a:srgbClr val="231F20"/>
                </a:solidFill>
                <a:latin typeface="Calibri"/>
                <a:cs typeface="Calibri"/>
              </a:rPr>
              <a:t> </a:t>
            </a:r>
            <a:r>
              <a:rPr sz="818" spc="7" dirty="0">
                <a:solidFill>
                  <a:srgbClr val="231F20"/>
                </a:solidFill>
                <a:latin typeface="Calibri"/>
                <a:cs typeface="Calibri"/>
              </a:rPr>
              <a:t>units </a:t>
            </a:r>
            <a:r>
              <a:rPr sz="818" spc="10" dirty="0">
                <a:solidFill>
                  <a:srgbClr val="231F20"/>
                </a:solidFill>
                <a:latin typeface="Calibri"/>
                <a:cs typeface="Calibri"/>
              </a:rPr>
              <a:t>disbursed  </a:t>
            </a:r>
            <a:r>
              <a:rPr sz="818" spc="3" dirty="0">
                <a:solidFill>
                  <a:srgbClr val="231F20"/>
                </a:solidFill>
                <a:latin typeface="Calibri"/>
                <a:cs typeface="Calibri"/>
              </a:rPr>
              <a:t>to </a:t>
            </a:r>
            <a:r>
              <a:rPr sz="818" spc="7" dirty="0">
                <a:solidFill>
                  <a:srgbClr val="231F20"/>
                </a:solidFill>
                <a:latin typeface="Calibri"/>
                <a:cs typeface="Calibri"/>
              </a:rPr>
              <a:t>approximately </a:t>
            </a:r>
            <a:r>
              <a:rPr sz="818" spc="3" dirty="0">
                <a:solidFill>
                  <a:srgbClr val="231F20"/>
                </a:solidFill>
                <a:latin typeface="Calibri"/>
                <a:cs typeface="Calibri"/>
              </a:rPr>
              <a:t>50 </a:t>
            </a:r>
            <a:r>
              <a:rPr sz="818" spc="78" dirty="0">
                <a:solidFill>
                  <a:srgbClr val="231F20"/>
                </a:solidFill>
                <a:latin typeface="Calibri"/>
                <a:cs typeface="Calibri"/>
              </a:rPr>
              <a:t>+ </a:t>
            </a:r>
            <a:r>
              <a:rPr sz="818" spc="-3" dirty="0">
                <a:solidFill>
                  <a:srgbClr val="231F20"/>
                </a:solidFill>
                <a:latin typeface="Calibri"/>
                <a:cs typeface="Calibri"/>
              </a:rPr>
              <a:t>state </a:t>
            </a:r>
            <a:r>
              <a:rPr sz="818" spc="14" dirty="0">
                <a:solidFill>
                  <a:srgbClr val="231F20"/>
                </a:solidFill>
                <a:latin typeface="Calibri"/>
                <a:cs typeface="Calibri"/>
              </a:rPr>
              <a:t>agencies </a:t>
            </a:r>
            <a:r>
              <a:rPr sz="818" spc="7" dirty="0">
                <a:solidFill>
                  <a:srgbClr val="231F20"/>
                </a:solidFill>
                <a:latin typeface="Calibri"/>
                <a:cs typeface="Calibri"/>
              </a:rPr>
              <a:t>located </a:t>
            </a:r>
            <a:r>
              <a:rPr sz="818" spc="14" dirty="0">
                <a:solidFill>
                  <a:srgbClr val="231F20"/>
                </a:solidFill>
                <a:latin typeface="Calibri"/>
                <a:cs typeface="Calibri"/>
              </a:rPr>
              <a:t>throughout </a:t>
            </a:r>
            <a:r>
              <a:rPr sz="818" spc="7" dirty="0">
                <a:solidFill>
                  <a:srgbClr val="231F20"/>
                </a:solidFill>
                <a:latin typeface="Calibri"/>
                <a:cs typeface="Calibri"/>
              </a:rPr>
              <a:t>the </a:t>
            </a:r>
            <a:r>
              <a:rPr sz="818" spc="10" dirty="0">
                <a:solidFill>
                  <a:srgbClr val="231F20"/>
                </a:solidFill>
                <a:latin typeface="Calibri"/>
                <a:cs typeface="Calibri"/>
              </a:rPr>
              <a:t>Commonwealth.  </a:t>
            </a:r>
            <a:r>
              <a:rPr sz="818" spc="7" dirty="0">
                <a:solidFill>
                  <a:srgbClr val="231F20"/>
                </a:solidFill>
                <a:latin typeface="Calibri"/>
                <a:cs typeface="Calibri"/>
              </a:rPr>
              <a:t>The </a:t>
            </a:r>
            <a:r>
              <a:rPr sz="818" spc="-3" dirty="0">
                <a:solidFill>
                  <a:srgbClr val="231F20"/>
                </a:solidFill>
                <a:latin typeface="Calibri"/>
                <a:cs typeface="Calibri"/>
              </a:rPr>
              <a:t>fleet </a:t>
            </a:r>
            <a:r>
              <a:rPr sz="818" spc="14" dirty="0">
                <a:solidFill>
                  <a:srgbClr val="231F20"/>
                </a:solidFill>
                <a:latin typeface="Calibri"/>
                <a:cs typeface="Calibri"/>
              </a:rPr>
              <a:t>includes </a:t>
            </a:r>
            <a:r>
              <a:rPr sz="818" spc="3" dirty="0">
                <a:solidFill>
                  <a:srgbClr val="231F20"/>
                </a:solidFill>
                <a:latin typeface="Calibri"/>
                <a:cs typeface="Calibri"/>
              </a:rPr>
              <a:t>passenger, commercial, </a:t>
            </a:r>
            <a:r>
              <a:rPr sz="818" spc="17" dirty="0">
                <a:solidFill>
                  <a:srgbClr val="231F20"/>
                </a:solidFill>
                <a:latin typeface="Calibri"/>
                <a:cs typeface="Calibri"/>
              </a:rPr>
              <a:t>and </a:t>
            </a:r>
            <a:r>
              <a:rPr sz="818" spc="3" dirty="0">
                <a:solidFill>
                  <a:srgbClr val="231F20"/>
                </a:solidFill>
                <a:latin typeface="Calibri"/>
                <a:cs typeface="Calibri"/>
              </a:rPr>
              <a:t>law-enforcement vehicles, </a:t>
            </a:r>
            <a:r>
              <a:rPr sz="818" spc="24" dirty="0">
                <a:solidFill>
                  <a:srgbClr val="231F20"/>
                </a:solidFill>
                <a:latin typeface="Calibri"/>
                <a:cs typeface="Calibri"/>
              </a:rPr>
              <a:t>along  </a:t>
            </a:r>
            <a:r>
              <a:rPr sz="818" spc="10" dirty="0">
                <a:solidFill>
                  <a:srgbClr val="231F20"/>
                </a:solidFill>
                <a:latin typeface="Calibri"/>
                <a:cs typeface="Calibri"/>
              </a:rPr>
              <a:t>with </a:t>
            </a:r>
            <a:r>
              <a:rPr sz="818" spc="-10" dirty="0">
                <a:solidFill>
                  <a:srgbClr val="231F20"/>
                </a:solidFill>
                <a:latin typeface="Calibri"/>
                <a:cs typeface="Calibri"/>
              </a:rPr>
              <a:t>trailers, </a:t>
            </a:r>
            <a:r>
              <a:rPr sz="818" spc="-3" dirty="0">
                <a:solidFill>
                  <a:srgbClr val="231F20"/>
                </a:solidFill>
                <a:latin typeface="Calibri"/>
                <a:cs typeface="Calibri"/>
              </a:rPr>
              <a:t>tractors </a:t>
            </a:r>
            <a:r>
              <a:rPr sz="818" spc="17" dirty="0">
                <a:solidFill>
                  <a:srgbClr val="231F20"/>
                </a:solidFill>
                <a:latin typeface="Calibri"/>
                <a:cs typeface="Calibri"/>
              </a:rPr>
              <a:t>and </a:t>
            </a:r>
            <a:r>
              <a:rPr sz="818" spc="3" dirty="0">
                <a:solidFill>
                  <a:srgbClr val="231F20"/>
                </a:solidFill>
                <a:latin typeface="Calibri"/>
                <a:cs typeface="Calibri"/>
              </a:rPr>
              <a:t>other </a:t>
            </a:r>
            <a:r>
              <a:rPr sz="818" spc="10" dirty="0">
                <a:solidFill>
                  <a:srgbClr val="231F20"/>
                </a:solidFill>
                <a:latin typeface="Calibri"/>
                <a:cs typeface="Calibri"/>
              </a:rPr>
              <a:t>special mechanical</a:t>
            </a:r>
            <a:r>
              <a:rPr sz="818" spc="-116" dirty="0">
                <a:solidFill>
                  <a:srgbClr val="231F20"/>
                </a:solidFill>
                <a:latin typeface="Calibri"/>
                <a:cs typeface="Calibri"/>
              </a:rPr>
              <a:t> </a:t>
            </a:r>
            <a:r>
              <a:rPr sz="818" spc="7" dirty="0">
                <a:solidFill>
                  <a:srgbClr val="231F20"/>
                </a:solidFill>
                <a:latin typeface="Calibri"/>
                <a:cs typeface="Calibri"/>
              </a:rPr>
              <a:t>equipment.</a:t>
            </a:r>
            <a:endParaRPr sz="818">
              <a:solidFill>
                <a:prstClr val="black"/>
              </a:solidFill>
              <a:latin typeface="Calibri"/>
              <a:cs typeface="Calibri"/>
            </a:endParaRPr>
          </a:p>
          <a:p>
            <a:pPr marL="2598" algn="ctr" defTabSz="623438">
              <a:spcBef>
                <a:spcPts val="614"/>
              </a:spcBef>
            </a:pPr>
            <a:r>
              <a:rPr sz="818" b="1" spc="-31" dirty="0">
                <a:solidFill>
                  <a:srgbClr val="00215B"/>
                </a:solidFill>
                <a:latin typeface="Century Gothic"/>
                <a:cs typeface="Century Gothic"/>
              </a:rPr>
              <a:t>Bureau</a:t>
            </a:r>
            <a:r>
              <a:rPr sz="818" b="1" spc="-68" dirty="0">
                <a:solidFill>
                  <a:srgbClr val="00215B"/>
                </a:solidFill>
                <a:latin typeface="Century Gothic"/>
                <a:cs typeface="Century Gothic"/>
              </a:rPr>
              <a:t> </a:t>
            </a:r>
            <a:r>
              <a:rPr sz="818" b="1" spc="-7" dirty="0">
                <a:solidFill>
                  <a:srgbClr val="00215B"/>
                </a:solidFill>
                <a:latin typeface="Century Gothic"/>
                <a:cs typeface="Century Gothic"/>
              </a:rPr>
              <a:t>Structure</a:t>
            </a:r>
            <a:endParaRPr sz="818">
              <a:solidFill>
                <a:prstClr val="black"/>
              </a:solidFill>
              <a:latin typeface="Century Gothic"/>
              <a:cs typeface="Century Gothic"/>
            </a:endParaRPr>
          </a:p>
          <a:p>
            <a:pPr marL="8659" marR="205215" defTabSz="623438">
              <a:spcBef>
                <a:spcPts val="614"/>
              </a:spcBef>
            </a:pPr>
            <a:r>
              <a:rPr sz="818" spc="7" dirty="0">
                <a:solidFill>
                  <a:srgbClr val="231F20"/>
                </a:solidFill>
                <a:latin typeface="Calibri"/>
                <a:cs typeface="Calibri"/>
              </a:rPr>
              <a:t>The </a:t>
            </a:r>
            <a:r>
              <a:rPr sz="818" dirty="0">
                <a:solidFill>
                  <a:srgbClr val="231F20"/>
                </a:solidFill>
                <a:latin typeface="Calibri"/>
                <a:cs typeface="Calibri"/>
              </a:rPr>
              <a:t>Bureau </a:t>
            </a:r>
            <a:r>
              <a:rPr sz="818" spc="3" dirty="0">
                <a:solidFill>
                  <a:srgbClr val="231F20"/>
                </a:solidFill>
                <a:latin typeface="Calibri"/>
                <a:cs typeface="Calibri"/>
              </a:rPr>
              <a:t>is </a:t>
            </a:r>
            <a:r>
              <a:rPr sz="818" spc="14" dirty="0">
                <a:solidFill>
                  <a:srgbClr val="231F20"/>
                </a:solidFill>
                <a:latin typeface="Calibri"/>
                <a:cs typeface="Calibri"/>
              </a:rPr>
              <a:t>organized </a:t>
            </a:r>
            <a:r>
              <a:rPr sz="818" spc="7" dirty="0">
                <a:solidFill>
                  <a:srgbClr val="231F20"/>
                </a:solidFill>
                <a:latin typeface="Calibri"/>
                <a:cs typeface="Calibri"/>
              </a:rPr>
              <a:t>into </a:t>
            </a:r>
            <a:r>
              <a:rPr sz="818" spc="3" dirty="0">
                <a:solidFill>
                  <a:srgbClr val="231F20"/>
                </a:solidFill>
                <a:latin typeface="Calibri"/>
                <a:cs typeface="Calibri"/>
              </a:rPr>
              <a:t>these </a:t>
            </a:r>
            <a:r>
              <a:rPr sz="818" spc="7" dirty="0">
                <a:solidFill>
                  <a:srgbClr val="231F20"/>
                </a:solidFill>
                <a:latin typeface="Calibri"/>
                <a:cs typeface="Calibri"/>
              </a:rPr>
              <a:t>primary </a:t>
            </a:r>
            <a:r>
              <a:rPr sz="818" spc="10" dirty="0">
                <a:solidFill>
                  <a:srgbClr val="231F20"/>
                </a:solidFill>
                <a:latin typeface="Calibri"/>
                <a:cs typeface="Calibri"/>
              </a:rPr>
              <a:t>divisions with </a:t>
            </a:r>
            <a:r>
              <a:rPr sz="818" spc="7" dirty="0">
                <a:solidFill>
                  <a:srgbClr val="231F20"/>
                </a:solidFill>
                <a:latin typeface="Calibri"/>
                <a:cs typeface="Calibri"/>
              </a:rPr>
              <a:t>approximately </a:t>
            </a:r>
            <a:r>
              <a:rPr sz="818" spc="3" dirty="0">
                <a:solidFill>
                  <a:srgbClr val="231F20"/>
                </a:solidFill>
                <a:latin typeface="Calibri"/>
                <a:cs typeface="Calibri"/>
              </a:rPr>
              <a:t>47  employees;</a:t>
            </a:r>
            <a:r>
              <a:rPr sz="818" spc="-44" dirty="0">
                <a:solidFill>
                  <a:srgbClr val="231F20"/>
                </a:solidFill>
                <a:latin typeface="Calibri"/>
                <a:cs typeface="Calibri"/>
              </a:rPr>
              <a:t> </a:t>
            </a:r>
            <a:r>
              <a:rPr sz="818" spc="3" dirty="0">
                <a:solidFill>
                  <a:srgbClr val="231F20"/>
                </a:solidFill>
                <a:latin typeface="Calibri"/>
                <a:cs typeface="Calibri"/>
              </a:rPr>
              <a:t>Vehicle</a:t>
            </a:r>
            <a:r>
              <a:rPr sz="818" spc="-7" dirty="0">
                <a:solidFill>
                  <a:srgbClr val="231F20"/>
                </a:solidFill>
                <a:latin typeface="Calibri"/>
                <a:cs typeface="Calibri"/>
              </a:rPr>
              <a:t> </a:t>
            </a:r>
            <a:r>
              <a:rPr sz="818" spc="3" dirty="0">
                <a:solidFill>
                  <a:srgbClr val="231F20"/>
                </a:solidFill>
                <a:latin typeface="Calibri"/>
                <a:cs typeface="Calibri"/>
              </a:rPr>
              <a:t>Administration,</a:t>
            </a:r>
            <a:r>
              <a:rPr sz="818" spc="-10" dirty="0">
                <a:solidFill>
                  <a:srgbClr val="231F20"/>
                </a:solidFill>
                <a:latin typeface="Calibri"/>
                <a:cs typeface="Calibri"/>
              </a:rPr>
              <a:t> </a:t>
            </a:r>
            <a:r>
              <a:rPr sz="818" spc="14" dirty="0">
                <a:solidFill>
                  <a:srgbClr val="231F20"/>
                </a:solidFill>
                <a:latin typeface="Calibri"/>
                <a:cs typeface="Calibri"/>
              </a:rPr>
              <a:t>Claims</a:t>
            </a:r>
            <a:r>
              <a:rPr sz="818" spc="-10" dirty="0">
                <a:solidFill>
                  <a:srgbClr val="231F20"/>
                </a:solidFill>
                <a:latin typeface="Calibri"/>
                <a:cs typeface="Calibri"/>
              </a:rPr>
              <a:t> </a:t>
            </a:r>
            <a:r>
              <a:rPr sz="818" spc="17" dirty="0">
                <a:solidFill>
                  <a:srgbClr val="231F20"/>
                </a:solidFill>
                <a:latin typeface="Calibri"/>
                <a:cs typeface="Calibri"/>
              </a:rPr>
              <a:t>and</a:t>
            </a:r>
            <a:r>
              <a:rPr sz="818" spc="-44" dirty="0">
                <a:solidFill>
                  <a:srgbClr val="231F20"/>
                </a:solidFill>
                <a:latin typeface="Calibri"/>
                <a:cs typeface="Calibri"/>
              </a:rPr>
              <a:t> </a:t>
            </a:r>
            <a:r>
              <a:rPr sz="818" spc="-3" dirty="0">
                <a:solidFill>
                  <a:srgbClr val="231F20"/>
                </a:solidFill>
                <a:latin typeface="Calibri"/>
                <a:cs typeface="Calibri"/>
              </a:rPr>
              <a:t>Telematics,</a:t>
            </a:r>
            <a:r>
              <a:rPr sz="818" spc="-10" dirty="0">
                <a:solidFill>
                  <a:srgbClr val="231F20"/>
                </a:solidFill>
                <a:latin typeface="Calibri"/>
                <a:cs typeface="Calibri"/>
              </a:rPr>
              <a:t> </a:t>
            </a:r>
            <a:r>
              <a:rPr sz="818" spc="7" dirty="0">
                <a:solidFill>
                  <a:srgbClr val="231F20"/>
                </a:solidFill>
                <a:latin typeface="Calibri"/>
                <a:cs typeface="Calibri"/>
              </a:rPr>
              <a:t>Customer</a:t>
            </a:r>
            <a:r>
              <a:rPr sz="818" spc="-10" dirty="0">
                <a:solidFill>
                  <a:srgbClr val="231F20"/>
                </a:solidFill>
                <a:latin typeface="Calibri"/>
                <a:cs typeface="Calibri"/>
              </a:rPr>
              <a:t> </a:t>
            </a:r>
            <a:r>
              <a:rPr sz="818" spc="3" dirty="0">
                <a:solidFill>
                  <a:srgbClr val="231F20"/>
                </a:solidFill>
                <a:latin typeface="Calibri"/>
                <a:cs typeface="Calibri"/>
              </a:rPr>
              <a:t>Service,  Vehicle </a:t>
            </a:r>
            <a:r>
              <a:rPr sz="818" spc="7" dirty="0">
                <a:solidFill>
                  <a:srgbClr val="231F20"/>
                </a:solidFill>
                <a:latin typeface="Calibri"/>
                <a:cs typeface="Calibri"/>
              </a:rPr>
              <a:t>Operations </a:t>
            </a:r>
            <a:r>
              <a:rPr sz="818" spc="17" dirty="0">
                <a:solidFill>
                  <a:srgbClr val="231F20"/>
                </a:solidFill>
                <a:latin typeface="Calibri"/>
                <a:cs typeface="Calibri"/>
              </a:rPr>
              <a:t>and </a:t>
            </a:r>
            <a:r>
              <a:rPr sz="818" dirty="0">
                <a:solidFill>
                  <a:srgbClr val="231F20"/>
                </a:solidFill>
                <a:latin typeface="Calibri"/>
                <a:cs typeface="Calibri"/>
              </a:rPr>
              <a:t>Maintenance, </a:t>
            </a:r>
            <a:r>
              <a:rPr sz="818" spc="17" dirty="0">
                <a:solidFill>
                  <a:srgbClr val="231F20"/>
                </a:solidFill>
                <a:latin typeface="Calibri"/>
                <a:cs typeface="Calibri"/>
              </a:rPr>
              <a:t>and </a:t>
            </a:r>
            <a:r>
              <a:rPr sz="818" spc="7" dirty="0">
                <a:solidFill>
                  <a:srgbClr val="231F20"/>
                </a:solidFill>
                <a:latin typeface="Calibri"/>
                <a:cs typeface="Calibri"/>
              </a:rPr>
              <a:t>our </a:t>
            </a:r>
            <a:r>
              <a:rPr sz="818" spc="-20" dirty="0">
                <a:solidFill>
                  <a:srgbClr val="231F20"/>
                </a:solidFill>
                <a:latin typeface="Calibri"/>
                <a:cs typeface="Calibri"/>
              </a:rPr>
              <a:t>M5 </a:t>
            </a:r>
            <a:r>
              <a:rPr sz="818" spc="7" dirty="0">
                <a:solidFill>
                  <a:srgbClr val="231F20"/>
                </a:solidFill>
                <a:latin typeface="Calibri"/>
                <a:cs typeface="Calibri"/>
              </a:rPr>
              <a:t>FleetFocus </a:t>
            </a:r>
            <a:r>
              <a:rPr sz="818" spc="10" dirty="0">
                <a:solidFill>
                  <a:srgbClr val="231F20"/>
                </a:solidFill>
                <a:latin typeface="Calibri"/>
                <a:cs typeface="Calibri"/>
              </a:rPr>
              <a:t>Database  </a:t>
            </a:r>
            <a:r>
              <a:rPr sz="818" spc="3" dirty="0">
                <a:solidFill>
                  <a:srgbClr val="231F20"/>
                </a:solidFill>
                <a:latin typeface="Calibri"/>
                <a:cs typeface="Calibri"/>
              </a:rPr>
              <a:t>Administration.</a:t>
            </a:r>
            <a:endParaRPr sz="818">
              <a:solidFill>
                <a:prstClr val="black"/>
              </a:solidFill>
              <a:latin typeface="Calibri"/>
              <a:cs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46318" y="3292704"/>
            <a:ext cx="5299364" cy="3565296"/>
          </a:xfrm>
          <a:prstGeom prst="rect">
            <a:avLst/>
          </a:prstGeom>
          <a:blipFill>
            <a:blip r:embed="rId2" cstate="print"/>
            <a:stretch>
              <a:fillRect/>
            </a:stretch>
          </a:blipFill>
        </p:spPr>
        <p:txBody>
          <a:bodyPr wrap="square" lIns="0" tIns="0" rIns="0" bIns="0" rtlCol="0"/>
          <a:lstStyle/>
          <a:p>
            <a:pPr defTabSz="623438"/>
            <a:endParaRPr sz="1227">
              <a:solidFill>
                <a:prstClr val="black"/>
              </a:solidFill>
              <a:latin typeface="Calibri"/>
            </a:endParaRPr>
          </a:p>
        </p:txBody>
      </p:sp>
      <p:sp>
        <p:nvSpPr>
          <p:cNvPr id="3" name="object 3"/>
          <p:cNvSpPr txBox="1"/>
          <p:nvPr/>
        </p:nvSpPr>
        <p:spPr>
          <a:xfrm>
            <a:off x="4333875" y="264102"/>
            <a:ext cx="3518189" cy="3415510"/>
          </a:xfrm>
          <a:prstGeom prst="rect">
            <a:avLst/>
          </a:prstGeom>
        </p:spPr>
        <p:txBody>
          <a:bodyPr vert="horz" wrap="square" lIns="0" tIns="8659" rIns="0" bIns="0" rtlCol="0">
            <a:spAutoFit/>
          </a:bodyPr>
          <a:lstStyle/>
          <a:p>
            <a:pPr marL="1339959" defTabSz="623438">
              <a:spcBef>
                <a:spcPts val="68"/>
              </a:spcBef>
            </a:pPr>
            <a:r>
              <a:rPr sz="1227" b="1" spc="-68" dirty="0">
                <a:solidFill>
                  <a:srgbClr val="B5292D"/>
                </a:solidFill>
                <a:latin typeface="Century Gothic"/>
                <a:cs typeface="Century Gothic"/>
              </a:rPr>
              <a:t>Background</a:t>
            </a:r>
            <a:endParaRPr sz="1227">
              <a:solidFill>
                <a:prstClr val="black"/>
              </a:solidFill>
              <a:latin typeface="Century Gothic"/>
              <a:cs typeface="Century Gothic"/>
            </a:endParaRPr>
          </a:p>
          <a:p>
            <a:pPr marL="8659" marR="62777" defTabSz="623438">
              <a:spcBef>
                <a:spcPts val="1084"/>
              </a:spcBef>
            </a:pPr>
            <a:r>
              <a:rPr sz="818" spc="7" dirty="0">
                <a:solidFill>
                  <a:srgbClr val="231F20"/>
                </a:solidFill>
                <a:latin typeface="Calibri"/>
                <a:cs typeface="Calibri"/>
              </a:rPr>
              <a:t>The</a:t>
            </a:r>
            <a:r>
              <a:rPr sz="818" spc="-14" dirty="0">
                <a:solidFill>
                  <a:srgbClr val="231F20"/>
                </a:solidFill>
                <a:latin typeface="Calibri"/>
                <a:cs typeface="Calibri"/>
              </a:rPr>
              <a:t> </a:t>
            </a:r>
            <a:r>
              <a:rPr sz="818" spc="14" dirty="0">
                <a:solidFill>
                  <a:srgbClr val="231F20"/>
                </a:solidFill>
                <a:latin typeface="Calibri"/>
                <a:cs typeface="Calibri"/>
              </a:rPr>
              <a:t>Commonwealth</a:t>
            </a:r>
            <a:r>
              <a:rPr sz="818" spc="-14" dirty="0">
                <a:solidFill>
                  <a:srgbClr val="231F20"/>
                </a:solidFill>
                <a:latin typeface="Calibri"/>
                <a:cs typeface="Calibri"/>
              </a:rPr>
              <a:t> </a:t>
            </a:r>
            <a:r>
              <a:rPr sz="818" dirty="0">
                <a:solidFill>
                  <a:srgbClr val="231F20"/>
                </a:solidFill>
                <a:latin typeface="Calibri"/>
                <a:cs typeface="Calibri"/>
              </a:rPr>
              <a:t>Fleet</a:t>
            </a:r>
            <a:r>
              <a:rPr sz="818" spc="-14" dirty="0">
                <a:solidFill>
                  <a:srgbClr val="231F20"/>
                </a:solidFill>
                <a:latin typeface="Calibri"/>
                <a:cs typeface="Calibri"/>
              </a:rPr>
              <a:t> </a:t>
            </a:r>
            <a:r>
              <a:rPr sz="818" spc="7" dirty="0">
                <a:solidFill>
                  <a:srgbClr val="231F20"/>
                </a:solidFill>
                <a:latin typeface="Calibri"/>
                <a:cs typeface="Calibri"/>
              </a:rPr>
              <a:t>went</a:t>
            </a:r>
            <a:r>
              <a:rPr sz="818" spc="-14" dirty="0">
                <a:solidFill>
                  <a:srgbClr val="231F20"/>
                </a:solidFill>
                <a:latin typeface="Calibri"/>
                <a:cs typeface="Calibri"/>
              </a:rPr>
              <a:t> </a:t>
            </a:r>
            <a:r>
              <a:rPr sz="818" spc="17" dirty="0">
                <a:solidFill>
                  <a:srgbClr val="231F20"/>
                </a:solidFill>
                <a:latin typeface="Calibri"/>
                <a:cs typeface="Calibri"/>
              </a:rPr>
              <a:t>through</a:t>
            </a:r>
            <a:r>
              <a:rPr sz="818" spc="-14" dirty="0">
                <a:solidFill>
                  <a:srgbClr val="231F20"/>
                </a:solidFill>
                <a:latin typeface="Calibri"/>
                <a:cs typeface="Calibri"/>
              </a:rPr>
              <a:t> </a:t>
            </a:r>
            <a:r>
              <a:rPr sz="818" dirty="0">
                <a:solidFill>
                  <a:srgbClr val="231F20"/>
                </a:solidFill>
                <a:latin typeface="Calibri"/>
                <a:cs typeface="Calibri"/>
              </a:rPr>
              <a:t>a</a:t>
            </a:r>
            <a:r>
              <a:rPr sz="818" spc="-14" dirty="0">
                <a:solidFill>
                  <a:srgbClr val="231F20"/>
                </a:solidFill>
                <a:latin typeface="Calibri"/>
                <a:cs typeface="Calibri"/>
              </a:rPr>
              <a:t> </a:t>
            </a:r>
            <a:r>
              <a:rPr sz="818" spc="7" dirty="0">
                <a:solidFill>
                  <a:srgbClr val="231F20"/>
                </a:solidFill>
                <a:latin typeface="Calibri"/>
                <a:cs typeface="Calibri"/>
              </a:rPr>
              <a:t>major</a:t>
            </a:r>
            <a:r>
              <a:rPr sz="818" spc="-14" dirty="0">
                <a:solidFill>
                  <a:srgbClr val="231F20"/>
                </a:solidFill>
                <a:latin typeface="Calibri"/>
                <a:cs typeface="Calibri"/>
              </a:rPr>
              <a:t> </a:t>
            </a:r>
            <a:r>
              <a:rPr sz="818" spc="20" dirty="0">
                <a:solidFill>
                  <a:srgbClr val="231F20"/>
                </a:solidFill>
                <a:latin typeface="Calibri"/>
                <a:cs typeface="Calibri"/>
              </a:rPr>
              <a:t>downsizing</a:t>
            </a:r>
            <a:r>
              <a:rPr sz="818" spc="-14" dirty="0">
                <a:solidFill>
                  <a:srgbClr val="231F20"/>
                </a:solidFill>
                <a:latin typeface="Calibri"/>
                <a:cs typeface="Calibri"/>
              </a:rPr>
              <a:t> </a:t>
            </a:r>
            <a:r>
              <a:rPr sz="818" dirty="0">
                <a:solidFill>
                  <a:srgbClr val="231F20"/>
                </a:solidFill>
                <a:latin typeface="Calibri"/>
                <a:cs typeface="Calibri"/>
              </a:rPr>
              <a:t>from</a:t>
            </a:r>
            <a:r>
              <a:rPr sz="818" spc="-14" dirty="0">
                <a:solidFill>
                  <a:srgbClr val="231F20"/>
                </a:solidFill>
                <a:latin typeface="Calibri"/>
                <a:cs typeface="Calibri"/>
              </a:rPr>
              <a:t> </a:t>
            </a:r>
            <a:r>
              <a:rPr sz="818" spc="3" dirty="0">
                <a:solidFill>
                  <a:srgbClr val="231F20"/>
                </a:solidFill>
                <a:latin typeface="Calibri"/>
                <a:cs typeface="Calibri"/>
              </a:rPr>
              <a:t>2011</a:t>
            </a:r>
            <a:r>
              <a:rPr sz="818" spc="-14" dirty="0">
                <a:solidFill>
                  <a:srgbClr val="231F20"/>
                </a:solidFill>
                <a:latin typeface="Calibri"/>
                <a:cs typeface="Calibri"/>
              </a:rPr>
              <a:t> </a:t>
            </a:r>
            <a:r>
              <a:rPr sz="818" spc="3" dirty="0">
                <a:solidFill>
                  <a:srgbClr val="231F20"/>
                </a:solidFill>
                <a:latin typeface="Calibri"/>
                <a:cs typeface="Calibri"/>
              </a:rPr>
              <a:t>to</a:t>
            </a:r>
            <a:r>
              <a:rPr sz="818" spc="-14" dirty="0">
                <a:solidFill>
                  <a:srgbClr val="231F20"/>
                </a:solidFill>
                <a:latin typeface="Calibri"/>
                <a:cs typeface="Calibri"/>
              </a:rPr>
              <a:t> </a:t>
            </a:r>
            <a:r>
              <a:rPr sz="818" spc="-3" dirty="0">
                <a:solidFill>
                  <a:srgbClr val="231F20"/>
                </a:solidFill>
                <a:latin typeface="Calibri"/>
                <a:cs typeface="Calibri"/>
              </a:rPr>
              <a:t>2015,  </a:t>
            </a:r>
            <a:r>
              <a:rPr sz="818" spc="17" dirty="0">
                <a:solidFill>
                  <a:srgbClr val="231F20"/>
                </a:solidFill>
                <a:latin typeface="Calibri"/>
                <a:cs typeface="Calibri"/>
              </a:rPr>
              <a:t>reducing </a:t>
            </a:r>
            <a:r>
              <a:rPr sz="818" spc="7" dirty="0">
                <a:solidFill>
                  <a:srgbClr val="231F20"/>
                </a:solidFill>
                <a:latin typeface="Calibri"/>
                <a:cs typeface="Calibri"/>
              </a:rPr>
              <a:t>the </a:t>
            </a:r>
            <a:r>
              <a:rPr sz="818" dirty="0">
                <a:solidFill>
                  <a:srgbClr val="231F20"/>
                </a:solidFill>
                <a:latin typeface="Calibri"/>
                <a:cs typeface="Calibri"/>
              </a:rPr>
              <a:t>total </a:t>
            </a:r>
            <a:r>
              <a:rPr sz="818" spc="14" dirty="0">
                <a:solidFill>
                  <a:srgbClr val="231F20"/>
                </a:solidFill>
                <a:latin typeface="Calibri"/>
                <a:cs typeface="Calibri"/>
              </a:rPr>
              <a:t>passenger </a:t>
            </a:r>
            <a:r>
              <a:rPr sz="818" spc="-3" dirty="0">
                <a:solidFill>
                  <a:srgbClr val="231F20"/>
                </a:solidFill>
                <a:latin typeface="Calibri"/>
                <a:cs typeface="Calibri"/>
              </a:rPr>
              <a:t>fleet </a:t>
            </a:r>
            <a:r>
              <a:rPr sz="818" dirty="0">
                <a:solidFill>
                  <a:srgbClr val="231F20"/>
                </a:solidFill>
                <a:latin typeface="Calibri"/>
                <a:cs typeface="Calibri"/>
              </a:rPr>
              <a:t>over </a:t>
            </a:r>
            <a:r>
              <a:rPr sz="818" spc="-3" dirty="0">
                <a:solidFill>
                  <a:srgbClr val="231F20"/>
                </a:solidFill>
                <a:latin typeface="Calibri"/>
                <a:cs typeface="Calibri"/>
              </a:rPr>
              <a:t>2,500 </a:t>
            </a:r>
            <a:r>
              <a:rPr sz="818" dirty="0">
                <a:solidFill>
                  <a:srgbClr val="231F20"/>
                </a:solidFill>
                <a:latin typeface="Calibri"/>
                <a:cs typeface="Calibri"/>
              </a:rPr>
              <a:t>vehicles. </a:t>
            </a:r>
            <a:r>
              <a:rPr sz="818" spc="14" dirty="0">
                <a:solidFill>
                  <a:srgbClr val="231F20"/>
                </a:solidFill>
                <a:latin typeface="Calibri"/>
                <a:cs typeface="Calibri"/>
              </a:rPr>
              <a:t>Since </a:t>
            </a:r>
            <a:r>
              <a:rPr sz="818" spc="3" dirty="0">
                <a:solidFill>
                  <a:srgbClr val="231F20"/>
                </a:solidFill>
                <a:latin typeface="Calibri"/>
                <a:cs typeface="Calibri"/>
              </a:rPr>
              <a:t>2015 </a:t>
            </a:r>
            <a:r>
              <a:rPr sz="818" spc="7" dirty="0">
                <a:solidFill>
                  <a:srgbClr val="231F20"/>
                </a:solidFill>
                <a:latin typeface="Calibri"/>
                <a:cs typeface="Calibri"/>
              </a:rPr>
              <a:t>the </a:t>
            </a:r>
            <a:r>
              <a:rPr sz="818" spc="-3" dirty="0">
                <a:solidFill>
                  <a:srgbClr val="231F20"/>
                </a:solidFill>
                <a:latin typeface="Calibri"/>
                <a:cs typeface="Calibri"/>
              </a:rPr>
              <a:t>fleet </a:t>
            </a:r>
            <a:r>
              <a:rPr sz="818" spc="10" dirty="0">
                <a:solidFill>
                  <a:srgbClr val="231F20"/>
                </a:solidFill>
                <a:latin typeface="Calibri"/>
                <a:cs typeface="Calibri"/>
              </a:rPr>
              <a:t>has  </a:t>
            </a:r>
            <a:r>
              <a:rPr sz="818" spc="7" dirty="0">
                <a:solidFill>
                  <a:srgbClr val="231F20"/>
                </a:solidFill>
                <a:latin typeface="Calibri"/>
                <a:cs typeface="Calibri"/>
              </a:rPr>
              <a:t>remained </a:t>
            </a:r>
            <a:r>
              <a:rPr sz="818" spc="3" dirty="0">
                <a:solidFill>
                  <a:srgbClr val="231F20"/>
                </a:solidFill>
                <a:latin typeface="Calibri"/>
                <a:cs typeface="Calibri"/>
              </a:rPr>
              <a:t>constant, </a:t>
            </a:r>
            <a:r>
              <a:rPr sz="818" spc="7" dirty="0">
                <a:solidFill>
                  <a:srgbClr val="231F20"/>
                </a:solidFill>
                <a:latin typeface="Calibri"/>
                <a:cs typeface="Calibri"/>
              </a:rPr>
              <a:t>except </a:t>
            </a:r>
            <a:r>
              <a:rPr sz="818" spc="-10" dirty="0">
                <a:solidFill>
                  <a:srgbClr val="231F20"/>
                </a:solidFill>
                <a:latin typeface="Calibri"/>
                <a:cs typeface="Calibri"/>
              </a:rPr>
              <a:t>for </a:t>
            </a:r>
            <a:r>
              <a:rPr sz="818" spc="17" dirty="0">
                <a:solidFill>
                  <a:srgbClr val="231F20"/>
                </a:solidFill>
                <a:latin typeface="Calibri"/>
                <a:cs typeface="Calibri"/>
              </a:rPr>
              <a:t>Law </a:t>
            </a:r>
            <a:r>
              <a:rPr sz="818" spc="3" dirty="0">
                <a:solidFill>
                  <a:srgbClr val="231F20"/>
                </a:solidFill>
                <a:latin typeface="Calibri"/>
                <a:cs typeface="Calibri"/>
              </a:rPr>
              <a:t>Enforcement </a:t>
            </a:r>
            <a:r>
              <a:rPr sz="818" dirty="0">
                <a:solidFill>
                  <a:srgbClr val="231F20"/>
                </a:solidFill>
                <a:latin typeface="Calibri"/>
                <a:cs typeface="Calibri"/>
              </a:rPr>
              <a:t>vehicles. Staff </a:t>
            </a:r>
            <a:r>
              <a:rPr sz="818" spc="3" dirty="0">
                <a:solidFill>
                  <a:srgbClr val="231F20"/>
                </a:solidFill>
                <a:latin typeface="Calibri"/>
                <a:cs typeface="Calibri"/>
              </a:rPr>
              <a:t>increases </a:t>
            </a:r>
            <a:r>
              <a:rPr sz="818" spc="-3" dirty="0">
                <a:solidFill>
                  <a:srgbClr val="231F20"/>
                </a:solidFill>
                <a:latin typeface="Calibri"/>
                <a:cs typeface="Calibri"/>
              </a:rPr>
              <a:t>at</a:t>
            </a:r>
            <a:r>
              <a:rPr sz="818" spc="-116" dirty="0">
                <a:solidFill>
                  <a:srgbClr val="231F20"/>
                </a:solidFill>
                <a:latin typeface="Calibri"/>
                <a:cs typeface="Calibri"/>
              </a:rPr>
              <a:t> </a:t>
            </a:r>
            <a:r>
              <a:rPr sz="818" dirty="0">
                <a:solidFill>
                  <a:srgbClr val="231F20"/>
                </a:solidFill>
                <a:latin typeface="Calibri"/>
                <a:cs typeface="Calibri"/>
              </a:rPr>
              <a:t>State  </a:t>
            </a:r>
            <a:r>
              <a:rPr sz="818" spc="-3" dirty="0">
                <a:solidFill>
                  <a:srgbClr val="231F20"/>
                </a:solidFill>
                <a:latin typeface="Calibri"/>
                <a:cs typeface="Calibri"/>
              </a:rPr>
              <a:t>Police, </a:t>
            </a:r>
            <a:r>
              <a:rPr sz="818" spc="7" dirty="0">
                <a:solidFill>
                  <a:srgbClr val="231F20"/>
                </a:solidFill>
                <a:latin typeface="Calibri"/>
                <a:cs typeface="Calibri"/>
              </a:rPr>
              <a:t>Probation </a:t>
            </a:r>
            <a:r>
              <a:rPr sz="818" spc="17" dirty="0">
                <a:solidFill>
                  <a:srgbClr val="231F20"/>
                </a:solidFill>
                <a:latin typeface="Calibri"/>
                <a:cs typeface="Calibri"/>
              </a:rPr>
              <a:t>and </a:t>
            </a:r>
            <a:r>
              <a:rPr sz="818" spc="-3" dirty="0">
                <a:solidFill>
                  <a:srgbClr val="231F20"/>
                </a:solidFill>
                <a:latin typeface="Calibri"/>
                <a:cs typeface="Calibri"/>
              </a:rPr>
              <a:t>Parole </a:t>
            </a:r>
            <a:r>
              <a:rPr sz="818" spc="17" dirty="0">
                <a:solidFill>
                  <a:srgbClr val="231F20"/>
                </a:solidFill>
                <a:latin typeface="Calibri"/>
                <a:cs typeface="Calibri"/>
              </a:rPr>
              <a:t>and </a:t>
            </a:r>
            <a:r>
              <a:rPr sz="818" spc="7" dirty="0">
                <a:solidFill>
                  <a:srgbClr val="231F20"/>
                </a:solidFill>
                <a:latin typeface="Calibri"/>
                <a:cs typeface="Calibri"/>
              </a:rPr>
              <a:t>the </a:t>
            </a:r>
            <a:r>
              <a:rPr sz="818" spc="3" dirty="0">
                <a:solidFill>
                  <a:srgbClr val="231F20"/>
                </a:solidFill>
                <a:latin typeface="Calibri"/>
                <a:cs typeface="Calibri"/>
              </a:rPr>
              <a:t>Attorney General </a:t>
            </a:r>
            <a:r>
              <a:rPr sz="818" spc="7" dirty="0">
                <a:solidFill>
                  <a:srgbClr val="231F20"/>
                </a:solidFill>
                <a:latin typeface="Calibri"/>
                <a:cs typeface="Calibri"/>
              </a:rPr>
              <a:t>have increased the </a:t>
            </a:r>
            <a:r>
              <a:rPr sz="818" spc="17" dirty="0">
                <a:solidFill>
                  <a:srgbClr val="231F20"/>
                </a:solidFill>
                <a:latin typeface="Calibri"/>
                <a:cs typeface="Calibri"/>
              </a:rPr>
              <a:t>Law  </a:t>
            </a:r>
            <a:r>
              <a:rPr sz="818" spc="3" dirty="0">
                <a:solidFill>
                  <a:srgbClr val="231F20"/>
                </a:solidFill>
                <a:latin typeface="Calibri"/>
                <a:cs typeface="Calibri"/>
              </a:rPr>
              <a:t>Enforcement</a:t>
            </a:r>
            <a:r>
              <a:rPr sz="818" spc="-17" dirty="0">
                <a:solidFill>
                  <a:srgbClr val="231F20"/>
                </a:solidFill>
                <a:latin typeface="Calibri"/>
                <a:cs typeface="Calibri"/>
              </a:rPr>
              <a:t> </a:t>
            </a:r>
            <a:r>
              <a:rPr sz="818" dirty="0">
                <a:solidFill>
                  <a:srgbClr val="231F20"/>
                </a:solidFill>
                <a:latin typeface="Calibri"/>
                <a:cs typeface="Calibri"/>
              </a:rPr>
              <a:t>vehicles.</a:t>
            </a:r>
            <a:endParaRPr sz="818">
              <a:solidFill>
                <a:prstClr val="black"/>
              </a:solidFill>
              <a:latin typeface="Calibri"/>
              <a:cs typeface="Calibri"/>
            </a:endParaRPr>
          </a:p>
          <a:p>
            <a:pPr marL="8659" marR="3464" defTabSz="623438">
              <a:spcBef>
                <a:spcPts val="614"/>
              </a:spcBef>
            </a:pPr>
            <a:r>
              <a:rPr sz="818" spc="7" dirty="0">
                <a:solidFill>
                  <a:srgbClr val="231F20"/>
                </a:solidFill>
                <a:latin typeface="Calibri"/>
                <a:cs typeface="Calibri"/>
              </a:rPr>
              <a:t>The </a:t>
            </a:r>
            <a:r>
              <a:rPr sz="818" dirty="0">
                <a:solidFill>
                  <a:srgbClr val="231F20"/>
                </a:solidFill>
                <a:latin typeface="Calibri"/>
                <a:cs typeface="Calibri"/>
              </a:rPr>
              <a:t>Bureau </a:t>
            </a:r>
            <a:r>
              <a:rPr sz="818" spc="3" dirty="0">
                <a:solidFill>
                  <a:srgbClr val="231F20"/>
                </a:solidFill>
                <a:latin typeface="Calibri"/>
                <a:cs typeface="Calibri"/>
              </a:rPr>
              <a:t>of Vehicle </a:t>
            </a:r>
            <a:r>
              <a:rPr sz="818" spc="10" dirty="0">
                <a:solidFill>
                  <a:srgbClr val="231F20"/>
                </a:solidFill>
                <a:latin typeface="Calibri"/>
                <a:cs typeface="Calibri"/>
              </a:rPr>
              <a:t>Management </a:t>
            </a:r>
            <a:r>
              <a:rPr sz="818" spc="-17" dirty="0">
                <a:solidFill>
                  <a:srgbClr val="231F20"/>
                </a:solidFill>
                <a:latin typeface="Calibri"/>
                <a:cs typeface="Calibri"/>
              </a:rPr>
              <a:t>(BVM) </a:t>
            </a:r>
            <a:r>
              <a:rPr sz="818" spc="10" dirty="0">
                <a:solidFill>
                  <a:srgbClr val="231F20"/>
                </a:solidFill>
                <a:latin typeface="Calibri"/>
                <a:cs typeface="Calibri"/>
              </a:rPr>
              <a:t>has not </a:t>
            </a:r>
            <a:r>
              <a:rPr sz="818" spc="14" dirty="0">
                <a:solidFill>
                  <a:srgbClr val="231F20"/>
                </a:solidFill>
                <a:latin typeface="Calibri"/>
                <a:cs typeface="Calibri"/>
              </a:rPr>
              <a:t>only </a:t>
            </a:r>
            <a:r>
              <a:rPr sz="818" spc="7" dirty="0">
                <a:solidFill>
                  <a:srgbClr val="231F20"/>
                </a:solidFill>
                <a:latin typeface="Calibri"/>
                <a:cs typeface="Calibri"/>
              </a:rPr>
              <a:t>addressed the size </a:t>
            </a:r>
            <a:r>
              <a:rPr sz="818" spc="3" dirty="0">
                <a:solidFill>
                  <a:srgbClr val="231F20"/>
                </a:solidFill>
                <a:latin typeface="Calibri"/>
                <a:cs typeface="Calibri"/>
              </a:rPr>
              <a:t>of </a:t>
            </a:r>
            <a:r>
              <a:rPr sz="818" spc="7" dirty="0">
                <a:solidFill>
                  <a:srgbClr val="231F20"/>
                </a:solidFill>
                <a:latin typeface="Calibri"/>
                <a:cs typeface="Calibri"/>
              </a:rPr>
              <a:t>the  </a:t>
            </a:r>
            <a:r>
              <a:rPr sz="818" spc="-3" dirty="0">
                <a:solidFill>
                  <a:srgbClr val="231F20"/>
                </a:solidFill>
                <a:latin typeface="Calibri"/>
                <a:cs typeface="Calibri"/>
              </a:rPr>
              <a:t>fleet </a:t>
            </a:r>
            <a:r>
              <a:rPr sz="818" spc="17" dirty="0">
                <a:solidFill>
                  <a:srgbClr val="231F20"/>
                </a:solidFill>
                <a:latin typeface="Calibri"/>
                <a:cs typeface="Calibri"/>
              </a:rPr>
              <a:t>but </a:t>
            </a:r>
            <a:r>
              <a:rPr sz="818" spc="7" dirty="0">
                <a:solidFill>
                  <a:srgbClr val="231F20"/>
                </a:solidFill>
                <a:latin typeface="Calibri"/>
                <a:cs typeface="Calibri"/>
              </a:rPr>
              <a:t>the </a:t>
            </a:r>
            <a:r>
              <a:rPr sz="818" spc="17" dirty="0">
                <a:solidFill>
                  <a:srgbClr val="231F20"/>
                </a:solidFill>
                <a:latin typeface="Calibri"/>
                <a:cs typeface="Calibri"/>
              </a:rPr>
              <a:t>model </a:t>
            </a:r>
            <a:r>
              <a:rPr sz="818" spc="14" dirty="0">
                <a:solidFill>
                  <a:srgbClr val="231F20"/>
                </a:solidFill>
                <a:latin typeface="Calibri"/>
                <a:cs typeface="Calibri"/>
              </a:rPr>
              <a:t>used </a:t>
            </a:r>
            <a:r>
              <a:rPr sz="818" spc="3" dirty="0">
                <a:solidFill>
                  <a:srgbClr val="231F20"/>
                </a:solidFill>
                <a:latin typeface="Calibri"/>
                <a:cs typeface="Calibri"/>
              </a:rPr>
              <a:t>to lease </a:t>
            </a:r>
            <a:r>
              <a:rPr sz="818" spc="14" dirty="0">
                <a:solidFill>
                  <a:srgbClr val="231F20"/>
                </a:solidFill>
                <a:latin typeface="Calibri"/>
                <a:cs typeface="Calibri"/>
              </a:rPr>
              <a:t>passenger </a:t>
            </a:r>
            <a:r>
              <a:rPr sz="818" spc="7" dirty="0">
                <a:solidFill>
                  <a:srgbClr val="231F20"/>
                </a:solidFill>
                <a:latin typeface="Calibri"/>
                <a:cs typeface="Calibri"/>
              </a:rPr>
              <a:t>vehicles </a:t>
            </a:r>
            <a:r>
              <a:rPr sz="818" spc="-10" dirty="0">
                <a:solidFill>
                  <a:srgbClr val="231F20"/>
                </a:solidFill>
                <a:latin typeface="Calibri"/>
                <a:cs typeface="Calibri"/>
              </a:rPr>
              <a:t>(cars, </a:t>
            </a:r>
            <a:r>
              <a:rPr sz="818" spc="-17" dirty="0">
                <a:solidFill>
                  <a:srgbClr val="231F20"/>
                </a:solidFill>
                <a:latin typeface="Calibri"/>
                <a:cs typeface="Calibri"/>
              </a:rPr>
              <a:t>SUV’s, </a:t>
            </a:r>
            <a:r>
              <a:rPr sz="818" spc="10" dirty="0">
                <a:solidFill>
                  <a:srgbClr val="231F20"/>
                </a:solidFill>
                <a:latin typeface="Calibri"/>
                <a:cs typeface="Calibri"/>
              </a:rPr>
              <a:t>vans </a:t>
            </a:r>
            <a:r>
              <a:rPr sz="818" spc="17" dirty="0">
                <a:solidFill>
                  <a:srgbClr val="231F20"/>
                </a:solidFill>
                <a:latin typeface="Calibri"/>
                <a:cs typeface="Calibri"/>
              </a:rPr>
              <a:t>and light  duty </a:t>
            </a:r>
            <a:r>
              <a:rPr sz="818" dirty="0">
                <a:solidFill>
                  <a:srgbClr val="231F20"/>
                </a:solidFill>
                <a:latin typeface="Calibri"/>
                <a:cs typeface="Calibri"/>
              </a:rPr>
              <a:t>trucks) </a:t>
            </a:r>
            <a:r>
              <a:rPr sz="818" spc="3" dirty="0">
                <a:solidFill>
                  <a:srgbClr val="231F20"/>
                </a:solidFill>
                <a:latin typeface="Calibri"/>
                <a:cs typeface="Calibri"/>
              </a:rPr>
              <a:t>to </a:t>
            </a:r>
            <a:r>
              <a:rPr sz="818" spc="7" dirty="0">
                <a:solidFill>
                  <a:srgbClr val="231F20"/>
                </a:solidFill>
                <a:latin typeface="Calibri"/>
                <a:cs typeface="Calibri"/>
              </a:rPr>
              <a:t>agencies. Our </a:t>
            </a:r>
            <a:r>
              <a:rPr sz="818" dirty="0">
                <a:solidFill>
                  <a:srgbClr val="231F20"/>
                </a:solidFill>
                <a:latin typeface="Calibri"/>
                <a:cs typeface="Calibri"/>
              </a:rPr>
              <a:t>current </a:t>
            </a:r>
            <a:r>
              <a:rPr sz="818" spc="3" dirty="0">
                <a:solidFill>
                  <a:srgbClr val="231F20"/>
                </a:solidFill>
                <a:latin typeface="Calibri"/>
                <a:cs typeface="Calibri"/>
              </a:rPr>
              <a:t>lease </a:t>
            </a:r>
            <a:r>
              <a:rPr sz="818" spc="17" dirty="0">
                <a:solidFill>
                  <a:srgbClr val="231F20"/>
                </a:solidFill>
                <a:latin typeface="Calibri"/>
                <a:cs typeface="Calibri"/>
              </a:rPr>
              <a:t>model </a:t>
            </a:r>
            <a:r>
              <a:rPr sz="818" spc="10" dirty="0">
                <a:solidFill>
                  <a:srgbClr val="231F20"/>
                </a:solidFill>
                <a:latin typeface="Calibri"/>
                <a:cs typeface="Calibri"/>
              </a:rPr>
              <a:t>looks </a:t>
            </a:r>
            <a:r>
              <a:rPr sz="818" spc="-3" dirty="0">
                <a:solidFill>
                  <a:srgbClr val="231F20"/>
                </a:solidFill>
                <a:latin typeface="Calibri"/>
                <a:cs typeface="Calibri"/>
              </a:rPr>
              <a:t>at </a:t>
            </a:r>
            <a:r>
              <a:rPr sz="818" spc="14" dirty="0">
                <a:solidFill>
                  <a:srgbClr val="231F20"/>
                </a:solidFill>
                <a:latin typeface="Calibri"/>
                <a:cs typeface="Calibri"/>
              </a:rPr>
              <a:t>possible </a:t>
            </a:r>
            <a:r>
              <a:rPr sz="818" spc="7" dirty="0">
                <a:solidFill>
                  <a:srgbClr val="231F20"/>
                </a:solidFill>
                <a:latin typeface="Calibri"/>
                <a:cs typeface="Calibri"/>
              </a:rPr>
              <a:t>replacement  </a:t>
            </a:r>
            <a:r>
              <a:rPr sz="818" spc="3" dirty="0">
                <a:solidFill>
                  <a:srgbClr val="231F20"/>
                </a:solidFill>
                <a:latin typeface="Calibri"/>
                <a:cs typeface="Calibri"/>
              </a:rPr>
              <a:t>of</a:t>
            </a:r>
            <a:r>
              <a:rPr sz="818" spc="-14" dirty="0">
                <a:solidFill>
                  <a:srgbClr val="231F20"/>
                </a:solidFill>
                <a:latin typeface="Calibri"/>
                <a:cs typeface="Calibri"/>
              </a:rPr>
              <a:t> </a:t>
            </a:r>
            <a:r>
              <a:rPr sz="818" spc="3" dirty="0">
                <a:solidFill>
                  <a:srgbClr val="231F20"/>
                </a:solidFill>
                <a:latin typeface="Calibri"/>
                <a:cs typeface="Calibri"/>
              </a:rPr>
              <a:t>all</a:t>
            </a:r>
            <a:r>
              <a:rPr sz="818" spc="-10" dirty="0">
                <a:solidFill>
                  <a:srgbClr val="231F20"/>
                </a:solidFill>
                <a:latin typeface="Calibri"/>
                <a:cs typeface="Calibri"/>
              </a:rPr>
              <a:t> </a:t>
            </a:r>
            <a:r>
              <a:rPr sz="818" spc="14" dirty="0">
                <a:solidFill>
                  <a:srgbClr val="231F20"/>
                </a:solidFill>
                <a:latin typeface="Calibri"/>
                <a:cs typeface="Calibri"/>
              </a:rPr>
              <a:t>passenger</a:t>
            </a:r>
            <a:r>
              <a:rPr sz="818" spc="-14" dirty="0">
                <a:solidFill>
                  <a:srgbClr val="231F20"/>
                </a:solidFill>
                <a:latin typeface="Calibri"/>
                <a:cs typeface="Calibri"/>
              </a:rPr>
              <a:t> </a:t>
            </a:r>
            <a:r>
              <a:rPr sz="818" spc="7" dirty="0">
                <a:solidFill>
                  <a:srgbClr val="231F20"/>
                </a:solidFill>
                <a:latin typeface="Calibri"/>
                <a:cs typeface="Calibri"/>
              </a:rPr>
              <a:t>vehicles</a:t>
            </a:r>
            <a:r>
              <a:rPr sz="818" spc="-10" dirty="0">
                <a:solidFill>
                  <a:srgbClr val="231F20"/>
                </a:solidFill>
                <a:latin typeface="Calibri"/>
                <a:cs typeface="Calibri"/>
              </a:rPr>
              <a:t> </a:t>
            </a:r>
            <a:r>
              <a:rPr sz="818" spc="27" dirty="0">
                <a:solidFill>
                  <a:srgbClr val="231F20"/>
                </a:solidFill>
                <a:latin typeface="Calibri"/>
                <a:cs typeface="Calibri"/>
              </a:rPr>
              <a:t>beginning</a:t>
            </a:r>
            <a:r>
              <a:rPr sz="818" spc="-14" dirty="0">
                <a:solidFill>
                  <a:srgbClr val="231F20"/>
                </a:solidFill>
                <a:latin typeface="Calibri"/>
                <a:cs typeface="Calibri"/>
              </a:rPr>
              <a:t> </a:t>
            </a:r>
            <a:r>
              <a:rPr sz="818" spc="-3" dirty="0">
                <a:solidFill>
                  <a:srgbClr val="231F20"/>
                </a:solidFill>
                <a:latin typeface="Calibri"/>
                <a:cs typeface="Calibri"/>
              </a:rPr>
              <a:t>at</a:t>
            </a:r>
            <a:r>
              <a:rPr sz="818" spc="-10" dirty="0">
                <a:solidFill>
                  <a:srgbClr val="231F20"/>
                </a:solidFill>
                <a:latin typeface="Calibri"/>
                <a:cs typeface="Calibri"/>
              </a:rPr>
              <a:t> </a:t>
            </a:r>
            <a:r>
              <a:rPr sz="818" spc="7" dirty="0">
                <a:solidFill>
                  <a:srgbClr val="231F20"/>
                </a:solidFill>
                <a:latin typeface="Calibri"/>
                <a:cs typeface="Calibri"/>
              </a:rPr>
              <a:t>the</a:t>
            </a:r>
            <a:r>
              <a:rPr sz="818" spc="-14" dirty="0">
                <a:solidFill>
                  <a:srgbClr val="231F20"/>
                </a:solidFill>
                <a:latin typeface="Calibri"/>
                <a:cs typeface="Calibri"/>
              </a:rPr>
              <a:t> </a:t>
            </a:r>
            <a:r>
              <a:rPr sz="818" spc="14" dirty="0">
                <a:solidFill>
                  <a:srgbClr val="231F20"/>
                </a:solidFill>
                <a:latin typeface="Calibri"/>
                <a:cs typeface="Calibri"/>
              </a:rPr>
              <a:t>42nd</a:t>
            </a:r>
            <a:r>
              <a:rPr sz="818" spc="-10" dirty="0">
                <a:solidFill>
                  <a:srgbClr val="231F20"/>
                </a:solidFill>
                <a:latin typeface="Calibri"/>
                <a:cs typeface="Calibri"/>
              </a:rPr>
              <a:t> </a:t>
            </a:r>
            <a:r>
              <a:rPr sz="818" spc="17" dirty="0">
                <a:solidFill>
                  <a:srgbClr val="231F20"/>
                </a:solidFill>
                <a:latin typeface="Calibri"/>
                <a:cs typeface="Calibri"/>
              </a:rPr>
              <a:t>month</a:t>
            </a:r>
            <a:r>
              <a:rPr sz="818" spc="-14" dirty="0">
                <a:solidFill>
                  <a:srgbClr val="231F20"/>
                </a:solidFill>
                <a:latin typeface="Calibri"/>
                <a:cs typeface="Calibri"/>
              </a:rPr>
              <a:t> </a:t>
            </a:r>
            <a:r>
              <a:rPr sz="818" spc="3" dirty="0">
                <a:solidFill>
                  <a:srgbClr val="231F20"/>
                </a:solidFill>
                <a:latin typeface="Calibri"/>
                <a:cs typeface="Calibri"/>
              </a:rPr>
              <a:t>of</a:t>
            </a:r>
            <a:r>
              <a:rPr sz="818" spc="-10" dirty="0">
                <a:solidFill>
                  <a:srgbClr val="231F20"/>
                </a:solidFill>
                <a:latin typeface="Calibri"/>
                <a:cs typeface="Calibri"/>
              </a:rPr>
              <a:t> </a:t>
            </a:r>
            <a:r>
              <a:rPr sz="818" dirty="0">
                <a:solidFill>
                  <a:srgbClr val="231F20"/>
                </a:solidFill>
                <a:latin typeface="Calibri"/>
                <a:cs typeface="Calibri"/>
              </a:rPr>
              <a:t>a</a:t>
            </a:r>
            <a:r>
              <a:rPr sz="818" spc="-10" dirty="0">
                <a:solidFill>
                  <a:srgbClr val="231F20"/>
                </a:solidFill>
                <a:latin typeface="Calibri"/>
                <a:cs typeface="Calibri"/>
              </a:rPr>
              <a:t> </a:t>
            </a:r>
            <a:r>
              <a:rPr sz="818" spc="3" dirty="0">
                <a:solidFill>
                  <a:srgbClr val="231F20"/>
                </a:solidFill>
                <a:latin typeface="Calibri"/>
                <a:cs typeface="Calibri"/>
              </a:rPr>
              <a:t>lease</a:t>
            </a:r>
            <a:r>
              <a:rPr sz="818" spc="-14" dirty="0">
                <a:solidFill>
                  <a:srgbClr val="231F20"/>
                </a:solidFill>
                <a:latin typeface="Calibri"/>
                <a:cs typeface="Calibri"/>
              </a:rPr>
              <a:t> </a:t>
            </a:r>
            <a:r>
              <a:rPr sz="818" spc="17" dirty="0">
                <a:solidFill>
                  <a:srgbClr val="231F20"/>
                </a:solidFill>
                <a:latin typeface="Calibri"/>
                <a:cs typeface="Calibri"/>
              </a:rPr>
              <a:t>and</a:t>
            </a:r>
            <a:r>
              <a:rPr sz="818" spc="-10" dirty="0">
                <a:solidFill>
                  <a:srgbClr val="231F20"/>
                </a:solidFill>
                <a:latin typeface="Calibri"/>
                <a:cs typeface="Calibri"/>
              </a:rPr>
              <a:t> </a:t>
            </a:r>
            <a:r>
              <a:rPr sz="818" dirty="0">
                <a:solidFill>
                  <a:srgbClr val="231F20"/>
                </a:solidFill>
                <a:latin typeface="Calibri"/>
                <a:cs typeface="Calibri"/>
              </a:rPr>
              <a:t>a</a:t>
            </a:r>
            <a:r>
              <a:rPr sz="818" spc="-14" dirty="0">
                <a:solidFill>
                  <a:srgbClr val="231F20"/>
                </a:solidFill>
                <a:latin typeface="Calibri"/>
                <a:cs typeface="Calibri"/>
              </a:rPr>
              <a:t> </a:t>
            </a:r>
            <a:r>
              <a:rPr sz="818" spc="17" dirty="0">
                <a:solidFill>
                  <a:srgbClr val="231F20"/>
                </a:solidFill>
                <a:latin typeface="Calibri"/>
                <a:cs typeface="Calibri"/>
              </a:rPr>
              <a:t>maximum  </a:t>
            </a:r>
            <a:r>
              <a:rPr sz="818" spc="3" dirty="0">
                <a:solidFill>
                  <a:srgbClr val="231F20"/>
                </a:solidFill>
                <a:latin typeface="Calibri"/>
                <a:cs typeface="Calibri"/>
              </a:rPr>
              <a:t>of</a:t>
            </a:r>
            <a:r>
              <a:rPr sz="818" spc="-14" dirty="0">
                <a:solidFill>
                  <a:srgbClr val="231F20"/>
                </a:solidFill>
                <a:latin typeface="Calibri"/>
                <a:cs typeface="Calibri"/>
              </a:rPr>
              <a:t> </a:t>
            </a:r>
            <a:r>
              <a:rPr sz="818" spc="7" dirty="0">
                <a:solidFill>
                  <a:srgbClr val="231F20"/>
                </a:solidFill>
                <a:latin typeface="Calibri"/>
                <a:cs typeface="Calibri"/>
              </a:rPr>
              <a:t>80k</a:t>
            </a:r>
            <a:r>
              <a:rPr sz="818" spc="-14" dirty="0">
                <a:solidFill>
                  <a:srgbClr val="231F20"/>
                </a:solidFill>
                <a:latin typeface="Calibri"/>
                <a:cs typeface="Calibri"/>
              </a:rPr>
              <a:t> </a:t>
            </a:r>
            <a:r>
              <a:rPr sz="818" spc="-3" dirty="0">
                <a:solidFill>
                  <a:srgbClr val="231F20"/>
                </a:solidFill>
                <a:latin typeface="Calibri"/>
                <a:cs typeface="Calibri"/>
              </a:rPr>
              <a:t>miles.</a:t>
            </a:r>
            <a:r>
              <a:rPr sz="818" spc="-48" dirty="0">
                <a:solidFill>
                  <a:srgbClr val="231F20"/>
                </a:solidFill>
                <a:latin typeface="Calibri"/>
                <a:cs typeface="Calibri"/>
              </a:rPr>
              <a:t> </a:t>
            </a:r>
            <a:r>
              <a:rPr sz="818" spc="7" dirty="0">
                <a:solidFill>
                  <a:srgbClr val="231F20"/>
                </a:solidFill>
                <a:latin typeface="Calibri"/>
                <a:cs typeface="Calibri"/>
              </a:rPr>
              <a:t>This</a:t>
            </a:r>
            <a:r>
              <a:rPr sz="818" spc="-10" dirty="0">
                <a:solidFill>
                  <a:srgbClr val="231F20"/>
                </a:solidFill>
                <a:latin typeface="Calibri"/>
                <a:cs typeface="Calibri"/>
              </a:rPr>
              <a:t> </a:t>
            </a:r>
            <a:r>
              <a:rPr sz="818" spc="3" dirty="0">
                <a:solidFill>
                  <a:srgbClr val="231F20"/>
                </a:solidFill>
                <a:latin typeface="Calibri"/>
                <a:cs typeface="Calibri"/>
              </a:rPr>
              <a:t>report</a:t>
            </a:r>
            <a:r>
              <a:rPr sz="818" spc="-14" dirty="0">
                <a:solidFill>
                  <a:srgbClr val="231F20"/>
                </a:solidFill>
                <a:latin typeface="Calibri"/>
                <a:cs typeface="Calibri"/>
              </a:rPr>
              <a:t> </a:t>
            </a:r>
            <a:r>
              <a:rPr sz="818" spc="7" dirty="0">
                <a:solidFill>
                  <a:srgbClr val="231F20"/>
                </a:solidFill>
                <a:latin typeface="Calibri"/>
                <a:cs typeface="Calibri"/>
              </a:rPr>
              <a:t>will</a:t>
            </a:r>
            <a:r>
              <a:rPr sz="818" spc="-14" dirty="0">
                <a:solidFill>
                  <a:srgbClr val="231F20"/>
                </a:solidFill>
                <a:latin typeface="Calibri"/>
                <a:cs typeface="Calibri"/>
              </a:rPr>
              <a:t> </a:t>
            </a:r>
            <a:r>
              <a:rPr sz="818" spc="14" dirty="0">
                <a:solidFill>
                  <a:srgbClr val="231F20"/>
                </a:solidFill>
                <a:latin typeface="Calibri"/>
                <a:cs typeface="Calibri"/>
              </a:rPr>
              <a:t>show</a:t>
            </a:r>
            <a:r>
              <a:rPr sz="818" spc="-14" dirty="0">
                <a:solidFill>
                  <a:srgbClr val="231F20"/>
                </a:solidFill>
                <a:latin typeface="Calibri"/>
                <a:cs typeface="Calibri"/>
              </a:rPr>
              <a:t> </a:t>
            </a:r>
            <a:r>
              <a:rPr sz="818" spc="7" dirty="0">
                <a:solidFill>
                  <a:srgbClr val="231F20"/>
                </a:solidFill>
                <a:latin typeface="Calibri"/>
                <a:cs typeface="Calibri"/>
              </a:rPr>
              <a:t>the</a:t>
            </a:r>
            <a:r>
              <a:rPr sz="818" spc="-10" dirty="0">
                <a:solidFill>
                  <a:srgbClr val="231F20"/>
                </a:solidFill>
                <a:latin typeface="Calibri"/>
                <a:cs typeface="Calibri"/>
              </a:rPr>
              <a:t> </a:t>
            </a:r>
            <a:r>
              <a:rPr sz="818" dirty="0">
                <a:solidFill>
                  <a:srgbClr val="231F20"/>
                </a:solidFill>
                <a:latin typeface="Calibri"/>
                <a:cs typeface="Calibri"/>
              </a:rPr>
              <a:t>results</a:t>
            </a:r>
            <a:r>
              <a:rPr sz="818" spc="-14" dirty="0">
                <a:solidFill>
                  <a:srgbClr val="231F20"/>
                </a:solidFill>
                <a:latin typeface="Calibri"/>
                <a:cs typeface="Calibri"/>
              </a:rPr>
              <a:t> </a:t>
            </a:r>
            <a:r>
              <a:rPr sz="818" spc="3" dirty="0">
                <a:solidFill>
                  <a:srgbClr val="231F20"/>
                </a:solidFill>
                <a:latin typeface="Calibri"/>
                <a:cs typeface="Calibri"/>
              </a:rPr>
              <a:t>of</a:t>
            </a:r>
            <a:r>
              <a:rPr sz="818" spc="-14" dirty="0">
                <a:solidFill>
                  <a:srgbClr val="231F20"/>
                </a:solidFill>
                <a:latin typeface="Calibri"/>
                <a:cs typeface="Calibri"/>
              </a:rPr>
              <a:t> </a:t>
            </a:r>
            <a:r>
              <a:rPr sz="818" spc="7" dirty="0">
                <a:solidFill>
                  <a:srgbClr val="231F20"/>
                </a:solidFill>
                <a:latin typeface="Calibri"/>
                <a:cs typeface="Calibri"/>
              </a:rPr>
              <a:t>our</a:t>
            </a:r>
            <a:r>
              <a:rPr sz="818" spc="-10" dirty="0">
                <a:solidFill>
                  <a:srgbClr val="231F20"/>
                </a:solidFill>
                <a:latin typeface="Calibri"/>
                <a:cs typeface="Calibri"/>
              </a:rPr>
              <a:t> </a:t>
            </a:r>
            <a:r>
              <a:rPr sz="818" spc="-3" dirty="0">
                <a:solidFill>
                  <a:srgbClr val="231F20"/>
                </a:solidFill>
                <a:latin typeface="Calibri"/>
                <a:cs typeface="Calibri"/>
              </a:rPr>
              <a:t>fleet</a:t>
            </a:r>
            <a:r>
              <a:rPr sz="818" spc="-14" dirty="0">
                <a:solidFill>
                  <a:srgbClr val="231F20"/>
                </a:solidFill>
                <a:latin typeface="Calibri"/>
                <a:cs typeface="Calibri"/>
              </a:rPr>
              <a:t> </a:t>
            </a:r>
            <a:r>
              <a:rPr sz="818" spc="17" dirty="0">
                <a:solidFill>
                  <a:srgbClr val="231F20"/>
                </a:solidFill>
                <a:latin typeface="Calibri"/>
                <a:cs typeface="Calibri"/>
              </a:rPr>
              <a:t>model</a:t>
            </a:r>
            <a:r>
              <a:rPr sz="818" spc="-14" dirty="0">
                <a:solidFill>
                  <a:srgbClr val="231F20"/>
                </a:solidFill>
                <a:latin typeface="Calibri"/>
                <a:cs typeface="Calibri"/>
              </a:rPr>
              <a:t> </a:t>
            </a:r>
            <a:r>
              <a:rPr sz="818" spc="17" dirty="0">
                <a:solidFill>
                  <a:srgbClr val="231F20"/>
                </a:solidFill>
                <a:latin typeface="Calibri"/>
                <a:cs typeface="Calibri"/>
              </a:rPr>
              <a:t>and</a:t>
            </a:r>
            <a:r>
              <a:rPr sz="818" spc="-10" dirty="0">
                <a:solidFill>
                  <a:srgbClr val="231F20"/>
                </a:solidFill>
                <a:latin typeface="Calibri"/>
                <a:cs typeface="Calibri"/>
              </a:rPr>
              <a:t> </a:t>
            </a:r>
            <a:r>
              <a:rPr sz="818" spc="7" dirty="0">
                <a:solidFill>
                  <a:srgbClr val="231F20"/>
                </a:solidFill>
                <a:latin typeface="Calibri"/>
                <a:cs typeface="Calibri"/>
              </a:rPr>
              <a:t>our</a:t>
            </a:r>
            <a:r>
              <a:rPr sz="818" spc="-14" dirty="0">
                <a:solidFill>
                  <a:srgbClr val="231F20"/>
                </a:solidFill>
                <a:latin typeface="Calibri"/>
                <a:cs typeface="Calibri"/>
              </a:rPr>
              <a:t> </a:t>
            </a:r>
            <a:r>
              <a:rPr sz="818" spc="-3" dirty="0">
                <a:solidFill>
                  <a:srgbClr val="231F20"/>
                </a:solidFill>
                <a:latin typeface="Calibri"/>
                <a:cs typeface="Calibri"/>
              </a:rPr>
              <a:t>return</a:t>
            </a:r>
            <a:r>
              <a:rPr sz="818" spc="-14" dirty="0">
                <a:solidFill>
                  <a:srgbClr val="231F20"/>
                </a:solidFill>
                <a:latin typeface="Calibri"/>
                <a:cs typeface="Calibri"/>
              </a:rPr>
              <a:t> </a:t>
            </a:r>
            <a:r>
              <a:rPr sz="818" spc="20" dirty="0">
                <a:solidFill>
                  <a:srgbClr val="231F20"/>
                </a:solidFill>
                <a:latin typeface="Calibri"/>
                <a:cs typeface="Calibri"/>
              </a:rPr>
              <a:t>on  </a:t>
            </a:r>
            <a:r>
              <a:rPr sz="818" spc="7" dirty="0">
                <a:solidFill>
                  <a:srgbClr val="231F20"/>
                </a:solidFill>
                <a:latin typeface="Calibri"/>
                <a:cs typeface="Calibri"/>
              </a:rPr>
              <a:t>investment </a:t>
            </a:r>
            <a:r>
              <a:rPr sz="818" spc="-3" dirty="0">
                <a:solidFill>
                  <a:srgbClr val="231F20"/>
                </a:solidFill>
                <a:latin typeface="Calibri"/>
                <a:cs typeface="Calibri"/>
              </a:rPr>
              <a:t>at</a:t>
            </a:r>
            <a:r>
              <a:rPr sz="818" spc="-37" dirty="0">
                <a:solidFill>
                  <a:srgbClr val="231F20"/>
                </a:solidFill>
                <a:latin typeface="Calibri"/>
                <a:cs typeface="Calibri"/>
              </a:rPr>
              <a:t> </a:t>
            </a:r>
            <a:r>
              <a:rPr sz="818" spc="7" dirty="0">
                <a:solidFill>
                  <a:srgbClr val="231F20"/>
                </a:solidFill>
                <a:latin typeface="Calibri"/>
                <a:cs typeface="Calibri"/>
              </a:rPr>
              <a:t>auction.</a:t>
            </a:r>
            <a:endParaRPr sz="818">
              <a:solidFill>
                <a:prstClr val="black"/>
              </a:solidFill>
              <a:latin typeface="Calibri"/>
              <a:cs typeface="Calibri"/>
            </a:endParaRPr>
          </a:p>
          <a:p>
            <a:pPr marL="8659" marR="50221" defTabSz="623438">
              <a:spcBef>
                <a:spcPts val="614"/>
              </a:spcBef>
            </a:pPr>
            <a:r>
              <a:rPr sz="818" spc="-17" dirty="0">
                <a:solidFill>
                  <a:srgbClr val="231F20"/>
                </a:solidFill>
                <a:latin typeface="Calibri"/>
                <a:cs typeface="Calibri"/>
              </a:rPr>
              <a:t>BVM </a:t>
            </a:r>
            <a:r>
              <a:rPr sz="818" spc="7" dirty="0">
                <a:solidFill>
                  <a:srgbClr val="231F20"/>
                </a:solidFill>
                <a:latin typeface="Calibri"/>
                <a:cs typeface="Calibri"/>
              </a:rPr>
              <a:t>also addressed </a:t>
            </a:r>
            <a:r>
              <a:rPr sz="818" spc="3" dirty="0">
                <a:solidFill>
                  <a:srgbClr val="231F20"/>
                </a:solidFill>
                <a:latin typeface="Calibri"/>
                <a:cs typeface="Calibri"/>
              </a:rPr>
              <a:t>all </a:t>
            </a:r>
            <a:r>
              <a:rPr sz="818" spc="10" dirty="0">
                <a:solidFill>
                  <a:srgbClr val="231F20"/>
                </a:solidFill>
                <a:latin typeface="Calibri"/>
                <a:cs typeface="Calibri"/>
              </a:rPr>
              <a:t>maintenance </a:t>
            </a:r>
            <a:r>
              <a:rPr sz="818" spc="7" dirty="0">
                <a:solidFill>
                  <a:srgbClr val="231F20"/>
                </a:solidFill>
                <a:latin typeface="Calibri"/>
                <a:cs typeface="Calibri"/>
              </a:rPr>
              <a:t>costs </a:t>
            </a:r>
            <a:r>
              <a:rPr sz="818" spc="20" dirty="0">
                <a:solidFill>
                  <a:srgbClr val="231F20"/>
                </a:solidFill>
                <a:latin typeface="Calibri"/>
                <a:cs typeface="Calibri"/>
              </a:rPr>
              <a:t>including </a:t>
            </a:r>
            <a:r>
              <a:rPr sz="818" spc="10" dirty="0">
                <a:solidFill>
                  <a:srgbClr val="231F20"/>
                </a:solidFill>
                <a:latin typeface="Calibri"/>
                <a:cs typeface="Calibri"/>
              </a:rPr>
              <a:t>collision </a:t>
            </a:r>
            <a:r>
              <a:rPr sz="818" spc="7" dirty="0">
                <a:solidFill>
                  <a:srgbClr val="231F20"/>
                </a:solidFill>
                <a:latin typeface="Calibri"/>
                <a:cs typeface="Calibri"/>
              </a:rPr>
              <a:t>costs </a:t>
            </a:r>
            <a:r>
              <a:rPr sz="818" spc="-10" dirty="0">
                <a:solidFill>
                  <a:srgbClr val="231F20"/>
                </a:solidFill>
                <a:latin typeface="Calibri"/>
                <a:cs typeface="Calibri"/>
              </a:rPr>
              <a:t>for </a:t>
            </a:r>
            <a:r>
              <a:rPr sz="818" spc="17" dirty="0">
                <a:solidFill>
                  <a:srgbClr val="231F20"/>
                </a:solidFill>
                <a:latin typeface="Calibri"/>
                <a:cs typeface="Calibri"/>
              </a:rPr>
              <a:t>both  </a:t>
            </a:r>
            <a:r>
              <a:rPr sz="818" spc="7" dirty="0">
                <a:solidFill>
                  <a:srgbClr val="231F20"/>
                </a:solidFill>
                <a:latin typeface="Calibri"/>
                <a:cs typeface="Calibri"/>
              </a:rPr>
              <a:t>leased vehicles </a:t>
            </a:r>
            <a:r>
              <a:rPr sz="818" spc="17" dirty="0">
                <a:solidFill>
                  <a:srgbClr val="231F20"/>
                </a:solidFill>
                <a:latin typeface="Calibri"/>
                <a:cs typeface="Calibri"/>
              </a:rPr>
              <a:t>and </a:t>
            </a:r>
            <a:r>
              <a:rPr sz="818" spc="24" dirty="0">
                <a:solidFill>
                  <a:srgbClr val="231F20"/>
                </a:solidFill>
                <a:latin typeface="Calibri"/>
                <a:cs typeface="Calibri"/>
              </a:rPr>
              <a:t>agency </a:t>
            </a:r>
            <a:r>
              <a:rPr sz="818" spc="17" dirty="0">
                <a:solidFill>
                  <a:srgbClr val="231F20"/>
                </a:solidFill>
                <a:latin typeface="Calibri"/>
                <a:cs typeface="Calibri"/>
              </a:rPr>
              <a:t>owned </a:t>
            </a:r>
            <a:r>
              <a:rPr sz="818" dirty="0">
                <a:solidFill>
                  <a:srgbClr val="231F20"/>
                </a:solidFill>
                <a:latin typeface="Calibri"/>
                <a:cs typeface="Calibri"/>
              </a:rPr>
              <a:t>vehicles. </a:t>
            </a:r>
            <a:r>
              <a:rPr sz="818" spc="3" dirty="0">
                <a:solidFill>
                  <a:srgbClr val="231F20"/>
                </a:solidFill>
                <a:latin typeface="Calibri"/>
                <a:cs typeface="Calibri"/>
              </a:rPr>
              <a:t>By </a:t>
            </a:r>
            <a:r>
              <a:rPr sz="818" spc="-3" dirty="0">
                <a:solidFill>
                  <a:srgbClr val="231F20"/>
                </a:solidFill>
                <a:latin typeface="Calibri"/>
                <a:cs typeface="Calibri"/>
              </a:rPr>
              <a:t>fleet </a:t>
            </a:r>
            <a:r>
              <a:rPr sz="818" spc="10" dirty="0">
                <a:solidFill>
                  <a:srgbClr val="231F20"/>
                </a:solidFill>
                <a:latin typeface="Calibri"/>
                <a:cs typeface="Calibri"/>
              </a:rPr>
              <a:t>reduction </a:t>
            </a:r>
            <a:r>
              <a:rPr sz="818" spc="17" dirty="0">
                <a:solidFill>
                  <a:srgbClr val="231F20"/>
                </a:solidFill>
                <a:latin typeface="Calibri"/>
                <a:cs typeface="Calibri"/>
              </a:rPr>
              <a:t>and </a:t>
            </a:r>
            <a:r>
              <a:rPr sz="818" spc="-31" dirty="0">
                <a:solidFill>
                  <a:srgbClr val="231F20"/>
                </a:solidFill>
                <a:latin typeface="Calibri"/>
                <a:cs typeface="Calibri"/>
              </a:rPr>
              <a:t>BVM’s </a:t>
            </a:r>
            <a:r>
              <a:rPr sz="818" spc="3" dirty="0">
                <a:solidFill>
                  <a:srgbClr val="231F20"/>
                </a:solidFill>
                <a:latin typeface="Calibri"/>
                <a:cs typeface="Calibri"/>
              </a:rPr>
              <a:t>team  </a:t>
            </a:r>
            <a:r>
              <a:rPr sz="818" spc="14" dirty="0">
                <a:solidFill>
                  <a:srgbClr val="231F20"/>
                </a:solidFill>
                <a:latin typeface="Calibri"/>
                <a:cs typeface="Calibri"/>
              </a:rPr>
              <a:t>monitoring</a:t>
            </a:r>
            <a:r>
              <a:rPr sz="818" spc="-14" dirty="0">
                <a:solidFill>
                  <a:srgbClr val="231F20"/>
                </a:solidFill>
                <a:latin typeface="Calibri"/>
                <a:cs typeface="Calibri"/>
              </a:rPr>
              <a:t> </a:t>
            </a:r>
            <a:r>
              <a:rPr sz="818" spc="3" dirty="0">
                <a:solidFill>
                  <a:srgbClr val="231F20"/>
                </a:solidFill>
                <a:latin typeface="Calibri"/>
                <a:cs typeface="Calibri"/>
              </a:rPr>
              <a:t>all</a:t>
            </a:r>
            <a:r>
              <a:rPr sz="818" spc="-10" dirty="0">
                <a:solidFill>
                  <a:srgbClr val="231F20"/>
                </a:solidFill>
                <a:latin typeface="Calibri"/>
                <a:cs typeface="Calibri"/>
              </a:rPr>
              <a:t> </a:t>
            </a:r>
            <a:r>
              <a:rPr sz="818" spc="10" dirty="0">
                <a:solidFill>
                  <a:srgbClr val="231F20"/>
                </a:solidFill>
                <a:latin typeface="Calibri"/>
                <a:cs typeface="Calibri"/>
              </a:rPr>
              <a:t>maintenance</a:t>
            </a:r>
            <a:r>
              <a:rPr sz="818" spc="-10" dirty="0">
                <a:solidFill>
                  <a:srgbClr val="231F20"/>
                </a:solidFill>
                <a:latin typeface="Calibri"/>
                <a:cs typeface="Calibri"/>
              </a:rPr>
              <a:t> </a:t>
            </a:r>
            <a:r>
              <a:rPr sz="818" spc="17" dirty="0">
                <a:solidFill>
                  <a:srgbClr val="231F20"/>
                </a:solidFill>
                <a:latin typeface="Calibri"/>
                <a:cs typeface="Calibri"/>
              </a:rPr>
              <a:t>and</a:t>
            </a:r>
            <a:r>
              <a:rPr sz="818" spc="-14" dirty="0">
                <a:solidFill>
                  <a:srgbClr val="231F20"/>
                </a:solidFill>
                <a:latin typeface="Calibri"/>
                <a:cs typeface="Calibri"/>
              </a:rPr>
              <a:t> </a:t>
            </a:r>
            <a:r>
              <a:rPr sz="818" spc="10" dirty="0">
                <a:solidFill>
                  <a:srgbClr val="231F20"/>
                </a:solidFill>
                <a:latin typeface="Calibri"/>
                <a:cs typeface="Calibri"/>
              </a:rPr>
              <a:t>collision</a:t>
            </a:r>
            <a:r>
              <a:rPr sz="818" spc="-10" dirty="0">
                <a:solidFill>
                  <a:srgbClr val="231F20"/>
                </a:solidFill>
                <a:latin typeface="Calibri"/>
                <a:cs typeface="Calibri"/>
              </a:rPr>
              <a:t> </a:t>
            </a:r>
            <a:r>
              <a:rPr sz="818" spc="10" dirty="0">
                <a:solidFill>
                  <a:srgbClr val="231F20"/>
                </a:solidFill>
                <a:latin typeface="Calibri"/>
                <a:cs typeface="Calibri"/>
              </a:rPr>
              <a:t>expenses</a:t>
            </a:r>
            <a:r>
              <a:rPr sz="818" spc="-10" dirty="0">
                <a:solidFill>
                  <a:srgbClr val="231F20"/>
                </a:solidFill>
                <a:latin typeface="Calibri"/>
                <a:cs typeface="Calibri"/>
              </a:rPr>
              <a:t> </a:t>
            </a:r>
            <a:r>
              <a:rPr sz="818" spc="3" dirty="0">
                <a:solidFill>
                  <a:srgbClr val="231F20"/>
                </a:solidFill>
                <a:latin typeface="Calibri"/>
                <a:cs typeface="Calibri"/>
              </a:rPr>
              <a:t>we</a:t>
            </a:r>
            <a:r>
              <a:rPr sz="818" spc="-14" dirty="0">
                <a:solidFill>
                  <a:srgbClr val="231F20"/>
                </a:solidFill>
                <a:latin typeface="Calibri"/>
                <a:cs typeface="Calibri"/>
              </a:rPr>
              <a:t> </a:t>
            </a:r>
            <a:r>
              <a:rPr sz="818" spc="7" dirty="0">
                <a:solidFill>
                  <a:srgbClr val="231F20"/>
                </a:solidFill>
                <a:latin typeface="Calibri"/>
                <a:cs typeface="Calibri"/>
              </a:rPr>
              <a:t>have</a:t>
            </a:r>
            <a:r>
              <a:rPr sz="818" spc="-10" dirty="0">
                <a:solidFill>
                  <a:srgbClr val="231F20"/>
                </a:solidFill>
                <a:latin typeface="Calibri"/>
                <a:cs typeface="Calibri"/>
              </a:rPr>
              <a:t> </a:t>
            </a:r>
            <a:r>
              <a:rPr sz="818" spc="10" dirty="0">
                <a:solidFill>
                  <a:srgbClr val="231F20"/>
                </a:solidFill>
                <a:latin typeface="Calibri"/>
                <a:cs typeface="Calibri"/>
              </a:rPr>
              <a:t>reduced</a:t>
            </a:r>
            <a:r>
              <a:rPr sz="818" spc="-10" dirty="0">
                <a:solidFill>
                  <a:srgbClr val="231F20"/>
                </a:solidFill>
                <a:latin typeface="Calibri"/>
                <a:cs typeface="Calibri"/>
              </a:rPr>
              <a:t> </a:t>
            </a:r>
            <a:r>
              <a:rPr sz="818" spc="3" dirty="0">
                <a:solidFill>
                  <a:srgbClr val="231F20"/>
                </a:solidFill>
                <a:latin typeface="Calibri"/>
                <a:cs typeface="Calibri"/>
              </a:rPr>
              <a:t>these</a:t>
            </a:r>
            <a:r>
              <a:rPr sz="818" spc="-14" dirty="0">
                <a:solidFill>
                  <a:srgbClr val="231F20"/>
                </a:solidFill>
                <a:latin typeface="Calibri"/>
                <a:cs typeface="Calibri"/>
              </a:rPr>
              <a:t> </a:t>
            </a:r>
            <a:r>
              <a:rPr sz="818" spc="7" dirty="0">
                <a:solidFill>
                  <a:srgbClr val="231F20"/>
                </a:solidFill>
                <a:latin typeface="Calibri"/>
                <a:cs typeface="Calibri"/>
              </a:rPr>
              <a:t>costs  </a:t>
            </a:r>
            <a:r>
              <a:rPr sz="818" dirty="0">
                <a:solidFill>
                  <a:srgbClr val="231F20"/>
                </a:solidFill>
                <a:latin typeface="Calibri"/>
                <a:cs typeface="Calibri"/>
              </a:rPr>
              <a:t>over </a:t>
            </a:r>
            <a:r>
              <a:rPr sz="818" spc="-10" dirty="0">
                <a:solidFill>
                  <a:srgbClr val="231F20"/>
                </a:solidFill>
                <a:latin typeface="Calibri"/>
                <a:cs typeface="Calibri"/>
              </a:rPr>
              <a:t>3.2 </a:t>
            </a:r>
            <a:r>
              <a:rPr sz="818" spc="10" dirty="0">
                <a:solidFill>
                  <a:srgbClr val="231F20"/>
                </a:solidFill>
                <a:latin typeface="Calibri"/>
                <a:cs typeface="Calibri"/>
              </a:rPr>
              <a:t>million </a:t>
            </a:r>
            <a:r>
              <a:rPr sz="818" spc="7" dirty="0">
                <a:solidFill>
                  <a:srgbClr val="231F20"/>
                </a:solidFill>
                <a:latin typeface="Calibri"/>
                <a:cs typeface="Calibri"/>
              </a:rPr>
              <a:t>dollars</a:t>
            </a:r>
            <a:r>
              <a:rPr sz="818" spc="-58" dirty="0">
                <a:solidFill>
                  <a:srgbClr val="231F20"/>
                </a:solidFill>
                <a:latin typeface="Calibri"/>
                <a:cs typeface="Calibri"/>
              </a:rPr>
              <a:t> </a:t>
            </a:r>
            <a:r>
              <a:rPr sz="818" dirty="0">
                <a:solidFill>
                  <a:srgbClr val="231F20"/>
                </a:solidFill>
                <a:latin typeface="Calibri"/>
                <a:cs typeface="Calibri"/>
              </a:rPr>
              <a:t>annually.</a:t>
            </a:r>
            <a:endParaRPr sz="818">
              <a:solidFill>
                <a:prstClr val="black"/>
              </a:solidFill>
              <a:latin typeface="Calibri"/>
              <a:cs typeface="Calibri"/>
            </a:endParaRPr>
          </a:p>
          <a:p>
            <a:pPr marL="8659" marR="15586" defTabSz="623438">
              <a:spcBef>
                <a:spcPts val="614"/>
              </a:spcBef>
            </a:pPr>
            <a:r>
              <a:rPr sz="818" spc="10" dirty="0">
                <a:solidFill>
                  <a:srgbClr val="231F20"/>
                </a:solidFill>
                <a:latin typeface="Calibri"/>
                <a:cs typeface="Calibri"/>
              </a:rPr>
              <a:t>In </a:t>
            </a:r>
            <a:r>
              <a:rPr sz="818" spc="3" dirty="0">
                <a:solidFill>
                  <a:srgbClr val="231F20"/>
                </a:solidFill>
                <a:latin typeface="Calibri"/>
                <a:cs typeface="Calibri"/>
              </a:rPr>
              <a:t>2018 we </a:t>
            </a:r>
            <a:r>
              <a:rPr sz="818" spc="7" dirty="0">
                <a:solidFill>
                  <a:srgbClr val="231F20"/>
                </a:solidFill>
                <a:latin typeface="Calibri"/>
                <a:cs typeface="Calibri"/>
              </a:rPr>
              <a:t>installed </a:t>
            </a:r>
            <a:r>
              <a:rPr sz="818" dirty="0">
                <a:solidFill>
                  <a:srgbClr val="231F20"/>
                </a:solidFill>
                <a:latin typeface="Calibri"/>
                <a:cs typeface="Calibri"/>
              </a:rPr>
              <a:t>Telematics </a:t>
            </a:r>
            <a:r>
              <a:rPr sz="818" spc="14" dirty="0">
                <a:solidFill>
                  <a:srgbClr val="231F20"/>
                </a:solidFill>
                <a:latin typeface="Calibri"/>
                <a:cs typeface="Calibri"/>
              </a:rPr>
              <a:t>in Commonwealth </a:t>
            </a:r>
            <a:r>
              <a:rPr sz="818" spc="7" dirty="0">
                <a:solidFill>
                  <a:srgbClr val="231F20"/>
                </a:solidFill>
                <a:latin typeface="Calibri"/>
                <a:cs typeface="Calibri"/>
              </a:rPr>
              <a:t>vehicles </a:t>
            </a:r>
            <a:r>
              <a:rPr sz="818" spc="17" dirty="0">
                <a:solidFill>
                  <a:srgbClr val="231F20"/>
                </a:solidFill>
                <a:latin typeface="Calibri"/>
                <a:cs typeface="Calibri"/>
              </a:rPr>
              <a:t>and </a:t>
            </a:r>
            <a:r>
              <a:rPr sz="818" spc="7" dirty="0">
                <a:solidFill>
                  <a:srgbClr val="231F20"/>
                </a:solidFill>
                <a:latin typeface="Calibri"/>
                <a:cs typeface="Calibri"/>
              </a:rPr>
              <a:t>this </a:t>
            </a:r>
            <a:r>
              <a:rPr sz="818" spc="3" dirty="0">
                <a:solidFill>
                  <a:srgbClr val="231F20"/>
                </a:solidFill>
                <a:latin typeface="Calibri"/>
                <a:cs typeface="Calibri"/>
              </a:rPr>
              <a:t>report </a:t>
            </a:r>
            <a:r>
              <a:rPr sz="818" spc="7" dirty="0">
                <a:solidFill>
                  <a:srgbClr val="231F20"/>
                </a:solidFill>
                <a:latin typeface="Calibri"/>
                <a:cs typeface="Calibri"/>
              </a:rPr>
              <a:t>will  </a:t>
            </a:r>
            <a:r>
              <a:rPr sz="818" spc="14" dirty="0">
                <a:solidFill>
                  <a:srgbClr val="231F20"/>
                </a:solidFill>
                <a:latin typeface="Calibri"/>
                <a:cs typeface="Calibri"/>
              </a:rPr>
              <a:t>show</a:t>
            </a:r>
            <a:r>
              <a:rPr sz="818" spc="-10" dirty="0">
                <a:solidFill>
                  <a:srgbClr val="231F20"/>
                </a:solidFill>
                <a:latin typeface="Calibri"/>
                <a:cs typeface="Calibri"/>
              </a:rPr>
              <a:t> </a:t>
            </a:r>
            <a:r>
              <a:rPr sz="818" spc="7" dirty="0">
                <a:solidFill>
                  <a:srgbClr val="231F20"/>
                </a:solidFill>
                <a:latin typeface="Calibri"/>
                <a:cs typeface="Calibri"/>
              </a:rPr>
              <a:t>the</a:t>
            </a:r>
            <a:r>
              <a:rPr sz="818" spc="-10" dirty="0">
                <a:solidFill>
                  <a:srgbClr val="231F20"/>
                </a:solidFill>
                <a:latin typeface="Calibri"/>
                <a:cs typeface="Calibri"/>
              </a:rPr>
              <a:t> </a:t>
            </a:r>
            <a:r>
              <a:rPr sz="818" spc="-3" dirty="0">
                <a:solidFill>
                  <a:srgbClr val="231F20"/>
                </a:solidFill>
                <a:latin typeface="Calibri"/>
                <a:cs typeface="Calibri"/>
              </a:rPr>
              <a:t>affect</a:t>
            </a:r>
            <a:r>
              <a:rPr sz="818" spc="-41" dirty="0">
                <a:solidFill>
                  <a:srgbClr val="231F20"/>
                </a:solidFill>
                <a:latin typeface="Calibri"/>
                <a:cs typeface="Calibri"/>
              </a:rPr>
              <a:t> </a:t>
            </a:r>
            <a:r>
              <a:rPr sz="818" dirty="0">
                <a:solidFill>
                  <a:srgbClr val="231F20"/>
                </a:solidFill>
                <a:latin typeface="Calibri"/>
                <a:cs typeface="Calibri"/>
              </a:rPr>
              <a:t>Telematics</a:t>
            </a:r>
            <a:r>
              <a:rPr sz="818" spc="-10" dirty="0">
                <a:solidFill>
                  <a:srgbClr val="231F20"/>
                </a:solidFill>
                <a:latin typeface="Calibri"/>
                <a:cs typeface="Calibri"/>
              </a:rPr>
              <a:t> </a:t>
            </a:r>
            <a:r>
              <a:rPr sz="818" spc="17" dirty="0">
                <a:solidFill>
                  <a:srgbClr val="231F20"/>
                </a:solidFill>
                <a:latin typeface="Calibri"/>
                <a:cs typeface="Calibri"/>
              </a:rPr>
              <a:t>had</a:t>
            </a:r>
            <a:r>
              <a:rPr sz="818" spc="-7" dirty="0">
                <a:solidFill>
                  <a:srgbClr val="231F20"/>
                </a:solidFill>
                <a:latin typeface="Calibri"/>
                <a:cs typeface="Calibri"/>
              </a:rPr>
              <a:t> </a:t>
            </a:r>
            <a:r>
              <a:rPr sz="818" spc="20" dirty="0">
                <a:solidFill>
                  <a:srgbClr val="231F20"/>
                </a:solidFill>
                <a:latin typeface="Calibri"/>
                <a:cs typeface="Calibri"/>
              </a:rPr>
              <a:t>on</a:t>
            </a:r>
            <a:r>
              <a:rPr sz="818" spc="-10" dirty="0">
                <a:solidFill>
                  <a:srgbClr val="231F20"/>
                </a:solidFill>
                <a:latin typeface="Calibri"/>
                <a:cs typeface="Calibri"/>
              </a:rPr>
              <a:t> </a:t>
            </a:r>
            <a:r>
              <a:rPr sz="818" spc="3" dirty="0">
                <a:solidFill>
                  <a:srgbClr val="231F20"/>
                </a:solidFill>
                <a:latin typeface="Calibri"/>
                <a:cs typeface="Calibri"/>
              </a:rPr>
              <a:t>fuel</a:t>
            </a:r>
            <a:r>
              <a:rPr sz="818" spc="-7" dirty="0">
                <a:solidFill>
                  <a:srgbClr val="231F20"/>
                </a:solidFill>
                <a:latin typeface="Calibri"/>
                <a:cs typeface="Calibri"/>
              </a:rPr>
              <a:t> </a:t>
            </a:r>
            <a:r>
              <a:rPr sz="818" spc="-3" dirty="0">
                <a:solidFill>
                  <a:srgbClr val="231F20"/>
                </a:solidFill>
                <a:latin typeface="Calibri"/>
                <a:cs typeface="Calibri"/>
              </a:rPr>
              <a:t>costs,</a:t>
            </a:r>
            <a:r>
              <a:rPr sz="818" spc="-10" dirty="0">
                <a:solidFill>
                  <a:srgbClr val="231F20"/>
                </a:solidFill>
                <a:latin typeface="Calibri"/>
                <a:cs typeface="Calibri"/>
              </a:rPr>
              <a:t> </a:t>
            </a:r>
            <a:r>
              <a:rPr sz="818" spc="3" dirty="0">
                <a:solidFill>
                  <a:srgbClr val="231F20"/>
                </a:solidFill>
                <a:latin typeface="Calibri"/>
                <a:cs typeface="Calibri"/>
              </a:rPr>
              <a:t>maintenance,</a:t>
            </a:r>
            <a:r>
              <a:rPr sz="818" spc="-7" dirty="0">
                <a:solidFill>
                  <a:srgbClr val="231F20"/>
                </a:solidFill>
                <a:latin typeface="Calibri"/>
                <a:cs typeface="Calibri"/>
              </a:rPr>
              <a:t> </a:t>
            </a:r>
            <a:r>
              <a:rPr sz="818" spc="3" dirty="0">
                <a:solidFill>
                  <a:srgbClr val="231F20"/>
                </a:solidFill>
                <a:latin typeface="Calibri"/>
                <a:cs typeface="Calibri"/>
              </a:rPr>
              <a:t>accident,</a:t>
            </a:r>
            <a:r>
              <a:rPr sz="818" spc="-10" dirty="0">
                <a:solidFill>
                  <a:srgbClr val="231F20"/>
                </a:solidFill>
                <a:latin typeface="Calibri"/>
                <a:cs typeface="Calibri"/>
              </a:rPr>
              <a:t> </a:t>
            </a:r>
            <a:r>
              <a:rPr sz="818" spc="17" dirty="0">
                <a:solidFill>
                  <a:srgbClr val="231F20"/>
                </a:solidFill>
                <a:latin typeface="Calibri"/>
                <a:cs typeface="Calibri"/>
              </a:rPr>
              <a:t>and</a:t>
            </a:r>
            <a:r>
              <a:rPr sz="818" spc="-7" dirty="0">
                <a:solidFill>
                  <a:srgbClr val="231F20"/>
                </a:solidFill>
                <a:latin typeface="Calibri"/>
                <a:cs typeface="Calibri"/>
              </a:rPr>
              <a:t> </a:t>
            </a:r>
            <a:r>
              <a:rPr sz="818" spc="-3" dirty="0">
                <a:solidFill>
                  <a:srgbClr val="231F20"/>
                </a:solidFill>
                <a:latin typeface="Calibri"/>
                <a:cs typeface="Calibri"/>
              </a:rPr>
              <a:t>fleet</a:t>
            </a:r>
            <a:r>
              <a:rPr sz="818" spc="-10" dirty="0">
                <a:solidFill>
                  <a:srgbClr val="231F20"/>
                </a:solidFill>
                <a:latin typeface="Calibri"/>
                <a:cs typeface="Calibri"/>
              </a:rPr>
              <a:t> </a:t>
            </a:r>
            <a:r>
              <a:rPr sz="818" spc="7" dirty="0">
                <a:solidFill>
                  <a:srgbClr val="231F20"/>
                </a:solidFill>
                <a:latin typeface="Calibri"/>
                <a:cs typeface="Calibri"/>
              </a:rPr>
              <a:t>us-  age. </a:t>
            </a:r>
            <a:r>
              <a:rPr sz="818" spc="3" dirty="0">
                <a:solidFill>
                  <a:srgbClr val="231F20"/>
                </a:solidFill>
                <a:latin typeface="Calibri"/>
                <a:cs typeface="Calibri"/>
              </a:rPr>
              <a:t>Much of </a:t>
            </a:r>
            <a:r>
              <a:rPr sz="818" spc="7" dirty="0">
                <a:solidFill>
                  <a:srgbClr val="231F20"/>
                </a:solidFill>
                <a:latin typeface="Calibri"/>
                <a:cs typeface="Calibri"/>
              </a:rPr>
              <a:t>this </a:t>
            </a:r>
            <a:r>
              <a:rPr sz="818" spc="3" dirty="0">
                <a:solidFill>
                  <a:srgbClr val="231F20"/>
                </a:solidFill>
                <a:latin typeface="Calibri"/>
                <a:cs typeface="Calibri"/>
              </a:rPr>
              <a:t>report </a:t>
            </a:r>
            <a:r>
              <a:rPr sz="818" spc="7" dirty="0">
                <a:solidFill>
                  <a:srgbClr val="231F20"/>
                </a:solidFill>
                <a:latin typeface="Calibri"/>
                <a:cs typeface="Calibri"/>
              </a:rPr>
              <a:t>will </a:t>
            </a:r>
            <a:r>
              <a:rPr sz="818" spc="17" dirty="0">
                <a:solidFill>
                  <a:srgbClr val="231F20"/>
                </a:solidFill>
                <a:latin typeface="Calibri"/>
                <a:cs typeface="Calibri"/>
              </a:rPr>
              <a:t>be </a:t>
            </a:r>
            <a:r>
              <a:rPr sz="818" spc="10" dirty="0">
                <a:solidFill>
                  <a:srgbClr val="231F20"/>
                </a:solidFill>
                <a:latin typeface="Calibri"/>
                <a:cs typeface="Calibri"/>
              </a:rPr>
              <a:t>considered </a:t>
            </a:r>
            <a:r>
              <a:rPr sz="818" dirty="0">
                <a:solidFill>
                  <a:srgbClr val="231F20"/>
                </a:solidFill>
                <a:latin typeface="Calibri"/>
                <a:cs typeface="Calibri"/>
              </a:rPr>
              <a:t>a </a:t>
            </a:r>
            <a:r>
              <a:rPr sz="818" spc="10" dirty="0">
                <a:solidFill>
                  <a:srgbClr val="231F20"/>
                </a:solidFill>
                <a:latin typeface="Calibri"/>
                <a:cs typeface="Calibri"/>
              </a:rPr>
              <a:t>base </a:t>
            </a:r>
            <a:r>
              <a:rPr sz="818" spc="7" dirty="0">
                <a:solidFill>
                  <a:srgbClr val="231F20"/>
                </a:solidFill>
                <a:latin typeface="Calibri"/>
                <a:cs typeface="Calibri"/>
              </a:rPr>
              <a:t>line </a:t>
            </a:r>
            <a:r>
              <a:rPr sz="818" spc="-10" dirty="0">
                <a:solidFill>
                  <a:srgbClr val="231F20"/>
                </a:solidFill>
                <a:latin typeface="Calibri"/>
                <a:cs typeface="Calibri"/>
              </a:rPr>
              <a:t>for </a:t>
            </a:r>
            <a:r>
              <a:rPr sz="818" dirty="0">
                <a:solidFill>
                  <a:srgbClr val="231F20"/>
                </a:solidFill>
                <a:latin typeface="Calibri"/>
                <a:cs typeface="Calibri"/>
              </a:rPr>
              <a:t>future </a:t>
            </a:r>
            <a:r>
              <a:rPr sz="818" spc="-7" dirty="0">
                <a:solidFill>
                  <a:srgbClr val="231F20"/>
                </a:solidFill>
                <a:latin typeface="Calibri"/>
                <a:cs typeface="Calibri"/>
              </a:rPr>
              <a:t>results. Most </a:t>
            </a:r>
            <a:r>
              <a:rPr sz="818" spc="3" dirty="0">
                <a:solidFill>
                  <a:srgbClr val="231F20"/>
                </a:solidFill>
                <a:latin typeface="Calibri"/>
                <a:cs typeface="Calibri"/>
              </a:rPr>
              <a:t>of  </a:t>
            </a:r>
            <a:r>
              <a:rPr sz="818" spc="7" dirty="0">
                <a:solidFill>
                  <a:srgbClr val="231F20"/>
                </a:solidFill>
                <a:latin typeface="Calibri"/>
                <a:cs typeface="Calibri"/>
              </a:rPr>
              <a:t>the</a:t>
            </a:r>
            <a:r>
              <a:rPr sz="818" spc="-14" dirty="0">
                <a:solidFill>
                  <a:srgbClr val="231F20"/>
                </a:solidFill>
                <a:latin typeface="Calibri"/>
                <a:cs typeface="Calibri"/>
              </a:rPr>
              <a:t> </a:t>
            </a:r>
            <a:r>
              <a:rPr sz="818" spc="7" dirty="0">
                <a:solidFill>
                  <a:srgbClr val="231F20"/>
                </a:solidFill>
                <a:latin typeface="Calibri"/>
                <a:cs typeface="Calibri"/>
              </a:rPr>
              <a:t>data</a:t>
            </a:r>
            <a:r>
              <a:rPr sz="818" spc="-14" dirty="0">
                <a:solidFill>
                  <a:srgbClr val="231F20"/>
                </a:solidFill>
                <a:latin typeface="Calibri"/>
                <a:cs typeface="Calibri"/>
              </a:rPr>
              <a:t> </a:t>
            </a:r>
            <a:r>
              <a:rPr sz="818" spc="10" dirty="0">
                <a:solidFill>
                  <a:srgbClr val="231F20"/>
                </a:solidFill>
                <a:latin typeface="Calibri"/>
                <a:cs typeface="Calibri"/>
              </a:rPr>
              <a:t>captured</a:t>
            </a:r>
            <a:r>
              <a:rPr sz="818" spc="-14" dirty="0">
                <a:solidFill>
                  <a:srgbClr val="231F20"/>
                </a:solidFill>
                <a:latin typeface="Calibri"/>
                <a:cs typeface="Calibri"/>
              </a:rPr>
              <a:t> </a:t>
            </a:r>
            <a:r>
              <a:rPr sz="818" spc="17" dirty="0">
                <a:solidFill>
                  <a:srgbClr val="231F20"/>
                </a:solidFill>
                <a:latin typeface="Calibri"/>
                <a:cs typeface="Calibri"/>
              </a:rPr>
              <a:t>through</a:t>
            </a:r>
            <a:r>
              <a:rPr sz="818" spc="-48" dirty="0">
                <a:solidFill>
                  <a:srgbClr val="231F20"/>
                </a:solidFill>
                <a:latin typeface="Calibri"/>
                <a:cs typeface="Calibri"/>
              </a:rPr>
              <a:t> </a:t>
            </a:r>
            <a:r>
              <a:rPr sz="818" dirty="0">
                <a:solidFill>
                  <a:srgbClr val="231F20"/>
                </a:solidFill>
                <a:latin typeface="Calibri"/>
                <a:cs typeface="Calibri"/>
              </a:rPr>
              <a:t>Telematics</a:t>
            </a:r>
            <a:r>
              <a:rPr sz="818" spc="-10" dirty="0">
                <a:solidFill>
                  <a:srgbClr val="231F20"/>
                </a:solidFill>
                <a:latin typeface="Calibri"/>
                <a:cs typeface="Calibri"/>
              </a:rPr>
              <a:t> </a:t>
            </a:r>
            <a:r>
              <a:rPr sz="818" spc="7" dirty="0">
                <a:solidFill>
                  <a:srgbClr val="231F20"/>
                </a:solidFill>
                <a:latin typeface="Calibri"/>
                <a:cs typeface="Calibri"/>
              </a:rPr>
              <a:t>was</a:t>
            </a:r>
            <a:r>
              <a:rPr sz="818" spc="-14" dirty="0">
                <a:solidFill>
                  <a:srgbClr val="231F20"/>
                </a:solidFill>
                <a:latin typeface="Calibri"/>
                <a:cs typeface="Calibri"/>
              </a:rPr>
              <a:t> </a:t>
            </a:r>
            <a:r>
              <a:rPr sz="818" spc="10" dirty="0">
                <a:solidFill>
                  <a:srgbClr val="231F20"/>
                </a:solidFill>
                <a:latin typeface="Calibri"/>
                <a:cs typeface="Calibri"/>
              </a:rPr>
              <a:t>not</a:t>
            </a:r>
            <a:r>
              <a:rPr sz="818" spc="-14" dirty="0">
                <a:solidFill>
                  <a:srgbClr val="231F20"/>
                </a:solidFill>
                <a:latin typeface="Calibri"/>
                <a:cs typeface="Calibri"/>
              </a:rPr>
              <a:t> </a:t>
            </a:r>
            <a:r>
              <a:rPr sz="818" spc="7" dirty="0">
                <a:solidFill>
                  <a:srgbClr val="231F20"/>
                </a:solidFill>
                <a:latin typeface="Calibri"/>
                <a:cs typeface="Calibri"/>
              </a:rPr>
              <a:t>available</a:t>
            </a:r>
            <a:r>
              <a:rPr sz="818" spc="-14" dirty="0">
                <a:solidFill>
                  <a:srgbClr val="231F20"/>
                </a:solidFill>
                <a:latin typeface="Calibri"/>
                <a:cs typeface="Calibri"/>
              </a:rPr>
              <a:t> </a:t>
            </a:r>
            <a:r>
              <a:rPr sz="818" spc="3" dirty="0">
                <a:solidFill>
                  <a:srgbClr val="231F20"/>
                </a:solidFill>
                <a:latin typeface="Calibri"/>
                <a:cs typeface="Calibri"/>
              </a:rPr>
              <a:t>prior</a:t>
            </a:r>
            <a:r>
              <a:rPr sz="818" spc="-10" dirty="0">
                <a:solidFill>
                  <a:srgbClr val="231F20"/>
                </a:solidFill>
                <a:latin typeface="Calibri"/>
                <a:cs typeface="Calibri"/>
              </a:rPr>
              <a:t> </a:t>
            </a:r>
            <a:r>
              <a:rPr sz="818" spc="3" dirty="0">
                <a:solidFill>
                  <a:srgbClr val="231F20"/>
                </a:solidFill>
                <a:latin typeface="Calibri"/>
                <a:cs typeface="Calibri"/>
              </a:rPr>
              <a:t>to</a:t>
            </a:r>
            <a:r>
              <a:rPr sz="818" spc="-14" dirty="0">
                <a:solidFill>
                  <a:srgbClr val="231F20"/>
                </a:solidFill>
                <a:latin typeface="Calibri"/>
                <a:cs typeface="Calibri"/>
              </a:rPr>
              <a:t> </a:t>
            </a:r>
            <a:r>
              <a:rPr sz="818" spc="3" dirty="0">
                <a:solidFill>
                  <a:srgbClr val="231F20"/>
                </a:solidFill>
                <a:latin typeface="Calibri"/>
                <a:cs typeface="Calibri"/>
              </a:rPr>
              <a:t>Fiscal</a:t>
            </a:r>
            <a:r>
              <a:rPr sz="818" spc="-51" dirty="0">
                <a:solidFill>
                  <a:srgbClr val="231F20"/>
                </a:solidFill>
                <a:latin typeface="Calibri"/>
                <a:cs typeface="Calibri"/>
              </a:rPr>
              <a:t> </a:t>
            </a:r>
            <a:r>
              <a:rPr sz="818" spc="-10" dirty="0">
                <a:solidFill>
                  <a:srgbClr val="231F20"/>
                </a:solidFill>
                <a:latin typeface="Calibri"/>
                <a:cs typeface="Calibri"/>
              </a:rPr>
              <a:t>Year</a:t>
            </a:r>
            <a:r>
              <a:rPr sz="818" spc="-14" dirty="0">
                <a:solidFill>
                  <a:srgbClr val="231F20"/>
                </a:solidFill>
                <a:latin typeface="Calibri"/>
                <a:cs typeface="Calibri"/>
              </a:rPr>
              <a:t> </a:t>
            </a:r>
            <a:r>
              <a:rPr sz="818" spc="-3" dirty="0">
                <a:solidFill>
                  <a:srgbClr val="231F20"/>
                </a:solidFill>
                <a:latin typeface="Calibri"/>
                <a:cs typeface="Calibri"/>
              </a:rPr>
              <a:t>18-19.</a:t>
            </a:r>
            <a:endParaRPr sz="818">
              <a:solidFill>
                <a:prstClr val="black"/>
              </a:solidFill>
              <a:latin typeface="Calibri"/>
              <a:cs typeface="Calibri"/>
            </a:endParaRPr>
          </a:p>
          <a:p>
            <a:pPr marL="8659" marR="6927" algn="just" defTabSz="623438">
              <a:spcBef>
                <a:spcPts val="614"/>
              </a:spcBef>
            </a:pPr>
            <a:r>
              <a:rPr sz="818" spc="7" dirty="0">
                <a:solidFill>
                  <a:srgbClr val="231F20"/>
                </a:solidFill>
                <a:latin typeface="Calibri"/>
                <a:cs typeface="Calibri"/>
              </a:rPr>
              <a:t>The</a:t>
            </a:r>
            <a:r>
              <a:rPr sz="818" spc="-14" dirty="0">
                <a:solidFill>
                  <a:srgbClr val="231F20"/>
                </a:solidFill>
                <a:latin typeface="Calibri"/>
                <a:cs typeface="Calibri"/>
              </a:rPr>
              <a:t> </a:t>
            </a:r>
            <a:r>
              <a:rPr sz="818" spc="10" dirty="0">
                <a:solidFill>
                  <a:srgbClr val="231F20"/>
                </a:solidFill>
                <a:latin typeface="Calibri"/>
                <a:cs typeface="Calibri"/>
              </a:rPr>
              <a:t>Pandemic</a:t>
            </a:r>
            <a:r>
              <a:rPr sz="818" spc="-14" dirty="0">
                <a:solidFill>
                  <a:srgbClr val="231F20"/>
                </a:solidFill>
                <a:latin typeface="Calibri"/>
                <a:cs typeface="Calibri"/>
              </a:rPr>
              <a:t> </a:t>
            </a:r>
            <a:r>
              <a:rPr sz="818" spc="7" dirty="0">
                <a:solidFill>
                  <a:srgbClr val="231F20"/>
                </a:solidFill>
                <a:latin typeface="Calibri"/>
                <a:cs typeface="Calibri"/>
              </a:rPr>
              <a:t>hit</a:t>
            </a:r>
            <a:r>
              <a:rPr sz="818" spc="-10" dirty="0">
                <a:solidFill>
                  <a:srgbClr val="231F20"/>
                </a:solidFill>
                <a:latin typeface="Calibri"/>
                <a:cs typeface="Calibri"/>
              </a:rPr>
              <a:t> </a:t>
            </a:r>
            <a:r>
              <a:rPr sz="818" spc="14" dirty="0">
                <a:solidFill>
                  <a:srgbClr val="231F20"/>
                </a:solidFill>
                <a:latin typeface="Calibri"/>
                <a:cs typeface="Calibri"/>
              </a:rPr>
              <a:t>in</a:t>
            </a:r>
            <a:r>
              <a:rPr sz="818" spc="-14" dirty="0">
                <a:solidFill>
                  <a:srgbClr val="231F20"/>
                </a:solidFill>
                <a:latin typeface="Calibri"/>
                <a:cs typeface="Calibri"/>
              </a:rPr>
              <a:t> </a:t>
            </a:r>
            <a:r>
              <a:rPr sz="818" spc="7" dirty="0">
                <a:solidFill>
                  <a:srgbClr val="231F20"/>
                </a:solidFill>
                <a:latin typeface="Calibri"/>
                <a:cs typeface="Calibri"/>
              </a:rPr>
              <a:t>the</a:t>
            </a:r>
            <a:r>
              <a:rPr sz="818" spc="-10" dirty="0">
                <a:solidFill>
                  <a:srgbClr val="231F20"/>
                </a:solidFill>
                <a:latin typeface="Calibri"/>
                <a:cs typeface="Calibri"/>
              </a:rPr>
              <a:t> </a:t>
            </a:r>
            <a:r>
              <a:rPr sz="818" dirty="0">
                <a:solidFill>
                  <a:srgbClr val="231F20"/>
                </a:solidFill>
                <a:latin typeface="Calibri"/>
                <a:cs typeface="Calibri"/>
              </a:rPr>
              <a:t>last</a:t>
            </a:r>
            <a:r>
              <a:rPr sz="818" spc="-14" dirty="0">
                <a:solidFill>
                  <a:srgbClr val="231F20"/>
                </a:solidFill>
                <a:latin typeface="Calibri"/>
                <a:cs typeface="Calibri"/>
              </a:rPr>
              <a:t> </a:t>
            </a:r>
            <a:r>
              <a:rPr sz="818" spc="3" dirty="0">
                <a:solidFill>
                  <a:srgbClr val="231F20"/>
                </a:solidFill>
                <a:latin typeface="Calibri"/>
                <a:cs typeface="Calibri"/>
              </a:rPr>
              <a:t>quarter</a:t>
            </a:r>
            <a:r>
              <a:rPr sz="818" spc="-10" dirty="0">
                <a:solidFill>
                  <a:srgbClr val="231F20"/>
                </a:solidFill>
                <a:latin typeface="Calibri"/>
                <a:cs typeface="Calibri"/>
              </a:rPr>
              <a:t> </a:t>
            </a:r>
            <a:r>
              <a:rPr sz="818" spc="3" dirty="0">
                <a:solidFill>
                  <a:srgbClr val="231F20"/>
                </a:solidFill>
                <a:latin typeface="Calibri"/>
                <a:cs typeface="Calibri"/>
              </a:rPr>
              <a:t>of</a:t>
            </a:r>
            <a:r>
              <a:rPr sz="818" spc="-14" dirty="0">
                <a:solidFill>
                  <a:srgbClr val="231F20"/>
                </a:solidFill>
                <a:latin typeface="Calibri"/>
                <a:cs typeface="Calibri"/>
              </a:rPr>
              <a:t> </a:t>
            </a:r>
            <a:r>
              <a:rPr sz="818" spc="7" dirty="0">
                <a:solidFill>
                  <a:srgbClr val="231F20"/>
                </a:solidFill>
                <a:latin typeface="Calibri"/>
                <a:cs typeface="Calibri"/>
              </a:rPr>
              <a:t>the</a:t>
            </a:r>
            <a:r>
              <a:rPr sz="818" spc="-10" dirty="0">
                <a:solidFill>
                  <a:srgbClr val="231F20"/>
                </a:solidFill>
                <a:latin typeface="Calibri"/>
                <a:cs typeface="Calibri"/>
              </a:rPr>
              <a:t> </a:t>
            </a:r>
            <a:r>
              <a:rPr sz="818" spc="-3" dirty="0">
                <a:solidFill>
                  <a:srgbClr val="231F20"/>
                </a:solidFill>
                <a:latin typeface="Calibri"/>
                <a:cs typeface="Calibri"/>
              </a:rPr>
              <a:t>19/20</a:t>
            </a:r>
            <a:r>
              <a:rPr sz="818" spc="-14" dirty="0">
                <a:solidFill>
                  <a:srgbClr val="231F20"/>
                </a:solidFill>
                <a:latin typeface="Calibri"/>
                <a:cs typeface="Calibri"/>
              </a:rPr>
              <a:t> </a:t>
            </a:r>
            <a:r>
              <a:rPr sz="818" spc="3" dirty="0">
                <a:solidFill>
                  <a:srgbClr val="231F20"/>
                </a:solidFill>
                <a:latin typeface="Calibri"/>
                <a:cs typeface="Calibri"/>
              </a:rPr>
              <a:t>Fiscal</a:t>
            </a:r>
            <a:r>
              <a:rPr sz="818" spc="-48" dirty="0">
                <a:solidFill>
                  <a:srgbClr val="231F20"/>
                </a:solidFill>
                <a:latin typeface="Calibri"/>
                <a:cs typeface="Calibri"/>
              </a:rPr>
              <a:t> </a:t>
            </a:r>
            <a:r>
              <a:rPr sz="818" spc="-10" dirty="0">
                <a:solidFill>
                  <a:srgbClr val="231F20"/>
                </a:solidFill>
                <a:latin typeface="Calibri"/>
                <a:cs typeface="Calibri"/>
              </a:rPr>
              <a:t>Year</a:t>
            </a:r>
            <a:r>
              <a:rPr sz="818" spc="-14" dirty="0">
                <a:solidFill>
                  <a:srgbClr val="231F20"/>
                </a:solidFill>
                <a:latin typeface="Calibri"/>
                <a:cs typeface="Calibri"/>
              </a:rPr>
              <a:t> </a:t>
            </a:r>
            <a:r>
              <a:rPr sz="818" spc="17" dirty="0">
                <a:solidFill>
                  <a:srgbClr val="231F20"/>
                </a:solidFill>
                <a:latin typeface="Calibri"/>
                <a:cs typeface="Calibri"/>
              </a:rPr>
              <a:t>and</a:t>
            </a:r>
            <a:r>
              <a:rPr sz="818" spc="-14" dirty="0">
                <a:solidFill>
                  <a:srgbClr val="231F20"/>
                </a:solidFill>
                <a:latin typeface="Calibri"/>
                <a:cs typeface="Calibri"/>
              </a:rPr>
              <a:t> </a:t>
            </a:r>
            <a:r>
              <a:rPr sz="818" spc="7" dirty="0">
                <a:solidFill>
                  <a:srgbClr val="231F20"/>
                </a:solidFill>
                <a:latin typeface="Calibri"/>
                <a:cs typeface="Calibri"/>
              </a:rPr>
              <a:t>this</a:t>
            </a:r>
            <a:r>
              <a:rPr sz="818" spc="-10" dirty="0">
                <a:solidFill>
                  <a:srgbClr val="231F20"/>
                </a:solidFill>
                <a:latin typeface="Calibri"/>
                <a:cs typeface="Calibri"/>
              </a:rPr>
              <a:t> </a:t>
            </a:r>
            <a:r>
              <a:rPr sz="818" spc="3" dirty="0">
                <a:solidFill>
                  <a:srgbClr val="231F20"/>
                </a:solidFill>
                <a:latin typeface="Calibri"/>
                <a:cs typeface="Calibri"/>
              </a:rPr>
              <a:t>report</a:t>
            </a:r>
            <a:r>
              <a:rPr sz="818" spc="-14" dirty="0">
                <a:solidFill>
                  <a:srgbClr val="231F20"/>
                </a:solidFill>
                <a:latin typeface="Calibri"/>
                <a:cs typeface="Calibri"/>
              </a:rPr>
              <a:t> </a:t>
            </a:r>
            <a:r>
              <a:rPr sz="818" spc="10" dirty="0">
                <a:solidFill>
                  <a:srgbClr val="231F20"/>
                </a:solidFill>
                <a:latin typeface="Calibri"/>
                <a:cs typeface="Calibri"/>
              </a:rPr>
              <a:t>shows  some</a:t>
            </a:r>
            <a:r>
              <a:rPr sz="818" spc="-14" dirty="0">
                <a:solidFill>
                  <a:srgbClr val="231F20"/>
                </a:solidFill>
                <a:latin typeface="Calibri"/>
                <a:cs typeface="Calibri"/>
              </a:rPr>
              <a:t> </a:t>
            </a:r>
            <a:r>
              <a:rPr sz="818" spc="3" dirty="0">
                <a:solidFill>
                  <a:srgbClr val="231F20"/>
                </a:solidFill>
                <a:latin typeface="Calibri"/>
                <a:cs typeface="Calibri"/>
              </a:rPr>
              <a:t>of</a:t>
            </a:r>
            <a:r>
              <a:rPr sz="818" spc="-14" dirty="0">
                <a:solidFill>
                  <a:srgbClr val="231F20"/>
                </a:solidFill>
                <a:latin typeface="Calibri"/>
                <a:cs typeface="Calibri"/>
              </a:rPr>
              <a:t> </a:t>
            </a:r>
            <a:r>
              <a:rPr sz="818" spc="7" dirty="0">
                <a:solidFill>
                  <a:srgbClr val="231F20"/>
                </a:solidFill>
                <a:latin typeface="Calibri"/>
                <a:cs typeface="Calibri"/>
              </a:rPr>
              <a:t>the</a:t>
            </a:r>
            <a:r>
              <a:rPr sz="818" spc="-10" dirty="0">
                <a:solidFill>
                  <a:srgbClr val="231F20"/>
                </a:solidFill>
                <a:latin typeface="Calibri"/>
                <a:cs typeface="Calibri"/>
              </a:rPr>
              <a:t> </a:t>
            </a:r>
            <a:r>
              <a:rPr sz="818" dirty="0">
                <a:solidFill>
                  <a:srgbClr val="231F20"/>
                </a:solidFill>
                <a:latin typeface="Calibri"/>
                <a:cs typeface="Calibri"/>
              </a:rPr>
              <a:t>affects</a:t>
            </a:r>
            <a:r>
              <a:rPr sz="818" spc="-14" dirty="0">
                <a:solidFill>
                  <a:srgbClr val="231F20"/>
                </a:solidFill>
                <a:latin typeface="Calibri"/>
                <a:cs typeface="Calibri"/>
              </a:rPr>
              <a:t> </a:t>
            </a:r>
            <a:r>
              <a:rPr sz="818" spc="7" dirty="0">
                <a:solidFill>
                  <a:srgbClr val="231F20"/>
                </a:solidFill>
                <a:latin typeface="Calibri"/>
                <a:cs typeface="Calibri"/>
              </a:rPr>
              <a:t>the</a:t>
            </a:r>
            <a:r>
              <a:rPr sz="818" spc="-14" dirty="0">
                <a:solidFill>
                  <a:srgbClr val="231F20"/>
                </a:solidFill>
                <a:latin typeface="Calibri"/>
                <a:cs typeface="Calibri"/>
              </a:rPr>
              <a:t> </a:t>
            </a:r>
            <a:r>
              <a:rPr sz="818" spc="10" dirty="0">
                <a:solidFill>
                  <a:srgbClr val="231F20"/>
                </a:solidFill>
                <a:latin typeface="Calibri"/>
                <a:cs typeface="Calibri"/>
              </a:rPr>
              <a:t>Pandemic</a:t>
            </a:r>
            <a:r>
              <a:rPr sz="818" spc="-10" dirty="0">
                <a:solidFill>
                  <a:srgbClr val="231F20"/>
                </a:solidFill>
                <a:latin typeface="Calibri"/>
                <a:cs typeface="Calibri"/>
              </a:rPr>
              <a:t> </a:t>
            </a:r>
            <a:r>
              <a:rPr sz="818" spc="17" dirty="0">
                <a:solidFill>
                  <a:srgbClr val="231F20"/>
                </a:solidFill>
                <a:latin typeface="Calibri"/>
                <a:cs typeface="Calibri"/>
              </a:rPr>
              <a:t>had</a:t>
            </a:r>
            <a:r>
              <a:rPr sz="818" spc="-14" dirty="0">
                <a:solidFill>
                  <a:srgbClr val="231F20"/>
                </a:solidFill>
                <a:latin typeface="Calibri"/>
                <a:cs typeface="Calibri"/>
              </a:rPr>
              <a:t> </a:t>
            </a:r>
            <a:r>
              <a:rPr sz="818" spc="20" dirty="0">
                <a:solidFill>
                  <a:srgbClr val="231F20"/>
                </a:solidFill>
                <a:latin typeface="Calibri"/>
                <a:cs typeface="Calibri"/>
              </a:rPr>
              <a:t>on</a:t>
            </a:r>
            <a:r>
              <a:rPr sz="818" spc="-14" dirty="0">
                <a:solidFill>
                  <a:srgbClr val="231F20"/>
                </a:solidFill>
                <a:latin typeface="Calibri"/>
                <a:cs typeface="Calibri"/>
              </a:rPr>
              <a:t> </a:t>
            </a:r>
            <a:r>
              <a:rPr sz="818" spc="7" dirty="0">
                <a:solidFill>
                  <a:srgbClr val="231F20"/>
                </a:solidFill>
                <a:latin typeface="Calibri"/>
                <a:cs typeface="Calibri"/>
              </a:rPr>
              <a:t>the</a:t>
            </a:r>
            <a:r>
              <a:rPr sz="818" spc="-10" dirty="0">
                <a:solidFill>
                  <a:srgbClr val="231F20"/>
                </a:solidFill>
                <a:latin typeface="Calibri"/>
                <a:cs typeface="Calibri"/>
              </a:rPr>
              <a:t> fleet.</a:t>
            </a:r>
            <a:r>
              <a:rPr sz="818" spc="164" dirty="0">
                <a:solidFill>
                  <a:srgbClr val="231F20"/>
                </a:solidFill>
                <a:latin typeface="Calibri"/>
                <a:cs typeface="Calibri"/>
              </a:rPr>
              <a:t> </a:t>
            </a:r>
            <a:r>
              <a:rPr sz="818" spc="14" dirty="0">
                <a:solidFill>
                  <a:srgbClr val="231F20"/>
                </a:solidFill>
                <a:latin typeface="Calibri"/>
                <a:cs typeface="Calibri"/>
              </a:rPr>
              <a:t>Usage</a:t>
            </a:r>
            <a:r>
              <a:rPr sz="818" spc="-14" dirty="0">
                <a:solidFill>
                  <a:srgbClr val="231F20"/>
                </a:solidFill>
                <a:latin typeface="Calibri"/>
                <a:cs typeface="Calibri"/>
              </a:rPr>
              <a:t> </a:t>
            </a:r>
            <a:r>
              <a:rPr sz="818" spc="14" dirty="0">
                <a:solidFill>
                  <a:srgbClr val="231F20"/>
                </a:solidFill>
                <a:latin typeface="Calibri"/>
                <a:cs typeface="Calibri"/>
              </a:rPr>
              <a:t>in</a:t>
            </a:r>
            <a:r>
              <a:rPr sz="818" spc="-14" dirty="0">
                <a:solidFill>
                  <a:srgbClr val="231F20"/>
                </a:solidFill>
                <a:latin typeface="Calibri"/>
                <a:cs typeface="Calibri"/>
              </a:rPr>
              <a:t> </a:t>
            </a:r>
            <a:r>
              <a:rPr sz="818" spc="-3" dirty="0">
                <a:solidFill>
                  <a:srgbClr val="231F20"/>
                </a:solidFill>
                <a:latin typeface="Calibri"/>
                <a:cs typeface="Calibri"/>
              </a:rPr>
              <a:t>areas</a:t>
            </a:r>
            <a:r>
              <a:rPr sz="818" spc="-10" dirty="0">
                <a:solidFill>
                  <a:srgbClr val="231F20"/>
                </a:solidFill>
                <a:latin typeface="Calibri"/>
                <a:cs typeface="Calibri"/>
              </a:rPr>
              <a:t> </a:t>
            </a:r>
            <a:r>
              <a:rPr sz="818" spc="10" dirty="0">
                <a:solidFill>
                  <a:srgbClr val="231F20"/>
                </a:solidFill>
                <a:latin typeface="Calibri"/>
                <a:cs typeface="Calibri"/>
              </a:rPr>
              <a:t>outside</a:t>
            </a:r>
            <a:r>
              <a:rPr sz="818" spc="-14" dirty="0">
                <a:solidFill>
                  <a:srgbClr val="231F20"/>
                </a:solidFill>
                <a:latin typeface="Calibri"/>
                <a:cs typeface="Calibri"/>
              </a:rPr>
              <a:t> </a:t>
            </a:r>
            <a:r>
              <a:rPr sz="818" spc="3" dirty="0">
                <a:solidFill>
                  <a:srgbClr val="231F20"/>
                </a:solidFill>
                <a:latin typeface="Calibri"/>
                <a:cs typeface="Calibri"/>
              </a:rPr>
              <a:t>of</a:t>
            </a:r>
            <a:r>
              <a:rPr sz="818" spc="-14" dirty="0">
                <a:solidFill>
                  <a:srgbClr val="231F20"/>
                </a:solidFill>
                <a:latin typeface="Calibri"/>
                <a:cs typeface="Calibri"/>
              </a:rPr>
              <a:t> </a:t>
            </a:r>
            <a:r>
              <a:rPr sz="818" spc="17" dirty="0">
                <a:solidFill>
                  <a:srgbClr val="231F20"/>
                </a:solidFill>
                <a:latin typeface="Calibri"/>
                <a:cs typeface="Calibri"/>
              </a:rPr>
              <a:t>Law  </a:t>
            </a:r>
            <a:r>
              <a:rPr sz="818" spc="3" dirty="0">
                <a:solidFill>
                  <a:srgbClr val="231F20"/>
                </a:solidFill>
                <a:latin typeface="Calibri"/>
                <a:cs typeface="Calibri"/>
              </a:rPr>
              <a:t>Enforcement </a:t>
            </a:r>
            <a:r>
              <a:rPr sz="818" spc="-7" dirty="0">
                <a:solidFill>
                  <a:srgbClr val="231F20"/>
                </a:solidFill>
                <a:latin typeface="Calibri"/>
                <a:cs typeface="Calibri"/>
              </a:rPr>
              <a:t>were</a:t>
            </a:r>
            <a:r>
              <a:rPr sz="818" spc="-34" dirty="0">
                <a:solidFill>
                  <a:srgbClr val="231F20"/>
                </a:solidFill>
                <a:latin typeface="Calibri"/>
                <a:cs typeface="Calibri"/>
              </a:rPr>
              <a:t> </a:t>
            </a:r>
            <a:r>
              <a:rPr sz="818" spc="7" dirty="0">
                <a:solidFill>
                  <a:srgbClr val="231F20"/>
                </a:solidFill>
                <a:latin typeface="Calibri"/>
                <a:cs typeface="Calibri"/>
              </a:rPr>
              <a:t>down.</a:t>
            </a:r>
            <a:endParaRPr sz="818">
              <a:solidFill>
                <a:prstClr val="black"/>
              </a:solidFill>
              <a:latin typeface="Calibri"/>
              <a:cs typeface="Calibri"/>
            </a:endParaRPr>
          </a:p>
        </p:txBody>
      </p:sp>
      <p:sp>
        <p:nvSpPr>
          <p:cNvPr id="4" name="object 4"/>
          <p:cNvSpPr txBox="1"/>
          <p:nvPr/>
        </p:nvSpPr>
        <p:spPr>
          <a:xfrm>
            <a:off x="6056472" y="6598054"/>
            <a:ext cx="79231" cy="109337"/>
          </a:xfrm>
          <a:prstGeom prst="rect">
            <a:avLst/>
          </a:prstGeom>
        </p:spPr>
        <p:txBody>
          <a:bodyPr vert="horz" wrap="square" lIns="0" tIns="4330" rIns="0" bIns="0" rtlCol="0">
            <a:spAutoFit/>
          </a:bodyPr>
          <a:lstStyle/>
          <a:p>
            <a:pPr marL="17318" defTabSz="623438">
              <a:spcBef>
                <a:spcPts val="34"/>
              </a:spcBef>
            </a:pPr>
            <a:r>
              <a:rPr sz="682" spc="3" dirty="0">
                <a:solidFill>
                  <a:srgbClr val="231F20"/>
                </a:solidFill>
                <a:latin typeface="Calibri"/>
                <a:cs typeface="Calibri"/>
              </a:rPr>
              <a:t>3</a:t>
            </a:r>
            <a:endParaRPr sz="682">
              <a:solidFill>
                <a:prstClr val="black"/>
              </a:solidFill>
              <a:latin typeface="Calibri"/>
              <a:cs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98058" y="958255"/>
            <a:ext cx="0" cy="140277"/>
          </a:xfrm>
          <a:custGeom>
            <a:avLst/>
            <a:gdLst/>
            <a:ahLst/>
            <a:cxnLst/>
            <a:rect l="l" t="t" r="r" b="b"/>
            <a:pathLst>
              <a:path h="205740">
                <a:moveTo>
                  <a:pt x="0" y="0"/>
                </a:moveTo>
                <a:lnTo>
                  <a:pt x="0" y="205745"/>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 name="object 3"/>
          <p:cNvSpPr/>
          <p:nvPr/>
        </p:nvSpPr>
        <p:spPr>
          <a:xfrm>
            <a:off x="4898058" y="1252321"/>
            <a:ext cx="0" cy="281853"/>
          </a:xfrm>
          <a:custGeom>
            <a:avLst/>
            <a:gdLst/>
            <a:ahLst/>
            <a:cxnLst/>
            <a:rect l="l" t="t" r="r" b="b"/>
            <a:pathLst>
              <a:path h="413385">
                <a:moveTo>
                  <a:pt x="0" y="0"/>
                </a:moveTo>
                <a:lnTo>
                  <a:pt x="0" y="412991"/>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 name="object 4"/>
          <p:cNvSpPr/>
          <p:nvPr/>
        </p:nvSpPr>
        <p:spPr>
          <a:xfrm>
            <a:off x="4898058" y="1687700"/>
            <a:ext cx="0" cy="280555"/>
          </a:xfrm>
          <a:custGeom>
            <a:avLst/>
            <a:gdLst/>
            <a:ahLst/>
            <a:cxnLst/>
            <a:rect l="l" t="t" r="r" b="b"/>
            <a:pathLst>
              <a:path h="411480">
                <a:moveTo>
                  <a:pt x="0" y="0"/>
                </a:moveTo>
                <a:lnTo>
                  <a:pt x="0" y="41148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 name="object 5"/>
          <p:cNvSpPr/>
          <p:nvPr/>
        </p:nvSpPr>
        <p:spPr>
          <a:xfrm>
            <a:off x="4898058" y="2122040"/>
            <a:ext cx="0" cy="280555"/>
          </a:xfrm>
          <a:custGeom>
            <a:avLst/>
            <a:gdLst/>
            <a:ahLst/>
            <a:cxnLst/>
            <a:rect l="l" t="t" r="r" b="b"/>
            <a:pathLst>
              <a:path h="411479">
                <a:moveTo>
                  <a:pt x="0" y="0"/>
                </a:moveTo>
                <a:lnTo>
                  <a:pt x="0" y="411479"/>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 name="object 6"/>
          <p:cNvSpPr/>
          <p:nvPr/>
        </p:nvSpPr>
        <p:spPr>
          <a:xfrm>
            <a:off x="4898058" y="2557419"/>
            <a:ext cx="0" cy="140277"/>
          </a:xfrm>
          <a:custGeom>
            <a:avLst/>
            <a:gdLst/>
            <a:ahLst/>
            <a:cxnLst/>
            <a:rect l="l" t="t" r="r" b="b"/>
            <a:pathLst>
              <a:path h="205739">
                <a:moveTo>
                  <a:pt x="0" y="0"/>
                </a:moveTo>
                <a:lnTo>
                  <a:pt x="0" y="205734"/>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7" name="object 7"/>
          <p:cNvSpPr/>
          <p:nvPr/>
        </p:nvSpPr>
        <p:spPr>
          <a:xfrm>
            <a:off x="5533981" y="958255"/>
            <a:ext cx="0" cy="140277"/>
          </a:xfrm>
          <a:custGeom>
            <a:avLst/>
            <a:gdLst/>
            <a:ahLst/>
            <a:cxnLst/>
            <a:rect l="l" t="t" r="r" b="b"/>
            <a:pathLst>
              <a:path h="205740">
                <a:moveTo>
                  <a:pt x="0" y="0"/>
                </a:moveTo>
                <a:lnTo>
                  <a:pt x="0" y="205745"/>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8" name="object 8"/>
          <p:cNvSpPr/>
          <p:nvPr/>
        </p:nvSpPr>
        <p:spPr>
          <a:xfrm>
            <a:off x="5533981" y="1252321"/>
            <a:ext cx="0" cy="281853"/>
          </a:xfrm>
          <a:custGeom>
            <a:avLst/>
            <a:gdLst/>
            <a:ahLst/>
            <a:cxnLst/>
            <a:rect l="l" t="t" r="r" b="b"/>
            <a:pathLst>
              <a:path h="413385">
                <a:moveTo>
                  <a:pt x="0" y="0"/>
                </a:moveTo>
                <a:lnTo>
                  <a:pt x="0" y="412991"/>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9" name="object 9"/>
          <p:cNvSpPr/>
          <p:nvPr/>
        </p:nvSpPr>
        <p:spPr>
          <a:xfrm>
            <a:off x="5533981" y="1687700"/>
            <a:ext cx="0" cy="280555"/>
          </a:xfrm>
          <a:custGeom>
            <a:avLst/>
            <a:gdLst/>
            <a:ahLst/>
            <a:cxnLst/>
            <a:rect l="l" t="t" r="r" b="b"/>
            <a:pathLst>
              <a:path h="411480">
                <a:moveTo>
                  <a:pt x="0" y="0"/>
                </a:moveTo>
                <a:lnTo>
                  <a:pt x="0" y="41148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0" name="object 10"/>
          <p:cNvSpPr/>
          <p:nvPr/>
        </p:nvSpPr>
        <p:spPr>
          <a:xfrm>
            <a:off x="5533981" y="2122040"/>
            <a:ext cx="0" cy="280555"/>
          </a:xfrm>
          <a:custGeom>
            <a:avLst/>
            <a:gdLst/>
            <a:ahLst/>
            <a:cxnLst/>
            <a:rect l="l" t="t" r="r" b="b"/>
            <a:pathLst>
              <a:path h="411479">
                <a:moveTo>
                  <a:pt x="0" y="0"/>
                </a:moveTo>
                <a:lnTo>
                  <a:pt x="0" y="411479"/>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1" name="object 11"/>
          <p:cNvSpPr/>
          <p:nvPr/>
        </p:nvSpPr>
        <p:spPr>
          <a:xfrm>
            <a:off x="5533981" y="2557419"/>
            <a:ext cx="0" cy="140277"/>
          </a:xfrm>
          <a:custGeom>
            <a:avLst/>
            <a:gdLst/>
            <a:ahLst/>
            <a:cxnLst/>
            <a:rect l="l" t="t" r="r" b="b"/>
            <a:pathLst>
              <a:path h="205739">
                <a:moveTo>
                  <a:pt x="0" y="0"/>
                </a:moveTo>
                <a:lnTo>
                  <a:pt x="0" y="205734"/>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2" name="object 12"/>
          <p:cNvSpPr/>
          <p:nvPr/>
        </p:nvSpPr>
        <p:spPr>
          <a:xfrm>
            <a:off x="6170944" y="958255"/>
            <a:ext cx="0" cy="140277"/>
          </a:xfrm>
          <a:custGeom>
            <a:avLst/>
            <a:gdLst/>
            <a:ahLst/>
            <a:cxnLst/>
            <a:rect l="l" t="t" r="r" b="b"/>
            <a:pathLst>
              <a:path h="205740">
                <a:moveTo>
                  <a:pt x="0" y="0"/>
                </a:moveTo>
                <a:lnTo>
                  <a:pt x="0" y="205745"/>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3" name="object 13"/>
          <p:cNvSpPr/>
          <p:nvPr/>
        </p:nvSpPr>
        <p:spPr>
          <a:xfrm>
            <a:off x="6170944" y="1252321"/>
            <a:ext cx="0" cy="281853"/>
          </a:xfrm>
          <a:custGeom>
            <a:avLst/>
            <a:gdLst/>
            <a:ahLst/>
            <a:cxnLst/>
            <a:rect l="l" t="t" r="r" b="b"/>
            <a:pathLst>
              <a:path h="413385">
                <a:moveTo>
                  <a:pt x="0" y="0"/>
                </a:moveTo>
                <a:lnTo>
                  <a:pt x="0" y="412991"/>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4" name="object 14"/>
          <p:cNvSpPr/>
          <p:nvPr/>
        </p:nvSpPr>
        <p:spPr>
          <a:xfrm>
            <a:off x="6170944" y="1687700"/>
            <a:ext cx="0" cy="280555"/>
          </a:xfrm>
          <a:custGeom>
            <a:avLst/>
            <a:gdLst/>
            <a:ahLst/>
            <a:cxnLst/>
            <a:rect l="l" t="t" r="r" b="b"/>
            <a:pathLst>
              <a:path h="411480">
                <a:moveTo>
                  <a:pt x="0" y="0"/>
                </a:moveTo>
                <a:lnTo>
                  <a:pt x="0" y="41148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5" name="object 15"/>
          <p:cNvSpPr/>
          <p:nvPr/>
        </p:nvSpPr>
        <p:spPr>
          <a:xfrm>
            <a:off x="6170944" y="2122040"/>
            <a:ext cx="0" cy="280555"/>
          </a:xfrm>
          <a:custGeom>
            <a:avLst/>
            <a:gdLst/>
            <a:ahLst/>
            <a:cxnLst/>
            <a:rect l="l" t="t" r="r" b="b"/>
            <a:pathLst>
              <a:path h="411479">
                <a:moveTo>
                  <a:pt x="0" y="0"/>
                </a:moveTo>
                <a:lnTo>
                  <a:pt x="0" y="411479"/>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6" name="object 16"/>
          <p:cNvSpPr/>
          <p:nvPr/>
        </p:nvSpPr>
        <p:spPr>
          <a:xfrm>
            <a:off x="6170944" y="2557419"/>
            <a:ext cx="0" cy="140277"/>
          </a:xfrm>
          <a:custGeom>
            <a:avLst/>
            <a:gdLst/>
            <a:ahLst/>
            <a:cxnLst/>
            <a:rect l="l" t="t" r="r" b="b"/>
            <a:pathLst>
              <a:path h="205739">
                <a:moveTo>
                  <a:pt x="0" y="0"/>
                </a:moveTo>
                <a:lnTo>
                  <a:pt x="0" y="205734"/>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7" name="object 17"/>
          <p:cNvSpPr/>
          <p:nvPr/>
        </p:nvSpPr>
        <p:spPr>
          <a:xfrm>
            <a:off x="6807907" y="958255"/>
            <a:ext cx="0" cy="140277"/>
          </a:xfrm>
          <a:custGeom>
            <a:avLst/>
            <a:gdLst/>
            <a:ahLst/>
            <a:cxnLst/>
            <a:rect l="l" t="t" r="r" b="b"/>
            <a:pathLst>
              <a:path h="205740">
                <a:moveTo>
                  <a:pt x="0" y="0"/>
                </a:moveTo>
                <a:lnTo>
                  <a:pt x="0" y="205745"/>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8" name="object 18"/>
          <p:cNvSpPr/>
          <p:nvPr/>
        </p:nvSpPr>
        <p:spPr>
          <a:xfrm>
            <a:off x="6807907" y="1252321"/>
            <a:ext cx="0" cy="281853"/>
          </a:xfrm>
          <a:custGeom>
            <a:avLst/>
            <a:gdLst/>
            <a:ahLst/>
            <a:cxnLst/>
            <a:rect l="l" t="t" r="r" b="b"/>
            <a:pathLst>
              <a:path h="413385">
                <a:moveTo>
                  <a:pt x="0" y="0"/>
                </a:moveTo>
                <a:lnTo>
                  <a:pt x="0" y="412991"/>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9" name="object 19"/>
          <p:cNvSpPr/>
          <p:nvPr/>
        </p:nvSpPr>
        <p:spPr>
          <a:xfrm>
            <a:off x="6807907" y="1687700"/>
            <a:ext cx="0" cy="280555"/>
          </a:xfrm>
          <a:custGeom>
            <a:avLst/>
            <a:gdLst/>
            <a:ahLst/>
            <a:cxnLst/>
            <a:rect l="l" t="t" r="r" b="b"/>
            <a:pathLst>
              <a:path h="411480">
                <a:moveTo>
                  <a:pt x="0" y="0"/>
                </a:moveTo>
                <a:lnTo>
                  <a:pt x="0" y="41148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20" name="object 20"/>
          <p:cNvSpPr/>
          <p:nvPr/>
        </p:nvSpPr>
        <p:spPr>
          <a:xfrm>
            <a:off x="6807907" y="2122040"/>
            <a:ext cx="0" cy="280555"/>
          </a:xfrm>
          <a:custGeom>
            <a:avLst/>
            <a:gdLst/>
            <a:ahLst/>
            <a:cxnLst/>
            <a:rect l="l" t="t" r="r" b="b"/>
            <a:pathLst>
              <a:path h="411479">
                <a:moveTo>
                  <a:pt x="0" y="0"/>
                </a:moveTo>
                <a:lnTo>
                  <a:pt x="0" y="411479"/>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21" name="object 21"/>
          <p:cNvSpPr/>
          <p:nvPr/>
        </p:nvSpPr>
        <p:spPr>
          <a:xfrm>
            <a:off x="6807907" y="2557419"/>
            <a:ext cx="0" cy="140277"/>
          </a:xfrm>
          <a:custGeom>
            <a:avLst/>
            <a:gdLst/>
            <a:ahLst/>
            <a:cxnLst/>
            <a:rect l="l" t="t" r="r" b="b"/>
            <a:pathLst>
              <a:path h="205739">
                <a:moveTo>
                  <a:pt x="0" y="0"/>
                </a:moveTo>
                <a:lnTo>
                  <a:pt x="0" y="205734"/>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22" name="object 22"/>
          <p:cNvSpPr/>
          <p:nvPr/>
        </p:nvSpPr>
        <p:spPr>
          <a:xfrm>
            <a:off x="7443830" y="958254"/>
            <a:ext cx="0" cy="575830"/>
          </a:xfrm>
          <a:custGeom>
            <a:avLst/>
            <a:gdLst/>
            <a:ahLst/>
            <a:cxnLst/>
            <a:rect l="l" t="t" r="r" b="b"/>
            <a:pathLst>
              <a:path h="844550">
                <a:moveTo>
                  <a:pt x="0" y="0"/>
                </a:moveTo>
                <a:lnTo>
                  <a:pt x="0" y="844288"/>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23" name="object 23"/>
          <p:cNvSpPr/>
          <p:nvPr/>
        </p:nvSpPr>
        <p:spPr>
          <a:xfrm>
            <a:off x="7443830" y="1687700"/>
            <a:ext cx="0" cy="280555"/>
          </a:xfrm>
          <a:custGeom>
            <a:avLst/>
            <a:gdLst/>
            <a:ahLst/>
            <a:cxnLst/>
            <a:rect l="l" t="t" r="r" b="b"/>
            <a:pathLst>
              <a:path h="411480">
                <a:moveTo>
                  <a:pt x="0" y="0"/>
                </a:moveTo>
                <a:lnTo>
                  <a:pt x="0" y="41148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24" name="object 24"/>
          <p:cNvSpPr/>
          <p:nvPr/>
        </p:nvSpPr>
        <p:spPr>
          <a:xfrm>
            <a:off x="7443830" y="2122040"/>
            <a:ext cx="0" cy="575830"/>
          </a:xfrm>
          <a:custGeom>
            <a:avLst/>
            <a:gdLst/>
            <a:ahLst/>
            <a:cxnLst/>
            <a:rect l="l" t="t" r="r" b="b"/>
            <a:pathLst>
              <a:path h="844550">
                <a:moveTo>
                  <a:pt x="0" y="0"/>
                </a:moveTo>
                <a:lnTo>
                  <a:pt x="0" y="84429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25" name="object 25"/>
          <p:cNvSpPr/>
          <p:nvPr/>
        </p:nvSpPr>
        <p:spPr>
          <a:xfrm>
            <a:off x="8080793" y="958255"/>
            <a:ext cx="0" cy="1739611"/>
          </a:xfrm>
          <a:custGeom>
            <a:avLst/>
            <a:gdLst/>
            <a:ahLst/>
            <a:cxnLst/>
            <a:rect l="l" t="t" r="r" b="b"/>
            <a:pathLst>
              <a:path h="2551429">
                <a:moveTo>
                  <a:pt x="0" y="0"/>
                </a:moveTo>
                <a:lnTo>
                  <a:pt x="0" y="2551176"/>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26" name="object 26"/>
          <p:cNvSpPr/>
          <p:nvPr/>
        </p:nvSpPr>
        <p:spPr>
          <a:xfrm>
            <a:off x="4261095" y="2402595"/>
            <a:ext cx="3005138" cy="154997"/>
          </a:xfrm>
          <a:custGeom>
            <a:avLst/>
            <a:gdLst/>
            <a:ahLst/>
            <a:cxnLst/>
            <a:rect l="l" t="t" r="r" b="b"/>
            <a:pathLst>
              <a:path w="4407535" h="227329">
                <a:moveTo>
                  <a:pt x="0" y="227075"/>
                </a:moveTo>
                <a:lnTo>
                  <a:pt x="4407408" y="227075"/>
                </a:lnTo>
                <a:lnTo>
                  <a:pt x="4407408" y="0"/>
                </a:lnTo>
                <a:lnTo>
                  <a:pt x="0" y="0"/>
                </a:lnTo>
                <a:lnTo>
                  <a:pt x="0" y="227075"/>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27" name="object 27"/>
          <p:cNvSpPr/>
          <p:nvPr/>
        </p:nvSpPr>
        <p:spPr>
          <a:xfrm>
            <a:off x="4261095" y="1968254"/>
            <a:ext cx="3380509" cy="154132"/>
          </a:xfrm>
          <a:custGeom>
            <a:avLst/>
            <a:gdLst/>
            <a:ahLst/>
            <a:cxnLst/>
            <a:rect l="l" t="t" r="r" b="b"/>
            <a:pathLst>
              <a:path w="4958080" h="226060">
                <a:moveTo>
                  <a:pt x="0" y="225551"/>
                </a:moveTo>
                <a:lnTo>
                  <a:pt x="4957572" y="225551"/>
                </a:lnTo>
                <a:lnTo>
                  <a:pt x="4957572" y="0"/>
                </a:lnTo>
                <a:lnTo>
                  <a:pt x="0" y="0"/>
                </a:lnTo>
                <a:lnTo>
                  <a:pt x="0" y="225551"/>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28" name="object 28"/>
          <p:cNvSpPr/>
          <p:nvPr/>
        </p:nvSpPr>
        <p:spPr>
          <a:xfrm>
            <a:off x="4261095" y="1533905"/>
            <a:ext cx="3501736" cy="154132"/>
          </a:xfrm>
          <a:custGeom>
            <a:avLst/>
            <a:gdLst/>
            <a:ahLst/>
            <a:cxnLst/>
            <a:rect l="l" t="t" r="r" b="b"/>
            <a:pathLst>
              <a:path w="5135880" h="226060">
                <a:moveTo>
                  <a:pt x="0" y="225564"/>
                </a:moveTo>
                <a:lnTo>
                  <a:pt x="5135880" y="225564"/>
                </a:lnTo>
                <a:lnTo>
                  <a:pt x="5135880" y="0"/>
                </a:lnTo>
                <a:lnTo>
                  <a:pt x="0" y="0"/>
                </a:lnTo>
                <a:lnTo>
                  <a:pt x="0" y="225564"/>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29" name="object 29"/>
          <p:cNvSpPr/>
          <p:nvPr/>
        </p:nvSpPr>
        <p:spPr>
          <a:xfrm>
            <a:off x="4261095" y="1098535"/>
            <a:ext cx="2890838" cy="154132"/>
          </a:xfrm>
          <a:custGeom>
            <a:avLst/>
            <a:gdLst/>
            <a:ahLst/>
            <a:cxnLst/>
            <a:rect l="l" t="t" r="r" b="b"/>
            <a:pathLst>
              <a:path w="4239895" h="226060">
                <a:moveTo>
                  <a:pt x="0" y="225551"/>
                </a:moveTo>
                <a:lnTo>
                  <a:pt x="4239767" y="225551"/>
                </a:lnTo>
                <a:lnTo>
                  <a:pt x="4239767" y="0"/>
                </a:lnTo>
                <a:lnTo>
                  <a:pt x="0" y="0"/>
                </a:lnTo>
                <a:lnTo>
                  <a:pt x="0" y="225551"/>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30" name="object 30"/>
          <p:cNvSpPr/>
          <p:nvPr/>
        </p:nvSpPr>
        <p:spPr>
          <a:xfrm>
            <a:off x="4261095" y="958255"/>
            <a:ext cx="0" cy="1739611"/>
          </a:xfrm>
          <a:custGeom>
            <a:avLst/>
            <a:gdLst/>
            <a:ahLst/>
            <a:cxnLst/>
            <a:rect l="l" t="t" r="r" b="b"/>
            <a:pathLst>
              <a:path h="2551429">
                <a:moveTo>
                  <a:pt x="0" y="2551175"/>
                </a:moveTo>
                <a:lnTo>
                  <a:pt x="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1" name="object 31"/>
          <p:cNvSpPr txBox="1"/>
          <p:nvPr/>
        </p:nvSpPr>
        <p:spPr>
          <a:xfrm>
            <a:off x="7307666" y="2405972"/>
            <a:ext cx="276658" cy="134612"/>
          </a:xfrm>
          <a:prstGeom prst="rect">
            <a:avLst/>
          </a:prstGeom>
        </p:spPr>
        <p:txBody>
          <a:bodyPr vert="horz" wrap="square" lIns="0" tIns="8659" rIns="0" bIns="0" rtlCol="0">
            <a:spAutoFit/>
          </a:bodyPr>
          <a:lstStyle/>
          <a:p>
            <a:pPr marL="8659" defTabSz="623438">
              <a:spcBef>
                <a:spcPts val="68"/>
              </a:spcBef>
            </a:pPr>
            <a:r>
              <a:rPr sz="818" b="1" spc="-3" dirty="0">
                <a:solidFill>
                  <a:srgbClr val="404040"/>
                </a:solidFill>
                <a:latin typeface="Century Gothic"/>
                <a:cs typeface="Century Gothic"/>
              </a:rPr>
              <a:t>$4</a:t>
            </a:r>
            <a:r>
              <a:rPr sz="818" b="1" spc="-10" dirty="0">
                <a:solidFill>
                  <a:srgbClr val="404040"/>
                </a:solidFill>
                <a:latin typeface="Century Gothic"/>
                <a:cs typeface="Century Gothic"/>
              </a:rPr>
              <a:t>7</a:t>
            </a:r>
            <a:r>
              <a:rPr sz="818" b="1" spc="-7" dirty="0">
                <a:solidFill>
                  <a:srgbClr val="404040"/>
                </a:solidFill>
                <a:latin typeface="Century Gothic"/>
                <a:cs typeface="Century Gothic"/>
              </a:rPr>
              <a:t>.2</a:t>
            </a:r>
            <a:endParaRPr sz="818">
              <a:solidFill>
                <a:prstClr val="black"/>
              </a:solidFill>
              <a:latin typeface="Century Gothic"/>
              <a:cs typeface="Century Gothic"/>
            </a:endParaRPr>
          </a:p>
        </p:txBody>
      </p:sp>
      <p:sp>
        <p:nvSpPr>
          <p:cNvPr id="32" name="object 32"/>
          <p:cNvSpPr txBox="1"/>
          <p:nvPr/>
        </p:nvSpPr>
        <p:spPr>
          <a:xfrm>
            <a:off x="7683297" y="1971217"/>
            <a:ext cx="276658" cy="134612"/>
          </a:xfrm>
          <a:prstGeom prst="rect">
            <a:avLst/>
          </a:prstGeom>
        </p:spPr>
        <p:txBody>
          <a:bodyPr vert="horz" wrap="square" lIns="0" tIns="8659" rIns="0" bIns="0" rtlCol="0">
            <a:spAutoFit/>
          </a:bodyPr>
          <a:lstStyle/>
          <a:p>
            <a:pPr marL="8659" defTabSz="623438">
              <a:spcBef>
                <a:spcPts val="68"/>
              </a:spcBef>
            </a:pPr>
            <a:r>
              <a:rPr sz="818" b="1" spc="-3" dirty="0">
                <a:solidFill>
                  <a:srgbClr val="404040"/>
                </a:solidFill>
                <a:latin typeface="Century Gothic"/>
                <a:cs typeface="Century Gothic"/>
              </a:rPr>
              <a:t>$</a:t>
            </a:r>
            <a:r>
              <a:rPr sz="818" b="1" spc="-7" dirty="0">
                <a:solidFill>
                  <a:srgbClr val="404040"/>
                </a:solidFill>
                <a:latin typeface="Century Gothic"/>
                <a:cs typeface="Century Gothic"/>
              </a:rPr>
              <a:t>53.1</a:t>
            </a:r>
            <a:endParaRPr sz="818">
              <a:solidFill>
                <a:prstClr val="black"/>
              </a:solidFill>
              <a:latin typeface="Century Gothic"/>
              <a:cs typeface="Century Gothic"/>
            </a:endParaRPr>
          </a:p>
        </p:txBody>
      </p:sp>
      <p:sp>
        <p:nvSpPr>
          <p:cNvPr id="33" name="object 33"/>
          <p:cNvSpPr txBox="1"/>
          <p:nvPr/>
        </p:nvSpPr>
        <p:spPr>
          <a:xfrm>
            <a:off x="7804247" y="1536461"/>
            <a:ext cx="276658" cy="134612"/>
          </a:xfrm>
          <a:prstGeom prst="rect">
            <a:avLst/>
          </a:prstGeom>
        </p:spPr>
        <p:txBody>
          <a:bodyPr vert="horz" wrap="square" lIns="0" tIns="8659" rIns="0" bIns="0" rtlCol="0">
            <a:spAutoFit/>
          </a:bodyPr>
          <a:lstStyle/>
          <a:p>
            <a:pPr marL="8659" defTabSz="623438">
              <a:spcBef>
                <a:spcPts val="68"/>
              </a:spcBef>
            </a:pPr>
            <a:r>
              <a:rPr sz="818" b="1" spc="-7" dirty="0">
                <a:solidFill>
                  <a:srgbClr val="404040"/>
                </a:solidFill>
                <a:latin typeface="Century Gothic"/>
                <a:cs typeface="Century Gothic"/>
              </a:rPr>
              <a:t>$55.0</a:t>
            </a:r>
            <a:endParaRPr sz="818">
              <a:solidFill>
                <a:prstClr val="black"/>
              </a:solidFill>
              <a:latin typeface="Century Gothic"/>
              <a:cs typeface="Century Gothic"/>
            </a:endParaRPr>
          </a:p>
        </p:txBody>
      </p:sp>
      <p:sp>
        <p:nvSpPr>
          <p:cNvPr id="34" name="object 34"/>
          <p:cNvSpPr txBox="1"/>
          <p:nvPr/>
        </p:nvSpPr>
        <p:spPr>
          <a:xfrm>
            <a:off x="7193158" y="1101705"/>
            <a:ext cx="276658" cy="134612"/>
          </a:xfrm>
          <a:prstGeom prst="rect">
            <a:avLst/>
          </a:prstGeom>
        </p:spPr>
        <p:txBody>
          <a:bodyPr vert="horz" wrap="square" lIns="0" tIns="8659" rIns="0" bIns="0" rtlCol="0">
            <a:spAutoFit/>
          </a:bodyPr>
          <a:lstStyle/>
          <a:p>
            <a:pPr marL="8659" defTabSz="623438">
              <a:spcBef>
                <a:spcPts val="68"/>
              </a:spcBef>
            </a:pPr>
            <a:r>
              <a:rPr sz="818" b="1" spc="-7" dirty="0">
                <a:solidFill>
                  <a:srgbClr val="404040"/>
                </a:solidFill>
                <a:latin typeface="Century Gothic"/>
                <a:cs typeface="Century Gothic"/>
              </a:rPr>
              <a:t>$45.4</a:t>
            </a:r>
            <a:endParaRPr sz="818">
              <a:solidFill>
                <a:prstClr val="black"/>
              </a:solidFill>
              <a:latin typeface="Century Gothic"/>
              <a:cs typeface="Century Gothic"/>
            </a:endParaRPr>
          </a:p>
        </p:txBody>
      </p:sp>
      <p:sp>
        <p:nvSpPr>
          <p:cNvPr id="35" name="object 35"/>
          <p:cNvSpPr txBox="1"/>
          <p:nvPr/>
        </p:nvSpPr>
        <p:spPr>
          <a:xfrm>
            <a:off x="4168572" y="2756354"/>
            <a:ext cx="183140" cy="134612"/>
          </a:xfrm>
          <a:prstGeom prst="rect">
            <a:avLst/>
          </a:prstGeom>
        </p:spPr>
        <p:txBody>
          <a:bodyPr vert="horz" wrap="square" lIns="0" tIns="8659" rIns="0" bIns="0" rtlCol="0">
            <a:spAutoFit/>
          </a:bodyPr>
          <a:lstStyle/>
          <a:p>
            <a:pPr marL="8659" defTabSz="623438">
              <a:spcBef>
                <a:spcPts val="68"/>
              </a:spcBef>
            </a:pPr>
            <a:r>
              <a:rPr sz="818" spc="3" dirty="0">
                <a:solidFill>
                  <a:srgbClr val="585858"/>
                </a:solidFill>
                <a:latin typeface="Calibri"/>
                <a:cs typeface="Calibri"/>
              </a:rPr>
              <a:t>$</a:t>
            </a:r>
            <a:r>
              <a:rPr sz="818" spc="-34" dirty="0">
                <a:solidFill>
                  <a:srgbClr val="585858"/>
                </a:solidFill>
                <a:latin typeface="Calibri"/>
                <a:cs typeface="Calibri"/>
              </a:rPr>
              <a:t> </a:t>
            </a:r>
            <a:r>
              <a:rPr sz="818" spc="27" dirty="0">
                <a:solidFill>
                  <a:srgbClr val="585858"/>
                </a:solidFill>
                <a:latin typeface="Calibri"/>
                <a:cs typeface="Calibri"/>
              </a:rPr>
              <a:t>m</a:t>
            </a:r>
            <a:endParaRPr sz="818">
              <a:solidFill>
                <a:prstClr val="black"/>
              </a:solidFill>
              <a:latin typeface="Calibri"/>
              <a:cs typeface="Calibri"/>
            </a:endParaRPr>
          </a:p>
        </p:txBody>
      </p:sp>
      <p:sp>
        <p:nvSpPr>
          <p:cNvPr id="36" name="object 36"/>
          <p:cNvSpPr txBox="1"/>
          <p:nvPr/>
        </p:nvSpPr>
        <p:spPr>
          <a:xfrm>
            <a:off x="4747450" y="2756354"/>
            <a:ext cx="298306" cy="134612"/>
          </a:xfrm>
          <a:prstGeom prst="rect">
            <a:avLst/>
          </a:prstGeom>
        </p:spPr>
        <p:txBody>
          <a:bodyPr vert="horz" wrap="square" lIns="0" tIns="8659" rIns="0" bIns="0" rtlCol="0">
            <a:spAutoFit/>
          </a:bodyPr>
          <a:lstStyle/>
          <a:p>
            <a:pPr marL="8659" defTabSz="623438">
              <a:spcBef>
                <a:spcPts val="68"/>
              </a:spcBef>
            </a:pPr>
            <a:r>
              <a:rPr sz="818" spc="24" dirty="0">
                <a:solidFill>
                  <a:srgbClr val="585858"/>
                </a:solidFill>
                <a:latin typeface="Calibri"/>
                <a:cs typeface="Calibri"/>
              </a:rPr>
              <a:t>$10</a:t>
            </a:r>
            <a:r>
              <a:rPr sz="818" spc="-27" dirty="0">
                <a:solidFill>
                  <a:srgbClr val="585858"/>
                </a:solidFill>
                <a:latin typeface="Calibri"/>
                <a:cs typeface="Calibri"/>
              </a:rPr>
              <a:t> </a:t>
            </a:r>
            <a:r>
              <a:rPr sz="818" spc="27" dirty="0">
                <a:solidFill>
                  <a:srgbClr val="585858"/>
                </a:solidFill>
                <a:latin typeface="Calibri"/>
                <a:cs typeface="Calibri"/>
              </a:rPr>
              <a:t>m</a:t>
            </a:r>
            <a:endParaRPr sz="818">
              <a:solidFill>
                <a:prstClr val="black"/>
              </a:solidFill>
              <a:latin typeface="Calibri"/>
              <a:cs typeface="Calibri"/>
            </a:endParaRPr>
          </a:p>
        </p:txBody>
      </p:sp>
      <p:sp>
        <p:nvSpPr>
          <p:cNvPr id="37" name="object 37"/>
          <p:cNvSpPr txBox="1"/>
          <p:nvPr/>
        </p:nvSpPr>
        <p:spPr>
          <a:xfrm>
            <a:off x="5383997" y="2756354"/>
            <a:ext cx="298306" cy="134612"/>
          </a:xfrm>
          <a:prstGeom prst="rect">
            <a:avLst/>
          </a:prstGeom>
        </p:spPr>
        <p:txBody>
          <a:bodyPr vert="horz" wrap="square" lIns="0" tIns="8659" rIns="0" bIns="0" rtlCol="0">
            <a:spAutoFit/>
          </a:bodyPr>
          <a:lstStyle/>
          <a:p>
            <a:pPr marL="8659" defTabSz="623438">
              <a:spcBef>
                <a:spcPts val="68"/>
              </a:spcBef>
            </a:pPr>
            <a:r>
              <a:rPr sz="818" spc="24" dirty="0">
                <a:solidFill>
                  <a:srgbClr val="585858"/>
                </a:solidFill>
                <a:latin typeface="Calibri"/>
                <a:cs typeface="Calibri"/>
              </a:rPr>
              <a:t>$20</a:t>
            </a:r>
            <a:r>
              <a:rPr sz="818" spc="-27" dirty="0">
                <a:solidFill>
                  <a:srgbClr val="585858"/>
                </a:solidFill>
                <a:latin typeface="Calibri"/>
                <a:cs typeface="Calibri"/>
              </a:rPr>
              <a:t> </a:t>
            </a:r>
            <a:r>
              <a:rPr sz="818" spc="27" dirty="0">
                <a:solidFill>
                  <a:srgbClr val="585858"/>
                </a:solidFill>
                <a:latin typeface="Calibri"/>
                <a:cs typeface="Calibri"/>
              </a:rPr>
              <a:t>m</a:t>
            </a:r>
            <a:endParaRPr sz="818">
              <a:solidFill>
                <a:prstClr val="black"/>
              </a:solidFill>
              <a:latin typeface="Calibri"/>
              <a:cs typeface="Calibri"/>
            </a:endParaRPr>
          </a:p>
        </p:txBody>
      </p:sp>
      <p:sp>
        <p:nvSpPr>
          <p:cNvPr id="38" name="object 38"/>
          <p:cNvSpPr txBox="1"/>
          <p:nvPr/>
        </p:nvSpPr>
        <p:spPr>
          <a:xfrm>
            <a:off x="6020543" y="2756354"/>
            <a:ext cx="298306" cy="134612"/>
          </a:xfrm>
          <a:prstGeom prst="rect">
            <a:avLst/>
          </a:prstGeom>
        </p:spPr>
        <p:txBody>
          <a:bodyPr vert="horz" wrap="square" lIns="0" tIns="8659" rIns="0" bIns="0" rtlCol="0">
            <a:spAutoFit/>
          </a:bodyPr>
          <a:lstStyle/>
          <a:p>
            <a:pPr marL="8659" defTabSz="623438">
              <a:spcBef>
                <a:spcPts val="68"/>
              </a:spcBef>
            </a:pPr>
            <a:r>
              <a:rPr sz="818" spc="24" dirty="0">
                <a:solidFill>
                  <a:srgbClr val="585858"/>
                </a:solidFill>
                <a:latin typeface="Calibri"/>
                <a:cs typeface="Calibri"/>
              </a:rPr>
              <a:t>$30</a:t>
            </a:r>
            <a:r>
              <a:rPr sz="818" spc="-27" dirty="0">
                <a:solidFill>
                  <a:srgbClr val="585858"/>
                </a:solidFill>
                <a:latin typeface="Calibri"/>
                <a:cs typeface="Calibri"/>
              </a:rPr>
              <a:t> </a:t>
            </a:r>
            <a:r>
              <a:rPr sz="818" spc="27" dirty="0">
                <a:solidFill>
                  <a:srgbClr val="585858"/>
                </a:solidFill>
                <a:latin typeface="Calibri"/>
                <a:cs typeface="Calibri"/>
              </a:rPr>
              <a:t>m</a:t>
            </a:r>
            <a:endParaRPr sz="818">
              <a:solidFill>
                <a:prstClr val="black"/>
              </a:solidFill>
              <a:latin typeface="Calibri"/>
              <a:cs typeface="Calibri"/>
            </a:endParaRPr>
          </a:p>
        </p:txBody>
      </p:sp>
      <p:sp>
        <p:nvSpPr>
          <p:cNvPr id="39" name="object 39"/>
          <p:cNvSpPr txBox="1"/>
          <p:nvPr/>
        </p:nvSpPr>
        <p:spPr>
          <a:xfrm>
            <a:off x="6657091" y="2756354"/>
            <a:ext cx="298306" cy="134612"/>
          </a:xfrm>
          <a:prstGeom prst="rect">
            <a:avLst/>
          </a:prstGeom>
        </p:spPr>
        <p:txBody>
          <a:bodyPr vert="horz" wrap="square" lIns="0" tIns="8659" rIns="0" bIns="0" rtlCol="0">
            <a:spAutoFit/>
          </a:bodyPr>
          <a:lstStyle/>
          <a:p>
            <a:pPr marL="8659" defTabSz="623438">
              <a:spcBef>
                <a:spcPts val="68"/>
              </a:spcBef>
            </a:pPr>
            <a:r>
              <a:rPr sz="818" spc="24" dirty="0">
                <a:solidFill>
                  <a:srgbClr val="585858"/>
                </a:solidFill>
                <a:latin typeface="Calibri"/>
                <a:cs typeface="Calibri"/>
              </a:rPr>
              <a:t>$40</a:t>
            </a:r>
            <a:r>
              <a:rPr sz="818" spc="-27" dirty="0">
                <a:solidFill>
                  <a:srgbClr val="585858"/>
                </a:solidFill>
                <a:latin typeface="Calibri"/>
                <a:cs typeface="Calibri"/>
              </a:rPr>
              <a:t> </a:t>
            </a:r>
            <a:r>
              <a:rPr sz="818" spc="27" dirty="0">
                <a:solidFill>
                  <a:srgbClr val="585858"/>
                </a:solidFill>
                <a:latin typeface="Calibri"/>
                <a:cs typeface="Calibri"/>
              </a:rPr>
              <a:t>m</a:t>
            </a:r>
            <a:endParaRPr sz="818">
              <a:solidFill>
                <a:prstClr val="black"/>
              </a:solidFill>
              <a:latin typeface="Calibri"/>
              <a:cs typeface="Calibri"/>
            </a:endParaRPr>
          </a:p>
        </p:txBody>
      </p:sp>
      <p:sp>
        <p:nvSpPr>
          <p:cNvPr id="40" name="object 40"/>
          <p:cNvSpPr txBox="1"/>
          <p:nvPr/>
        </p:nvSpPr>
        <p:spPr>
          <a:xfrm>
            <a:off x="7293638" y="2756354"/>
            <a:ext cx="298306" cy="134612"/>
          </a:xfrm>
          <a:prstGeom prst="rect">
            <a:avLst/>
          </a:prstGeom>
        </p:spPr>
        <p:txBody>
          <a:bodyPr vert="horz" wrap="square" lIns="0" tIns="8659" rIns="0" bIns="0" rtlCol="0">
            <a:spAutoFit/>
          </a:bodyPr>
          <a:lstStyle/>
          <a:p>
            <a:pPr marL="8659" defTabSz="623438">
              <a:spcBef>
                <a:spcPts val="68"/>
              </a:spcBef>
            </a:pPr>
            <a:r>
              <a:rPr sz="818" spc="24" dirty="0">
                <a:solidFill>
                  <a:srgbClr val="585858"/>
                </a:solidFill>
                <a:latin typeface="Calibri"/>
                <a:cs typeface="Calibri"/>
              </a:rPr>
              <a:t>$50</a:t>
            </a:r>
            <a:r>
              <a:rPr sz="818" spc="-27" dirty="0">
                <a:solidFill>
                  <a:srgbClr val="585858"/>
                </a:solidFill>
                <a:latin typeface="Calibri"/>
                <a:cs typeface="Calibri"/>
              </a:rPr>
              <a:t> </a:t>
            </a:r>
            <a:r>
              <a:rPr sz="818" spc="27" dirty="0">
                <a:solidFill>
                  <a:srgbClr val="585858"/>
                </a:solidFill>
                <a:latin typeface="Calibri"/>
                <a:cs typeface="Calibri"/>
              </a:rPr>
              <a:t>m</a:t>
            </a:r>
            <a:endParaRPr sz="818">
              <a:solidFill>
                <a:prstClr val="black"/>
              </a:solidFill>
              <a:latin typeface="Calibri"/>
              <a:cs typeface="Calibri"/>
            </a:endParaRPr>
          </a:p>
        </p:txBody>
      </p:sp>
      <p:sp>
        <p:nvSpPr>
          <p:cNvPr id="41" name="object 41"/>
          <p:cNvSpPr txBox="1"/>
          <p:nvPr/>
        </p:nvSpPr>
        <p:spPr>
          <a:xfrm>
            <a:off x="7930185" y="2756354"/>
            <a:ext cx="298306" cy="134612"/>
          </a:xfrm>
          <a:prstGeom prst="rect">
            <a:avLst/>
          </a:prstGeom>
        </p:spPr>
        <p:txBody>
          <a:bodyPr vert="horz" wrap="square" lIns="0" tIns="8659" rIns="0" bIns="0" rtlCol="0">
            <a:spAutoFit/>
          </a:bodyPr>
          <a:lstStyle/>
          <a:p>
            <a:pPr marL="8659" defTabSz="623438">
              <a:spcBef>
                <a:spcPts val="68"/>
              </a:spcBef>
            </a:pPr>
            <a:r>
              <a:rPr sz="818" spc="24" dirty="0">
                <a:solidFill>
                  <a:srgbClr val="585858"/>
                </a:solidFill>
                <a:latin typeface="Calibri"/>
                <a:cs typeface="Calibri"/>
              </a:rPr>
              <a:t>$60</a:t>
            </a:r>
            <a:r>
              <a:rPr sz="818" spc="-27" dirty="0">
                <a:solidFill>
                  <a:srgbClr val="585858"/>
                </a:solidFill>
                <a:latin typeface="Calibri"/>
                <a:cs typeface="Calibri"/>
              </a:rPr>
              <a:t> </a:t>
            </a:r>
            <a:r>
              <a:rPr sz="818" spc="27" dirty="0">
                <a:solidFill>
                  <a:srgbClr val="585858"/>
                </a:solidFill>
                <a:latin typeface="Calibri"/>
                <a:cs typeface="Calibri"/>
              </a:rPr>
              <a:t>m</a:t>
            </a:r>
            <a:endParaRPr sz="818">
              <a:solidFill>
                <a:prstClr val="black"/>
              </a:solidFill>
              <a:latin typeface="Calibri"/>
              <a:cs typeface="Calibri"/>
            </a:endParaRPr>
          </a:p>
        </p:txBody>
      </p:sp>
      <p:sp>
        <p:nvSpPr>
          <p:cNvPr id="42" name="object 42"/>
          <p:cNvSpPr txBox="1"/>
          <p:nvPr/>
        </p:nvSpPr>
        <p:spPr>
          <a:xfrm>
            <a:off x="3922931" y="2399842"/>
            <a:ext cx="249382" cy="134612"/>
          </a:xfrm>
          <a:prstGeom prst="rect">
            <a:avLst/>
          </a:prstGeom>
        </p:spPr>
        <p:txBody>
          <a:bodyPr vert="horz" wrap="square" lIns="0" tIns="8659" rIns="0" bIns="0" rtlCol="0">
            <a:spAutoFit/>
          </a:bodyPr>
          <a:lstStyle/>
          <a:p>
            <a:pPr marL="8659" defTabSz="623438">
              <a:spcBef>
                <a:spcPts val="68"/>
              </a:spcBef>
            </a:pPr>
            <a:r>
              <a:rPr sz="818" spc="41" dirty="0">
                <a:solidFill>
                  <a:srgbClr val="585858"/>
                </a:solidFill>
                <a:latin typeface="Calibri"/>
                <a:cs typeface="Calibri"/>
              </a:rPr>
              <a:t>2</a:t>
            </a:r>
            <a:r>
              <a:rPr sz="818" spc="31" dirty="0">
                <a:solidFill>
                  <a:srgbClr val="585858"/>
                </a:solidFill>
                <a:latin typeface="Calibri"/>
                <a:cs typeface="Calibri"/>
              </a:rPr>
              <a:t>0</a:t>
            </a:r>
            <a:r>
              <a:rPr sz="818" spc="41" dirty="0">
                <a:solidFill>
                  <a:srgbClr val="585858"/>
                </a:solidFill>
                <a:latin typeface="Calibri"/>
                <a:cs typeface="Calibri"/>
              </a:rPr>
              <a:t>17</a:t>
            </a:r>
            <a:endParaRPr sz="818">
              <a:solidFill>
                <a:prstClr val="black"/>
              </a:solidFill>
              <a:latin typeface="Calibri"/>
              <a:cs typeface="Calibri"/>
            </a:endParaRPr>
          </a:p>
        </p:txBody>
      </p:sp>
      <p:sp>
        <p:nvSpPr>
          <p:cNvPr id="43" name="object 43"/>
          <p:cNvSpPr txBox="1"/>
          <p:nvPr/>
        </p:nvSpPr>
        <p:spPr>
          <a:xfrm>
            <a:off x="3922931" y="1965086"/>
            <a:ext cx="249382" cy="134612"/>
          </a:xfrm>
          <a:prstGeom prst="rect">
            <a:avLst/>
          </a:prstGeom>
        </p:spPr>
        <p:txBody>
          <a:bodyPr vert="horz" wrap="square" lIns="0" tIns="8659" rIns="0" bIns="0" rtlCol="0">
            <a:spAutoFit/>
          </a:bodyPr>
          <a:lstStyle/>
          <a:p>
            <a:pPr marL="8659" defTabSz="623438">
              <a:spcBef>
                <a:spcPts val="68"/>
              </a:spcBef>
            </a:pPr>
            <a:r>
              <a:rPr sz="818" spc="41" dirty="0">
                <a:solidFill>
                  <a:srgbClr val="585858"/>
                </a:solidFill>
                <a:latin typeface="Calibri"/>
                <a:cs typeface="Calibri"/>
              </a:rPr>
              <a:t>2</a:t>
            </a:r>
            <a:r>
              <a:rPr sz="818" spc="31" dirty="0">
                <a:solidFill>
                  <a:srgbClr val="585858"/>
                </a:solidFill>
                <a:latin typeface="Calibri"/>
                <a:cs typeface="Calibri"/>
              </a:rPr>
              <a:t>0</a:t>
            </a:r>
            <a:r>
              <a:rPr sz="818" spc="41" dirty="0">
                <a:solidFill>
                  <a:srgbClr val="585858"/>
                </a:solidFill>
                <a:latin typeface="Calibri"/>
                <a:cs typeface="Calibri"/>
              </a:rPr>
              <a:t>18</a:t>
            </a:r>
            <a:endParaRPr sz="818">
              <a:solidFill>
                <a:prstClr val="black"/>
              </a:solidFill>
              <a:latin typeface="Calibri"/>
              <a:cs typeface="Calibri"/>
            </a:endParaRPr>
          </a:p>
        </p:txBody>
      </p:sp>
      <p:sp>
        <p:nvSpPr>
          <p:cNvPr id="44" name="object 44"/>
          <p:cNvSpPr txBox="1"/>
          <p:nvPr/>
        </p:nvSpPr>
        <p:spPr>
          <a:xfrm>
            <a:off x="3922931" y="1530330"/>
            <a:ext cx="249382" cy="134612"/>
          </a:xfrm>
          <a:prstGeom prst="rect">
            <a:avLst/>
          </a:prstGeom>
        </p:spPr>
        <p:txBody>
          <a:bodyPr vert="horz" wrap="square" lIns="0" tIns="8659" rIns="0" bIns="0" rtlCol="0">
            <a:spAutoFit/>
          </a:bodyPr>
          <a:lstStyle/>
          <a:p>
            <a:pPr marL="8659" defTabSz="623438">
              <a:spcBef>
                <a:spcPts val="68"/>
              </a:spcBef>
            </a:pPr>
            <a:r>
              <a:rPr sz="818" spc="41" dirty="0">
                <a:solidFill>
                  <a:srgbClr val="585858"/>
                </a:solidFill>
                <a:latin typeface="Calibri"/>
                <a:cs typeface="Calibri"/>
              </a:rPr>
              <a:t>2</a:t>
            </a:r>
            <a:r>
              <a:rPr sz="818" spc="31" dirty="0">
                <a:solidFill>
                  <a:srgbClr val="585858"/>
                </a:solidFill>
                <a:latin typeface="Calibri"/>
                <a:cs typeface="Calibri"/>
              </a:rPr>
              <a:t>0</a:t>
            </a:r>
            <a:r>
              <a:rPr sz="818" spc="41" dirty="0">
                <a:solidFill>
                  <a:srgbClr val="585858"/>
                </a:solidFill>
                <a:latin typeface="Calibri"/>
                <a:cs typeface="Calibri"/>
              </a:rPr>
              <a:t>19</a:t>
            </a:r>
            <a:endParaRPr sz="818">
              <a:solidFill>
                <a:prstClr val="black"/>
              </a:solidFill>
              <a:latin typeface="Calibri"/>
              <a:cs typeface="Calibri"/>
            </a:endParaRPr>
          </a:p>
        </p:txBody>
      </p:sp>
      <p:sp>
        <p:nvSpPr>
          <p:cNvPr id="45" name="object 45"/>
          <p:cNvSpPr txBox="1"/>
          <p:nvPr/>
        </p:nvSpPr>
        <p:spPr>
          <a:xfrm>
            <a:off x="3922931" y="1095575"/>
            <a:ext cx="249382" cy="134612"/>
          </a:xfrm>
          <a:prstGeom prst="rect">
            <a:avLst/>
          </a:prstGeom>
        </p:spPr>
        <p:txBody>
          <a:bodyPr vert="horz" wrap="square" lIns="0" tIns="8659" rIns="0" bIns="0" rtlCol="0">
            <a:spAutoFit/>
          </a:bodyPr>
          <a:lstStyle/>
          <a:p>
            <a:pPr marL="8659" defTabSz="623438">
              <a:spcBef>
                <a:spcPts val="68"/>
              </a:spcBef>
            </a:pPr>
            <a:r>
              <a:rPr sz="818" spc="41" dirty="0">
                <a:solidFill>
                  <a:srgbClr val="585858"/>
                </a:solidFill>
                <a:latin typeface="Calibri"/>
                <a:cs typeface="Calibri"/>
              </a:rPr>
              <a:t>2</a:t>
            </a:r>
            <a:r>
              <a:rPr sz="818" spc="31" dirty="0">
                <a:solidFill>
                  <a:srgbClr val="585858"/>
                </a:solidFill>
                <a:latin typeface="Calibri"/>
                <a:cs typeface="Calibri"/>
              </a:rPr>
              <a:t>0</a:t>
            </a:r>
            <a:r>
              <a:rPr sz="818" spc="41" dirty="0">
                <a:solidFill>
                  <a:srgbClr val="585858"/>
                </a:solidFill>
                <a:latin typeface="Calibri"/>
                <a:cs typeface="Calibri"/>
              </a:rPr>
              <a:t>20</a:t>
            </a:r>
            <a:endParaRPr sz="818">
              <a:solidFill>
                <a:prstClr val="black"/>
              </a:solidFill>
              <a:latin typeface="Calibri"/>
              <a:cs typeface="Calibri"/>
            </a:endParaRPr>
          </a:p>
        </p:txBody>
      </p:sp>
      <p:sp>
        <p:nvSpPr>
          <p:cNvPr id="46" name="object 46"/>
          <p:cNvSpPr/>
          <p:nvPr/>
        </p:nvSpPr>
        <p:spPr>
          <a:xfrm>
            <a:off x="4687735" y="3841732"/>
            <a:ext cx="0" cy="140277"/>
          </a:xfrm>
          <a:custGeom>
            <a:avLst/>
            <a:gdLst/>
            <a:ahLst/>
            <a:cxnLst/>
            <a:rect l="l" t="t" r="r" b="b"/>
            <a:pathLst>
              <a:path h="205739">
                <a:moveTo>
                  <a:pt x="0" y="0"/>
                </a:moveTo>
                <a:lnTo>
                  <a:pt x="0" y="205745"/>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7" name="object 47"/>
          <p:cNvSpPr/>
          <p:nvPr/>
        </p:nvSpPr>
        <p:spPr>
          <a:xfrm>
            <a:off x="4687735" y="4135798"/>
            <a:ext cx="0" cy="280555"/>
          </a:xfrm>
          <a:custGeom>
            <a:avLst/>
            <a:gdLst/>
            <a:ahLst/>
            <a:cxnLst/>
            <a:rect l="l" t="t" r="r" b="b"/>
            <a:pathLst>
              <a:path h="411479">
                <a:moveTo>
                  <a:pt x="0" y="0"/>
                </a:moveTo>
                <a:lnTo>
                  <a:pt x="0" y="411479"/>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8" name="object 48"/>
          <p:cNvSpPr/>
          <p:nvPr/>
        </p:nvSpPr>
        <p:spPr>
          <a:xfrm>
            <a:off x="4687735" y="4571177"/>
            <a:ext cx="0" cy="280555"/>
          </a:xfrm>
          <a:custGeom>
            <a:avLst/>
            <a:gdLst/>
            <a:ahLst/>
            <a:cxnLst/>
            <a:rect l="l" t="t" r="r" b="b"/>
            <a:pathLst>
              <a:path h="411479">
                <a:moveTo>
                  <a:pt x="0" y="0"/>
                </a:moveTo>
                <a:lnTo>
                  <a:pt x="0" y="41148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9" name="object 49"/>
          <p:cNvSpPr/>
          <p:nvPr/>
        </p:nvSpPr>
        <p:spPr>
          <a:xfrm>
            <a:off x="4687735" y="5005517"/>
            <a:ext cx="0" cy="280555"/>
          </a:xfrm>
          <a:custGeom>
            <a:avLst/>
            <a:gdLst/>
            <a:ahLst/>
            <a:cxnLst/>
            <a:rect l="l" t="t" r="r" b="b"/>
            <a:pathLst>
              <a:path h="411479">
                <a:moveTo>
                  <a:pt x="0" y="0"/>
                </a:moveTo>
                <a:lnTo>
                  <a:pt x="0" y="411479"/>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0" name="object 50"/>
          <p:cNvSpPr/>
          <p:nvPr/>
        </p:nvSpPr>
        <p:spPr>
          <a:xfrm>
            <a:off x="4687735" y="5440896"/>
            <a:ext cx="0" cy="140277"/>
          </a:xfrm>
          <a:custGeom>
            <a:avLst/>
            <a:gdLst/>
            <a:ahLst/>
            <a:cxnLst/>
            <a:rect l="l" t="t" r="r" b="b"/>
            <a:pathLst>
              <a:path h="205740">
                <a:moveTo>
                  <a:pt x="0" y="0"/>
                </a:moveTo>
                <a:lnTo>
                  <a:pt x="0" y="205734"/>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1" name="object 51"/>
          <p:cNvSpPr/>
          <p:nvPr/>
        </p:nvSpPr>
        <p:spPr>
          <a:xfrm>
            <a:off x="5113763" y="3841732"/>
            <a:ext cx="0" cy="140277"/>
          </a:xfrm>
          <a:custGeom>
            <a:avLst/>
            <a:gdLst/>
            <a:ahLst/>
            <a:cxnLst/>
            <a:rect l="l" t="t" r="r" b="b"/>
            <a:pathLst>
              <a:path h="205739">
                <a:moveTo>
                  <a:pt x="0" y="0"/>
                </a:moveTo>
                <a:lnTo>
                  <a:pt x="0" y="205745"/>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2" name="object 52"/>
          <p:cNvSpPr/>
          <p:nvPr/>
        </p:nvSpPr>
        <p:spPr>
          <a:xfrm>
            <a:off x="5113763" y="4135798"/>
            <a:ext cx="0" cy="280555"/>
          </a:xfrm>
          <a:custGeom>
            <a:avLst/>
            <a:gdLst/>
            <a:ahLst/>
            <a:cxnLst/>
            <a:rect l="l" t="t" r="r" b="b"/>
            <a:pathLst>
              <a:path h="411479">
                <a:moveTo>
                  <a:pt x="0" y="0"/>
                </a:moveTo>
                <a:lnTo>
                  <a:pt x="0" y="411479"/>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3" name="object 53"/>
          <p:cNvSpPr/>
          <p:nvPr/>
        </p:nvSpPr>
        <p:spPr>
          <a:xfrm>
            <a:off x="5113763" y="4571177"/>
            <a:ext cx="0" cy="280555"/>
          </a:xfrm>
          <a:custGeom>
            <a:avLst/>
            <a:gdLst/>
            <a:ahLst/>
            <a:cxnLst/>
            <a:rect l="l" t="t" r="r" b="b"/>
            <a:pathLst>
              <a:path h="411479">
                <a:moveTo>
                  <a:pt x="0" y="0"/>
                </a:moveTo>
                <a:lnTo>
                  <a:pt x="0" y="41148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4" name="object 54"/>
          <p:cNvSpPr/>
          <p:nvPr/>
        </p:nvSpPr>
        <p:spPr>
          <a:xfrm>
            <a:off x="5113763" y="5005517"/>
            <a:ext cx="0" cy="280555"/>
          </a:xfrm>
          <a:custGeom>
            <a:avLst/>
            <a:gdLst/>
            <a:ahLst/>
            <a:cxnLst/>
            <a:rect l="l" t="t" r="r" b="b"/>
            <a:pathLst>
              <a:path h="411479">
                <a:moveTo>
                  <a:pt x="0" y="0"/>
                </a:moveTo>
                <a:lnTo>
                  <a:pt x="0" y="411479"/>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5" name="object 55"/>
          <p:cNvSpPr/>
          <p:nvPr/>
        </p:nvSpPr>
        <p:spPr>
          <a:xfrm>
            <a:off x="5113763" y="5440896"/>
            <a:ext cx="0" cy="140277"/>
          </a:xfrm>
          <a:custGeom>
            <a:avLst/>
            <a:gdLst/>
            <a:ahLst/>
            <a:cxnLst/>
            <a:rect l="l" t="t" r="r" b="b"/>
            <a:pathLst>
              <a:path h="205740">
                <a:moveTo>
                  <a:pt x="0" y="0"/>
                </a:moveTo>
                <a:lnTo>
                  <a:pt x="0" y="205734"/>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6" name="object 56"/>
          <p:cNvSpPr/>
          <p:nvPr/>
        </p:nvSpPr>
        <p:spPr>
          <a:xfrm>
            <a:off x="5539790" y="3841732"/>
            <a:ext cx="0" cy="140277"/>
          </a:xfrm>
          <a:custGeom>
            <a:avLst/>
            <a:gdLst/>
            <a:ahLst/>
            <a:cxnLst/>
            <a:rect l="l" t="t" r="r" b="b"/>
            <a:pathLst>
              <a:path h="205739">
                <a:moveTo>
                  <a:pt x="0" y="0"/>
                </a:moveTo>
                <a:lnTo>
                  <a:pt x="0" y="205745"/>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7" name="object 57"/>
          <p:cNvSpPr/>
          <p:nvPr/>
        </p:nvSpPr>
        <p:spPr>
          <a:xfrm>
            <a:off x="5539790" y="4135798"/>
            <a:ext cx="0" cy="280555"/>
          </a:xfrm>
          <a:custGeom>
            <a:avLst/>
            <a:gdLst/>
            <a:ahLst/>
            <a:cxnLst/>
            <a:rect l="l" t="t" r="r" b="b"/>
            <a:pathLst>
              <a:path h="411479">
                <a:moveTo>
                  <a:pt x="0" y="0"/>
                </a:moveTo>
                <a:lnTo>
                  <a:pt x="0" y="411479"/>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8" name="object 58"/>
          <p:cNvSpPr/>
          <p:nvPr/>
        </p:nvSpPr>
        <p:spPr>
          <a:xfrm>
            <a:off x="5539790" y="4571177"/>
            <a:ext cx="0" cy="280555"/>
          </a:xfrm>
          <a:custGeom>
            <a:avLst/>
            <a:gdLst/>
            <a:ahLst/>
            <a:cxnLst/>
            <a:rect l="l" t="t" r="r" b="b"/>
            <a:pathLst>
              <a:path h="411479">
                <a:moveTo>
                  <a:pt x="0" y="0"/>
                </a:moveTo>
                <a:lnTo>
                  <a:pt x="0" y="41148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9" name="object 59"/>
          <p:cNvSpPr/>
          <p:nvPr/>
        </p:nvSpPr>
        <p:spPr>
          <a:xfrm>
            <a:off x="5539790" y="5005517"/>
            <a:ext cx="0" cy="280555"/>
          </a:xfrm>
          <a:custGeom>
            <a:avLst/>
            <a:gdLst/>
            <a:ahLst/>
            <a:cxnLst/>
            <a:rect l="l" t="t" r="r" b="b"/>
            <a:pathLst>
              <a:path h="411479">
                <a:moveTo>
                  <a:pt x="0" y="0"/>
                </a:moveTo>
                <a:lnTo>
                  <a:pt x="0" y="411479"/>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0" name="object 60"/>
          <p:cNvSpPr/>
          <p:nvPr/>
        </p:nvSpPr>
        <p:spPr>
          <a:xfrm>
            <a:off x="5539790" y="5440896"/>
            <a:ext cx="0" cy="140277"/>
          </a:xfrm>
          <a:custGeom>
            <a:avLst/>
            <a:gdLst/>
            <a:ahLst/>
            <a:cxnLst/>
            <a:rect l="l" t="t" r="r" b="b"/>
            <a:pathLst>
              <a:path h="205740">
                <a:moveTo>
                  <a:pt x="0" y="0"/>
                </a:moveTo>
                <a:lnTo>
                  <a:pt x="0" y="205734"/>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1" name="object 61"/>
          <p:cNvSpPr/>
          <p:nvPr/>
        </p:nvSpPr>
        <p:spPr>
          <a:xfrm>
            <a:off x="5965817" y="3841732"/>
            <a:ext cx="0" cy="574964"/>
          </a:xfrm>
          <a:custGeom>
            <a:avLst/>
            <a:gdLst/>
            <a:ahLst/>
            <a:cxnLst/>
            <a:rect l="l" t="t" r="r" b="b"/>
            <a:pathLst>
              <a:path h="843279">
                <a:moveTo>
                  <a:pt x="0" y="0"/>
                </a:moveTo>
                <a:lnTo>
                  <a:pt x="0" y="842777"/>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2" name="object 62"/>
          <p:cNvSpPr/>
          <p:nvPr/>
        </p:nvSpPr>
        <p:spPr>
          <a:xfrm>
            <a:off x="5965817" y="4571177"/>
            <a:ext cx="0" cy="280555"/>
          </a:xfrm>
          <a:custGeom>
            <a:avLst/>
            <a:gdLst/>
            <a:ahLst/>
            <a:cxnLst/>
            <a:rect l="l" t="t" r="r" b="b"/>
            <a:pathLst>
              <a:path h="411479">
                <a:moveTo>
                  <a:pt x="0" y="0"/>
                </a:moveTo>
                <a:lnTo>
                  <a:pt x="0" y="41148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3" name="object 63"/>
          <p:cNvSpPr/>
          <p:nvPr/>
        </p:nvSpPr>
        <p:spPr>
          <a:xfrm>
            <a:off x="5965817" y="5005517"/>
            <a:ext cx="0" cy="280555"/>
          </a:xfrm>
          <a:custGeom>
            <a:avLst/>
            <a:gdLst/>
            <a:ahLst/>
            <a:cxnLst/>
            <a:rect l="l" t="t" r="r" b="b"/>
            <a:pathLst>
              <a:path h="411479">
                <a:moveTo>
                  <a:pt x="0" y="0"/>
                </a:moveTo>
                <a:lnTo>
                  <a:pt x="0" y="411479"/>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4" name="object 64"/>
          <p:cNvSpPr/>
          <p:nvPr/>
        </p:nvSpPr>
        <p:spPr>
          <a:xfrm>
            <a:off x="5965817" y="5440896"/>
            <a:ext cx="0" cy="140277"/>
          </a:xfrm>
          <a:custGeom>
            <a:avLst/>
            <a:gdLst/>
            <a:ahLst/>
            <a:cxnLst/>
            <a:rect l="l" t="t" r="r" b="b"/>
            <a:pathLst>
              <a:path h="205740">
                <a:moveTo>
                  <a:pt x="0" y="0"/>
                </a:moveTo>
                <a:lnTo>
                  <a:pt x="0" y="205734"/>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5" name="object 65"/>
          <p:cNvSpPr/>
          <p:nvPr/>
        </p:nvSpPr>
        <p:spPr>
          <a:xfrm>
            <a:off x="6391844" y="3841732"/>
            <a:ext cx="0" cy="574964"/>
          </a:xfrm>
          <a:custGeom>
            <a:avLst/>
            <a:gdLst/>
            <a:ahLst/>
            <a:cxnLst/>
            <a:rect l="l" t="t" r="r" b="b"/>
            <a:pathLst>
              <a:path h="843279">
                <a:moveTo>
                  <a:pt x="0" y="0"/>
                </a:moveTo>
                <a:lnTo>
                  <a:pt x="0" y="842777"/>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6" name="object 66"/>
          <p:cNvSpPr/>
          <p:nvPr/>
        </p:nvSpPr>
        <p:spPr>
          <a:xfrm>
            <a:off x="6391844" y="4571177"/>
            <a:ext cx="0" cy="280555"/>
          </a:xfrm>
          <a:custGeom>
            <a:avLst/>
            <a:gdLst/>
            <a:ahLst/>
            <a:cxnLst/>
            <a:rect l="l" t="t" r="r" b="b"/>
            <a:pathLst>
              <a:path h="411479">
                <a:moveTo>
                  <a:pt x="0" y="0"/>
                </a:moveTo>
                <a:lnTo>
                  <a:pt x="0" y="41148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7" name="object 67"/>
          <p:cNvSpPr/>
          <p:nvPr/>
        </p:nvSpPr>
        <p:spPr>
          <a:xfrm>
            <a:off x="6391844" y="5005517"/>
            <a:ext cx="0" cy="280555"/>
          </a:xfrm>
          <a:custGeom>
            <a:avLst/>
            <a:gdLst/>
            <a:ahLst/>
            <a:cxnLst/>
            <a:rect l="l" t="t" r="r" b="b"/>
            <a:pathLst>
              <a:path h="411479">
                <a:moveTo>
                  <a:pt x="0" y="0"/>
                </a:moveTo>
                <a:lnTo>
                  <a:pt x="0" y="411479"/>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8" name="object 68"/>
          <p:cNvSpPr/>
          <p:nvPr/>
        </p:nvSpPr>
        <p:spPr>
          <a:xfrm>
            <a:off x="6391844" y="5440896"/>
            <a:ext cx="0" cy="140277"/>
          </a:xfrm>
          <a:custGeom>
            <a:avLst/>
            <a:gdLst/>
            <a:ahLst/>
            <a:cxnLst/>
            <a:rect l="l" t="t" r="r" b="b"/>
            <a:pathLst>
              <a:path h="205740">
                <a:moveTo>
                  <a:pt x="0" y="0"/>
                </a:moveTo>
                <a:lnTo>
                  <a:pt x="0" y="205734"/>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9" name="object 69"/>
          <p:cNvSpPr/>
          <p:nvPr/>
        </p:nvSpPr>
        <p:spPr>
          <a:xfrm>
            <a:off x="6817872" y="3841732"/>
            <a:ext cx="0" cy="574964"/>
          </a:xfrm>
          <a:custGeom>
            <a:avLst/>
            <a:gdLst/>
            <a:ahLst/>
            <a:cxnLst/>
            <a:rect l="l" t="t" r="r" b="b"/>
            <a:pathLst>
              <a:path h="843279">
                <a:moveTo>
                  <a:pt x="0" y="0"/>
                </a:moveTo>
                <a:lnTo>
                  <a:pt x="0" y="842777"/>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70" name="object 70"/>
          <p:cNvSpPr/>
          <p:nvPr/>
        </p:nvSpPr>
        <p:spPr>
          <a:xfrm>
            <a:off x="6817872" y="4571177"/>
            <a:ext cx="0" cy="280555"/>
          </a:xfrm>
          <a:custGeom>
            <a:avLst/>
            <a:gdLst/>
            <a:ahLst/>
            <a:cxnLst/>
            <a:rect l="l" t="t" r="r" b="b"/>
            <a:pathLst>
              <a:path h="411479">
                <a:moveTo>
                  <a:pt x="0" y="0"/>
                </a:moveTo>
                <a:lnTo>
                  <a:pt x="0" y="41148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71" name="object 71"/>
          <p:cNvSpPr/>
          <p:nvPr/>
        </p:nvSpPr>
        <p:spPr>
          <a:xfrm>
            <a:off x="6817872" y="5005517"/>
            <a:ext cx="0" cy="280555"/>
          </a:xfrm>
          <a:custGeom>
            <a:avLst/>
            <a:gdLst/>
            <a:ahLst/>
            <a:cxnLst/>
            <a:rect l="l" t="t" r="r" b="b"/>
            <a:pathLst>
              <a:path h="411479">
                <a:moveTo>
                  <a:pt x="0" y="0"/>
                </a:moveTo>
                <a:lnTo>
                  <a:pt x="0" y="411479"/>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72" name="object 72"/>
          <p:cNvSpPr/>
          <p:nvPr/>
        </p:nvSpPr>
        <p:spPr>
          <a:xfrm>
            <a:off x="6817872" y="5440896"/>
            <a:ext cx="0" cy="140277"/>
          </a:xfrm>
          <a:custGeom>
            <a:avLst/>
            <a:gdLst/>
            <a:ahLst/>
            <a:cxnLst/>
            <a:rect l="l" t="t" r="r" b="b"/>
            <a:pathLst>
              <a:path h="205740">
                <a:moveTo>
                  <a:pt x="0" y="0"/>
                </a:moveTo>
                <a:lnTo>
                  <a:pt x="0" y="205734"/>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73" name="object 73"/>
          <p:cNvSpPr/>
          <p:nvPr/>
        </p:nvSpPr>
        <p:spPr>
          <a:xfrm>
            <a:off x="7243899" y="3841732"/>
            <a:ext cx="0" cy="574964"/>
          </a:xfrm>
          <a:custGeom>
            <a:avLst/>
            <a:gdLst/>
            <a:ahLst/>
            <a:cxnLst/>
            <a:rect l="l" t="t" r="r" b="b"/>
            <a:pathLst>
              <a:path h="843279">
                <a:moveTo>
                  <a:pt x="0" y="0"/>
                </a:moveTo>
                <a:lnTo>
                  <a:pt x="0" y="842777"/>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74" name="object 74"/>
          <p:cNvSpPr/>
          <p:nvPr/>
        </p:nvSpPr>
        <p:spPr>
          <a:xfrm>
            <a:off x="7243899" y="4571177"/>
            <a:ext cx="0" cy="715241"/>
          </a:xfrm>
          <a:custGeom>
            <a:avLst/>
            <a:gdLst/>
            <a:ahLst/>
            <a:cxnLst/>
            <a:rect l="l" t="t" r="r" b="b"/>
            <a:pathLst>
              <a:path h="1049020">
                <a:moveTo>
                  <a:pt x="0" y="0"/>
                </a:moveTo>
                <a:lnTo>
                  <a:pt x="0" y="1048512"/>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75" name="object 75"/>
          <p:cNvSpPr/>
          <p:nvPr/>
        </p:nvSpPr>
        <p:spPr>
          <a:xfrm>
            <a:off x="7243899" y="5440896"/>
            <a:ext cx="0" cy="140277"/>
          </a:xfrm>
          <a:custGeom>
            <a:avLst/>
            <a:gdLst/>
            <a:ahLst/>
            <a:cxnLst/>
            <a:rect l="l" t="t" r="r" b="b"/>
            <a:pathLst>
              <a:path h="205740">
                <a:moveTo>
                  <a:pt x="0" y="0"/>
                </a:moveTo>
                <a:lnTo>
                  <a:pt x="0" y="205734"/>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76" name="object 76"/>
          <p:cNvSpPr/>
          <p:nvPr/>
        </p:nvSpPr>
        <p:spPr>
          <a:xfrm>
            <a:off x="7669926" y="3841732"/>
            <a:ext cx="0" cy="1739611"/>
          </a:xfrm>
          <a:custGeom>
            <a:avLst/>
            <a:gdLst/>
            <a:ahLst/>
            <a:cxnLst/>
            <a:rect l="l" t="t" r="r" b="b"/>
            <a:pathLst>
              <a:path h="2551429">
                <a:moveTo>
                  <a:pt x="0" y="0"/>
                </a:moveTo>
                <a:lnTo>
                  <a:pt x="0" y="2551176"/>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77" name="object 77"/>
          <p:cNvSpPr/>
          <p:nvPr/>
        </p:nvSpPr>
        <p:spPr>
          <a:xfrm>
            <a:off x="8095953" y="3841732"/>
            <a:ext cx="0" cy="1739611"/>
          </a:xfrm>
          <a:custGeom>
            <a:avLst/>
            <a:gdLst/>
            <a:ahLst/>
            <a:cxnLst/>
            <a:rect l="l" t="t" r="r" b="b"/>
            <a:pathLst>
              <a:path h="2551429">
                <a:moveTo>
                  <a:pt x="0" y="0"/>
                </a:moveTo>
                <a:lnTo>
                  <a:pt x="0" y="2551176"/>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78" name="object 78"/>
          <p:cNvSpPr/>
          <p:nvPr/>
        </p:nvSpPr>
        <p:spPr>
          <a:xfrm>
            <a:off x="4261710" y="4851732"/>
            <a:ext cx="2897332" cy="154132"/>
          </a:xfrm>
          <a:custGeom>
            <a:avLst/>
            <a:gdLst/>
            <a:ahLst/>
            <a:cxnLst/>
            <a:rect l="l" t="t" r="r" b="b"/>
            <a:pathLst>
              <a:path w="4249420" h="226059">
                <a:moveTo>
                  <a:pt x="0" y="225551"/>
                </a:moveTo>
                <a:lnTo>
                  <a:pt x="4248912" y="225551"/>
                </a:lnTo>
                <a:lnTo>
                  <a:pt x="4248912" y="0"/>
                </a:lnTo>
                <a:lnTo>
                  <a:pt x="0" y="0"/>
                </a:lnTo>
                <a:lnTo>
                  <a:pt x="0" y="225551"/>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79" name="object 79"/>
          <p:cNvSpPr/>
          <p:nvPr/>
        </p:nvSpPr>
        <p:spPr>
          <a:xfrm>
            <a:off x="4261710" y="4416353"/>
            <a:ext cx="3067483" cy="154997"/>
          </a:xfrm>
          <a:custGeom>
            <a:avLst/>
            <a:gdLst/>
            <a:ahLst/>
            <a:cxnLst/>
            <a:rect l="l" t="t" r="r" b="b"/>
            <a:pathLst>
              <a:path w="4498975" h="227329">
                <a:moveTo>
                  <a:pt x="0" y="227075"/>
                </a:moveTo>
                <a:lnTo>
                  <a:pt x="4498848" y="227075"/>
                </a:lnTo>
                <a:lnTo>
                  <a:pt x="4498848" y="0"/>
                </a:lnTo>
                <a:lnTo>
                  <a:pt x="0" y="0"/>
                </a:lnTo>
                <a:lnTo>
                  <a:pt x="0" y="227075"/>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80" name="object 80"/>
          <p:cNvSpPr/>
          <p:nvPr/>
        </p:nvSpPr>
        <p:spPr>
          <a:xfrm>
            <a:off x="4261710" y="3982012"/>
            <a:ext cx="1363373" cy="154132"/>
          </a:xfrm>
          <a:custGeom>
            <a:avLst/>
            <a:gdLst/>
            <a:ahLst/>
            <a:cxnLst/>
            <a:rect l="l" t="t" r="r" b="b"/>
            <a:pathLst>
              <a:path w="1999614" h="226060">
                <a:moveTo>
                  <a:pt x="0" y="225551"/>
                </a:moveTo>
                <a:lnTo>
                  <a:pt x="1999488" y="225551"/>
                </a:lnTo>
                <a:lnTo>
                  <a:pt x="1999488" y="0"/>
                </a:lnTo>
                <a:lnTo>
                  <a:pt x="0" y="0"/>
                </a:lnTo>
                <a:lnTo>
                  <a:pt x="0" y="225551"/>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81" name="object 81"/>
          <p:cNvSpPr/>
          <p:nvPr/>
        </p:nvSpPr>
        <p:spPr>
          <a:xfrm>
            <a:off x="4261708" y="3841733"/>
            <a:ext cx="0" cy="1739611"/>
          </a:xfrm>
          <a:custGeom>
            <a:avLst/>
            <a:gdLst/>
            <a:ahLst/>
            <a:cxnLst/>
            <a:rect l="l" t="t" r="r" b="b"/>
            <a:pathLst>
              <a:path h="2551429">
                <a:moveTo>
                  <a:pt x="0" y="2551175"/>
                </a:moveTo>
                <a:lnTo>
                  <a:pt x="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graphicFrame>
        <p:nvGraphicFramePr>
          <p:cNvPr id="82" name="object 82"/>
          <p:cNvGraphicFramePr>
            <a:graphicFrameLocks noGrp="1"/>
          </p:cNvGraphicFramePr>
          <p:nvPr/>
        </p:nvGraphicFramePr>
        <p:xfrm>
          <a:off x="3910040" y="3982013"/>
          <a:ext cx="4331277" cy="1796328"/>
        </p:xfrm>
        <a:graphic>
          <a:graphicData uri="http://schemas.openxmlformats.org/drawingml/2006/table">
            <a:tbl>
              <a:tblPr firstRow="1" bandRow="1">
                <a:tableStyleId>{2D5ABB26-0587-4C30-8999-92F81FD0307C}</a:tableStyleId>
              </a:tblPr>
              <a:tblGrid>
                <a:gridCol w="577561">
                  <a:extLst>
                    <a:ext uri="{9D8B030D-6E8A-4147-A177-3AD203B41FA5}">
                      <a16:colId xmlns:a16="http://schemas.microsoft.com/office/drawing/2014/main" val="20000"/>
                    </a:ext>
                  </a:extLst>
                </a:gridCol>
                <a:gridCol w="397019">
                  <a:extLst>
                    <a:ext uri="{9D8B030D-6E8A-4147-A177-3AD203B41FA5}">
                      <a16:colId xmlns:a16="http://schemas.microsoft.com/office/drawing/2014/main" val="20001"/>
                    </a:ext>
                  </a:extLst>
                </a:gridCol>
                <a:gridCol w="455035">
                  <a:extLst>
                    <a:ext uri="{9D8B030D-6E8A-4147-A177-3AD203B41FA5}">
                      <a16:colId xmlns:a16="http://schemas.microsoft.com/office/drawing/2014/main" val="20002"/>
                    </a:ext>
                  </a:extLst>
                </a:gridCol>
                <a:gridCol w="329478">
                  <a:extLst>
                    <a:ext uri="{9D8B030D-6E8A-4147-A177-3AD203B41FA5}">
                      <a16:colId xmlns:a16="http://schemas.microsoft.com/office/drawing/2014/main" val="20003"/>
                    </a:ext>
                  </a:extLst>
                </a:gridCol>
                <a:gridCol w="522576">
                  <a:extLst>
                    <a:ext uri="{9D8B030D-6E8A-4147-A177-3AD203B41FA5}">
                      <a16:colId xmlns:a16="http://schemas.microsoft.com/office/drawing/2014/main" val="20004"/>
                    </a:ext>
                  </a:extLst>
                </a:gridCol>
                <a:gridCol w="397019">
                  <a:extLst>
                    <a:ext uri="{9D8B030D-6E8A-4147-A177-3AD203B41FA5}">
                      <a16:colId xmlns:a16="http://schemas.microsoft.com/office/drawing/2014/main" val="20005"/>
                    </a:ext>
                  </a:extLst>
                </a:gridCol>
                <a:gridCol w="455035">
                  <a:extLst>
                    <a:ext uri="{9D8B030D-6E8A-4147-A177-3AD203B41FA5}">
                      <a16:colId xmlns:a16="http://schemas.microsoft.com/office/drawing/2014/main" val="20006"/>
                    </a:ext>
                  </a:extLst>
                </a:gridCol>
                <a:gridCol w="858981">
                  <a:extLst>
                    <a:ext uri="{9D8B030D-6E8A-4147-A177-3AD203B41FA5}">
                      <a16:colId xmlns:a16="http://schemas.microsoft.com/office/drawing/2014/main" val="20007"/>
                    </a:ext>
                  </a:extLst>
                </a:gridCol>
                <a:gridCol w="337705">
                  <a:extLst>
                    <a:ext uri="{9D8B030D-6E8A-4147-A177-3AD203B41FA5}">
                      <a16:colId xmlns:a16="http://schemas.microsoft.com/office/drawing/2014/main" val="20008"/>
                    </a:ext>
                  </a:extLst>
                </a:gridCol>
              </a:tblGrid>
              <a:tr h="153785">
                <a:tc>
                  <a:txBody>
                    <a:bodyPr/>
                    <a:lstStyle/>
                    <a:p>
                      <a:pPr marL="31750">
                        <a:lnSpc>
                          <a:spcPct val="100000"/>
                        </a:lnSpc>
                        <a:spcBef>
                          <a:spcPts val="65"/>
                        </a:spcBef>
                      </a:pPr>
                      <a:r>
                        <a:rPr sz="800" spc="55" dirty="0">
                          <a:solidFill>
                            <a:srgbClr val="585858"/>
                          </a:solidFill>
                          <a:latin typeface="Calibri"/>
                          <a:cs typeface="Calibri"/>
                        </a:rPr>
                        <a:t>2020</a:t>
                      </a:r>
                      <a:endParaRPr sz="800">
                        <a:latin typeface="Calibri"/>
                        <a:cs typeface="Calibri"/>
                      </a:endParaRPr>
                    </a:p>
                  </a:txBody>
                  <a:tcPr marL="0" marR="0" marT="5628" marB="0"/>
                </a:tc>
                <a:tc>
                  <a:txBody>
                    <a:bodyPr/>
                    <a:lstStyle/>
                    <a:p>
                      <a:pPr>
                        <a:lnSpc>
                          <a:spcPct val="100000"/>
                        </a:lnSpc>
                      </a:pPr>
                      <a:endParaRPr sz="900">
                        <a:latin typeface="Times New Roman"/>
                        <a:cs typeface="Times New Roman"/>
                      </a:endParaRPr>
                    </a:p>
                  </a:txBody>
                  <a:tcPr marL="0" marR="0" marT="0" marB="0">
                    <a:solidFill>
                      <a:srgbClr val="C79211"/>
                    </a:solidFill>
                  </a:tcPr>
                </a:tc>
                <a:tc>
                  <a:txBody>
                    <a:bodyPr/>
                    <a:lstStyle/>
                    <a:p>
                      <a:pPr>
                        <a:lnSpc>
                          <a:spcPct val="100000"/>
                        </a:lnSpc>
                      </a:pPr>
                      <a:endParaRPr sz="900">
                        <a:latin typeface="Times New Roman"/>
                        <a:cs typeface="Times New Roman"/>
                      </a:endParaRPr>
                    </a:p>
                  </a:txBody>
                  <a:tcPr marL="0" marR="0" marT="0" marB="0">
                    <a:solidFill>
                      <a:srgbClr val="C79211"/>
                    </a:solidFill>
                  </a:tcPr>
                </a:tc>
                <a:tc>
                  <a:txBody>
                    <a:bodyPr/>
                    <a:lstStyle/>
                    <a:p>
                      <a:pPr>
                        <a:lnSpc>
                          <a:spcPct val="100000"/>
                        </a:lnSpc>
                      </a:pPr>
                      <a:endParaRPr sz="900">
                        <a:latin typeface="Times New Roman"/>
                        <a:cs typeface="Times New Roman"/>
                      </a:endParaRPr>
                    </a:p>
                  </a:txBody>
                  <a:tcPr marL="0" marR="0" marT="0" marB="0">
                    <a:solidFill>
                      <a:srgbClr val="C79211"/>
                    </a:solidFill>
                  </a:tcPr>
                </a:tc>
                <a:tc>
                  <a:txBody>
                    <a:bodyPr/>
                    <a:lstStyle/>
                    <a:p>
                      <a:pPr marL="8890">
                        <a:lnSpc>
                          <a:spcPct val="100000"/>
                        </a:lnSpc>
                        <a:spcBef>
                          <a:spcPts val="135"/>
                        </a:spcBef>
                      </a:pPr>
                      <a:r>
                        <a:rPr sz="800" b="1" spc="-10" dirty="0">
                          <a:solidFill>
                            <a:srgbClr val="404040"/>
                          </a:solidFill>
                          <a:latin typeface="Century Gothic"/>
                          <a:cs typeface="Century Gothic"/>
                        </a:rPr>
                        <a:t>16.1</a:t>
                      </a:r>
                      <a:endParaRPr sz="800">
                        <a:latin typeface="Century Gothic"/>
                        <a:cs typeface="Century Gothic"/>
                      </a:endParaRPr>
                    </a:p>
                  </a:txBody>
                  <a:tcPr marL="0" marR="0" marT="11690" marB="0"/>
                </a:tc>
                <a:tc gridSpan="4">
                  <a:txBody>
                    <a:bodyPr/>
                    <a:lstStyle/>
                    <a:p>
                      <a:pPr>
                        <a:lnSpc>
                          <a:spcPct val="100000"/>
                        </a:lnSpc>
                      </a:pPr>
                      <a:endParaRPr sz="900">
                        <a:latin typeface="Times New Roman"/>
                        <a:cs typeface="Times New Roman"/>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80554">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extLst>
                  <a:ext uri="{0D108BD9-81ED-4DB2-BD59-A6C34878D82A}">
                    <a16:rowId xmlns:a16="http://schemas.microsoft.com/office/drawing/2014/main" val="10001"/>
                  </a:ext>
                </a:extLst>
              </a:tr>
              <a:tr h="154824">
                <a:tc>
                  <a:txBody>
                    <a:bodyPr/>
                    <a:lstStyle/>
                    <a:p>
                      <a:pPr marL="31750">
                        <a:lnSpc>
                          <a:spcPct val="100000"/>
                        </a:lnSpc>
                        <a:spcBef>
                          <a:spcPts val="70"/>
                        </a:spcBef>
                      </a:pPr>
                      <a:r>
                        <a:rPr sz="800" spc="55" dirty="0">
                          <a:solidFill>
                            <a:srgbClr val="585858"/>
                          </a:solidFill>
                          <a:latin typeface="Calibri"/>
                          <a:cs typeface="Calibri"/>
                        </a:rPr>
                        <a:t>2019</a:t>
                      </a:r>
                      <a:endParaRPr sz="800">
                        <a:latin typeface="Calibri"/>
                        <a:cs typeface="Calibri"/>
                      </a:endParaRPr>
                    </a:p>
                  </a:txBody>
                  <a:tcPr marL="0" marR="0" marT="6061" marB="0"/>
                </a:tc>
                <a:tc>
                  <a:txBody>
                    <a:bodyPr/>
                    <a:lstStyle/>
                    <a:p>
                      <a:pPr>
                        <a:lnSpc>
                          <a:spcPct val="100000"/>
                        </a:lnSpc>
                      </a:pPr>
                      <a:endParaRPr sz="900">
                        <a:latin typeface="Times New Roman"/>
                        <a:cs typeface="Times New Roman"/>
                      </a:endParaRPr>
                    </a:p>
                  </a:txBody>
                  <a:tcPr marL="0" marR="0" marT="0" marB="0">
                    <a:solidFill>
                      <a:srgbClr val="001F5C"/>
                    </a:solidFill>
                  </a:tcPr>
                </a:tc>
                <a:tc>
                  <a:txBody>
                    <a:bodyPr/>
                    <a:lstStyle/>
                    <a:p>
                      <a:pPr>
                        <a:lnSpc>
                          <a:spcPct val="100000"/>
                        </a:lnSpc>
                      </a:pPr>
                      <a:endParaRPr sz="900">
                        <a:latin typeface="Times New Roman"/>
                        <a:cs typeface="Times New Roman"/>
                      </a:endParaRPr>
                    </a:p>
                  </a:txBody>
                  <a:tcPr marL="0" marR="0" marT="0" marB="0">
                    <a:solidFill>
                      <a:srgbClr val="001F5C"/>
                    </a:solidFill>
                  </a:tcPr>
                </a:tc>
                <a:tc>
                  <a:txBody>
                    <a:bodyPr/>
                    <a:lstStyle/>
                    <a:p>
                      <a:pPr>
                        <a:lnSpc>
                          <a:spcPct val="100000"/>
                        </a:lnSpc>
                      </a:pPr>
                      <a:endParaRPr sz="900">
                        <a:latin typeface="Times New Roman"/>
                        <a:cs typeface="Times New Roman"/>
                      </a:endParaRPr>
                    </a:p>
                  </a:txBody>
                  <a:tcPr marL="0" marR="0" marT="0" marB="0">
                    <a:solidFill>
                      <a:srgbClr val="001F5C"/>
                    </a:solidFill>
                  </a:tcPr>
                </a:tc>
                <a:tc>
                  <a:txBody>
                    <a:bodyPr/>
                    <a:lstStyle/>
                    <a:p>
                      <a:pPr>
                        <a:lnSpc>
                          <a:spcPct val="100000"/>
                        </a:lnSpc>
                      </a:pPr>
                      <a:endParaRPr sz="900">
                        <a:latin typeface="Times New Roman"/>
                        <a:cs typeface="Times New Roman"/>
                      </a:endParaRPr>
                    </a:p>
                  </a:txBody>
                  <a:tcPr marL="0" marR="0" marT="0" marB="0">
                    <a:solidFill>
                      <a:srgbClr val="001F5C"/>
                    </a:solidFill>
                  </a:tcPr>
                </a:tc>
                <a:tc>
                  <a:txBody>
                    <a:bodyPr/>
                    <a:lstStyle/>
                    <a:p>
                      <a:pPr>
                        <a:lnSpc>
                          <a:spcPct val="100000"/>
                        </a:lnSpc>
                      </a:pPr>
                      <a:endParaRPr sz="900">
                        <a:latin typeface="Times New Roman"/>
                        <a:cs typeface="Times New Roman"/>
                      </a:endParaRPr>
                    </a:p>
                  </a:txBody>
                  <a:tcPr marL="0" marR="0" marT="0" marB="0">
                    <a:solidFill>
                      <a:srgbClr val="001F5C"/>
                    </a:solidFill>
                  </a:tcPr>
                </a:tc>
                <a:tc>
                  <a:txBody>
                    <a:bodyPr/>
                    <a:lstStyle/>
                    <a:p>
                      <a:pPr>
                        <a:lnSpc>
                          <a:spcPct val="100000"/>
                        </a:lnSpc>
                      </a:pPr>
                      <a:endParaRPr sz="900">
                        <a:latin typeface="Times New Roman"/>
                        <a:cs typeface="Times New Roman"/>
                      </a:endParaRPr>
                    </a:p>
                  </a:txBody>
                  <a:tcPr marL="0" marR="0" marT="0" marB="0">
                    <a:solidFill>
                      <a:srgbClr val="001F5C"/>
                    </a:solidFill>
                  </a:tcPr>
                </a:tc>
                <a:tc>
                  <a:txBody>
                    <a:bodyPr/>
                    <a:lstStyle/>
                    <a:p>
                      <a:pPr marL="19685" algn="ctr">
                        <a:lnSpc>
                          <a:spcPct val="100000"/>
                        </a:lnSpc>
                        <a:spcBef>
                          <a:spcPts val="140"/>
                        </a:spcBef>
                      </a:pPr>
                      <a:r>
                        <a:rPr sz="800" b="1" spc="-10" dirty="0">
                          <a:solidFill>
                            <a:srgbClr val="404040"/>
                          </a:solidFill>
                          <a:latin typeface="Century Gothic"/>
                          <a:cs typeface="Century Gothic"/>
                        </a:rPr>
                        <a:t>18.1</a:t>
                      </a:r>
                      <a:endParaRPr sz="800">
                        <a:latin typeface="Century Gothic"/>
                        <a:cs typeface="Century Gothic"/>
                      </a:endParaRPr>
                    </a:p>
                  </a:txBody>
                  <a:tcPr marL="0" marR="0" marT="12123" marB="0"/>
                </a:tc>
                <a:tc>
                  <a:txBody>
                    <a:bodyPr/>
                    <a:lstStyle/>
                    <a:p>
                      <a:pPr>
                        <a:lnSpc>
                          <a:spcPct val="100000"/>
                        </a:lnSpc>
                      </a:pPr>
                      <a:endParaRPr sz="900">
                        <a:latin typeface="Times New Roman"/>
                        <a:cs typeface="Times New Roman"/>
                      </a:endParaRPr>
                    </a:p>
                  </a:txBody>
                  <a:tcPr marL="0" marR="0" marT="0" marB="0"/>
                </a:tc>
                <a:extLst>
                  <a:ext uri="{0D108BD9-81ED-4DB2-BD59-A6C34878D82A}">
                    <a16:rowId xmlns:a16="http://schemas.microsoft.com/office/drawing/2014/main" val="10002"/>
                  </a:ext>
                </a:extLst>
              </a:tr>
              <a:tr h="280555">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extLst>
                  <a:ext uri="{0D108BD9-81ED-4DB2-BD59-A6C34878D82A}">
                    <a16:rowId xmlns:a16="http://schemas.microsoft.com/office/drawing/2014/main" val="10003"/>
                  </a:ext>
                </a:extLst>
              </a:tr>
              <a:tr h="153785">
                <a:tc>
                  <a:txBody>
                    <a:bodyPr/>
                    <a:lstStyle/>
                    <a:p>
                      <a:pPr marL="31750">
                        <a:lnSpc>
                          <a:spcPct val="100000"/>
                        </a:lnSpc>
                        <a:spcBef>
                          <a:spcPts val="60"/>
                        </a:spcBef>
                      </a:pPr>
                      <a:r>
                        <a:rPr sz="800" spc="55" dirty="0">
                          <a:solidFill>
                            <a:srgbClr val="585858"/>
                          </a:solidFill>
                          <a:latin typeface="Calibri"/>
                          <a:cs typeface="Calibri"/>
                        </a:rPr>
                        <a:t>2018</a:t>
                      </a:r>
                      <a:endParaRPr sz="800">
                        <a:latin typeface="Calibri"/>
                        <a:cs typeface="Calibri"/>
                      </a:endParaRPr>
                    </a:p>
                  </a:txBody>
                  <a:tcPr marL="0" marR="0" marT="5195" marB="0"/>
                </a:tc>
                <a:tc>
                  <a:txBody>
                    <a:bodyPr/>
                    <a:lstStyle/>
                    <a:p>
                      <a:pPr>
                        <a:lnSpc>
                          <a:spcPct val="100000"/>
                        </a:lnSpc>
                      </a:pPr>
                      <a:endParaRPr sz="900">
                        <a:latin typeface="Times New Roman"/>
                        <a:cs typeface="Times New Roman"/>
                      </a:endParaRPr>
                    </a:p>
                  </a:txBody>
                  <a:tcPr marL="0" marR="0" marT="0" marB="0">
                    <a:solidFill>
                      <a:srgbClr val="7AACD2"/>
                    </a:solidFill>
                  </a:tcPr>
                </a:tc>
                <a:tc>
                  <a:txBody>
                    <a:bodyPr/>
                    <a:lstStyle/>
                    <a:p>
                      <a:pPr>
                        <a:lnSpc>
                          <a:spcPct val="100000"/>
                        </a:lnSpc>
                      </a:pPr>
                      <a:endParaRPr sz="900">
                        <a:latin typeface="Times New Roman"/>
                        <a:cs typeface="Times New Roman"/>
                      </a:endParaRPr>
                    </a:p>
                  </a:txBody>
                  <a:tcPr marL="0" marR="0" marT="0" marB="0">
                    <a:solidFill>
                      <a:srgbClr val="7AACD2"/>
                    </a:solidFill>
                  </a:tcPr>
                </a:tc>
                <a:tc>
                  <a:txBody>
                    <a:bodyPr/>
                    <a:lstStyle/>
                    <a:p>
                      <a:pPr>
                        <a:lnSpc>
                          <a:spcPct val="100000"/>
                        </a:lnSpc>
                      </a:pPr>
                      <a:endParaRPr sz="900">
                        <a:latin typeface="Times New Roman"/>
                        <a:cs typeface="Times New Roman"/>
                      </a:endParaRPr>
                    </a:p>
                  </a:txBody>
                  <a:tcPr marL="0" marR="0" marT="0" marB="0">
                    <a:solidFill>
                      <a:srgbClr val="7AACD2"/>
                    </a:solidFill>
                  </a:tcPr>
                </a:tc>
                <a:tc>
                  <a:txBody>
                    <a:bodyPr/>
                    <a:lstStyle/>
                    <a:p>
                      <a:pPr>
                        <a:lnSpc>
                          <a:spcPct val="100000"/>
                        </a:lnSpc>
                      </a:pPr>
                      <a:endParaRPr sz="900">
                        <a:latin typeface="Times New Roman"/>
                        <a:cs typeface="Times New Roman"/>
                      </a:endParaRPr>
                    </a:p>
                  </a:txBody>
                  <a:tcPr marL="0" marR="0" marT="0" marB="0">
                    <a:solidFill>
                      <a:srgbClr val="7AACD2"/>
                    </a:solidFill>
                  </a:tcPr>
                </a:tc>
                <a:tc>
                  <a:txBody>
                    <a:bodyPr/>
                    <a:lstStyle/>
                    <a:p>
                      <a:pPr>
                        <a:lnSpc>
                          <a:spcPct val="100000"/>
                        </a:lnSpc>
                      </a:pPr>
                      <a:endParaRPr sz="900">
                        <a:latin typeface="Times New Roman"/>
                        <a:cs typeface="Times New Roman"/>
                      </a:endParaRPr>
                    </a:p>
                  </a:txBody>
                  <a:tcPr marL="0" marR="0" marT="0" marB="0">
                    <a:solidFill>
                      <a:srgbClr val="7AACD2"/>
                    </a:solidFill>
                  </a:tcPr>
                </a:tc>
                <a:tc>
                  <a:txBody>
                    <a:bodyPr/>
                    <a:lstStyle/>
                    <a:p>
                      <a:pPr>
                        <a:lnSpc>
                          <a:spcPct val="100000"/>
                        </a:lnSpc>
                      </a:pPr>
                      <a:endParaRPr sz="900">
                        <a:latin typeface="Times New Roman"/>
                        <a:cs typeface="Times New Roman"/>
                      </a:endParaRPr>
                    </a:p>
                  </a:txBody>
                  <a:tcPr marL="0" marR="0" marT="0" marB="0">
                    <a:solidFill>
                      <a:srgbClr val="7AACD2"/>
                    </a:solidFill>
                  </a:tcPr>
                </a:tc>
                <a:tc>
                  <a:txBody>
                    <a:bodyPr/>
                    <a:lstStyle/>
                    <a:p>
                      <a:pPr marL="242570">
                        <a:lnSpc>
                          <a:spcPct val="100000"/>
                        </a:lnSpc>
                        <a:spcBef>
                          <a:spcPts val="130"/>
                        </a:spcBef>
                      </a:pPr>
                      <a:r>
                        <a:rPr sz="800" b="1" spc="-10" dirty="0">
                          <a:solidFill>
                            <a:srgbClr val="404040"/>
                          </a:solidFill>
                          <a:latin typeface="Century Gothic"/>
                          <a:cs typeface="Century Gothic"/>
                        </a:rPr>
                        <a:t>17.9</a:t>
                      </a:r>
                      <a:endParaRPr sz="800">
                        <a:latin typeface="Century Gothic"/>
                        <a:cs typeface="Century Gothic"/>
                      </a:endParaRPr>
                    </a:p>
                  </a:txBody>
                  <a:tcPr marL="0" marR="0" marT="11257" marB="0"/>
                </a:tc>
                <a:tc>
                  <a:txBody>
                    <a:bodyPr/>
                    <a:lstStyle/>
                    <a:p>
                      <a:pPr>
                        <a:lnSpc>
                          <a:spcPct val="100000"/>
                        </a:lnSpc>
                      </a:pPr>
                      <a:endParaRPr sz="900">
                        <a:latin typeface="Times New Roman"/>
                        <a:cs typeface="Times New Roman"/>
                      </a:endParaRPr>
                    </a:p>
                  </a:txBody>
                  <a:tcPr marL="0" marR="0" marT="0" marB="0"/>
                </a:tc>
                <a:extLst>
                  <a:ext uri="{0D108BD9-81ED-4DB2-BD59-A6C34878D82A}">
                    <a16:rowId xmlns:a16="http://schemas.microsoft.com/office/drawing/2014/main" val="10004"/>
                  </a:ext>
                </a:extLst>
              </a:tr>
              <a:tr h="280555">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extLst>
                  <a:ext uri="{0D108BD9-81ED-4DB2-BD59-A6C34878D82A}">
                    <a16:rowId xmlns:a16="http://schemas.microsoft.com/office/drawing/2014/main" val="10005"/>
                  </a:ext>
                </a:extLst>
              </a:tr>
              <a:tr h="154824">
                <a:tc>
                  <a:txBody>
                    <a:bodyPr/>
                    <a:lstStyle/>
                    <a:p>
                      <a:pPr marL="31750">
                        <a:lnSpc>
                          <a:spcPct val="100000"/>
                        </a:lnSpc>
                        <a:spcBef>
                          <a:spcPts val="65"/>
                        </a:spcBef>
                      </a:pPr>
                      <a:r>
                        <a:rPr sz="800" spc="55" dirty="0">
                          <a:solidFill>
                            <a:srgbClr val="585858"/>
                          </a:solidFill>
                          <a:latin typeface="Calibri"/>
                          <a:cs typeface="Calibri"/>
                        </a:rPr>
                        <a:t>2017</a:t>
                      </a:r>
                      <a:endParaRPr sz="800">
                        <a:latin typeface="Calibri"/>
                        <a:cs typeface="Calibri"/>
                      </a:endParaRPr>
                    </a:p>
                  </a:txBody>
                  <a:tcPr marL="0" marR="0" marT="5628" marB="0"/>
                </a:tc>
                <a:tc>
                  <a:txBody>
                    <a:bodyPr/>
                    <a:lstStyle/>
                    <a:p>
                      <a:pPr>
                        <a:lnSpc>
                          <a:spcPct val="100000"/>
                        </a:lnSpc>
                      </a:pPr>
                      <a:endParaRPr sz="900">
                        <a:latin typeface="Times New Roman"/>
                        <a:cs typeface="Times New Roman"/>
                      </a:endParaRPr>
                    </a:p>
                  </a:txBody>
                  <a:tcPr marL="0" marR="0" marT="0" marB="0">
                    <a:solidFill>
                      <a:srgbClr val="007934"/>
                    </a:solidFill>
                  </a:tcPr>
                </a:tc>
                <a:tc>
                  <a:txBody>
                    <a:bodyPr/>
                    <a:lstStyle/>
                    <a:p>
                      <a:pPr>
                        <a:lnSpc>
                          <a:spcPct val="100000"/>
                        </a:lnSpc>
                      </a:pPr>
                      <a:endParaRPr sz="900">
                        <a:latin typeface="Times New Roman"/>
                        <a:cs typeface="Times New Roman"/>
                      </a:endParaRPr>
                    </a:p>
                  </a:txBody>
                  <a:tcPr marL="0" marR="0" marT="0" marB="0">
                    <a:solidFill>
                      <a:srgbClr val="007934"/>
                    </a:solidFill>
                  </a:tcPr>
                </a:tc>
                <a:tc>
                  <a:txBody>
                    <a:bodyPr/>
                    <a:lstStyle/>
                    <a:p>
                      <a:pPr>
                        <a:lnSpc>
                          <a:spcPct val="100000"/>
                        </a:lnSpc>
                      </a:pPr>
                      <a:endParaRPr sz="900">
                        <a:latin typeface="Times New Roman"/>
                        <a:cs typeface="Times New Roman"/>
                      </a:endParaRPr>
                    </a:p>
                  </a:txBody>
                  <a:tcPr marL="0" marR="0" marT="0" marB="0">
                    <a:solidFill>
                      <a:srgbClr val="007934"/>
                    </a:solidFill>
                  </a:tcPr>
                </a:tc>
                <a:tc>
                  <a:txBody>
                    <a:bodyPr/>
                    <a:lstStyle/>
                    <a:p>
                      <a:pPr>
                        <a:lnSpc>
                          <a:spcPct val="100000"/>
                        </a:lnSpc>
                      </a:pPr>
                      <a:endParaRPr sz="900">
                        <a:latin typeface="Times New Roman"/>
                        <a:cs typeface="Times New Roman"/>
                      </a:endParaRPr>
                    </a:p>
                  </a:txBody>
                  <a:tcPr marL="0" marR="0" marT="0" marB="0">
                    <a:solidFill>
                      <a:srgbClr val="007934"/>
                    </a:solidFill>
                  </a:tcPr>
                </a:tc>
                <a:tc>
                  <a:txBody>
                    <a:bodyPr/>
                    <a:lstStyle/>
                    <a:p>
                      <a:pPr>
                        <a:lnSpc>
                          <a:spcPct val="100000"/>
                        </a:lnSpc>
                      </a:pPr>
                      <a:endParaRPr sz="900">
                        <a:latin typeface="Times New Roman"/>
                        <a:cs typeface="Times New Roman"/>
                      </a:endParaRPr>
                    </a:p>
                  </a:txBody>
                  <a:tcPr marL="0" marR="0" marT="0" marB="0">
                    <a:solidFill>
                      <a:srgbClr val="007934"/>
                    </a:solidFill>
                  </a:tcPr>
                </a:tc>
                <a:tc>
                  <a:txBody>
                    <a:bodyPr/>
                    <a:lstStyle/>
                    <a:p>
                      <a:pPr>
                        <a:lnSpc>
                          <a:spcPct val="100000"/>
                        </a:lnSpc>
                      </a:pPr>
                      <a:endParaRPr sz="900">
                        <a:latin typeface="Times New Roman"/>
                        <a:cs typeface="Times New Roman"/>
                      </a:endParaRPr>
                    </a:p>
                  </a:txBody>
                  <a:tcPr marL="0" marR="0" marT="0" marB="0">
                    <a:solidFill>
                      <a:srgbClr val="007934"/>
                    </a:solidFill>
                  </a:tcPr>
                </a:tc>
                <a:tc>
                  <a:txBody>
                    <a:bodyPr/>
                    <a:lstStyle/>
                    <a:p>
                      <a:pPr marR="89535" algn="r">
                        <a:lnSpc>
                          <a:spcPct val="100000"/>
                        </a:lnSpc>
                        <a:spcBef>
                          <a:spcPts val="135"/>
                        </a:spcBef>
                      </a:pPr>
                      <a:r>
                        <a:rPr sz="800" b="1" spc="5" dirty="0">
                          <a:solidFill>
                            <a:srgbClr val="404040"/>
                          </a:solidFill>
                          <a:latin typeface="Century Gothic"/>
                          <a:cs typeface="Century Gothic"/>
                        </a:rPr>
                        <a:t>18</a:t>
                      </a:r>
                      <a:r>
                        <a:rPr sz="800" b="1" dirty="0">
                          <a:solidFill>
                            <a:srgbClr val="404040"/>
                          </a:solidFill>
                          <a:latin typeface="Century Gothic"/>
                          <a:cs typeface="Century Gothic"/>
                        </a:rPr>
                        <a:t>.4</a:t>
                      </a:r>
                      <a:endParaRPr sz="800">
                        <a:latin typeface="Century Gothic"/>
                        <a:cs typeface="Century Gothic"/>
                      </a:endParaRPr>
                    </a:p>
                  </a:txBody>
                  <a:tcPr marL="0" marR="0" marT="11690" marB="0">
                    <a:solidFill>
                      <a:srgbClr val="007934"/>
                    </a:solidFill>
                  </a:tcPr>
                </a:tc>
                <a:tc>
                  <a:txBody>
                    <a:bodyPr/>
                    <a:lstStyle/>
                    <a:p>
                      <a:pPr>
                        <a:lnSpc>
                          <a:spcPct val="100000"/>
                        </a:lnSpc>
                      </a:pPr>
                      <a:endParaRPr sz="900">
                        <a:latin typeface="Times New Roman"/>
                        <a:cs typeface="Times New Roman"/>
                      </a:endParaRPr>
                    </a:p>
                  </a:txBody>
                  <a:tcPr marL="0" marR="0" marT="0" marB="0"/>
                </a:tc>
                <a:extLst>
                  <a:ext uri="{0D108BD9-81ED-4DB2-BD59-A6C34878D82A}">
                    <a16:rowId xmlns:a16="http://schemas.microsoft.com/office/drawing/2014/main" val="10006"/>
                  </a:ext>
                </a:extLst>
              </a:tr>
              <a:tr h="337350">
                <a:tc>
                  <a:txBody>
                    <a:bodyPr/>
                    <a:lstStyle/>
                    <a:p>
                      <a:pPr>
                        <a:lnSpc>
                          <a:spcPct val="100000"/>
                        </a:lnSpc>
                        <a:spcBef>
                          <a:spcPts val="35"/>
                        </a:spcBef>
                      </a:pPr>
                      <a:endParaRPr sz="1400">
                        <a:latin typeface="Times New Roman"/>
                        <a:cs typeface="Times New Roman"/>
                      </a:endParaRPr>
                    </a:p>
                    <a:p>
                      <a:pPr marL="287020">
                        <a:lnSpc>
                          <a:spcPts val="1400"/>
                        </a:lnSpc>
                      </a:pPr>
                      <a:r>
                        <a:rPr sz="800" spc="30" dirty="0">
                          <a:solidFill>
                            <a:srgbClr val="585858"/>
                          </a:solidFill>
                          <a:latin typeface="Calibri"/>
                          <a:cs typeface="Calibri"/>
                        </a:rPr>
                        <a:t>14.5</a:t>
                      </a:r>
                      <a:r>
                        <a:rPr sz="800" dirty="0">
                          <a:solidFill>
                            <a:srgbClr val="585858"/>
                          </a:solidFill>
                          <a:latin typeface="Calibri"/>
                          <a:cs typeface="Calibri"/>
                        </a:rPr>
                        <a:t> </a:t>
                      </a:r>
                      <a:r>
                        <a:rPr sz="800" spc="40" dirty="0">
                          <a:solidFill>
                            <a:srgbClr val="585858"/>
                          </a:solidFill>
                          <a:latin typeface="Calibri"/>
                          <a:cs typeface="Calibri"/>
                        </a:rPr>
                        <a:t>m</a:t>
                      </a:r>
                      <a:endParaRPr sz="800">
                        <a:latin typeface="Calibri"/>
                        <a:cs typeface="Calibri"/>
                      </a:endParaRPr>
                    </a:p>
                  </a:txBody>
                  <a:tcPr marL="0" marR="0" marT="3031" marB="0"/>
                </a:tc>
                <a:tc>
                  <a:txBody>
                    <a:bodyPr/>
                    <a:lstStyle/>
                    <a:p>
                      <a:pPr>
                        <a:lnSpc>
                          <a:spcPct val="100000"/>
                        </a:lnSpc>
                        <a:spcBef>
                          <a:spcPts val="35"/>
                        </a:spcBef>
                      </a:pPr>
                      <a:endParaRPr sz="1400">
                        <a:latin typeface="Times New Roman"/>
                        <a:cs typeface="Times New Roman"/>
                      </a:endParaRPr>
                    </a:p>
                    <a:p>
                      <a:pPr marL="107314">
                        <a:lnSpc>
                          <a:spcPts val="1400"/>
                        </a:lnSpc>
                      </a:pPr>
                      <a:r>
                        <a:rPr sz="800" spc="15" dirty="0">
                          <a:solidFill>
                            <a:srgbClr val="585858"/>
                          </a:solidFill>
                          <a:latin typeface="Calibri"/>
                          <a:cs typeface="Calibri"/>
                        </a:rPr>
                        <a:t>15.</a:t>
                      </a:r>
                      <a:r>
                        <a:rPr sz="800" spc="5" dirty="0">
                          <a:solidFill>
                            <a:srgbClr val="585858"/>
                          </a:solidFill>
                          <a:latin typeface="Calibri"/>
                          <a:cs typeface="Calibri"/>
                        </a:rPr>
                        <a:t> </a:t>
                      </a:r>
                      <a:r>
                        <a:rPr sz="800" spc="40" dirty="0">
                          <a:solidFill>
                            <a:srgbClr val="585858"/>
                          </a:solidFill>
                          <a:latin typeface="Calibri"/>
                          <a:cs typeface="Calibri"/>
                        </a:rPr>
                        <a:t>m</a:t>
                      </a:r>
                      <a:endParaRPr sz="800">
                        <a:latin typeface="Calibri"/>
                        <a:cs typeface="Calibri"/>
                      </a:endParaRPr>
                    </a:p>
                  </a:txBody>
                  <a:tcPr marL="0" marR="0" marT="3031" marB="0"/>
                </a:tc>
                <a:tc>
                  <a:txBody>
                    <a:bodyPr/>
                    <a:lstStyle/>
                    <a:p>
                      <a:pPr>
                        <a:lnSpc>
                          <a:spcPct val="100000"/>
                        </a:lnSpc>
                        <a:spcBef>
                          <a:spcPts val="35"/>
                        </a:spcBef>
                      </a:pPr>
                      <a:endParaRPr sz="1400">
                        <a:latin typeface="Times New Roman"/>
                        <a:cs typeface="Times New Roman"/>
                      </a:endParaRPr>
                    </a:p>
                    <a:p>
                      <a:pPr marL="107950">
                        <a:lnSpc>
                          <a:spcPts val="1400"/>
                        </a:lnSpc>
                      </a:pPr>
                      <a:r>
                        <a:rPr sz="800" spc="30" dirty="0">
                          <a:solidFill>
                            <a:srgbClr val="585858"/>
                          </a:solidFill>
                          <a:latin typeface="Calibri"/>
                          <a:cs typeface="Calibri"/>
                        </a:rPr>
                        <a:t>15.5</a:t>
                      </a:r>
                      <a:r>
                        <a:rPr sz="800" dirty="0">
                          <a:solidFill>
                            <a:srgbClr val="585858"/>
                          </a:solidFill>
                          <a:latin typeface="Calibri"/>
                          <a:cs typeface="Calibri"/>
                        </a:rPr>
                        <a:t> </a:t>
                      </a:r>
                      <a:r>
                        <a:rPr sz="800" spc="40" dirty="0">
                          <a:solidFill>
                            <a:srgbClr val="585858"/>
                          </a:solidFill>
                          <a:latin typeface="Calibri"/>
                          <a:cs typeface="Calibri"/>
                        </a:rPr>
                        <a:t>m</a:t>
                      </a:r>
                      <a:endParaRPr sz="800">
                        <a:latin typeface="Calibri"/>
                        <a:cs typeface="Calibri"/>
                      </a:endParaRPr>
                    </a:p>
                  </a:txBody>
                  <a:tcPr marL="0" marR="0" marT="3031" marB="0"/>
                </a:tc>
                <a:tc>
                  <a:txBody>
                    <a:bodyPr/>
                    <a:lstStyle/>
                    <a:p>
                      <a:pPr>
                        <a:lnSpc>
                          <a:spcPct val="100000"/>
                        </a:lnSpc>
                        <a:spcBef>
                          <a:spcPts val="35"/>
                        </a:spcBef>
                      </a:pPr>
                      <a:endParaRPr sz="1400">
                        <a:latin typeface="Times New Roman"/>
                        <a:cs typeface="Times New Roman"/>
                      </a:endParaRPr>
                    </a:p>
                    <a:p>
                      <a:pPr marL="107314">
                        <a:lnSpc>
                          <a:spcPts val="1400"/>
                        </a:lnSpc>
                      </a:pPr>
                      <a:r>
                        <a:rPr sz="800" spc="15" dirty="0">
                          <a:solidFill>
                            <a:srgbClr val="585858"/>
                          </a:solidFill>
                          <a:latin typeface="Calibri"/>
                          <a:cs typeface="Calibri"/>
                        </a:rPr>
                        <a:t>16.</a:t>
                      </a:r>
                      <a:r>
                        <a:rPr sz="800" spc="-40" dirty="0">
                          <a:solidFill>
                            <a:srgbClr val="585858"/>
                          </a:solidFill>
                          <a:latin typeface="Calibri"/>
                          <a:cs typeface="Calibri"/>
                        </a:rPr>
                        <a:t> </a:t>
                      </a:r>
                      <a:r>
                        <a:rPr sz="800" spc="40" dirty="0">
                          <a:solidFill>
                            <a:srgbClr val="585858"/>
                          </a:solidFill>
                          <a:latin typeface="Calibri"/>
                          <a:cs typeface="Calibri"/>
                        </a:rPr>
                        <a:t>m</a:t>
                      </a:r>
                      <a:endParaRPr sz="800">
                        <a:latin typeface="Calibri"/>
                        <a:cs typeface="Calibri"/>
                      </a:endParaRPr>
                    </a:p>
                  </a:txBody>
                  <a:tcPr marL="0" marR="0" marT="3031" marB="0"/>
                </a:tc>
                <a:tc>
                  <a:txBody>
                    <a:bodyPr/>
                    <a:lstStyle/>
                    <a:p>
                      <a:pPr>
                        <a:lnSpc>
                          <a:spcPct val="100000"/>
                        </a:lnSpc>
                        <a:spcBef>
                          <a:spcPts val="35"/>
                        </a:spcBef>
                      </a:pPr>
                      <a:endParaRPr sz="1400">
                        <a:latin typeface="Times New Roman"/>
                        <a:cs typeface="Times New Roman"/>
                      </a:endParaRPr>
                    </a:p>
                    <a:p>
                      <a:pPr marL="207010">
                        <a:lnSpc>
                          <a:spcPts val="1400"/>
                        </a:lnSpc>
                      </a:pPr>
                      <a:r>
                        <a:rPr sz="800" spc="30" dirty="0">
                          <a:solidFill>
                            <a:srgbClr val="585858"/>
                          </a:solidFill>
                          <a:latin typeface="Calibri"/>
                          <a:cs typeface="Calibri"/>
                        </a:rPr>
                        <a:t>16.5</a:t>
                      </a:r>
                      <a:r>
                        <a:rPr sz="800" dirty="0">
                          <a:solidFill>
                            <a:srgbClr val="585858"/>
                          </a:solidFill>
                          <a:latin typeface="Calibri"/>
                          <a:cs typeface="Calibri"/>
                        </a:rPr>
                        <a:t> </a:t>
                      </a:r>
                      <a:r>
                        <a:rPr sz="800" spc="40" dirty="0">
                          <a:solidFill>
                            <a:srgbClr val="585858"/>
                          </a:solidFill>
                          <a:latin typeface="Calibri"/>
                          <a:cs typeface="Calibri"/>
                        </a:rPr>
                        <a:t>m</a:t>
                      </a:r>
                      <a:endParaRPr sz="800">
                        <a:latin typeface="Calibri"/>
                        <a:cs typeface="Calibri"/>
                      </a:endParaRPr>
                    </a:p>
                  </a:txBody>
                  <a:tcPr marL="0" marR="0" marT="3031" marB="0"/>
                </a:tc>
                <a:tc>
                  <a:txBody>
                    <a:bodyPr/>
                    <a:lstStyle/>
                    <a:p>
                      <a:pPr>
                        <a:lnSpc>
                          <a:spcPct val="100000"/>
                        </a:lnSpc>
                        <a:spcBef>
                          <a:spcPts val="35"/>
                        </a:spcBef>
                      </a:pPr>
                      <a:endParaRPr sz="1400">
                        <a:latin typeface="Times New Roman"/>
                        <a:cs typeface="Times New Roman"/>
                      </a:endParaRPr>
                    </a:p>
                    <a:p>
                      <a:pPr marL="107314">
                        <a:lnSpc>
                          <a:spcPts val="1400"/>
                        </a:lnSpc>
                      </a:pPr>
                      <a:r>
                        <a:rPr sz="800" spc="15" dirty="0">
                          <a:solidFill>
                            <a:srgbClr val="585858"/>
                          </a:solidFill>
                          <a:latin typeface="Calibri"/>
                          <a:cs typeface="Calibri"/>
                        </a:rPr>
                        <a:t>17.</a:t>
                      </a:r>
                      <a:r>
                        <a:rPr sz="800" spc="5" dirty="0">
                          <a:solidFill>
                            <a:srgbClr val="585858"/>
                          </a:solidFill>
                          <a:latin typeface="Calibri"/>
                          <a:cs typeface="Calibri"/>
                        </a:rPr>
                        <a:t> </a:t>
                      </a:r>
                      <a:r>
                        <a:rPr sz="800" spc="40" dirty="0">
                          <a:solidFill>
                            <a:srgbClr val="585858"/>
                          </a:solidFill>
                          <a:latin typeface="Calibri"/>
                          <a:cs typeface="Calibri"/>
                        </a:rPr>
                        <a:t>m</a:t>
                      </a:r>
                      <a:endParaRPr sz="800">
                        <a:latin typeface="Calibri"/>
                        <a:cs typeface="Calibri"/>
                      </a:endParaRPr>
                    </a:p>
                  </a:txBody>
                  <a:tcPr marL="0" marR="0" marT="3031" marB="0"/>
                </a:tc>
                <a:tc>
                  <a:txBody>
                    <a:bodyPr/>
                    <a:lstStyle/>
                    <a:p>
                      <a:pPr>
                        <a:lnSpc>
                          <a:spcPct val="100000"/>
                        </a:lnSpc>
                        <a:spcBef>
                          <a:spcPts val="35"/>
                        </a:spcBef>
                      </a:pPr>
                      <a:endParaRPr sz="1400">
                        <a:latin typeface="Times New Roman"/>
                        <a:cs typeface="Times New Roman"/>
                      </a:endParaRPr>
                    </a:p>
                    <a:p>
                      <a:pPr marL="107950">
                        <a:lnSpc>
                          <a:spcPts val="1400"/>
                        </a:lnSpc>
                      </a:pPr>
                      <a:r>
                        <a:rPr sz="800" spc="30" dirty="0">
                          <a:solidFill>
                            <a:srgbClr val="585858"/>
                          </a:solidFill>
                          <a:latin typeface="Calibri"/>
                          <a:cs typeface="Calibri"/>
                        </a:rPr>
                        <a:t>17.5</a:t>
                      </a:r>
                      <a:r>
                        <a:rPr sz="800" dirty="0">
                          <a:solidFill>
                            <a:srgbClr val="585858"/>
                          </a:solidFill>
                          <a:latin typeface="Calibri"/>
                          <a:cs typeface="Calibri"/>
                        </a:rPr>
                        <a:t> </a:t>
                      </a:r>
                      <a:r>
                        <a:rPr sz="800" spc="40" dirty="0">
                          <a:solidFill>
                            <a:srgbClr val="585858"/>
                          </a:solidFill>
                          <a:latin typeface="Calibri"/>
                          <a:cs typeface="Calibri"/>
                        </a:rPr>
                        <a:t>m</a:t>
                      </a:r>
                      <a:endParaRPr sz="800">
                        <a:latin typeface="Calibri"/>
                        <a:cs typeface="Calibri"/>
                      </a:endParaRPr>
                    </a:p>
                  </a:txBody>
                  <a:tcPr marL="0" marR="0" marT="3031" marB="0"/>
                </a:tc>
                <a:tc>
                  <a:txBody>
                    <a:bodyPr/>
                    <a:lstStyle/>
                    <a:p>
                      <a:pPr>
                        <a:lnSpc>
                          <a:spcPct val="100000"/>
                        </a:lnSpc>
                        <a:spcBef>
                          <a:spcPts val="35"/>
                        </a:spcBef>
                      </a:pPr>
                      <a:endParaRPr sz="1400">
                        <a:latin typeface="Times New Roman"/>
                        <a:cs typeface="Times New Roman"/>
                      </a:endParaRPr>
                    </a:p>
                    <a:p>
                      <a:pPr marR="109855" algn="r">
                        <a:lnSpc>
                          <a:spcPts val="1400"/>
                        </a:lnSpc>
                        <a:tabLst>
                          <a:tab pos="582295" algn="l"/>
                        </a:tabLst>
                      </a:pPr>
                      <a:r>
                        <a:rPr sz="800" spc="15" dirty="0">
                          <a:solidFill>
                            <a:srgbClr val="585858"/>
                          </a:solidFill>
                          <a:latin typeface="Calibri"/>
                          <a:cs typeface="Calibri"/>
                        </a:rPr>
                        <a:t>18.</a:t>
                      </a:r>
                      <a:r>
                        <a:rPr sz="800" spc="30" dirty="0">
                          <a:solidFill>
                            <a:srgbClr val="585858"/>
                          </a:solidFill>
                          <a:latin typeface="Calibri"/>
                          <a:cs typeface="Calibri"/>
                        </a:rPr>
                        <a:t> </a:t>
                      </a:r>
                      <a:r>
                        <a:rPr sz="800" spc="40" dirty="0">
                          <a:solidFill>
                            <a:srgbClr val="585858"/>
                          </a:solidFill>
                          <a:latin typeface="Calibri"/>
                          <a:cs typeface="Calibri"/>
                        </a:rPr>
                        <a:t>m	</a:t>
                      </a:r>
                      <a:r>
                        <a:rPr sz="800" spc="30" dirty="0">
                          <a:solidFill>
                            <a:srgbClr val="585858"/>
                          </a:solidFill>
                          <a:latin typeface="Calibri"/>
                          <a:cs typeface="Calibri"/>
                        </a:rPr>
                        <a:t>18.5</a:t>
                      </a:r>
                      <a:r>
                        <a:rPr sz="800" spc="-70" dirty="0">
                          <a:solidFill>
                            <a:srgbClr val="585858"/>
                          </a:solidFill>
                          <a:latin typeface="Calibri"/>
                          <a:cs typeface="Calibri"/>
                        </a:rPr>
                        <a:t> </a:t>
                      </a:r>
                      <a:r>
                        <a:rPr sz="800" spc="40" dirty="0">
                          <a:solidFill>
                            <a:srgbClr val="585858"/>
                          </a:solidFill>
                          <a:latin typeface="Calibri"/>
                          <a:cs typeface="Calibri"/>
                        </a:rPr>
                        <a:t>m</a:t>
                      </a:r>
                      <a:endParaRPr sz="800">
                        <a:latin typeface="Calibri"/>
                        <a:cs typeface="Calibri"/>
                      </a:endParaRPr>
                    </a:p>
                  </a:txBody>
                  <a:tcPr marL="0" marR="0" marT="3031" marB="0"/>
                </a:tc>
                <a:tc>
                  <a:txBody>
                    <a:bodyPr/>
                    <a:lstStyle/>
                    <a:p>
                      <a:pPr>
                        <a:lnSpc>
                          <a:spcPct val="100000"/>
                        </a:lnSpc>
                        <a:spcBef>
                          <a:spcPts val="35"/>
                        </a:spcBef>
                      </a:pPr>
                      <a:endParaRPr sz="1400">
                        <a:latin typeface="Times New Roman"/>
                        <a:cs typeface="Times New Roman"/>
                      </a:endParaRPr>
                    </a:p>
                    <a:p>
                      <a:pPr marL="97155">
                        <a:lnSpc>
                          <a:spcPts val="1400"/>
                        </a:lnSpc>
                      </a:pPr>
                      <a:r>
                        <a:rPr sz="800" spc="15" dirty="0">
                          <a:solidFill>
                            <a:srgbClr val="585858"/>
                          </a:solidFill>
                          <a:latin typeface="Calibri"/>
                          <a:cs typeface="Calibri"/>
                        </a:rPr>
                        <a:t>19.</a:t>
                      </a:r>
                      <a:r>
                        <a:rPr sz="800" spc="-20" dirty="0">
                          <a:solidFill>
                            <a:srgbClr val="585858"/>
                          </a:solidFill>
                          <a:latin typeface="Calibri"/>
                          <a:cs typeface="Calibri"/>
                        </a:rPr>
                        <a:t> </a:t>
                      </a:r>
                      <a:r>
                        <a:rPr sz="800" spc="40" dirty="0">
                          <a:solidFill>
                            <a:srgbClr val="585858"/>
                          </a:solidFill>
                          <a:latin typeface="Calibri"/>
                          <a:cs typeface="Calibri"/>
                        </a:rPr>
                        <a:t>m</a:t>
                      </a:r>
                      <a:endParaRPr sz="800">
                        <a:latin typeface="Calibri"/>
                        <a:cs typeface="Calibri"/>
                      </a:endParaRPr>
                    </a:p>
                  </a:txBody>
                  <a:tcPr marL="0" marR="0" marT="3031" marB="0"/>
                </a:tc>
                <a:extLst>
                  <a:ext uri="{0D108BD9-81ED-4DB2-BD59-A6C34878D82A}">
                    <a16:rowId xmlns:a16="http://schemas.microsoft.com/office/drawing/2014/main" val="10007"/>
                  </a:ext>
                </a:extLst>
              </a:tr>
            </a:tbl>
          </a:graphicData>
        </a:graphic>
      </p:graphicFrame>
      <p:sp>
        <p:nvSpPr>
          <p:cNvPr id="86" name="object 86"/>
          <p:cNvSpPr txBox="1"/>
          <p:nvPr/>
        </p:nvSpPr>
        <p:spPr>
          <a:xfrm>
            <a:off x="6056472" y="6598054"/>
            <a:ext cx="79231" cy="109337"/>
          </a:xfrm>
          <a:prstGeom prst="rect">
            <a:avLst/>
          </a:prstGeom>
        </p:spPr>
        <p:txBody>
          <a:bodyPr vert="horz" wrap="square" lIns="0" tIns="4330" rIns="0" bIns="0" rtlCol="0">
            <a:spAutoFit/>
          </a:bodyPr>
          <a:lstStyle/>
          <a:p>
            <a:pPr marL="17318" defTabSz="623438">
              <a:spcBef>
                <a:spcPts val="34"/>
              </a:spcBef>
            </a:pPr>
            <a:r>
              <a:rPr sz="682" spc="3" dirty="0">
                <a:solidFill>
                  <a:srgbClr val="231F20"/>
                </a:solidFill>
                <a:latin typeface="Calibri"/>
                <a:cs typeface="Calibri"/>
              </a:rPr>
              <a:t>4</a:t>
            </a:r>
            <a:endParaRPr sz="682">
              <a:solidFill>
                <a:prstClr val="black"/>
              </a:solidFill>
              <a:latin typeface="Calibri"/>
              <a:cs typeface="Calibri"/>
            </a:endParaRPr>
          </a:p>
        </p:txBody>
      </p:sp>
      <p:sp>
        <p:nvSpPr>
          <p:cNvPr id="83" name="object 83"/>
          <p:cNvSpPr txBox="1"/>
          <p:nvPr/>
        </p:nvSpPr>
        <p:spPr>
          <a:xfrm>
            <a:off x="5149785" y="3572522"/>
            <a:ext cx="1893310" cy="156144"/>
          </a:xfrm>
          <a:prstGeom prst="rect">
            <a:avLst/>
          </a:prstGeom>
        </p:spPr>
        <p:txBody>
          <a:bodyPr vert="horz" wrap="square" lIns="0" tIns="9092" rIns="0" bIns="0" rtlCol="0">
            <a:spAutoFit/>
          </a:bodyPr>
          <a:lstStyle/>
          <a:p>
            <a:pPr marL="8659" defTabSz="623438">
              <a:spcBef>
                <a:spcPts val="72"/>
              </a:spcBef>
            </a:pPr>
            <a:r>
              <a:rPr sz="955" spc="24" dirty="0">
                <a:solidFill>
                  <a:srgbClr val="585858"/>
                </a:solidFill>
                <a:latin typeface="Calibri"/>
                <a:cs typeface="Calibri"/>
              </a:rPr>
              <a:t>Total </a:t>
            </a:r>
            <a:r>
              <a:rPr sz="955" spc="41" dirty="0">
                <a:solidFill>
                  <a:srgbClr val="585858"/>
                </a:solidFill>
                <a:latin typeface="Calibri"/>
                <a:cs typeface="Calibri"/>
              </a:rPr>
              <a:t>Commonwealth Gallons</a:t>
            </a:r>
            <a:r>
              <a:rPr sz="955" spc="-106" dirty="0">
                <a:solidFill>
                  <a:srgbClr val="585858"/>
                </a:solidFill>
                <a:latin typeface="Calibri"/>
                <a:cs typeface="Calibri"/>
              </a:rPr>
              <a:t> </a:t>
            </a:r>
            <a:r>
              <a:rPr sz="955" spc="41" dirty="0">
                <a:solidFill>
                  <a:srgbClr val="585858"/>
                </a:solidFill>
                <a:latin typeface="Calibri"/>
                <a:cs typeface="Calibri"/>
              </a:rPr>
              <a:t>Used</a:t>
            </a:r>
            <a:endParaRPr sz="955">
              <a:solidFill>
                <a:prstClr val="black"/>
              </a:solidFill>
              <a:latin typeface="Calibri"/>
              <a:cs typeface="Calibri"/>
            </a:endParaRPr>
          </a:p>
        </p:txBody>
      </p:sp>
      <p:sp>
        <p:nvSpPr>
          <p:cNvPr id="84" name="object 84"/>
          <p:cNvSpPr txBox="1"/>
          <p:nvPr/>
        </p:nvSpPr>
        <p:spPr>
          <a:xfrm>
            <a:off x="4483523" y="264103"/>
            <a:ext cx="3225078" cy="591082"/>
          </a:xfrm>
          <a:prstGeom prst="rect">
            <a:avLst/>
          </a:prstGeom>
        </p:spPr>
        <p:txBody>
          <a:bodyPr vert="horz" wrap="square" lIns="0" tIns="8659" rIns="0" bIns="0" rtlCol="0">
            <a:spAutoFit/>
          </a:bodyPr>
          <a:lstStyle/>
          <a:p>
            <a:pPr algn="ctr" defTabSz="623438">
              <a:spcBef>
                <a:spcPts val="68"/>
              </a:spcBef>
            </a:pPr>
            <a:r>
              <a:rPr sz="1227" b="1" spc="-14" dirty="0">
                <a:solidFill>
                  <a:srgbClr val="B5292D"/>
                </a:solidFill>
                <a:latin typeface="Century Gothic"/>
                <a:cs typeface="Century Gothic"/>
              </a:rPr>
              <a:t>Total</a:t>
            </a:r>
            <a:r>
              <a:rPr sz="1227" b="1" spc="-95" dirty="0">
                <a:solidFill>
                  <a:srgbClr val="B5292D"/>
                </a:solidFill>
                <a:latin typeface="Century Gothic"/>
                <a:cs typeface="Century Gothic"/>
              </a:rPr>
              <a:t> </a:t>
            </a:r>
            <a:r>
              <a:rPr sz="1227" b="1" spc="-78" dirty="0">
                <a:solidFill>
                  <a:srgbClr val="B5292D"/>
                </a:solidFill>
                <a:latin typeface="Century Gothic"/>
                <a:cs typeface="Century Gothic"/>
              </a:rPr>
              <a:t>Commonwealth</a:t>
            </a:r>
            <a:r>
              <a:rPr sz="1227" b="1" spc="-95" dirty="0">
                <a:solidFill>
                  <a:srgbClr val="B5292D"/>
                </a:solidFill>
                <a:latin typeface="Century Gothic"/>
                <a:cs typeface="Century Gothic"/>
              </a:rPr>
              <a:t> </a:t>
            </a:r>
            <a:r>
              <a:rPr sz="1227" b="1" spc="-24" dirty="0">
                <a:solidFill>
                  <a:srgbClr val="B5292D"/>
                </a:solidFill>
                <a:latin typeface="Century Gothic"/>
                <a:cs typeface="Century Gothic"/>
              </a:rPr>
              <a:t>Fuel</a:t>
            </a:r>
            <a:r>
              <a:rPr sz="1227" b="1" spc="-95" dirty="0">
                <a:solidFill>
                  <a:srgbClr val="B5292D"/>
                </a:solidFill>
                <a:latin typeface="Century Gothic"/>
                <a:cs typeface="Century Gothic"/>
              </a:rPr>
              <a:t> </a:t>
            </a:r>
            <a:r>
              <a:rPr sz="1227" b="1" spc="-65" dirty="0">
                <a:solidFill>
                  <a:srgbClr val="B5292D"/>
                </a:solidFill>
                <a:latin typeface="Century Gothic"/>
                <a:cs typeface="Century Gothic"/>
              </a:rPr>
              <a:t>Cost</a:t>
            </a:r>
            <a:r>
              <a:rPr sz="1227" b="1" spc="-95" dirty="0">
                <a:solidFill>
                  <a:srgbClr val="B5292D"/>
                </a:solidFill>
                <a:latin typeface="Century Gothic"/>
                <a:cs typeface="Century Gothic"/>
              </a:rPr>
              <a:t> </a:t>
            </a:r>
            <a:r>
              <a:rPr sz="1227" b="1" spc="-3" dirty="0">
                <a:solidFill>
                  <a:srgbClr val="B5292D"/>
                </a:solidFill>
                <a:latin typeface="Century Gothic"/>
                <a:cs typeface="Century Gothic"/>
              </a:rPr>
              <a:t>&amp;</a:t>
            </a:r>
            <a:r>
              <a:rPr sz="1227" b="1" spc="-95" dirty="0">
                <a:solidFill>
                  <a:srgbClr val="B5292D"/>
                </a:solidFill>
                <a:latin typeface="Century Gothic"/>
                <a:cs typeface="Century Gothic"/>
              </a:rPr>
              <a:t> </a:t>
            </a:r>
            <a:r>
              <a:rPr sz="1227" b="1" spc="-55" dirty="0">
                <a:solidFill>
                  <a:srgbClr val="B5292D"/>
                </a:solidFill>
                <a:latin typeface="Century Gothic"/>
                <a:cs typeface="Century Gothic"/>
              </a:rPr>
              <a:t>Gallons</a:t>
            </a:r>
            <a:r>
              <a:rPr sz="1227" b="1" spc="-95" dirty="0">
                <a:solidFill>
                  <a:srgbClr val="B5292D"/>
                </a:solidFill>
                <a:latin typeface="Century Gothic"/>
                <a:cs typeface="Century Gothic"/>
              </a:rPr>
              <a:t> </a:t>
            </a:r>
            <a:r>
              <a:rPr sz="1227" b="1" spc="-48" dirty="0">
                <a:solidFill>
                  <a:srgbClr val="B5292D"/>
                </a:solidFill>
                <a:latin typeface="Century Gothic"/>
                <a:cs typeface="Century Gothic"/>
              </a:rPr>
              <a:t>Used</a:t>
            </a:r>
            <a:endParaRPr sz="1227">
              <a:solidFill>
                <a:prstClr val="black"/>
              </a:solidFill>
              <a:latin typeface="Century Gothic"/>
              <a:cs typeface="Century Gothic"/>
            </a:endParaRPr>
          </a:p>
          <a:p>
            <a:pPr defTabSz="623438">
              <a:spcBef>
                <a:spcPts val="34"/>
              </a:spcBef>
            </a:pPr>
            <a:endParaRPr sz="1602">
              <a:solidFill>
                <a:prstClr val="black"/>
              </a:solidFill>
              <a:latin typeface="Times New Roman"/>
              <a:cs typeface="Times New Roman"/>
            </a:endParaRPr>
          </a:p>
          <a:p>
            <a:pPr algn="ctr" defTabSz="623438"/>
            <a:r>
              <a:rPr sz="955" spc="24" dirty="0">
                <a:solidFill>
                  <a:srgbClr val="585858"/>
                </a:solidFill>
                <a:latin typeface="Calibri"/>
                <a:cs typeface="Calibri"/>
              </a:rPr>
              <a:t>Total </a:t>
            </a:r>
            <a:r>
              <a:rPr sz="955" spc="41" dirty="0">
                <a:solidFill>
                  <a:srgbClr val="585858"/>
                </a:solidFill>
                <a:latin typeface="Calibri"/>
                <a:cs typeface="Calibri"/>
              </a:rPr>
              <a:t>Commonwealth </a:t>
            </a:r>
            <a:r>
              <a:rPr sz="955" spc="31" dirty="0">
                <a:solidFill>
                  <a:srgbClr val="585858"/>
                </a:solidFill>
                <a:latin typeface="Calibri"/>
                <a:cs typeface="Calibri"/>
              </a:rPr>
              <a:t>Fuel</a:t>
            </a:r>
            <a:r>
              <a:rPr sz="955" spc="-85" dirty="0">
                <a:solidFill>
                  <a:srgbClr val="585858"/>
                </a:solidFill>
                <a:latin typeface="Calibri"/>
                <a:cs typeface="Calibri"/>
              </a:rPr>
              <a:t> </a:t>
            </a:r>
            <a:r>
              <a:rPr sz="955" spc="34" dirty="0">
                <a:solidFill>
                  <a:srgbClr val="585858"/>
                </a:solidFill>
                <a:latin typeface="Calibri"/>
                <a:cs typeface="Calibri"/>
              </a:rPr>
              <a:t>Cost</a:t>
            </a:r>
            <a:endParaRPr sz="955">
              <a:solidFill>
                <a:prstClr val="black"/>
              </a:solidFill>
              <a:latin typeface="Calibri"/>
              <a:cs typeface="Calibri"/>
            </a:endParaRPr>
          </a:p>
        </p:txBody>
      </p:sp>
      <p:sp>
        <p:nvSpPr>
          <p:cNvPr id="85" name="object 85"/>
          <p:cNvSpPr txBox="1"/>
          <p:nvPr/>
        </p:nvSpPr>
        <p:spPr>
          <a:xfrm>
            <a:off x="3758046" y="6234546"/>
            <a:ext cx="4675909" cy="217676"/>
          </a:xfrm>
          <a:prstGeom prst="rect">
            <a:avLst/>
          </a:prstGeom>
          <a:solidFill>
            <a:srgbClr val="00215B"/>
          </a:solidFill>
        </p:spPr>
        <p:txBody>
          <a:bodyPr vert="horz" wrap="square" lIns="0" tIns="90920" rIns="0" bIns="0" rtlCol="0">
            <a:spAutoFit/>
          </a:bodyPr>
          <a:lstStyle/>
          <a:p>
            <a:pPr marL="619108" defTabSz="623438">
              <a:spcBef>
                <a:spcPts val="716"/>
              </a:spcBef>
            </a:pPr>
            <a:r>
              <a:rPr sz="818" spc="3" dirty="0">
                <a:solidFill>
                  <a:srgbClr val="FFFFFF"/>
                </a:solidFill>
                <a:latin typeface="Calibri"/>
                <a:cs typeface="Calibri"/>
              </a:rPr>
              <a:t>Fuel</a:t>
            </a:r>
            <a:r>
              <a:rPr sz="818" spc="-14" dirty="0">
                <a:solidFill>
                  <a:srgbClr val="FFFFFF"/>
                </a:solidFill>
                <a:latin typeface="Calibri"/>
                <a:cs typeface="Calibri"/>
              </a:rPr>
              <a:t> </a:t>
            </a:r>
            <a:r>
              <a:rPr sz="818" spc="14" dirty="0">
                <a:solidFill>
                  <a:srgbClr val="FFFFFF"/>
                </a:solidFill>
                <a:latin typeface="Calibri"/>
                <a:cs typeface="Calibri"/>
              </a:rPr>
              <a:t>numbers</a:t>
            </a:r>
            <a:r>
              <a:rPr sz="818" spc="-14" dirty="0">
                <a:solidFill>
                  <a:srgbClr val="FFFFFF"/>
                </a:solidFill>
                <a:latin typeface="Calibri"/>
                <a:cs typeface="Calibri"/>
              </a:rPr>
              <a:t> </a:t>
            </a:r>
            <a:r>
              <a:rPr sz="818" spc="14" dirty="0">
                <a:solidFill>
                  <a:srgbClr val="FFFFFF"/>
                </a:solidFill>
                <a:latin typeface="Calibri"/>
                <a:cs typeface="Calibri"/>
              </a:rPr>
              <a:t>include</a:t>
            </a:r>
            <a:r>
              <a:rPr sz="818" spc="-14" dirty="0">
                <a:solidFill>
                  <a:srgbClr val="FFFFFF"/>
                </a:solidFill>
                <a:latin typeface="Calibri"/>
                <a:cs typeface="Calibri"/>
              </a:rPr>
              <a:t> </a:t>
            </a:r>
            <a:r>
              <a:rPr sz="818" spc="10" dirty="0">
                <a:solidFill>
                  <a:srgbClr val="FFFFFF"/>
                </a:solidFill>
                <a:latin typeface="Calibri"/>
                <a:cs typeface="Calibri"/>
              </a:rPr>
              <a:t>PennDOT</a:t>
            </a:r>
            <a:r>
              <a:rPr sz="818" spc="-14" dirty="0">
                <a:solidFill>
                  <a:srgbClr val="FFFFFF"/>
                </a:solidFill>
                <a:latin typeface="Calibri"/>
                <a:cs typeface="Calibri"/>
              </a:rPr>
              <a:t> </a:t>
            </a:r>
            <a:r>
              <a:rPr sz="818" spc="17" dirty="0">
                <a:solidFill>
                  <a:srgbClr val="FFFFFF"/>
                </a:solidFill>
                <a:latin typeface="Calibri"/>
                <a:cs typeface="Calibri"/>
              </a:rPr>
              <a:t>but</a:t>
            </a:r>
            <a:r>
              <a:rPr sz="818" spc="-14" dirty="0">
                <a:solidFill>
                  <a:srgbClr val="FFFFFF"/>
                </a:solidFill>
                <a:latin typeface="Calibri"/>
                <a:cs typeface="Calibri"/>
              </a:rPr>
              <a:t> </a:t>
            </a:r>
            <a:r>
              <a:rPr sz="818" spc="14" dirty="0">
                <a:solidFill>
                  <a:srgbClr val="FFFFFF"/>
                </a:solidFill>
                <a:latin typeface="Calibri"/>
                <a:cs typeface="Calibri"/>
              </a:rPr>
              <a:t>does</a:t>
            </a:r>
            <a:r>
              <a:rPr sz="818" spc="-10" dirty="0">
                <a:solidFill>
                  <a:srgbClr val="FFFFFF"/>
                </a:solidFill>
                <a:latin typeface="Calibri"/>
                <a:cs typeface="Calibri"/>
              </a:rPr>
              <a:t> </a:t>
            </a:r>
            <a:r>
              <a:rPr sz="818" spc="10" dirty="0">
                <a:solidFill>
                  <a:srgbClr val="FFFFFF"/>
                </a:solidFill>
                <a:latin typeface="Calibri"/>
                <a:cs typeface="Calibri"/>
              </a:rPr>
              <a:t>not</a:t>
            </a:r>
            <a:r>
              <a:rPr sz="818" spc="-14" dirty="0">
                <a:solidFill>
                  <a:srgbClr val="FFFFFF"/>
                </a:solidFill>
                <a:latin typeface="Calibri"/>
                <a:cs typeface="Calibri"/>
              </a:rPr>
              <a:t> </a:t>
            </a:r>
            <a:r>
              <a:rPr sz="818" spc="14" dirty="0">
                <a:solidFill>
                  <a:srgbClr val="FFFFFF"/>
                </a:solidFill>
                <a:latin typeface="Calibri"/>
                <a:cs typeface="Calibri"/>
              </a:rPr>
              <a:t>include</a:t>
            </a:r>
            <a:r>
              <a:rPr sz="818" spc="-14" dirty="0">
                <a:solidFill>
                  <a:srgbClr val="FFFFFF"/>
                </a:solidFill>
                <a:latin typeface="Calibri"/>
                <a:cs typeface="Calibri"/>
              </a:rPr>
              <a:t> </a:t>
            </a:r>
            <a:r>
              <a:rPr sz="818" spc="3" dirty="0">
                <a:solidFill>
                  <a:srgbClr val="FFFFFF"/>
                </a:solidFill>
                <a:latin typeface="Calibri"/>
                <a:cs typeface="Calibri"/>
              </a:rPr>
              <a:t>internal</a:t>
            </a:r>
            <a:r>
              <a:rPr sz="818" spc="-14" dirty="0">
                <a:solidFill>
                  <a:srgbClr val="FFFFFF"/>
                </a:solidFill>
                <a:latin typeface="Calibri"/>
                <a:cs typeface="Calibri"/>
              </a:rPr>
              <a:t> </a:t>
            </a:r>
            <a:r>
              <a:rPr sz="818" spc="24" dirty="0">
                <a:solidFill>
                  <a:srgbClr val="FFFFFF"/>
                </a:solidFill>
                <a:latin typeface="Calibri"/>
                <a:cs typeface="Calibri"/>
              </a:rPr>
              <a:t>agency</a:t>
            </a:r>
            <a:r>
              <a:rPr sz="818" spc="-14" dirty="0">
                <a:solidFill>
                  <a:srgbClr val="FFFFFF"/>
                </a:solidFill>
                <a:latin typeface="Calibri"/>
                <a:cs typeface="Calibri"/>
              </a:rPr>
              <a:t> </a:t>
            </a:r>
            <a:r>
              <a:rPr sz="818" spc="3" dirty="0">
                <a:solidFill>
                  <a:srgbClr val="FFFFFF"/>
                </a:solidFill>
                <a:latin typeface="Calibri"/>
                <a:cs typeface="Calibri"/>
              </a:rPr>
              <a:t>fuel</a:t>
            </a:r>
            <a:r>
              <a:rPr sz="818" spc="-10" dirty="0">
                <a:solidFill>
                  <a:srgbClr val="FFFFFF"/>
                </a:solidFill>
                <a:latin typeface="Calibri"/>
                <a:cs typeface="Calibri"/>
              </a:rPr>
              <a:t> </a:t>
            </a:r>
            <a:r>
              <a:rPr sz="818" spc="-3" dirty="0">
                <a:solidFill>
                  <a:srgbClr val="FFFFFF"/>
                </a:solidFill>
                <a:latin typeface="Calibri"/>
                <a:cs typeface="Calibri"/>
              </a:rPr>
              <a:t>tanks.</a:t>
            </a:r>
            <a:endParaRPr sz="818">
              <a:solidFill>
                <a:prstClr val="black"/>
              </a:solidFill>
              <a:latin typeface="Calibri"/>
              <a:cs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193093" y="5318285"/>
            <a:ext cx="165389" cy="0"/>
          </a:xfrm>
          <a:custGeom>
            <a:avLst/>
            <a:gdLst/>
            <a:ahLst/>
            <a:cxnLst/>
            <a:rect l="l" t="t" r="r" b="b"/>
            <a:pathLst>
              <a:path w="242570">
                <a:moveTo>
                  <a:pt x="0" y="0"/>
                </a:moveTo>
                <a:lnTo>
                  <a:pt x="242318"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 name="object 3"/>
          <p:cNvSpPr/>
          <p:nvPr/>
        </p:nvSpPr>
        <p:spPr>
          <a:xfrm>
            <a:off x="8002939" y="5318285"/>
            <a:ext cx="40698" cy="0"/>
          </a:xfrm>
          <a:custGeom>
            <a:avLst/>
            <a:gdLst/>
            <a:ahLst/>
            <a:cxnLst/>
            <a:rect l="l" t="t" r="r" b="b"/>
            <a:pathLst>
              <a:path w="59690">
                <a:moveTo>
                  <a:pt x="0" y="0"/>
                </a:moveTo>
                <a:lnTo>
                  <a:pt x="59435"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 name="object 4"/>
          <p:cNvSpPr/>
          <p:nvPr/>
        </p:nvSpPr>
        <p:spPr>
          <a:xfrm>
            <a:off x="7140494" y="5318285"/>
            <a:ext cx="711777" cy="0"/>
          </a:xfrm>
          <a:custGeom>
            <a:avLst/>
            <a:gdLst/>
            <a:ahLst/>
            <a:cxnLst/>
            <a:rect l="l" t="t" r="r" b="b"/>
            <a:pathLst>
              <a:path w="1043939">
                <a:moveTo>
                  <a:pt x="0" y="0"/>
                </a:moveTo>
                <a:lnTo>
                  <a:pt x="104394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 name="object 5"/>
          <p:cNvSpPr/>
          <p:nvPr/>
        </p:nvSpPr>
        <p:spPr>
          <a:xfrm>
            <a:off x="6949301" y="5318285"/>
            <a:ext cx="40698" cy="0"/>
          </a:xfrm>
          <a:custGeom>
            <a:avLst/>
            <a:gdLst/>
            <a:ahLst/>
            <a:cxnLst/>
            <a:rect l="l" t="t" r="r" b="b"/>
            <a:pathLst>
              <a:path w="59689">
                <a:moveTo>
                  <a:pt x="0" y="0"/>
                </a:moveTo>
                <a:lnTo>
                  <a:pt x="59436"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 name="object 6"/>
          <p:cNvSpPr/>
          <p:nvPr/>
        </p:nvSpPr>
        <p:spPr>
          <a:xfrm>
            <a:off x="6087895" y="5318285"/>
            <a:ext cx="711777" cy="0"/>
          </a:xfrm>
          <a:custGeom>
            <a:avLst/>
            <a:gdLst/>
            <a:ahLst/>
            <a:cxnLst/>
            <a:rect l="l" t="t" r="r" b="b"/>
            <a:pathLst>
              <a:path w="1043939">
                <a:moveTo>
                  <a:pt x="0" y="0"/>
                </a:moveTo>
                <a:lnTo>
                  <a:pt x="104394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7" name="object 7"/>
          <p:cNvSpPr/>
          <p:nvPr/>
        </p:nvSpPr>
        <p:spPr>
          <a:xfrm>
            <a:off x="5896702" y="5318285"/>
            <a:ext cx="40698" cy="0"/>
          </a:xfrm>
          <a:custGeom>
            <a:avLst/>
            <a:gdLst/>
            <a:ahLst/>
            <a:cxnLst/>
            <a:rect l="l" t="t" r="r" b="b"/>
            <a:pathLst>
              <a:path w="59689">
                <a:moveTo>
                  <a:pt x="0" y="0"/>
                </a:moveTo>
                <a:lnTo>
                  <a:pt x="59435"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8" name="object 8"/>
          <p:cNvSpPr/>
          <p:nvPr/>
        </p:nvSpPr>
        <p:spPr>
          <a:xfrm>
            <a:off x="5035296" y="5318285"/>
            <a:ext cx="711777" cy="0"/>
          </a:xfrm>
          <a:custGeom>
            <a:avLst/>
            <a:gdLst/>
            <a:ahLst/>
            <a:cxnLst/>
            <a:rect l="l" t="t" r="r" b="b"/>
            <a:pathLst>
              <a:path w="1043939">
                <a:moveTo>
                  <a:pt x="0" y="0"/>
                </a:moveTo>
                <a:lnTo>
                  <a:pt x="1043939"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9" name="object 9"/>
          <p:cNvSpPr/>
          <p:nvPr/>
        </p:nvSpPr>
        <p:spPr>
          <a:xfrm>
            <a:off x="4844103" y="5318285"/>
            <a:ext cx="40698" cy="0"/>
          </a:xfrm>
          <a:custGeom>
            <a:avLst/>
            <a:gdLst/>
            <a:ahLst/>
            <a:cxnLst/>
            <a:rect l="l" t="t" r="r" b="b"/>
            <a:pathLst>
              <a:path w="59689">
                <a:moveTo>
                  <a:pt x="0" y="0"/>
                </a:moveTo>
                <a:lnTo>
                  <a:pt x="59436"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0" name="object 10"/>
          <p:cNvSpPr/>
          <p:nvPr/>
        </p:nvSpPr>
        <p:spPr>
          <a:xfrm>
            <a:off x="4652910" y="5318285"/>
            <a:ext cx="40698" cy="0"/>
          </a:xfrm>
          <a:custGeom>
            <a:avLst/>
            <a:gdLst/>
            <a:ahLst/>
            <a:cxnLst/>
            <a:rect l="l" t="t" r="r" b="b"/>
            <a:pathLst>
              <a:path w="59689">
                <a:moveTo>
                  <a:pt x="0" y="0"/>
                </a:moveTo>
                <a:lnTo>
                  <a:pt x="59436"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1" name="object 11"/>
          <p:cNvSpPr/>
          <p:nvPr/>
        </p:nvSpPr>
        <p:spPr>
          <a:xfrm>
            <a:off x="4146875" y="5318285"/>
            <a:ext cx="356755" cy="0"/>
          </a:xfrm>
          <a:custGeom>
            <a:avLst/>
            <a:gdLst/>
            <a:ahLst/>
            <a:cxnLst/>
            <a:rect l="l" t="t" r="r" b="b"/>
            <a:pathLst>
              <a:path w="523240">
                <a:moveTo>
                  <a:pt x="0" y="0"/>
                </a:moveTo>
                <a:lnTo>
                  <a:pt x="522729"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2" name="object 12"/>
          <p:cNvSpPr/>
          <p:nvPr/>
        </p:nvSpPr>
        <p:spPr>
          <a:xfrm>
            <a:off x="8193093" y="5159304"/>
            <a:ext cx="165389" cy="0"/>
          </a:xfrm>
          <a:custGeom>
            <a:avLst/>
            <a:gdLst/>
            <a:ahLst/>
            <a:cxnLst/>
            <a:rect l="l" t="t" r="r" b="b"/>
            <a:pathLst>
              <a:path w="242570">
                <a:moveTo>
                  <a:pt x="0" y="0"/>
                </a:moveTo>
                <a:lnTo>
                  <a:pt x="242318"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3" name="object 13"/>
          <p:cNvSpPr/>
          <p:nvPr/>
        </p:nvSpPr>
        <p:spPr>
          <a:xfrm>
            <a:off x="8002939" y="5159304"/>
            <a:ext cx="40698" cy="0"/>
          </a:xfrm>
          <a:custGeom>
            <a:avLst/>
            <a:gdLst/>
            <a:ahLst/>
            <a:cxnLst/>
            <a:rect l="l" t="t" r="r" b="b"/>
            <a:pathLst>
              <a:path w="59690">
                <a:moveTo>
                  <a:pt x="0" y="0"/>
                </a:moveTo>
                <a:lnTo>
                  <a:pt x="59435"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4" name="object 14"/>
          <p:cNvSpPr/>
          <p:nvPr/>
        </p:nvSpPr>
        <p:spPr>
          <a:xfrm>
            <a:off x="7140494" y="5159304"/>
            <a:ext cx="711777" cy="0"/>
          </a:xfrm>
          <a:custGeom>
            <a:avLst/>
            <a:gdLst/>
            <a:ahLst/>
            <a:cxnLst/>
            <a:rect l="l" t="t" r="r" b="b"/>
            <a:pathLst>
              <a:path w="1043939">
                <a:moveTo>
                  <a:pt x="0" y="0"/>
                </a:moveTo>
                <a:lnTo>
                  <a:pt x="104394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5" name="object 15"/>
          <p:cNvSpPr/>
          <p:nvPr/>
        </p:nvSpPr>
        <p:spPr>
          <a:xfrm>
            <a:off x="6949301" y="5159304"/>
            <a:ext cx="40698" cy="0"/>
          </a:xfrm>
          <a:custGeom>
            <a:avLst/>
            <a:gdLst/>
            <a:ahLst/>
            <a:cxnLst/>
            <a:rect l="l" t="t" r="r" b="b"/>
            <a:pathLst>
              <a:path w="59689">
                <a:moveTo>
                  <a:pt x="0" y="0"/>
                </a:moveTo>
                <a:lnTo>
                  <a:pt x="59436"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6" name="object 16"/>
          <p:cNvSpPr/>
          <p:nvPr/>
        </p:nvSpPr>
        <p:spPr>
          <a:xfrm>
            <a:off x="6087895" y="5159304"/>
            <a:ext cx="711777" cy="0"/>
          </a:xfrm>
          <a:custGeom>
            <a:avLst/>
            <a:gdLst/>
            <a:ahLst/>
            <a:cxnLst/>
            <a:rect l="l" t="t" r="r" b="b"/>
            <a:pathLst>
              <a:path w="1043939">
                <a:moveTo>
                  <a:pt x="0" y="0"/>
                </a:moveTo>
                <a:lnTo>
                  <a:pt x="104394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7" name="object 17"/>
          <p:cNvSpPr/>
          <p:nvPr/>
        </p:nvSpPr>
        <p:spPr>
          <a:xfrm>
            <a:off x="5896702" y="5159304"/>
            <a:ext cx="40698" cy="0"/>
          </a:xfrm>
          <a:custGeom>
            <a:avLst/>
            <a:gdLst/>
            <a:ahLst/>
            <a:cxnLst/>
            <a:rect l="l" t="t" r="r" b="b"/>
            <a:pathLst>
              <a:path w="59689">
                <a:moveTo>
                  <a:pt x="0" y="0"/>
                </a:moveTo>
                <a:lnTo>
                  <a:pt x="59435"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8" name="object 18"/>
          <p:cNvSpPr/>
          <p:nvPr/>
        </p:nvSpPr>
        <p:spPr>
          <a:xfrm>
            <a:off x="5035296" y="5159304"/>
            <a:ext cx="711777" cy="0"/>
          </a:xfrm>
          <a:custGeom>
            <a:avLst/>
            <a:gdLst/>
            <a:ahLst/>
            <a:cxnLst/>
            <a:rect l="l" t="t" r="r" b="b"/>
            <a:pathLst>
              <a:path w="1043939">
                <a:moveTo>
                  <a:pt x="0" y="0"/>
                </a:moveTo>
                <a:lnTo>
                  <a:pt x="1043939"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9" name="object 19"/>
          <p:cNvSpPr/>
          <p:nvPr/>
        </p:nvSpPr>
        <p:spPr>
          <a:xfrm>
            <a:off x="4844103" y="5159304"/>
            <a:ext cx="40698" cy="0"/>
          </a:xfrm>
          <a:custGeom>
            <a:avLst/>
            <a:gdLst/>
            <a:ahLst/>
            <a:cxnLst/>
            <a:rect l="l" t="t" r="r" b="b"/>
            <a:pathLst>
              <a:path w="59689">
                <a:moveTo>
                  <a:pt x="0" y="0"/>
                </a:moveTo>
                <a:lnTo>
                  <a:pt x="59436"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20" name="object 20"/>
          <p:cNvSpPr/>
          <p:nvPr/>
        </p:nvSpPr>
        <p:spPr>
          <a:xfrm>
            <a:off x="4146875" y="5159304"/>
            <a:ext cx="546822" cy="0"/>
          </a:xfrm>
          <a:custGeom>
            <a:avLst/>
            <a:gdLst/>
            <a:ahLst/>
            <a:cxnLst/>
            <a:rect l="l" t="t" r="r" b="b"/>
            <a:pathLst>
              <a:path w="802005">
                <a:moveTo>
                  <a:pt x="0" y="0"/>
                </a:moveTo>
                <a:lnTo>
                  <a:pt x="801621"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21" name="object 21"/>
          <p:cNvSpPr/>
          <p:nvPr/>
        </p:nvSpPr>
        <p:spPr>
          <a:xfrm>
            <a:off x="8193093" y="4999285"/>
            <a:ext cx="165389" cy="0"/>
          </a:xfrm>
          <a:custGeom>
            <a:avLst/>
            <a:gdLst/>
            <a:ahLst/>
            <a:cxnLst/>
            <a:rect l="l" t="t" r="r" b="b"/>
            <a:pathLst>
              <a:path w="242570">
                <a:moveTo>
                  <a:pt x="0" y="0"/>
                </a:moveTo>
                <a:lnTo>
                  <a:pt x="242318"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22" name="object 22"/>
          <p:cNvSpPr/>
          <p:nvPr/>
        </p:nvSpPr>
        <p:spPr>
          <a:xfrm>
            <a:off x="8002939" y="4999285"/>
            <a:ext cx="40698" cy="0"/>
          </a:xfrm>
          <a:custGeom>
            <a:avLst/>
            <a:gdLst/>
            <a:ahLst/>
            <a:cxnLst/>
            <a:rect l="l" t="t" r="r" b="b"/>
            <a:pathLst>
              <a:path w="59690">
                <a:moveTo>
                  <a:pt x="0" y="0"/>
                </a:moveTo>
                <a:lnTo>
                  <a:pt x="59435"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23" name="object 23"/>
          <p:cNvSpPr/>
          <p:nvPr/>
        </p:nvSpPr>
        <p:spPr>
          <a:xfrm>
            <a:off x="7140494" y="4999285"/>
            <a:ext cx="711777" cy="0"/>
          </a:xfrm>
          <a:custGeom>
            <a:avLst/>
            <a:gdLst/>
            <a:ahLst/>
            <a:cxnLst/>
            <a:rect l="l" t="t" r="r" b="b"/>
            <a:pathLst>
              <a:path w="1043939">
                <a:moveTo>
                  <a:pt x="0" y="0"/>
                </a:moveTo>
                <a:lnTo>
                  <a:pt x="104394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24" name="object 24"/>
          <p:cNvSpPr/>
          <p:nvPr/>
        </p:nvSpPr>
        <p:spPr>
          <a:xfrm>
            <a:off x="6949301" y="4999285"/>
            <a:ext cx="40698" cy="0"/>
          </a:xfrm>
          <a:custGeom>
            <a:avLst/>
            <a:gdLst/>
            <a:ahLst/>
            <a:cxnLst/>
            <a:rect l="l" t="t" r="r" b="b"/>
            <a:pathLst>
              <a:path w="59689">
                <a:moveTo>
                  <a:pt x="0" y="0"/>
                </a:moveTo>
                <a:lnTo>
                  <a:pt x="59436"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25" name="object 25"/>
          <p:cNvSpPr/>
          <p:nvPr/>
        </p:nvSpPr>
        <p:spPr>
          <a:xfrm>
            <a:off x="6087895" y="4999285"/>
            <a:ext cx="711777" cy="0"/>
          </a:xfrm>
          <a:custGeom>
            <a:avLst/>
            <a:gdLst/>
            <a:ahLst/>
            <a:cxnLst/>
            <a:rect l="l" t="t" r="r" b="b"/>
            <a:pathLst>
              <a:path w="1043939">
                <a:moveTo>
                  <a:pt x="0" y="0"/>
                </a:moveTo>
                <a:lnTo>
                  <a:pt x="104394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26" name="object 26"/>
          <p:cNvSpPr/>
          <p:nvPr/>
        </p:nvSpPr>
        <p:spPr>
          <a:xfrm>
            <a:off x="5896702" y="4999285"/>
            <a:ext cx="40698" cy="0"/>
          </a:xfrm>
          <a:custGeom>
            <a:avLst/>
            <a:gdLst/>
            <a:ahLst/>
            <a:cxnLst/>
            <a:rect l="l" t="t" r="r" b="b"/>
            <a:pathLst>
              <a:path w="59689">
                <a:moveTo>
                  <a:pt x="0" y="0"/>
                </a:moveTo>
                <a:lnTo>
                  <a:pt x="59435"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27" name="object 27"/>
          <p:cNvSpPr/>
          <p:nvPr/>
        </p:nvSpPr>
        <p:spPr>
          <a:xfrm>
            <a:off x="5035296" y="4999285"/>
            <a:ext cx="711777" cy="0"/>
          </a:xfrm>
          <a:custGeom>
            <a:avLst/>
            <a:gdLst/>
            <a:ahLst/>
            <a:cxnLst/>
            <a:rect l="l" t="t" r="r" b="b"/>
            <a:pathLst>
              <a:path w="1043939">
                <a:moveTo>
                  <a:pt x="0" y="0"/>
                </a:moveTo>
                <a:lnTo>
                  <a:pt x="1043939"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28" name="object 28"/>
          <p:cNvSpPr/>
          <p:nvPr/>
        </p:nvSpPr>
        <p:spPr>
          <a:xfrm>
            <a:off x="4844103" y="4999285"/>
            <a:ext cx="40698" cy="0"/>
          </a:xfrm>
          <a:custGeom>
            <a:avLst/>
            <a:gdLst/>
            <a:ahLst/>
            <a:cxnLst/>
            <a:rect l="l" t="t" r="r" b="b"/>
            <a:pathLst>
              <a:path w="59689">
                <a:moveTo>
                  <a:pt x="0" y="0"/>
                </a:moveTo>
                <a:lnTo>
                  <a:pt x="59436"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29" name="object 29"/>
          <p:cNvSpPr/>
          <p:nvPr/>
        </p:nvSpPr>
        <p:spPr>
          <a:xfrm>
            <a:off x="4146875" y="4999285"/>
            <a:ext cx="546822" cy="0"/>
          </a:xfrm>
          <a:custGeom>
            <a:avLst/>
            <a:gdLst/>
            <a:ahLst/>
            <a:cxnLst/>
            <a:rect l="l" t="t" r="r" b="b"/>
            <a:pathLst>
              <a:path w="802005">
                <a:moveTo>
                  <a:pt x="0" y="0"/>
                </a:moveTo>
                <a:lnTo>
                  <a:pt x="801621"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0" name="object 30"/>
          <p:cNvSpPr/>
          <p:nvPr/>
        </p:nvSpPr>
        <p:spPr>
          <a:xfrm>
            <a:off x="8193093" y="4840304"/>
            <a:ext cx="165389" cy="0"/>
          </a:xfrm>
          <a:custGeom>
            <a:avLst/>
            <a:gdLst/>
            <a:ahLst/>
            <a:cxnLst/>
            <a:rect l="l" t="t" r="r" b="b"/>
            <a:pathLst>
              <a:path w="242570">
                <a:moveTo>
                  <a:pt x="0" y="0"/>
                </a:moveTo>
                <a:lnTo>
                  <a:pt x="242318"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1" name="object 31"/>
          <p:cNvSpPr/>
          <p:nvPr/>
        </p:nvSpPr>
        <p:spPr>
          <a:xfrm>
            <a:off x="8002939" y="4840304"/>
            <a:ext cx="40698" cy="0"/>
          </a:xfrm>
          <a:custGeom>
            <a:avLst/>
            <a:gdLst/>
            <a:ahLst/>
            <a:cxnLst/>
            <a:rect l="l" t="t" r="r" b="b"/>
            <a:pathLst>
              <a:path w="59690">
                <a:moveTo>
                  <a:pt x="0" y="0"/>
                </a:moveTo>
                <a:lnTo>
                  <a:pt x="59435"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2" name="object 32"/>
          <p:cNvSpPr/>
          <p:nvPr/>
        </p:nvSpPr>
        <p:spPr>
          <a:xfrm>
            <a:off x="7140494" y="4840304"/>
            <a:ext cx="711777" cy="0"/>
          </a:xfrm>
          <a:custGeom>
            <a:avLst/>
            <a:gdLst/>
            <a:ahLst/>
            <a:cxnLst/>
            <a:rect l="l" t="t" r="r" b="b"/>
            <a:pathLst>
              <a:path w="1043939">
                <a:moveTo>
                  <a:pt x="0" y="0"/>
                </a:moveTo>
                <a:lnTo>
                  <a:pt x="104394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3" name="object 33"/>
          <p:cNvSpPr/>
          <p:nvPr/>
        </p:nvSpPr>
        <p:spPr>
          <a:xfrm>
            <a:off x="6949301" y="4840304"/>
            <a:ext cx="40698" cy="0"/>
          </a:xfrm>
          <a:custGeom>
            <a:avLst/>
            <a:gdLst/>
            <a:ahLst/>
            <a:cxnLst/>
            <a:rect l="l" t="t" r="r" b="b"/>
            <a:pathLst>
              <a:path w="59689">
                <a:moveTo>
                  <a:pt x="0" y="0"/>
                </a:moveTo>
                <a:lnTo>
                  <a:pt x="59436"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4" name="object 34"/>
          <p:cNvSpPr/>
          <p:nvPr/>
        </p:nvSpPr>
        <p:spPr>
          <a:xfrm>
            <a:off x="6087895" y="4840304"/>
            <a:ext cx="711777" cy="0"/>
          </a:xfrm>
          <a:custGeom>
            <a:avLst/>
            <a:gdLst/>
            <a:ahLst/>
            <a:cxnLst/>
            <a:rect l="l" t="t" r="r" b="b"/>
            <a:pathLst>
              <a:path w="1043939">
                <a:moveTo>
                  <a:pt x="0" y="0"/>
                </a:moveTo>
                <a:lnTo>
                  <a:pt x="104394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5" name="object 35"/>
          <p:cNvSpPr/>
          <p:nvPr/>
        </p:nvSpPr>
        <p:spPr>
          <a:xfrm>
            <a:off x="5896702" y="4840304"/>
            <a:ext cx="40698" cy="0"/>
          </a:xfrm>
          <a:custGeom>
            <a:avLst/>
            <a:gdLst/>
            <a:ahLst/>
            <a:cxnLst/>
            <a:rect l="l" t="t" r="r" b="b"/>
            <a:pathLst>
              <a:path w="59689">
                <a:moveTo>
                  <a:pt x="0" y="0"/>
                </a:moveTo>
                <a:lnTo>
                  <a:pt x="59435"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6" name="object 36"/>
          <p:cNvSpPr/>
          <p:nvPr/>
        </p:nvSpPr>
        <p:spPr>
          <a:xfrm>
            <a:off x="5035296" y="4840304"/>
            <a:ext cx="711777" cy="0"/>
          </a:xfrm>
          <a:custGeom>
            <a:avLst/>
            <a:gdLst/>
            <a:ahLst/>
            <a:cxnLst/>
            <a:rect l="l" t="t" r="r" b="b"/>
            <a:pathLst>
              <a:path w="1043939">
                <a:moveTo>
                  <a:pt x="0" y="0"/>
                </a:moveTo>
                <a:lnTo>
                  <a:pt x="1043939"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7" name="object 37"/>
          <p:cNvSpPr/>
          <p:nvPr/>
        </p:nvSpPr>
        <p:spPr>
          <a:xfrm>
            <a:off x="4844103" y="4840304"/>
            <a:ext cx="40698" cy="0"/>
          </a:xfrm>
          <a:custGeom>
            <a:avLst/>
            <a:gdLst/>
            <a:ahLst/>
            <a:cxnLst/>
            <a:rect l="l" t="t" r="r" b="b"/>
            <a:pathLst>
              <a:path w="59689">
                <a:moveTo>
                  <a:pt x="0" y="0"/>
                </a:moveTo>
                <a:lnTo>
                  <a:pt x="59436"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8" name="object 38"/>
          <p:cNvSpPr/>
          <p:nvPr/>
        </p:nvSpPr>
        <p:spPr>
          <a:xfrm>
            <a:off x="4146875" y="4840304"/>
            <a:ext cx="546822" cy="0"/>
          </a:xfrm>
          <a:custGeom>
            <a:avLst/>
            <a:gdLst/>
            <a:ahLst/>
            <a:cxnLst/>
            <a:rect l="l" t="t" r="r" b="b"/>
            <a:pathLst>
              <a:path w="802005">
                <a:moveTo>
                  <a:pt x="0" y="0"/>
                </a:moveTo>
                <a:lnTo>
                  <a:pt x="801621"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9" name="object 39"/>
          <p:cNvSpPr/>
          <p:nvPr/>
        </p:nvSpPr>
        <p:spPr>
          <a:xfrm>
            <a:off x="8193093" y="4681322"/>
            <a:ext cx="165389" cy="0"/>
          </a:xfrm>
          <a:custGeom>
            <a:avLst/>
            <a:gdLst/>
            <a:ahLst/>
            <a:cxnLst/>
            <a:rect l="l" t="t" r="r" b="b"/>
            <a:pathLst>
              <a:path w="242570">
                <a:moveTo>
                  <a:pt x="0" y="0"/>
                </a:moveTo>
                <a:lnTo>
                  <a:pt x="242318"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0" name="object 40"/>
          <p:cNvSpPr/>
          <p:nvPr/>
        </p:nvSpPr>
        <p:spPr>
          <a:xfrm>
            <a:off x="8002939" y="4681322"/>
            <a:ext cx="40698" cy="0"/>
          </a:xfrm>
          <a:custGeom>
            <a:avLst/>
            <a:gdLst/>
            <a:ahLst/>
            <a:cxnLst/>
            <a:rect l="l" t="t" r="r" b="b"/>
            <a:pathLst>
              <a:path w="59690">
                <a:moveTo>
                  <a:pt x="0" y="0"/>
                </a:moveTo>
                <a:lnTo>
                  <a:pt x="59435"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1" name="object 41"/>
          <p:cNvSpPr/>
          <p:nvPr/>
        </p:nvSpPr>
        <p:spPr>
          <a:xfrm>
            <a:off x="7140494" y="4681322"/>
            <a:ext cx="711777" cy="0"/>
          </a:xfrm>
          <a:custGeom>
            <a:avLst/>
            <a:gdLst/>
            <a:ahLst/>
            <a:cxnLst/>
            <a:rect l="l" t="t" r="r" b="b"/>
            <a:pathLst>
              <a:path w="1043939">
                <a:moveTo>
                  <a:pt x="0" y="0"/>
                </a:moveTo>
                <a:lnTo>
                  <a:pt x="104394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2" name="object 42"/>
          <p:cNvSpPr/>
          <p:nvPr/>
        </p:nvSpPr>
        <p:spPr>
          <a:xfrm>
            <a:off x="6949301" y="4681322"/>
            <a:ext cx="40698" cy="0"/>
          </a:xfrm>
          <a:custGeom>
            <a:avLst/>
            <a:gdLst/>
            <a:ahLst/>
            <a:cxnLst/>
            <a:rect l="l" t="t" r="r" b="b"/>
            <a:pathLst>
              <a:path w="59689">
                <a:moveTo>
                  <a:pt x="0" y="0"/>
                </a:moveTo>
                <a:lnTo>
                  <a:pt x="59436"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3" name="object 43"/>
          <p:cNvSpPr/>
          <p:nvPr/>
        </p:nvSpPr>
        <p:spPr>
          <a:xfrm>
            <a:off x="6087895" y="4681322"/>
            <a:ext cx="711777" cy="0"/>
          </a:xfrm>
          <a:custGeom>
            <a:avLst/>
            <a:gdLst/>
            <a:ahLst/>
            <a:cxnLst/>
            <a:rect l="l" t="t" r="r" b="b"/>
            <a:pathLst>
              <a:path w="1043939">
                <a:moveTo>
                  <a:pt x="0" y="0"/>
                </a:moveTo>
                <a:lnTo>
                  <a:pt x="104394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4" name="object 44"/>
          <p:cNvSpPr/>
          <p:nvPr/>
        </p:nvSpPr>
        <p:spPr>
          <a:xfrm>
            <a:off x="5896702" y="4681322"/>
            <a:ext cx="40698" cy="0"/>
          </a:xfrm>
          <a:custGeom>
            <a:avLst/>
            <a:gdLst/>
            <a:ahLst/>
            <a:cxnLst/>
            <a:rect l="l" t="t" r="r" b="b"/>
            <a:pathLst>
              <a:path w="59689">
                <a:moveTo>
                  <a:pt x="0" y="0"/>
                </a:moveTo>
                <a:lnTo>
                  <a:pt x="59435"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5" name="object 45"/>
          <p:cNvSpPr/>
          <p:nvPr/>
        </p:nvSpPr>
        <p:spPr>
          <a:xfrm>
            <a:off x="5035296" y="4681322"/>
            <a:ext cx="711777" cy="0"/>
          </a:xfrm>
          <a:custGeom>
            <a:avLst/>
            <a:gdLst/>
            <a:ahLst/>
            <a:cxnLst/>
            <a:rect l="l" t="t" r="r" b="b"/>
            <a:pathLst>
              <a:path w="1043939">
                <a:moveTo>
                  <a:pt x="0" y="0"/>
                </a:moveTo>
                <a:lnTo>
                  <a:pt x="1043939"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6" name="object 46"/>
          <p:cNvSpPr/>
          <p:nvPr/>
        </p:nvSpPr>
        <p:spPr>
          <a:xfrm>
            <a:off x="4844103" y="4681322"/>
            <a:ext cx="40698" cy="0"/>
          </a:xfrm>
          <a:custGeom>
            <a:avLst/>
            <a:gdLst/>
            <a:ahLst/>
            <a:cxnLst/>
            <a:rect l="l" t="t" r="r" b="b"/>
            <a:pathLst>
              <a:path w="59689">
                <a:moveTo>
                  <a:pt x="0" y="0"/>
                </a:moveTo>
                <a:lnTo>
                  <a:pt x="59436"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7" name="object 47"/>
          <p:cNvSpPr/>
          <p:nvPr/>
        </p:nvSpPr>
        <p:spPr>
          <a:xfrm>
            <a:off x="4146875" y="4681322"/>
            <a:ext cx="546822" cy="0"/>
          </a:xfrm>
          <a:custGeom>
            <a:avLst/>
            <a:gdLst/>
            <a:ahLst/>
            <a:cxnLst/>
            <a:rect l="l" t="t" r="r" b="b"/>
            <a:pathLst>
              <a:path w="802005">
                <a:moveTo>
                  <a:pt x="0" y="0"/>
                </a:moveTo>
                <a:lnTo>
                  <a:pt x="801621"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8" name="object 48"/>
          <p:cNvSpPr/>
          <p:nvPr/>
        </p:nvSpPr>
        <p:spPr>
          <a:xfrm>
            <a:off x="8002939" y="4522342"/>
            <a:ext cx="355455" cy="0"/>
          </a:xfrm>
          <a:custGeom>
            <a:avLst/>
            <a:gdLst/>
            <a:ahLst/>
            <a:cxnLst/>
            <a:rect l="l" t="t" r="r" b="b"/>
            <a:pathLst>
              <a:path w="521334">
                <a:moveTo>
                  <a:pt x="0" y="0"/>
                </a:moveTo>
                <a:lnTo>
                  <a:pt x="52121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9" name="object 49"/>
          <p:cNvSpPr/>
          <p:nvPr/>
        </p:nvSpPr>
        <p:spPr>
          <a:xfrm>
            <a:off x="6949301" y="4522342"/>
            <a:ext cx="903143" cy="0"/>
          </a:xfrm>
          <a:custGeom>
            <a:avLst/>
            <a:gdLst/>
            <a:ahLst/>
            <a:cxnLst/>
            <a:rect l="l" t="t" r="r" b="b"/>
            <a:pathLst>
              <a:path w="1324610">
                <a:moveTo>
                  <a:pt x="0" y="0"/>
                </a:moveTo>
                <a:lnTo>
                  <a:pt x="1324356"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0" name="object 50"/>
          <p:cNvSpPr/>
          <p:nvPr/>
        </p:nvSpPr>
        <p:spPr>
          <a:xfrm>
            <a:off x="6087895" y="4522342"/>
            <a:ext cx="711777" cy="0"/>
          </a:xfrm>
          <a:custGeom>
            <a:avLst/>
            <a:gdLst/>
            <a:ahLst/>
            <a:cxnLst/>
            <a:rect l="l" t="t" r="r" b="b"/>
            <a:pathLst>
              <a:path w="1043939">
                <a:moveTo>
                  <a:pt x="0" y="0"/>
                </a:moveTo>
                <a:lnTo>
                  <a:pt x="104394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1" name="object 51"/>
          <p:cNvSpPr/>
          <p:nvPr/>
        </p:nvSpPr>
        <p:spPr>
          <a:xfrm>
            <a:off x="5896702" y="4522342"/>
            <a:ext cx="40698" cy="0"/>
          </a:xfrm>
          <a:custGeom>
            <a:avLst/>
            <a:gdLst/>
            <a:ahLst/>
            <a:cxnLst/>
            <a:rect l="l" t="t" r="r" b="b"/>
            <a:pathLst>
              <a:path w="59689">
                <a:moveTo>
                  <a:pt x="0" y="0"/>
                </a:moveTo>
                <a:lnTo>
                  <a:pt x="59435"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2" name="object 52"/>
          <p:cNvSpPr/>
          <p:nvPr/>
        </p:nvSpPr>
        <p:spPr>
          <a:xfrm>
            <a:off x="5035296" y="4522342"/>
            <a:ext cx="711777" cy="0"/>
          </a:xfrm>
          <a:custGeom>
            <a:avLst/>
            <a:gdLst/>
            <a:ahLst/>
            <a:cxnLst/>
            <a:rect l="l" t="t" r="r" b="b"/>
            <a:pathLst>
              <a:path w="1043939">
                <a:moveTo>
                  <a:pt x="0" y="0"/>
                </a:moveTo>
                <a:lnTo>
                  <a:pt x="1043939"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3" name="object 53"/>
          <p:cNvSpPr/>
          <p:nvPr/>
        </p:nvSpPr>
        <p:spPr>
          <a:xfrm>
            <a:off x="4844103" y="4522342"/>
            <a:ext cx="40698" cy="0"/>
          </a:xfrm>
          <a:custGeom>
            <a:avLst/>
            <a:gdLst/>
            <a:ahLst/>
            <a:cxnLst/>
            <a:rect l="l" t="t" r="r" b="b"/>
            <a:pathLst>
              <a:path w="59689">
                <a:moveTo>
                  <a:pt x="0" y="0"/>
                </a:moveTo>
                <a:lnTo>
                  <a:pt x="59436"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4" name="object 54"/>
          <p:cNvSpPr/>
          <p:nvPr/>
        </p:nvSpPr>
        <p:spPr>
          <a:xfrm>
            <a:off x="4146875" y="4522342"/>
            <a:ext cx="546822" cy="0"/>
          </a:xfrm>
          <a:custGeom>
            <a:avLst/>
            <a:gdLst/>
            <a:ahLst/>
            <a:cxnLst/>
            <a:rect l="l" t="t" r="r" b="b"/>
            <a:pathLst>
              <a:path w="802005">
                <a:moveTo>
                  <a:pt x="0" y="0"/>
                </a:moveTo>
                <a:lnTo>
                  <a:pt x="801621"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5" name="object 55"/>
          <p:cNvSpPr/>
          <p:nvPr/>
        </p:nvSpPr>
        <p:spPr>
          <a:xfrm>
            <a:off x="8002939" y="4363361"/>
            <a:ext cx="355455" cy="0"/>
          </a:xfrm>
          <a:custGeom>
            <a:avLst/>
            <a:gdLst/>
            <a:ahLst/>
            <a:cxnLst/>
            <a:rect l="l" t="t" r="r" b="b"/>
            <a:pathLst>
              <a:path w="521334">
                <a:moveTo>
                  <a:pt x="0" y="0"/>
                </a:moveTo>
                <a:lnTo>
                  <a:pt x="52121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6" name="object 56"/>
          <p:cNvSpPr/>
          <p:nvPr/>
        </p:nvSpPr>
        <p:spPr>
          <a:xfrm>
            <a:off x="6949301" y="4363361"/>
            <a:ext cx="903143" cy="0"/>
          </a:xfrm>
          <a:custGeom>
            <a:avLst/>
            <a:gdLst/>
            <a:ahLst/>
            <a:cxnLst/>
            <a:rect l="l" t="t" r="r" b="b"/>
            <a:pathLst>
              <a:path w="1324610">
                <a:moveTo>
                  <a:pt x="0" y="0"/>
                </a:moveTo>
                <a:lnTo>
                  <a:pt x="1324356"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7" name="object 57"/>
          <p:cNvSpPr/>
          <p:nvPr/>
        </p:nvSpPr>
        <p:spPr>
          <a:xfrm>
            <a:off x="5896702" y="4363361"/>
            <a:ext cx="903143" cy="0"/>
          </a:xfrm>
          <a:custGeom>
            <a:avLst/>
            <a:gdLst/>
            <a:ahLst/>
            <a:cxnLst/>
            <a:rect l="l" t="t" r="r" b="b"/>
            <a:pathLst>
              <a:path w="1324610">
                <a:moveTo>
                  <a:pt x="0" y="0"/>
                </a:moveTo>
                <a:lnTo>
                  <a:pt x="1324355"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8" name="object 58"/>
          <p:cNvSpPr/>
          <p:nvPr/>
        </p:nvSpPr>
        <p:spPr>
          <a:xfrm>
            <a:off x="4844103" y="4363361"/>
            <a:ext cx="903143" cy="0"/>
          </a:xfrm>
          <a:custGeom>
            <a:avLst/>
            <a:gdLst/>
            <a:ahLst/>
            <a:cxnLst/>
            <a:rect l="l" t="t" r="r" b="b"/>
            <a:pathLst>
              <a:path w="1324610">
                <a:moveTo>
                  <a:pt x="0" y="0"/>
                </a:moveTo>
                <a:lnTo>
                  <a:pt x="1324356"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9" name="object 59"/>
          <p:cNvSpPr/>
          <p:nvPr/>
        </p:nvSpPr>
        <p:spPr>
          <a:xfrm>
            <a:off x="4146875" y="4363361"/>
            <a:ext cx="546822" cy="0"/>
          </a:xfrm>
          <a:custGeom>
            <a:avLst/>
            <a:gdLst/>
            <a:ahLst/>
            <a:cxnLst/>
            <a:rect l="l" t="t" r="r" b="b"/>
            <a:pathLst>
              <a:path w="802005">
                <a:moveTo>
                  <a:pt x="0" y="0"/>
                </a:moveTo>
                <a:lnTo>
                  <a:pt x="801621"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0" name="object 60"/>
          <p:cNvSpPr/>
          <p:nvPr/>
        </p:nvSpPr>
        <p:spPr>
          <a:xfrm>
            <a:off x="8002939" y="4204379"/>
            <a:ext cx="355455" cy="0"/>
          </a:xfrm>
          <a:custGeom>
            <a:avLst/>
            <a:gdLst/>
            <a:ahLst/>
            <a:cxnLst/>
            <a:rect l="l" t="t" r="r" b="b"/>
            <a:pathLst>
              <a:path w="521334">
                <a:moveTo>
                  <a:pt x="0" y="0"/>
                </a:moveTo>
                <a:lnTo>
                  <a:pt x="52121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1" name="object 61"/>
          <p:cNvSpPr/>
          <p:nvPr/>
        </p:nvSpPr>
        <p:spPr>
          <a:xfrm>
            <a:off x="6949301" y="4204379"/>
            <a:ext cx="903143" cy="0"/>
          </a:xfrm>
          <a:custGeom>
            <a:avLst/>
            <a:gdLst/>
            <a:ahLst/>
            <a:cxnLst/>
            <a:rect l="l" t="t" r="r" b="b"/>
            <a:pathLst>
              <a:path w="1324610">
                <a:moveTo>
                  <a:pt x="0" y="0"/>
                </a:moveTo>
                <a:lnTo>
                  <a:pt x="1324356"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2" name="object 62"/>
          <p:cNvSpPr/>
          <p:nvPr/>
        </p:nvSpPr>
        <p:spPr>
          <a:xfrm>
            <a:off x="4844103" y="4204379"/>
            <a:ext cx="1955656" cy="0"/>
          </a:xfrm>
          <a:custGeom>
            <a:avLst/>
            <a:gdLst/>
            <a:ahLst/>
            <a:cxnLst/>
            <a:rect l="l" t="t" r="r" b="b"/>
            <a:pathLst>
              <a:path w="2868295">
                <a:moveTo>
                  <a:pt x="0" y="0"/>
                </a:moveTo>
                <a:lnTo>
                  <a:pt x="2868168"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3" name="object 63"/>
          <p:cNvSpPr/>
          <p:nvPr/>
        </p:nvSpPr>
        <p:spPr>
          <a:xfrm>
            <a:off x="4146875" y="4204379"/>
            <a:ext cx="546822" cy="0"/>
          </a:xfrm>
          <a:custGeom>
            <a:avLst/>
            <a:gdLst/>
            <a:ahLst/>
            <a:cxnLst/>
            <a:rect l="l" t="t" r="r" b="b"/>
            <a:pathLst>
              <a:path w="802005">
                <a:moveTo>
                  <a:pt x="0" y="0"/>
                </a:moveTo>
                <a:lnTo>
                  <a:pt x="801621"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4" name="object 64"/>
          <p:cNvSpPr/>
          <p:nvPr/>
        </p:nvSpPr>
        <p:spPr>
          <a:xfrm>
            <a:off x="8002939" y="4045399"/>
            <a:ext cx="355455" cy="0"/>
          </a:xfrm>
          <a:custGeom>
            <a:avLst/>
            <a:gdLst/>
            <a:ahLst/>
            <a:cxnLst/>
            <a:rect l="l" t="t" r="r" b="b"/>
            <a:pathLst>
              <a:path w="521334">
                <a:moveTo>
                  <a:pt x="0" y="0"/>
                </a:moveTo>
                <a:lnTo>
                  <a:pt x="52121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5" name="object 65"/>
          <p:cNvSpPr/>
          <p:nvPr/>
        </p:nvSpPr>
        <p:spPr>
          <a:xfrm>
            <a:off x="4146875" y="4045399"/>
            <a:ext cx="3705658" cy="0"/>
          </a:xfrm>
          <a:custGeom>
            <a:avLst/>
            <a:gdLst/>
            <a:ahLst/>
            <a:cxnLst/>
            <a:rect l="l" t="t" r="r" b="b"/>
            <a:pathLst>
              <a:path w="5434965">
                <a:moveTo>
                  <a:pt x="0" y="0"/>
                </a:moveTo>
                <a:lnTo>
                  <a:pt x="5434581"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6" name="object 66"/>
          <p:cNvSpPr/>
          <p:nvPr/>
        </p:nvSpPr>
        <p:spPr>
          <a:xfrm>
            <a:off x="4146875" y="3886418"/>
            <a:ext cx="4211782" cy="0"/>
          </a:xfrm>
          <a:custGeom>
            <a:avLst/>
            <a:gdLst/>
            <a:ahLst/>
            <a:cxnLst/>
            <a:rect l="l" t="t" r="r" b="b"/>
            <a:pathLst>
              <a:path w="6177280">
                <a:moveTo>
                  <a:pt x="0" y="0"/>
                </a:moveTo>
                <a:lnTo>
                  <a:pt x="617677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7" name="object 67"/>
          <p:cNvSpPr/>
          <p:nvPr/>
        </p:nvSpPr>
        <p:spPr>
          <a:xfrm>
            <a:off x="4312088" y="5368160"/>
            <a:ext cx="150668" cy="109105"/>
          </a:xfrm>
          <a:custGeom>
            <a:avLst/>
            <a:gdLst/>
            <a:ahLst/>
            <a:cxnLst/>
            <a:rect l="l" t="t" r="r" b="b"/>
            <a:pathLst>
              <a:path w="220980" h="160020">
                <a:moveTo>
                  <a:pt x="220979" y="0"/>
                </a:moveTo>
                <a:lnTo>
                  <a:pt x="0" y="0"/>
                </a:lnTo>
                <a:lnTo>
                  <a:pt x="0" y="160020"/>
                </a:lnTo>
                <a:lnTo>
                  <a:pt x="220979" y="160020"/>
                </a:lnTo>
                <a:lnTo>
                  <a:pt x="220979"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68" name="object 68"/>
          <p:cNvSpPr/>
          <p:nvPr/>
        </p:nvSpPr>
        <p:spPr>
          <a:xfrm>
            <a:off x="5364687" y="5375434"/>
            <a:ext cx="150668" cy="102177"/>
          </a:xfrm>
          <a:custGeom>
            <a:avLst/>
            <a:gdLst/>
            <a:ahLst/>
            <a:cxnLst/>
            <a:rect l="l" t="t" r="r" b="b"/>
            <a:pathLst>
              <a:path w="220980" h="149859">
                <a:moveTo>
                  <a:pt x="220980" y="0"/>
                </a:moveTo>
                <a:lnTo>
                  <a:pt x="0" y="0"/>
                </a:lnTo>
                <a:lnTo>
                  <a:pt x="0" y="149352"/>
                </a:lnTo>
                <a:lnTo>
                  <a:pt x="220980" y="149352"/>
                </a:lnTo>
                <a:lnTo>
                  <a:pt x="220980"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69" name="object 69"/>
          <p:cNvSpPr/>
          <p:nvPr/>
        </p:nvSpPr>
        <p:spPr>
          <a:xfrm>
            <a:off x="6417286" y="5368160"/>
            <a:ext cx="150668" cy="109105"/>
          </a:xfrm>
          <a:custGeom>
            <a:avLst/>
            <a:gdLst/>
            <a:ahLst/>
            <a:cxnLst/>
            <a:rect l="l" t="t" r="r" b="b"/>
            <a:pathLst>
              <a:path w="220979" h="160020">
                <a:moveTo>
                  <a:pt x="220979" y="0"/>
                </a:moveTo>
                <a:lnTo>
                  <a:pt x="0" y="0"/>
                </a:lnTo>
                <a:lnTo>
                  <a:pt x="0" y="160020"/>
                </a:lnTo>
                <a:lnTo>
                  <a:pt x="220979" y="160020"/>
                </a:lnTo>
                <a:lnTo>
                  <a:pt x="220979"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70" name="object 70"/>
          <p:cNvSpPr/>
          <p:nvPr/>
        </p:nvSpPr>
        <p:spPr>
          <a:xfrm>
            <a:off x="7469886" y="5384785"/>
            <a:ext cx="150668" cy="92652"/>
          </a:xfrm>
          <a:custGeom>
            <a:avLst/>
            <a:gdLst/>
            <a:ahLst/>
            <a:cxnLst/>
            <a:rect l="l" t="t" r="r" b="b"/>
            <a:pathLst>
              <a:path w="220979" h="135890">
                <a:moveTo>
                  <a:pt x="220979" y="0"/>
                </a:moveTo>
                <a:lnTo>
                  <a:pt x="0" y="0"/>
                </a:lnTo>
                <a:lnTo>
                  <a:pt x="0" y="135636"/>
                </a:lnTo>
                <a:lnTo>
                  <a:pt x="220979" y="135636"/>
                </a:lnTo>
                <a:lnTo>
                  <a:pt x="220979"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71" name="object 71"/>
          <p:cNvSpPr/>
          <p:nvPr/>
        </p:nvSpPr>
        <p:spPr>
          <a:xfrm>
            <a:off x="4503281" y="5314127"/>
            <a:ext cx="149802" cy="163224"/>
          </a:xfrm>
          <a:custGeom>
            <a:avLst/>
            <a:gdLst/>
            <a:ahLst/>
            <a:cxnLst/>
            <a:rect l="l" t="t" r="r" b="b"/>
            <a:pathLst>
              <a:path w="219710" h="239395">
                <a:moveTo>
                  <a:pt x="219456" y="0"/>
                </a:moveTo>
                <a:lnTo>
                  <a:pt x="0" y="0"/>
                </a:lnTo>
                <a:lnTo>
                  <a:pt x="0" y="239267"/>
                </a:lnTo>
                <a:lnTo>
                  <a:pt x="219456" y="239267"/>
                </a:lnTo>
                <a:lnTo>
                  <a:pt x="219456"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72" name="object 72"/>
          <p:cNvSpPr/>
          <p:nvPr/>
        </p:nvSpPr>
        <p:spPr>
          <a:xfrm>
            <a:off x="5555880" y="5319323"/>
            <a:ext cx="149802" cy="158028"/>
          </a:xfrm>
          <a:custGeom>
            <a:avLst/>
            <a:gdLst/>
            <a:ahLst/>
            <a:cxnLst/>
            <a:rect l="l" t="t" r="r" b="b"/>
            <a:pathLst>
              <a:path w="219710" h="231775">
                <a:moveTo>
                  <a:pt x="219456" y="0"/>
                </a:moveTo>
                <a:lnTo>
                  <a:pt x="0" y="0"/>
                </a:lnTo>
                <a:lnTo>
                  <a:pt x="0" y="231647"/>
                </a:lnTo>
                <a:lnTo>
                  <a:pt x="219456" y="231647"/>
                </a:lnTo>
                <a:lnTo>
                  <a:pt x="219456"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73" name="object 73"/>
          <p:cNvSpPr/>
          <p:nvPr/>
        </p:nvSpPr>
        <p:spPr>
          <a:xfrm>
            <a:off x="6608479" y="5315166"/>
            <a:ext cx="150668" cy="162358"/>
          </a:xfrm>
          <a:custGeom>
            <a:avLst/>
            <a:gdLst/>
            <a:ahLst/>
            <a:cxnLst/>
            <a:rect l="l" t="t" r="r" b="b"/>
            <a:pathLst>
              <a:path w="220979" h="238125">
                <a:moveTo>
                  <a:pt x="220979" y="0"/>
                </a:moveTo>
                <a:lnTo>
                  <a:pt x="0" y="0"/>
                </a:lnTo>
                <a:lnTo>
                  <a:pt x="0" y="237743"/>
                </a:lnTo>
                <a:lnTo>
                  <a:pt x="220979" y="237743"/>
                </a:lnTo>
                <a:lnTo>
                  <a:pt x="220979"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74" name="object 74"/>
          <p:cNvSpPr/>
          <p:nvPr/>
        </p:nvSpPr>
        <p:spPr>
          <a:xfrm>
            <a:off x="7661078" y="5333870"/>
            <a:ext cx="150668" cy="143741"/>
          </a:xfrm>
          <a:custGeom>
            <a:avLst/>
            <a:gdLst/>
            <a:ahLst/>
            <a:cxnLst/>
            <a:rect l="l" t="t" r="r" b="b"/>
            <a:pathLst>
              <a:path w="220979" h="210820">
                <a:moveTo>
                  <a:pt x="220979" y="0"/>
                </a:moveTo>
                <a:lnTo>
                  <a:pt x="0" y="0"/>
                </a:lnTo>
                <a:lnTo>
                  <a:pt x="0" y="210312"/>
                </a:lnTo>
                <a:lnTo>
                  <a:pt x="220979" y="210312"/>
                </a:lnTo>
                <a:lnTo>
                  <a:pt x="220979"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75" name="object 75"/>
          <p:cNvSpPr/>
          <p:nvPr/>
        </p:nvSpPr>
        <p:spPr>
          <a:xfrm>
            <a:off x="4693435" y="4110860"/>
            <a:ext cx="150668" cy="1366405"/>
          </a:xfrm>
          <a:custGeom>
            <a:avLst/>
            <a:gdLst/>
            <a:ahLst/>
            <a:cxnLst/>
            <a:rect l="l" t="t" r="r" b="b"/>
            <a:pathLst>
              <a:path w="220980" h="2004059">
                <a:moveTo>
                  <a:pt x="220980" y="0"/>
                </a:moveTo>
                <a:lnTo>
                  <a:pt x="0" y="0"/>
                </a:lnTo>
                <a:lnTo>
                  <a:pt x="0" y="2004060"/>
                </a:lnTo>
                <a:lnTo>
                  <a:pt x="220980" y="2004060"/>
                </a:lnTo>
                <a:lnTo>
                  <a:pt x="220980" y="0"/>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76" name="object 76"/>
          <p:cNvSpPr/>
          <p:nvPr/>
        </p:nvSpPr>
        <p:spPr>
          <a:xfrm>
            <a:off x="5747073" y="4208535"/>
            <a:ext cx="149802" cy="1268990"/>
          </a:xfrm>
          <a:custGeom>
            <a:avLst/>
            <a:gdLst/>
            <a:ahLst/>
            <a:cxnLst/>
            <a:rect l="l" t="t" r="r" b="b"/>
            <a:pathLst>
              <a:path w="219710" h="1861184">
                <a:moveTo>
                  <a:pt x="219456" y="0"/>
                </a:moveTo>
                <a:lnTo>
                  <a:pt x="0" y="0"/>
                </a:lnTo>
                <a:lnTo>
                  <a:pt x="0" y="1860804"/>
                </a:lnTo>
                <a:lnTo>
                  <a:pt x="219456" y="1860804"/>
                </a:lnTo>
                <a:lnTo>
                  <a:pt x="219456" y="0"/>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77" name="object 77"/>
          <p:cNvSpPr/>
          <p:nvPr/>
        </p:nvSpPr>
        <p:spPr>
          <a:xfrm>
            <a:off x="6799672" y="4076570"/>
            <a:ext cx="149802" cy="1401041"/>
          </a:xfrm>
          <a:custGeom>
            <a:avLst/>
            <a:gdLst/>
            <a:ahLst/>
            <a:cxnLst/>
            <a:rect l="l" t="t" r="r" b="b"/>
            <a:pathLst>
              <a:path w="219710" h="2054859">
                <a:moveTo>
                  <a:pt x="219455" y="0"/>
                </a:moveTo>
                <a:lnTo>
                  <a:pt x="0" y="0"/>
                </a:lnTo>
                <a:lnTo>
                  <a:pt x="0" y="2054352"/>
                </a:lnTo>
                <a:lnTo>
                  <a:pt x="219455" y="2054352"/>
                </a:lnTo>
                <a:lnTo>
                  <a:pt x="219455" y="0"/>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78" name="object 78"/>
          <p:cNvSpPr/>
          <p:nvPr/>
        </p:nvSpPr>
        <p:spPr>
          <a:xfrm>
            <a:off x="7852271" y="3987208"/>
            <a:ext cx="150668" cy="1490230"/>
          </a:xfrm>
          <a:custGeom>
            <a:avLst/>
            <a:gdLst/>
            <a:ahLst/>
            <a:cxnLst/>
            <a:rect l="l" t="t" r="r" b="b"/>
            <a:pathLst>
              <a:path w="220979" h="2185670">
                <a:moveTo>
                  <a:pt x="220980" y="0"/>
                </a:moveTo>
                <a:lnTo>
                  <a:pt x="0" y="0"/>
                </a:lnTo>
                <a:lnTo>
                  <a:pt x="0" y="2185416"/>
                </a:lnTo>
                <a:lnTo>
                  <a:pt x="220980" y="2185416"/>
                </a:lnTo>
                <a:lnTo>
                  <a:pt x="220980" y="0"/>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79" name="object 79"/>
          <p:cNvSpPr/>
          <p:nvPr/>
        </p:nvSpPr>
        <p:spPr>
          <a:xfrm>
            <a:off x="4884627" y="4422587"/>
            <a:ext cx="150668" cy="1054677"/>
          </a:xfrm>
          <a:custGeom>
            <a:avLst/>
            <a:gdLst/>
            <a:ahLst/>
            <a:cxnLst/>
            <a:rect l="l" t="t" r="r" b="b"/>
            <a:pathLst>
              <a:path w="220980" h="1546859">
                <a:moveTo>
                  <a:pt x="220980" y="0"/>
                </a:moveTo>
                <a:lnTo>
                  <a:pt x="0" y="0"/>
                </a:lnTo>
                <a:lnTo>
                  <a:pt x="0" y="1546860"/>
                </a:lnTo>
                <a:lnTo>
                  <a:pt x="220980" y="1546860"/>
                </a:lnTo>
                <a:lnTo>
                  <a:pt x="220980"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80" name="object 80"/>
          <p:cNvSpPr/>
          <p:nvPr/>
        </p:nvSpPr>
        <p:spPr>
          <a:xfrm>
            <a:off x="5937226" y="4515066"/>
            <a:ext cx="150668" cy="962458"/>
          </a:xfrm>
          <a:custGeom>
            <a:avLst/>
            <a:gdLst/>
            <a:ahLst/>
            <a:cxnLst/>
            <a:rect l="l" t="t" r="r" b="b"/>
            <a:pathLst>
              <a:path w="220979" h="1411604">
                <a:moveTo>
                  <a:pt x="220979" y="0"/>
                </a:moveTo>
                <a:lnTo>
                  <a:pt x="0" y="0"/>
                </a:lnTo>
                <a:lnTo>
                  <a:pt x="0" y="1411224"/>
                </a:lnTo>
                <a:lnTo>
                  <a:pt x="220979" y="1411224"/>
                </a:lnTo>
                <a:lnTo>
                  <a:pt x="220979"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81" name="object 81"/>
          <p:cNvSpPr/>
          <p:nvPr/>
        </p:nvSpPr>
        <p:spPr>
          <a:xfrm>
            <a:off x="6989826" y="4521301"/>
            <a:ext cx="150668" cy="955964"/>
          </a:xfrm>
          <a:custGeom>
            <a:avLst/>
            <a:gdLst/>
            <a:ahLst/>
            <a:cxnLst/>
            <a:rect l="l" t="t" r="r" b="b"/>
            <a:pathLst>
              <a:path w="220979" h="1402079">
                <a:moveTo>
                  <a:pt x="220979" y="0"/>
                </a:moveTo>
                <a:lnTo>
                  <a:pt x="0" y="0"/>
                </a:lnTo>
                <a:lnTo>
                  <a:pt x="0" y="1402080"/>
                </a:lnTo>
                <a:lnTo>
                  <a:pt x="220979" y="1402080"/>
                </a:lnTo>
                <a:lnTo>
                  <a:pt x="220979"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82" name="object 82"/>
          <p:cNvSpPr/>
          <p:nvPr/>
        </p:nvSpPr>
        <p:spPr>
          <a:xfrm>
            <a:off x="8043464" y="4630405"/>
            <a:ext cx="149802" cy="846859"/>
          </a:xfrm>
          <a:custGeom>
            <a:avLst/>
            <a:gdLst/>
            <a:ahLst/>
            <a:cxnLst/>
            <a:rect l="l" t="t" r="r" b="b"/>
            <a:pathLst>
              <a:path w="219709" h="1242059">
                <a:moveTo>
                  <a:pt x="219455" y="0"/>
                </a:moveTo>
                <a:lnTo>
                  <a:pt x="0" y="0"/>
                </a:lnTo>
                <a:lnTo>
                  <a:pt x="0" y="1242060"/>
                </a:lnTo>
                <a:lnTo>
                  <a:pt x="219455" y="1242060"/>
                </a:lnTo>
                <a:lnTo>
                  <a:pt x="219455"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83" name="object 83"/>
          <p:cNvSpPr/>
          <p:nvPr/>
        </p:nvSpPr>
        <p:spPr>
          <a:xfrm>
            <a:off x="4146875" y="5477266"/>
            <a:ext cx="4211782" cy="0"/>
          </a:xfrm>
          <a:custGeom>
            <a:avLst/>
            <a:gdLst/>
            <a:ahLst/>
            <a:cxnLst/>
            <a:rect l="l" t="t" r="r" b="b"/>
            <a:pathLst>
              <a:path w="6177280">
                <a:moveTo>
                  <a:pt x="0" y="0"/>
                </a:moveTo>
                <a:lnTo>
                  <a:pt x="617677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84" name="object 84"/>
          <p:cNvSpPr txBox="1"/>
          <p:nvPr/>
        </p:nvSpPr>
        <p:spPr>
          <a:xfrm>
            <a:off x="3787219" y="3771593"/>
            <a:ext cx="267999" cy="1812548"/>
          </a:xfrm>
          <a:prstGeom prst="rect">
            <a:avLst/>
          </a:prstGeom>
        </p:spPr>
        <p:txBody>
          <a:bodyPr vert="horz" wrap="square" lIns="0" tIns="42863" rIns="0" bIns="0" rtlCol="0">
            <a:spAutoFit/>
          </a:bodyPr>
          <a:lstStyle/>
          <a:p>
            <a:pPr marL="8659" defTabSz="623438">
              <a:spcBef>
                <a:spcPts val="337"/>
              </a:spcBef>
            </a:pPr>
            <a:r>
              <a:rPr sz="818" spc="17" dirty="0">
                <a:solidFill>
                  <a:srgbClr val="585858"/>
                </a:solidFill>
                <a:latin typeface="Calibri"/>
                <a:cs typeface="Calibri"/>
              </a:rPr>
              <a:t>5.0</a:t>
            </a:r>
            <a:r>
              <a:rPr sz="818" spc="-61" dirty="0">
                <a:solidFill>
                  <a:srgbClr val="585858"/>
                </a:solidFill>
                <a:latin typeface="Calibri"/>
                <a:cs typeface="Calibri"/>
              </a:rPr>
              <a:t> </a:t>
            </a:r>
            <a:r>
              <a:rPr sz="818" spc="27" dirty="0">
                <a:solidFill>
                  <a:srgbClr val="585858"/>
                </a:solidFill>
                <a:latin typeface="Calibri"/>
                <a:cs typeface="Calibri"/>
              </a:rPr>
              <a:t>m</a:t>
            </a:r>
            <a:endParaRPr sz="818">
              <a:solidFill>
                <a:prstClr val="black"/>
              </a:solidFill>
              <a:latin typeface="Calibri"/>
              <a:cs typeface="Calibri"/>
            </a:endParaRPr>
          </a:p>
          <a:p>
            <a:pPr marL="8659" defTabSz="623438">
              <a:spcBef>
                <a:spcPts val="273"/>
              </a:spcBef>
            </a:pPr>
            <a:r>
              <a:rPr sz="818" spc="17" dirty="0">
                <a:solidFill>
                  <a:srgbClr val="585858"/>
                </a:solidFill>
                <a:latin typeface="Calibri"/>
                <a:cs typeface="Calibri"/>
              </a:rPr>
              <a:t>4.5</a:t>
            </a:r>
            <a:r>
              <a:rPr sz="818" spc="-61" dirty="0">
                <a:solidFill>
                  <a:srgbClr val="585858"/>
                </a:solidFill>
                <a:latin typeface="Calibri"/>
                <a:cs typeface="Calibri"/>
              </a:rPr>
              <a:t> </a:t>
            </a:r>
            <a:r>
              <a:rPr sz="818" spc="27" dirty="0">
                <a:solidFill>
                  <a:srgbClr val="585858"/>
                </a:solidFill>
                <a:latin typeface="Calibri"/>
                <a:cs typeface="Calibri"/>
              </a:rPr>
              <a:t>m</a:t>
            </a:r>
            <a:endParaRPr sz="818">
              <a:solidFill>
                <a:prstClr val="black"/>
              </a:solidFill>
              <a:latin typeface="Calibri"/>
              <a:cs typeface="Calibri"/>
            </a:endParaRPr>
          </a:p>
          <a:p>
            <a:pPr marL="8659" defTabSz="623438">
              <a:spcBef>
                <a:spcPts val="269"/>
              </a:spcBef>
            </a:pPr>
            <a:r>
              <a:rPr sz="818" spc="17" dirty="0">
                <a:solidFill>
                  <a:srgbClr val="585858"/>
                </a:solidFill>
                <a:latin typeface="Calibri"/>
                <a:cs typeface="Calibri"/>
              </a:rPr>
              <a:t>4.0</a:t>
            </a:r>
            <a:r>
              <a:rPr sz="818" spc="-61" dirty="0">
                <a:solidFill>
                  <a:srgbClr val="585858"/>
                </a:solidFill>
                <a:latin typeface="Calibri"/>
                <a:cs typeface="Calibri"/>
              </a:rPr>
              <a:t> </a:t>
            </a:r>
            <a:r>
              <a:rPr sz="818" spc="27" dirty="0">
                <a:solidFill>
                  <a:srgbClr val="585858"/>
                </a:solidFill>
                <a:latin typeface="Calibri"/>
                <a:cs typeface="Calibri"/>
              </a:rPr>
              <a:t>m</a:t>
            </a:r>
            <a:endParaRPr sz="818">
              <a:solidFill>
                <a:prstClr val="black"/>
              </a:solidFill>
              <a:latin typeface="Calibri"/>
              <a:cs typeface="Calibri"/>
            </a:endParaRPr>
          </a:p>
          <a:p>
            <a:pPr marL="8659" defTabSz="623438">
              <a:spcBef>
                <a:spcPts val="269"/>
              </a:spcBef>
            </a:pPr>
            <a:r>
              <a:rPr sz="818" spc="17" dirty="0">
                <a:solidFill>
                  <a:srgbClr val="585858"/>
                </a:solidFill>
                <a:latin typeface="Calibri"/>
                <a:cs typeface="Calibri"/>
              </a:rPr>
              <a:t>3.5</a:t>
            </a:r>
            <a:r>
              <a:rPr sz="818" spc="-61" dirty="0">
                <a:solidFill>
                  <a:srgbClr val="585858"/>
                </a:solidFill>
                <a:latin typeface="Calibri"/>
                <a:cs typeface="Calibri"/>
              </a:rPr>
              <a:t> </a:t>
            </a:r>
            <a:r>
              <a:rPr sz="818" spc="27" dirty="0">
                <a:solidFill>
                  <a:srgbClr val="585858"/>
                </a:solidFill>
                <a:latin typeface="Calibri"/>
                <a:cs typeface="Calibri"/>
              </a:rPr>
              <a:t>m</a:t>
            </a:r>
            <a:endParaRPr sz="818">
              <a:solidFill>
                <a:prstClr val="black"/>
              </a:solidFill>
              <a:latin typeface="Calibri"/>
              <a:cs typeface="Calibri"/>
            </a:endParaRPr>
          </a:p>
          <a:p>
            <a:pPr marL="8659" defTabSz="623438">
              <a:spcBef>
                <a:spcPts val="273"/>
              </a:spcBef>
            </a:pPr>
            <a:r>
              <a:rPr sz="818" spc="17" dirty="0">
                <a:solidFill>
                  <a:srgbClr val="585858"/>
                </a:solidFill>
                <a:latin typeface="Calibri"/>
                <a:cs typeface="Calibri"/>
              </a:rPr>
              <a:t>3.0</a:t>
            </a:r>
            <a:r>
              <a:rPr sz="818" spc="-61" dirty="0">
                <a:solidFill>
                  <a:srgbClr val="585858"/>
                </a:solidFill>
                <a:latin typeface="Calibri"/>
                <a:cs typeface="Calibri"/>
              </a:rPr>
              <a:t> </a:t>
            </a:r>
            <a:r>
              <a:rPr sz="818" spc="27" dirty="0">
                <a:solidFill>
                  <a:srgbClr val="585858"/>
                </a:solidFill>
                <a:latin typeface="Calibri"/>
                <a:cs typeface="Calibri"/>
              </a:rPr>
              <a:t>m</a:t>
            </a:r>
            <a:endParaRPr sz="818">
              <a:solidFill>
                <a:prstClr val="black"/>
              </a:solidFill>
              <a:latin typeface="Calibri"/>
              <a:cs typeface="Calibri"/>
            </a:endParaRPr>
          </a:p>
          <a:p>
            <a:pPr marL="8659" defTabSz="623438">
              <a:spcBef>
                <a:spcPts val="269"/>
              </a:spcBef>
            </a:pPr>
            <a:r>
              <a:rPr sz="818" spc="17" dirty="0">
                <a:solidFill>
                  <a:srgbClr val="585858"/>
                </a:solidFill>
                <a:latin typeface="Calibri"/>
                <a:cs typeface="Calibri"/>
              </a:rPr>
              <a:t>2.5</a:t>
            </a:r>
            <a:r>
              <a:rPr sz="818" spc="-61" dirty="0">
                <a:solidFill>
                  <a:srgbClr val="585858"/>
                </a:solidFill>
                <a:latin typeface="Calibri"/>
                <a:cs typeface="Calibri"/>
              </a:rPr>
              <a:t> </a:t>
            </a:r>
            <a:r>
              <a:rPr sz="818" spc="27" dirty="0">
                <a:solidFill>
                  <a:srgbClr val="585858"/>
                </a:solidFill>
                <a:latin typeface="Calibri"/>
                <a:cs typeface="Calibri"/>
              </a:rPr>
              <a:t>m</a:t>
            </a:r>
            <a:endParaRPr sz="818">
              <a:solidFill>
                <a:prstClr val="black"/>
              </a:solidFill>
              <a:latin typeface="Calibri"/>
              <a:cs typeface="Calibri"/>
            </a:endParaRPr>
          </a:p>
          <a:p>
            <a:pPr marL="8659" defTabSz="623438">
              <a:spcBef>
                <a:spcPts val="273"/>
              </a:spcBef>
            </a:pPr>
            <a:r>
              <a:rPr sz="818" spc="17" dirty="0">
                <a:solidFill>
                  <a:srgbClr val="585858"/>
                </a:solidFill>
                <a:latin typeface="Calibri"/>
                <a:cs typeface="Calibri"/>
              </a:rPr>
              <a:t>2.0</a:t>
            </a:r>
            <a:r>
              <a:rPr sz="818" spc="-61" dirty="0">
                <a:solidFill>
                  <a:srgbClr val="585858"/>
                </a:solidFill>
                <a:latin typeface="Calibri"/>
                <a:cs typeface="Calibri"/>
              </a:rPr>
              <a:t> </a:t>
            </a:r>
            <a:r>
              <a:rPr sz="818" spc="27" dirty="0">
                <a:solidFill>
                  <a:srgbClr val="585858"/>
                </a:solidFill>
                <a:latin typeface="Calibri"/>
                <a:cs typeface="Calibri"/>
              </a:rPr>
              <a:t>m</a:t>
            </a:r>
            <a:endParaRPr sz="818">
              <a:solidFill>
                <a:prstClr val="black"/>
              </a:solidFill>
              <a:latin typeface="Calibri"/>
              <a:cs typeface="Calibri"/>
            </a:endParaRPr>
          </a:p>
          <a:p>
            <a:pPr marL="8659" defTabSz="623438">
              <a:spcBef>
                <a:spcPts val="269"/>
              </a:spcBef>
            </a:pPr>
            <a:r>
              <a:rPr sz="818" spc="17" dirty="0">
                <a:solidFill>
                  <a:srgbClr val="585858"/>
                </a:solidFill>
                <a:latin typeface="Calibri"/>
                <a:cs typeface="Calibri"/>
              </a:rPr>
              <a:t>1.5</a:t>
            </a:r>
            <a:r>
              <a:rPr sz="818" spc="-61" dirty="0">
                <a:solidFill>
                  <a:srgbClr val="585858"/>
                </a:solidFill>
                <a:latin typeface="Calibri"/>
                <a:cs typeface="Calibri"/>
              </a:rPr>
              <a:t> </a:t>
            </a:r>
            <a:r>
              <a:rPr sz="818" spc="27" dirty="0">
                <a:solidFill>
                  <a:srgbClr val="585858"/>
                </a:solidFill>
                <a:latin typeface="Calibri"/>
                <a:cs typeface="Calibri"/>
              </a:rPr>
              <a:t>m</a:t>
            </a:r>
            <a:endParaRPr sz="818">
              <a:solidFill>
                <a:prstClr val="black"/>
              </a:solidFill>
              <a:latin typeface="Calibri"/>
              <a:cs typeface="Calibri"/>
            </a:endParaRPr>
          </a:p>
          <a:p>
            <a:pPr marL="8659" defTabSz="623438">
              <a:spcBef>
                <a:spcPts val="273"/>
              </a:spcBef>
            </a:pPr>
            <a:r>
              <a:rPr sz="818" spc="17" dirty="0">
                <a:solidFill>
                  <a:srgbClr val="585858"/>
                </a:solidFill>
                <a:latin typeface="Calibri"/>
                <a:cs typeface="Calibri"/>
              </a:rPr>
              <a:t>1.0</a:t>
            </a:r>
            <a:r>
              <a:rPr sz="818" spc="-61" dirty="0">
                <a:solidFill>
                  <a:srgbClr val="585858"/>
                </a:solidFill>
                <a:latin typeface="Calibri"/>
                <a:cs typeface="Calibri"/>
              </a:rPr>
              <a:t> </a:t>
            </a:r>
            <a:r>
              <a:rPr sz="818" spc="27" dirty="0">
                <a:solidFill>
                  <a:srgbClr val="585858"/>
                </a:solidFill>
                <a:latin typeface="Calibri"/>
                <a:cs typeface="Calibri"/>
              </a:rPr>
              <a:t>m</a:t>
            </a:r>
            <a:endParaRPr sz="818">
              <a:solidFill>
                <a:prstClr val="black"/>
              </a:solidFill>
              <a:latin typeface="Calibri"/>
              <a:cs typeface="Calibri"/>
            </a:endParaRPr>
          </a:p>
          <a:p>
            <a:pPr marL="66240" defTabSz="623438">
              <a:spcBef>
                <a:spcPts val="269"/>
              </a:spcBef>
            </a:pPr>
            <a:r>
              <a:rPr sz="818" spc="3" dirty="0">
                <a:solidFill>
                  <a:srgbClr val="585858"/>
                </a:solidFill>
                <a:latin typeface="Calibri"/>
                <a:cs typeface="Calibri"/>
              </a:rPr>
              <a:t>.5</a:t>
            </a:r>
            <a:r>
              <a:rPr sz="818" spc="-48" dirty="0">
                <a:solidFill>
                  <a:srgbClr val="585858"/>
                </a:solidFill>
                <a:latin typeface="Calibri"/>
                <a:cs typeface="Calibri"/>
              </a:rPr>
              <a:t> </a:t>
            </a:r>
            <a:r>
              <a:rPr sz="818" spc="27" dirty="0">
                <a:solidFill>
                  <a:srgbClr val="585858"/>
                </a:solidFill>
                <a:latin typeface="Calibri"/>
                <a:cs typeface="Calibri"/>
              </a:rPr>
              <a:t>m</a:t>
            </a:r>
            <a:endParaRPr sz="818">
              <a:solidFill>
                <a:prstClr val="black"/>
              </a:solidFill>
              <a:latin typeface="Calibri"/>
              <a:cs typeface="Calibri"/>
            </a:endParaRPr>
          </a:p>
          <a:p>
            <a:pPr marL="66240" defTabSz="623438">
              <a:spcBef>
                <a:spcPts val="273"/>
              </a:spcBef>
            </a:pPr>
            <a:r>
              <a:rPr sz="818" spc="3" dirty="0">
                <a:solidFill>
                  <a:srgbClr val="585858"/>
                </a:solidFill>
                <a:latin typeface="Calibri"/>
                <a:cs typeface="Calibri"/>
              </a:rPr>
              <a:t>.0</a:t>
            </a:r>
            <a:r>
              <a:rPr sz="818" spc="-48" dirty="0">
                <a:solidFill>
                  <a:srgbClr val="585858"/>
                </a:solidFill>
                <a:latin typeface="Calibri"/>
                <a:cs typeface="Calibri"/>
              </a:rPr>
              <a:t> </a:t>
            </a:r>
            <a:r>
              <a:rPr sz="818" spc="27" dirty="0">
                <a:solidFill>
                  <a:srgbClr val="585858"/>
                </a:solidFill>
                <a:latin typeface="Calibri"/>
                <a:cs typeface="Calibri"/>
              </a:rPr>
              <a:t>m</a:t>
            </a:r>
            <a:endParaRPr sz="818">
              <a:solidFill>
                <a:prstClr val="black"/>
              </a:solidFill>
              <a:latin typeface="Calibri"/>
              <a:cs typeface="Calibri"/>
            </a:endParaRPr>
          </a:p>
        </p:txBody>
      </p:sp>
      <p:sp>
        <p:nvSpPr>
          <p:cNvPr id="85" name="object 85"/>
          <p:cNvSpPr/>
          <p:nvPr/>
        </p:nvSpPr>
        <p:spPr>
          <a:xfrm>
            <a:off x="4260134" y="5788992"/>
            <a:ext cx="53253" cy="53253"/>
          </a:xfrm>
          <a:custGeom>
            <a:avLst/>
            <a:gdLst/>
            <a:ahLst/>
            <a:cxnLst/>
            <a:rect l="l" t="t" r="r" b="b"/>
            <a:pathLst>
              <a:path w="78105" h="78104">
                <a:moveTo>
                  <a:pt x="0" y="0"/>
                </a:moveTo>
                <a:lnTo>
                  <a:pt x="77724" y="0"/>
                </a:lnTo>
                <a:lnTo>
                  <a:pt x="77724" y="77724"/>
                </a:lnTo>
                <a:lnTo>
                  <a:pt x="0" y="77724"/>
                </a:lnTo>
                <a:lnTo>
                  <a:pt x="0"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86" name="object 86"/>
          <p:cNvSpPr txBox="1"/>
          <p:nvPr/>
        </p:nvSpPr>
        <p:spPr>
          <a:xfrm>
            <a:off x="4327664" y="5536281"/>
            <a:ext cx="746847" cy="326972"/>
          </a:xfrm>
          <a:prstGeom prst="rect">
            <a:avLst/>
          </a:prstGeom>
        </p:spPr>
        <p:txBody>
          <a:bodyPr vert="horz" wrap="square" lIns="0" tIns="8659" rIns="0" bIns="0" rtlCol="0">
            <a:spAutoFit/>
          </a:bodyPr>
          <a:lstStyle/>
          <a:p>
            <a:pPr marR="48490" algn="ctr" defTabSz="623438">
              <a:spcBef>
                <a:spcPts val="68"/>
              </a:spcBef>
            </a:pPr>
            <a:r>
              <a:rPr sz="818" spc="34" dirty="0">
                <a:solidFill>
                  <a:srgbClr val="585858"/>
                </a:solidFill>
                <a:latin typeface="Calibri"/>
                <a:cs typeface="Calibri"/>
              </a:rPr>
              <a:t>2016-17</a:t>
            </a:r>
            <a:endParaRPr sz="818">
              <a:solidFill>
                <a:prstClr val="black"/>
              </a:solidFill>
              <a:latin typeface="Calibri"/>
              <a:cs typeface="Calibri"/>
            </a:endParaRPr>
          </a:p>
          <a:p>
            <a:pPr algn="ctr" defTabSz="623438">
              <a:spcBef>
                <a:spcPts val="631"/>
              </a:spcBef>
            </a:pPr>
            <a:r>
              <a:rPr sz="750" spc="27" dirty="0">
                <a:solidFill>
                  <a:srgbClr val="585858"/>
                </a:solidFill>
                <a:latin typeface="Calibri"/>
                <a:cs typeface="Calibri"/>
              </a:rPr>
              <a:t>Attorney</a:t>
            </a:r>
            <a:r>
              <a:rPr sz="750" dirty="0">
                <a:solidFill>
                  <a:srgbClr val="585858"/>
                </a:solidFill>
                <a:latin typeface="Calibri"/>
                <a:cs typeface="Calibri"/>
              </a:rPr>
              <a:t> </a:t>
            </a:r>
            <a:r>
              <a:rPr sz="750" spc="24" dirty="0">
                <a:solidFill>
                  <a:srgbClr val="585858"/>
                </a:solidFill>
                <a:latin typeface="Calibri"/>
                <a:cs typeface="Calibri"/>
              </a:rPr>
              <a:t>General</a:t>
            </a:r>
            <a:endParaRPr sz="750">
              <a:solidFill>
                <a:prstClr val="black"/>
              </a:solidFill>
              <a:latin typeface="Calibri"/>
              <a:cs typeface="Calibri"/>
            </a:endParaRPr>
          </a:p>
        </p:txBody>
      </p:sp>
      <p:sp>
        <p:nvSpPr>
          <p:cNvPr id="87" name="object 87"/>
          <p:cNvSpPr/>
          <p:nvPr/>
        </p:nvSpPr>
        <p:spPr>
          <a:xfrm>
            <a:off x="5232723" y="5788992"/>
            <a:ext cx="53253" cy="53253"/>
          </a:xfrm>
          <a:custGeom>
            <a:avLst/>
            <a:gdLst/>
            <a:ahLst/>
            <a:cxnLst/>
            <a:rect l="l" t="t" r="r" b="b"/>
            <a:pathLst>
              <a:path w="78105" h="78104">
                <a:moveTo>
                  <a:pt x="0" y="0"/>
                </a:moveTo>
                <a:lnTo>
                  <a:pt x="77724" y="0"/>
                </a:lnTo>
                <a:lnTo>
                  <a:pt x="77724" y="77724"/>
                </a:lnTo>
                <a:lnTo>
                  <a:pt x="0" y="77724"/>
                </a:lnTo>
                <a:lnTo>
                  <a:pt x="0"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88" name="object 88"/>
          <p:cNvSpPr txBox="1"/>
          <p:nvPr/>
        </p:nvSpPr>
        <p:spPr>
          <a:xfrm>
            <a:off x="5300163" y="5536281"/>
            <a:ext cx="915266" cy="326972"/>
          </a:xfrm>
          <a:prstGeom prst="rect">
            <a:avLst/>
          </a:prstGeom>
        </p:spPr>
        <p:txBody>
          <a:bodyPr vert="horz" wrap="square" lIns="0" tIns="8659" rIns="0" bIns="0" rtlCol="0">
            <a:spAutoFit/>
          </a:bodyPr>
          <a:lstStyle/>
          <a:p>
            <a:pPr marR="56716" algn="ctr" defTabSz="623438">
              <a:spcBef>
                <a:spcPts val="68"/>
              </a:spcBef>
            </a:pPr>
            <a:r>
              <a:rPr sz="818" spc="34" dirty="0">
                <a:solidFill>
                  <a:srgbClr val="585858"/>
                </a:solidFill>
                <a:latin typeface="Calibri"/>
                <a:cs typeface="Calibri"/>
              </a:rPr>
              <a:t>2017-18</a:t>
            </a:r>
            <a:endParaRPr sz="818">
              <a:solidFill>
                <a:prstClr val="black"/>
              </a:solidFill>
              <a:latin typeface="Calibri"/>
              <a:cs typeface="Calibri"/>
            </a:endParaRPr>
          </a:p>
          <a:p>
            <a:pPr algn="ctr" defTabSz="623438">
              <a:spcBef>
                <a:spcPts val="631"/>
              </a:spcBef>
            </a:pPr>
            <a:r>
              <a:rPr sz="750" spc="31" dirty="0">
                <a:solidFill>
                  <a:srgbClr val="585858"/>
                </a:solidFill>
                <a:latin typeface="Calibri"/>
                <a:cs typeface="Calibri"/>
              </a:rPr>
              <a:t>Probation </a:t>
            </a:r>
            <a:r>
              <a:rPr sz="750" spc="34" dirty="0">
                <a:solidFill>
                  <a:srgbClr val="585858"/>
                </a:solidFill>
                <a:latin typeface="Calibri"/>
                <a:cs typeface="Calibri"/>
              </a:rPr>
              <a:t>and</a:t>
            </a:r>
            <a:r>
              <a:rPr sz="750" spc="-48" dirty="0">
                <a:solidFill>
                  <a:srgbClr val="585858"/>
                </a:solidFill>
                <a:latin typeface="Calibri"/>
                <a:cs typeface="Calibri"/>
              </a:rPr>
              <a:t> </a:t>
            </a:r>
            <a:r>
              <a:rPr sz="750" spc="27" dirty="0">
                <a:solidFill>
                  <a:srgbClr val="585858"/>
                </a:solidFill>
                <a:latin typeface="Calibri"/>
                <a:cs typeface="Calibri"/>
              </a:rPr>
              <a:t>Parole</a:t>
            </a:r>
            <a:endParaRPr sz="750">
              <a:solidFill>
                <a:prstClr val="black"/>
              </a:solidFill>
              <a:latin typeface="Calibri"/>
              <a:cs typeface="Calibri"/>
            </a:endParaRPr>
          </a:p>
        </p:txBody>
      </p:sp>
      <p:sp>
        <p:nvSpPr>
          <p:cNvPr id="89" name="object 89"/>
          <p:cNvSpPr/>
          <p:nvPr/>
        </p:nvSpPr>
        <p:spPr>
          <a:xfrm>
            <a:off x="6372606" y="5788992"/>
            <a:ext cx="53253" cy="53253"/>
          </a:xfrm>
          <a:custGeom>
            <a:avLst/>
            <a:gdLst/>
            <a:ahLst/>
            <a:cxnLst/>
            <a:rect l="l" t="t" r="r" b="b"/>
            <a:pathLst>
              <a:path w="78104" h="78104">
                <a:moveTo>
                  <a:pt x="0" y="0"/>
                </a:moveTo>
                <a:lnTo>
                  <a:pt x="77724" y="0"/>
                </a:lnTo>
                <a:lnTo>
                  <a:pt x="77724" y="77724"/>
                </a:lnTo>
                <a:lnTo>
                  <a:pt x="0" y="77724"/>
                </a:lnTo>
                <a:lnTo>
                  <a:pt x="0" y="0"/>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90" name="object 90"/>
          <p:cNvSpPr txBox="1"/>
          <p:nvPr/>
        </p:nvSpPr>
        <p:spPr>
          <a:xfrm>
            <a:off x="6440088" y="5536281"/>
            <a:ext cx="538163" cy="326972"/>
          </a:xfrm>
          <a:prstGeom prst="rect">
            <a:avLst/>
          </a:prstGeom>
        </p:spPr>
        <p:txBody>
          <a:bodyPr vert="horz" wrap="square" lIns="0" tIns="8659" rIns="0" bIns="0" rtlCol="0">
            <a:spAutoFit/>
          </a:bodyPr>
          <a:lstStyle/>
          <a:p>
            <a:pPr marL="148932" defTabSz="623438">
              <a:spcBef>
                <a:spcPts val="68"/>
              </a:spcBef>
            </a:pPr>
            <a:r>
              <a:rPr sz="818" spc="41" dirty="0">
                <a:solidFill>
                  <a:srgbClr val="585858"/>
                </a:solidFill>
                <a:latin typeface="Calibri"/>
                <a:cs typeface="Calibri"/>
              </a:rPr>
              <a:t>2</a:t>
            </a:r>
            <a:r>
              <a:rPr sz="818" spc="31" dirty="0">
                <a:solidFill>
                  <a:srgbClr val="585858"/>
                </a:solidFill>
                <a:latin typeface="Calibri"/>
                <a:cs typeface="Calibri"/>
              </a:rPr>
              <a:t>0</a:t>
            </a:r>
            <a:r>
              <a:rPr sz="818" spc="41" dirty="0">
                <a:solidFill>
                  <a:srgbClr val="585858"/>
                </a:solidFill>
                <a:latin typeface="Calibri"/>
                <a:cs typeface="Calibri"/>
              </a:rPr>
              <a:t>1</a:t>
            </a:r>
            <a:r>
              <a:rPr sz="818" spc="31" dirty="0">
                <a:solidFill>
                  <a:srgbClr val="585858"/>
                </a:solidFill>
                <a:latin typeface="Calibri"/>
                <a:cs typeface="Calibri"/>
              </a:rPr>
              <a:t>8</a:t>
            </a:r>
            <a:r>
              <a:rPr sz="818" spc="10" dirty="0">
                <a:solidFill>
                  <a:srgbClr val="585858"/>
                </a:solidFill>
                <a:latin typeface="Calibri"/>
                <a:cs typeface="Calibri"/>
              </a:rPr>
              <a:t>-</a:t>
            </a:r>
            <a:r>
              <a:rPr sz="818" spc="41" dirty="0">
                <a:solidFill>
                  <a:srgbClr val="585858"/>
                </a:solidFill>
                <a:latin typeface="Calibri"/>
                <a:cs typeface="Calibri"/>
              </a:rPr>
              <a:t>19</a:t>
            </a:r>
            <a:endParaRPr sz="818">
              <a:solidFill>
                <a:prstClr val="black"/>
              </a:solidFill>
              <a:latin typeface="Calibri"/>
              <a:cs typeface="Calibri"/>
            </a:endParaRPr>
          </a:p>
          <a:p>
            <a:pPr marL="8659" defTabSz="623438">
              <a:spcBef>
                <a:spcPts val="631"/>
              </a:spcBef>
            </a:pPr>
            <a:r>
              <a:rPr sz="750" spc="27" dirty="0">
                <a:solidFill>
                  <a:srgbClr val="585858"/>
                </a:solidFill>
                <a:latin typeface="Calibri"/>
                <a:cs typeface="Calibri"/>
              </a:rPr>
              <a:t>State</a:t>
            </a:r>
            <a:r>
              <a:rPr sz="750" spc="-24" dirty="0">
                <a:solidFill>
                  <a:srgbClr val="585858"/>
                </a:solidFill>
                <a:latin typeface="Calibri"/>
                <a:cs typeface="Calibri"/>
              </a:rPr>
              <a:t> </a:t>
            </a:r>
            <a:r>
              <a:rPr sz="750" spc="27" dirty="0">
                <a:solidFill>
                  <a:srgbClr val="585858"/>
                </a:solidFill>
                <a:latin typeface="Calibri"/>
                <a:cs typeface="Calibri"/>
              </a:rPr>
              <a:t>Police</a:t>
            </a:r>
            <a:endParaRPr sz="750">
              <a:solidFill>
                <a:prstClr val="black"/>
              </a:solidFill>
              <a:latin typeface="Calibri"/>
              <a:cs typeface="Calibri"/>
            </a:endParaRPr>
          </a:p>
        </p:txBody>
      </p:sp>
      <p:sp>
        <p:nvSpPr>
          <p:cNvPr id="91" name="object 91"/>
          <p:cNvSpPr/>
          <p:nvPr/>
        </p:nvSpPr>
        <p:spPr>
          <a:xfrm>
            <a:off x="7109321" y="5788992"/>
            <a:ext cx="53253" cy="53253"/>
          </a:xfrm>
          <a:custGeom>
            <a:avLst/>
            <a:gdLst/>
            <a:ahLst/>
            <a:cxnLst/>
            <a:rect l="l" t="t" r="r" b="b"/>
            <a:pathLst>
              <a:path w="78104" h="78104">
                <a:moveTo>
                  <a:pt x="0" y="0"/>
                </a:moveTo>
                <a:lnTo>
                  <a:pt x="77724" y="0"/>
                </a:lnTo>
                <a:lnTo>
                  <a:pt x="77724" y="77724"/>
                </a:lnTo>
                <a:lnTo>
                  <a:pt x="0" y="77724"/>
                </a:lnTo>
                <a:lnTo>
                  <a:pt x="0"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92" name="object 92"/>
          <p:cNvSpPr txBox="1"/>
          <p:nvPr/>
        </p:nvSpPr>
        <p:spPr>
          <a:xfrm>
            <a:off x="7176845" y="5536281"/>
            <a:ext cx="854219" cy="326972"/>
          </a:xfrm>
          <a:prstGeom prst="rect">
            <a:avLst/>
          </a:prstGeom>
        </p:spPr>
        <p:txBody>
          <a:bodyPr vert="horz" wrap="square" lIns="0" tIns="8659" rIns="0" bIns="0" rtlCol="0">
            <a:spAutoFit/>
          </a:bodyPr>
          <a:lstStyle/>
          <a:p>
            <a:pPr marL="464981" defTabSz="623438">
              <a:spcBef>
                <a:spcPts val="68"/>
              </a:spcBef>
            </a:pPr>
            <a:r>
              <a:rPr sz="818" spc="41" dirty="0">
                <a:solidFill>
                  <a:srgbClr val="585858"/>
                </a:solidFill>
                <a:latin typeface="Calibri"/>
                <a:cs typeface="Calibri"/>
              </a:rPr>
              <a:t>2</a:t>
            </a:r>
            <a:r>
              <a:rPr sz="818" spc="31" dirty="0">
                <a:solidFill>
                  <a:srgbClr val="585858"/>
                </a:solidFill>
                <a:latin typeface="Calibri"/>
                <a:cs typeface="Calibri"/>
              </a:rPr>
              <a:t>0</a:t>
            </a:r>
            <a:r>
              <a:rPr sz="818" spc="41" dirty="0">
                <a:solidFill>
                  <a:srgbClr val="585858"/>
                </a:solidFill>
                <a:latin typeface="Calibri"/>
                <a:cs typeface="Calibri"/>
              </a:rPr>
              <a:t>1</a:t>
            </a:r>
            <a:r>
              <a:rPr sz="818" spc="31" dirty="0">
                <a:solidFill>
                  <a:srgbClr val="585858"/>
                </a:solidFill>
                <a:latin typeface="Calibri"/>
                <a:cs typeface="Calibri"/>
              </a:rPr>
              <a:t>9</a:t>
            </a:r>
            <a:r>
              <a:rPr sz="818" spc="10" dirty="0">
                <a:solidFill>
                  <a:srgbClr val="585858"/>
                </a:solidFill>
                <a:latin typeface="Calibri"/>
                <a:cs typeface="Calibri"/>
              </a:rPr>
              <a:t>-</a:t>
            </a:r>
            <a:r>
              <a:rPr sz="818" spc="41" dirty="0">
                <a:solidFill>
                  <a:srgbClr val="585858"/>
                </a:solidFill>
                <a:latin typeface="Calibri"/>
                <a:cs typeface="Calibri"/>
              </a:rPr>
              <a:t>20</a:t>
            </a:r>
            <a:endParaRPr sz="818">
              <a:solidFill>
                <a:prstClr val="black"/>
              </a:solidFill>
              <a:latin typeface="Calibri"/>
              <a:cs typeface="Calibri"/>
            </a:endParaRPr>
          </a:p>
          <a:p>
            <a:pPr marL="8659" defTabSz="623438">
              <a:spcBef>
                <a:spcPts val="631"/>
              </a:spcBef>
            </a:pPr>
            <a:r>
              <a:rPr sz="750" spc="27" dirty="0">
                <a:solidFill>
                  <a:srgbClr val="585858"/>
                </a:solidFill>
                <a:latin typeface="Calibri"/>
                <a:cs typeface="Calibri"/>
              </a:rPr>
              <a:t>All </a:t>
            </a:r>
            <a:r>
              <a:rPr sz="750" spc="24" dirty="0">
                <a:solidFill>
                  <a:srgbClr val="585858"/>
                </a:solidFill>
                <a:latin typeface="Calibri"/>
                <a:cs typeface="Calibri"/>
              </a:rPr>
              <a:t>Other</a:t>
            </a:r>
            <a:r>
              <a:rPr sz="750" spc="-20" dirty="0">
                <a:solidFill>
                  <a:srgbClr val="585858"/>
                </a:solidFill>
                <a:latin typeface="Calibri"/>
                <a:cs typeface="Calibri"/>
              </a:rPr>
              <a:t> </a:t>
            </a:r>
            <a:r>
              <a:rPr sz="750" spc="37" dirty="0">
                <a:solidFill>
                  <a:srgbClr val="585858"/>
                </a:solidFill>
                <a:latin typeface="Calibri"/>
                <a:cs typeface="Calibri"/>
              </a:rPr>
              <a:t>Agencies</a:t>
            </a:r>
            <a:endParaRPr sz="750">
              <a:solidFill>
                <a:prstClr val="black"/>
              </a:solidFill>
              <a:latin typeface="Calibri"/>
              <a:cs typeface="Calibri"/>
            </a:endParaRPr>
          </a:p>
        </p:txBody>
      </p:sp>
      <p:sp>
        <p:nvSpPr>
          <p:cNvPr id="93" name="object 93"/>
          <p:cNvSpPr/>
          <p:nvPr/>
        </p:nvSpPr>
        <p:spPr>
          <a:xfrm>
            <a:off x="8273121" y="2284983"/>
            <a:ext cx="169718" cy="0"/>
          </a:xfrm>
          <a:custGeom>
            <a:avLst/>
            <a:gdLst/>
            <a:ahLst/>
            <a:cxnLst/>
            <a:rect l="l" t="t" r="r" b="b"/>
            <a:pathLst>
              <a:path w="248920">
                <a:moveTo>
                  <a:pt x="0" y="0"/>
                </a:moveTo>
                <a:lnTo>
                  <a:pt x="248409"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94" name="object 94"/>
          <p:cNvSpPr/>
          <p:nvPr/>
        </p:nvSpPr>
        <p:spPr>
          <a:xfrm>
            <a:off x="8075692" y="2284983"/>
            <a:ext cx="41564" cy="0"/>
          </a:xfrm>
          <a:custGeom>
            <a:avLst/>
            <a:gdLst/>
            <a:ahLst/>
            <a:cxnLst/>
            <a:rect l="l" t="t" r="r" b="b"/>
            <a:pathLst>
              <a:path w="60959">
                <a:moveTo>
                  <a:pt x="0" y="0"/>
                </a:moveTo>
                <a:lnTo>
                  <a:pt x="6096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95" name="object 95"/>
          <p:cNvSpPr/>
          <p:nvPr/>
        </p:nvSpPr>
        <p:spPr>
          <a:xfrm>
            <a:off x="7185184" y="2284983"/>
            <a:ext cx="734724" cy="0"/>
          </a:xfrm>
          <a:custGeom>
            <a:avLst/>
            <a:gdLst/>
            <a:ahLst/>
            <a:cxnLst/>
            <a:rect l="l" t="t" r="r" b="b"/>
            <a:pathLst>
              <a:path w="1077595">
                <a:moveTo>
                  <a:pt x="0" y="0"/>
                </a:moveTo>
                <a:lnTo>
                  <a:pt x="107748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96" name="object 96"/>
          <p:cNvSpPr/>
          <p:nvPr/>
        </p:nvSpPr>
        <p:spPr>
          <a:xfrm>
            <a:off x="6987765" y="2284983"/>
            <a:ext cx="42863" cy="0"/>
          </a:xfrm>
          <a:custGeom>
            <a:avLst/>
            <a:gdLst/>
            <a:ahLst/>
            <a:cxnLst/>
            <a:rect l="l" t="t" r="r" b="b"/>
            <a:pathLst>
              <a:path w="62864">
                <a:moveTo>
                  <a:pt x="0" y="0"/>
                </a:moveTo>
                <a:lnTo>
                  <a:pt x="62471"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97" name="object 97"/>
          <p:cNvSpPr/>
          <p:nvPr/>
        </p:nvSpPr>
        <p:spPr>
          <a:xfrm>
            <a:off x="6098303" y="2284983"/>
            <a:ext cx="734724" cy="0"/>
          </a:xfrm>
          <a:custGeom>
            <a:avLst/>
            <a:gdLst/>
            <a:ahLst/>
            <a:cxnLst/>
            <a:rect l="l" t="t" r="r" b="b"/>
            <a:pathLst>
              <a:path w="1077595">
                <a:moveTo>
                  <a:pt x="0" y="0"/>
                </a:moveTo>
                <a:lnTo>
                  <a:pt x="107746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98" name="object 98"/>
          <p:cNvSpPr/>
          <p:nvPr/>
        </p:nvSpPr>
        <p:spPr>
          <a:xfrm>
            <a:off x="5900867" y="2284983"/>
            <a:ext cx="41996" cy="0"/>
          </a:xfrm>
          <a:custGeom>
            <a:avLst/>
            <a:gdLst/>
            <a:ahLst/>
            <a:cxnLst/>
            <a:rect l="l" t="t" r="r" b="b"/>
            <a:pathLst>
              <a:path w="61595">
                <a:moveTo>
                  <a:pt x="0" y="0"/>
                </a:moveTo>
                <a:lnTo>
                  <a:pt x="6097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99" name="object 99"/>
          <p:cNvSpPr/>
          <p:nvPr/>
        </p:nvSpPr>
        <p:spPr>
          <a:xfrm>
            <a:off x="5011414" y="2284983"/>
            <a:ext cx="734724" cy="0"/>
          </a:xfrm>
          <a:custGeom>
            <a:avLst/>
            <a:gdLst/>
            <a:ahLst/>
            <a:cxnLst/>
            <a:rect l="l" t="t" r="r" b="b"/>
            <a:pathLst>
              <a:path w="1077595">
                <a:moveTo>
                  <a:pt x="0" y="0"/>
                </a:moveTo>
                <a:lnTo>
                  <a:pt x="1077455"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00" name="object 100"/>
          <p:cNvSpPr/>
          <p:nvPr/>
        </p:nvSpPr>
        <p:spPr>
          <a:xfrm>
            <a:off x="4813978" y="2284983"/>
            <a:ext cx="41996" cy="0"/>
          </a:xfrm>
          <a:custGeom>
            <a:avLst/>
            <a:gdLst/>
            <a:ahLst/>
            <a:cxnLst/>
            <a:rect l="l" t="t" r="r" b="b"/>
            <a:pathLst>
              <a:path w="61594">
                <a:moveTo>
                  <a:pt x="0" y="0"/>
                </a:moveTo>
                <a:lnTo>
                  <a:pt x="6097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01" name="object 101"/>
          <p:cNvSpPr/>
          <p:nvPr/>
        </p:nvSpPr>
        <p:spPr>
          <a:xfrm>
            <a:off x="4093895" y="2284983"/>
            <a:ext cx="564573" cy="0"/>
          </a:xfrm>
          <a:custGeom>
            <a:avLst/>
            <a:gdLst/>
            <a:ahLst/>
            <a:cxnLst/>
            <a:rect l="l" t="t" r="r" b="b"/>
            <a:pathLst>
              <a:path w="828039">
                <a:moveTo>
                  <a:pt x="0" y="0"/>
                </a:moveTo>
                <a:lnTo>
                  <a:pt x="827521"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02" name="object 102"/>
          <p:cNvSpPr/>
          <p:nvPr/>
        </p:nvSpPr>
        <p:spPr>
          <a:xfrm>
            <a:off x="8273121" y="2057423"/>
            <a:ext cx="169718" cy="0"/>
          </a:xfrm>
          <a:custGeom>
            <a:avLst/>
            <a:gdLst/>
            <a:ahLst/>
            <a:cxnLst/>
            <a:rect l="l" t="t" r="r" b="b"/>
            <a:pathLst>
              <a:path w="248920">
                <a:moveTo>
                  <a:pt x="0" y="0"/>
                </a:moveTo>
                <a:lnTo>
                  <a:pt x="248409"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03" name="object 103"/>
          <p:cNvSpPr/>
          <p:nvPr/>
        </p:nvSpPr>
        <p:spPr>
          <a:xfrm>
            <a:off x="8075692" y="2057423"/>
            <a:ext cx="41564" cy="0"/>
          </a:xfrm>
          <a:custGeom>
            <a:avLst/>
            <a:gdLst/>
            <a:ahLst/>
            <a:cxnLst/>
            <a:rect l="l" t="t" r="r" b="b"/>
            <a:pathLst>
              <a:path w="60959">
                <a:moveTo>
                  <a:pt x="0" y="0"/>
                </a:moveTo>
                <a:lnTo>
                  <a:pt x="6096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04" name="object 104"/>
          <p:cNvSpPr/>
          <p:nvPr/>
        </p:nvSpPr>
        <p:spPr>
          <a:xfrm>
            <a:off x="7185184" y="2057423"/>
            <a:ext cx="734724" cy="0"/>
          </a:xfrm>
          <a:custGeom>
            <a:avLst/>
            <a:gdLst/>
            <a:ahLst/>
            <a:cxnLst/>
            <a:rect l="l" t="t" r="r" b="b"/>
            <a:pathLst>
              <a:path w="1077595">
                <a:moveTo>
                  <a:pt x="0" y="0"/>
                </a:moveTo>
                <a:lnTo>
                  <a:pt x="107748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05" name="object 105"/>
          <p:cNvSpPr/>
          <p:nvPr/>
        </p:nvSpPr>
        <p:spPr>
          <a:xfrm>
            <a:off x="6987765" y="2057423"/>
            <a:ext cx="42863" cy="0"/>
          </a:xfrm>
          <a:custGeom>
            <a:avLst/>
            <a:gdLst/>
            <a:ahLst/>
            <a:cxnLst/>
            <a:rect l="l" t="t" r="r" b="b"/>
            <a:pathLst>
              <a:path w="62864">
                <a:moveTo>
                  <a:pt x="0" y="0"/>
                </a:moveTo>
                <a:lnTo>
                  <a:pt x="62471"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06" name="object 106"/>
          <p:cNvSpPr/>
          <p:nvPr/>
        </p:nvSpPr>
        <p:spPr>
          <a:xfrm>
            <a:off x="6098303" y="2057423"/>
            <a:ext cx="734724" cy="0"/>
          </a:xfrm>
          <a:custGeom>
            <a:avLst/>
            <a:gdLst/>
            <a:ahLst/>
            <a:cxnLst/>
            <a:rect l="l" t="t" r="r" b="b"/>
            <a:pathLst>
              <a:path w="1077595">
                <a:moveTo>
                  <a:pt x="0" y="0"/>
                </a:moveTo>
                <a:lnTo>
                  <a:pt x="107746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07" name="object 107"/>
          <p:cNvSpPr/>
          <p:nvPr/>
        </p:nvSpPr>
        <p:spPr>
          <a:xfrm>
            <a:off x="5900867" y="2057423"/>
            <a:ext cx="41996" cy="0"/>
          </a:xfrm>
          <a:custGeom>
            <a:avLst/>
            <a:gdLst/>
            <a:ahLst/>
            <a:cxnLst/>
            <a:rect l="l" t="t" r="r" b="b"/>
            <a:pathLst>
              <a:path w="61595">
                <a:moveTo>
                  <a:pt x="0" y="0"/>
                </a:moveTo>
                <a:lnTo>
                  <a:pt x="6097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08" name="object 108"/>
          <p:cNvSpPr/>
          <p:nvPr/>
        </p:nvSpPr>
        <p:spPr>
          <a:xfrm>
            <a:off x="5011414" y="2057423"/>
            <a:ext cx="734724" cy="0"/>
          </a:xfrm>
          <a:custGeom>
            <a:avLst/>
            <a:gdLst/>
            <a:ahLst/>
            <a:cxnLst/>
            <a:rect l="l" t="t" r="r" b="b"/>
            <a:pathLst>
              <a:path w="1077595">
                <a:moveTo>
                  <a:pt x="0" y="0"/>
                </a:moveTo>
                <a:lnTo>
                  <a:pt x="1077455"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09" name="object 109"/>
          <p:cNvSpPr/>
          <p:nvPr/>
        </p:nvSpPr>
        <p:spPr>
          <a:xfrm>
            <a:off x="4813978" y="2057423"/>
            <a:ext cx="41996" cy="0"/>
          </a:xfrm>
          <a:custGeom>
            <a:avLst/>
            <a:gdLst/>
            <a:ahLst/>
            <a:cxnLst/>
            <a:rect l="l" t="t" r="r" b="b"/>
            <a:pathLst>
              <a:path w="61594">
                <a:moveTo>
                  <a:pt x="0" y="0"/>
                </a:moveTo>
                <a:lnTo>
                  <a:pt x="6097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10" name="object 110"/>
          <p:cNvSpPr/>
          <p:nvPr/>
        </p:nvSpPr>
        <p:spPr>
          <a:xfrm>
            <a:off x="4093895" y="2057423"/>
            <a:ext cx="564573" cy="0"/>
          </a:xfrm>
          <a:custGeom>
            <a:avLst/>
            <a:gdLst/>
            <a:ahLst/>
            <a:cxnLst/>
            <a:rect l="l" t="t" r="r" b="b"/>
            <a:pathLst>
              <a:path w="828039">
                <a:moveTo>
                  <a:pt x="0" y="0"/>
                </a:moveTo>
                <a:lnTo>
                  <a:pt x="827521"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11" name="object 111"/>
          <p:cNvSpPr/>
          <p:nvPr/>
        </p:nvSpPr>
        <p:spPr>
          <a:xfrm>
            <a:off x="8273121" y="1830900"/>
            <a:ext cx="169718" cy="0"/>
          </a:xfrm>
          <a:custGeom>
            <a:avLst/>
            <a:gdLst/>
            <a:ahLst/>
            <a:cxnLst/>
            <a:rect l="l" t="t" r="r" b="b"/>
            <a:pathLst>
              <a:path w="248920">
                <a:moveTo>
                  <a:pt x="0" y="0"/>
                </a:moveTo>
                <a:lnTo>
                  <a:pt x="248409"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12" name="object 112"/>
          <p:cNvSpPr/>
          <p:nvPr/>
        </p:nvSpPr>
        <p:spPr>
          <a:xfrm>
            <a:off x="8075692" y="1830900"/>
            <a:ext cx="41564" cy="0"/>
          </a:xfrm>
          <a:custGeom>
            <a:avLst/>
            <a:gdLst/>
            <a:ahLst/>
            <a:cxnLst/>
            <a:rect l="l" t="t" r="r" b="b"/>
            <a:pathLst>
              <a:path w="60959">
                <a:moveTo>
                  <a:pt x="0" y="0"/>
                </a:moveTo>
                <a:lnTo>
                  <a:pt x="6096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13" name="object 113"/>
          <p:cNvSpPr/>
          <p:nvPr/>
        </p:nvSpPr>
        <p:spPr>
          <a:xfrm>
            <a:off x="7185184" y="1830900"/>
            <a:ext cx="734724" cy="0"/>
          </a:xfrm>
          <a:custGeom>
            <a:avLst/>
            <a:gdLst/>
            <a:ahLst/>
            <a:cxnLst/>
            <a:rect l="l" t="t" r="r" b="b"/>
            <a:pathLst>
              <a:path w="1077595">
                <a:moveTo>
                  <a:pt x="0" y="0"/>
                </a:moveTo>
                <a:lnTo>
                  <a:pt x="107748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14" name="object 114"/>
          <p:cNvSpPr/>
          <p:nvPr/>
        </p:nvSpPr>
        <p:spPr>
          <a:xfrm>
            <a:off x="6987765" y="1830900"/>
            <a:ext cx="42863" cy="0"/>
          </a:xfrm>
          <a:custGeom>
            <a:avLst/>
            <a:gdLst/>
            <a:ahLst/>
            <a:cxnLst/>
            <a:rect l="l" t="t" r="r" b="b"/>
            <a:pathLst>
              <a:path w="62864">
                <a:moveTo>
                  <a:pt x="0" y="0"/>
                </a:moveTo>
                <a:lnTo>
                  <a:pt x="62471"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15" name="object 115"/>
          <p:cNvSpPr/>
          <p:nvPr/>
        </p:nvSpPr>
        <p:spPr>
          <a:xfrm>
            <a:off x="6098303" y="1830900"/>
            <a:ext cx="734724" cy="0"/>
          </a:xfrm>
          <a:custGeom>
            <a:avLst/>
            <a:gdLst/>
            <a:ahLst/>
            <a:cxnLst/>
            <a:rect l="l" t="t" r="r" b="b"/>
            <a:pathLst>
              <a:path w="1077595">
                <a:moveTo>
                  <a:pt x="0" y="0"/>
                </a:moveTo>
                <a:lnTo>
                  <a:pt x="107746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16" name="object 116"/>
          <p:cNvSpPr/>
          <p:nvPr/>
        </p:nvSpPr>
        <p:spPr>
          <a:xfrm>
            <a:off x="5900867" y="1830900"/>
            <a:ext cx="41996" cy="0"/>
          </a:xfrm>
          <a:custGeom>
            <a:avLst/>
            <a:gdLst/>
            <a:ahLst/>
            <a:cxnLst/>
            <a:rect l="l" t="t" r="r" b="b"/>
            <a:pathLst>
              <a:path w="61595">
                <a:moveTo>
                  <a:pt x="0" y="0"/>
                </a:moveTo>
                <a:lnTo>
                  <a:pt x="6097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17" name="object 117"/>
          <p:cNvSpPr/>
          <p:nvPr/>
        </p:nvSpPr>
        <p:spPr>
          <a:xfrm>
            <a:off x="5011414" y="1830900"/>
            <a:ext cx="734724" cy="0"/>
          </a:xfrm>
          <a:custGeom>
            <a:avLst/>
            <a:gdLst/>
            <a:ahLst/>
            <a:cxnLst/>
            <a:rect l="l" t="t" r="r" b="b"/>
            <a:pathLst>
              <a:path w="1077595">
                <a:moveTo>
                  <a:pt x="0" y="0"/>
                </a:moveTo>
                <a:lnTo>
                  <a:pt x="1077455"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18" name="object 118"/>
          <p:cNvSpPr/>
          <p:nvPr/>
        </p:nvSpPr>
        <p:spPr>
          <a:xfrm>
            <a:off x="4813978" y="1830900"/>
            <a:ext cx="41996" cy="0"/>
          </a:xfrm>
          <a:custGeom>
            <a:avLst/>
            <a:gdLst/>
            <a:ahLst/>
            <a:cxnLst/>
            <a:rect l="l" t="t" r="r" b="b"/>
            <a:pathLst>
              <a:path w="61594">
                <a:moveTo>
                  <a:pt x="0" y="0"/>
                </a:moveTo>
                <a:lnTo>
                  <a:pt x="6097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19" name="object 119"/>
          <p:cNvSpPr/>
          <p:nvPr/>
        </p:nvSpPr>
        <p:spPr>
          <a:xfrm>
            <a:off x="4093895" y="1830900"/>
            <a:ext cx="564573" cy="0"/>
          </a:xfrm>
          <a:custGeom>
            <a:avLst/>
            <a:gdLst/>
            <a:ahLst/>
            <a:cxnLst/>
            <a:rect l="l" t="t" r="r" b="b"/>
            <a:pathLst>
              <a:path w="828039">
                <a:moveTo>
                  <a:pt x="0" y="0"/>
                </a:moveTo>
                <a:lnTo>
                  <a:pt x="827521"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20" name="object 120"/>
          <p:cNvSpPr/>
          <p:nvPr/>
        </p:nvSpPr>
        <p:spPr>
          <a:xfrm>
            <a:off x="8075693" y="1603339"/>
            <a:ext cx="367145" cy="0"/>
          </a:xfrm>
          <a:custGeom>
            <a:avLst/>
            <a:gdLst/>
            <a:ahLst/>
            <a:cxnLst/>
            <a:rect l="l" t="t" r="r" b="b"/>
            <a:pathLst>
              <a:path w="538479">
                <a:moveTo>
                  <a:pt x="0" y="0"/>
                </a:moveTo>
                <a:lnTo>
                  <a:pt x="537969"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21" name="object 121"/>
          <p:cNvSpPr/>
          <p:nvPr/>
        </p:nvSpPr>
        <p:spPr>
          <a:xfrm>
            <a:off x="7185184" y="1603339"/>
            <a:ext cx="734724" cy="0"/>
          </a:xfrm>
          <a:custGeom>
            <a:avLst/>
            <a:gdLst/>
            <a:ahLst/>
            <a:cxnLst/>
            <a:rect l="l" t="t" r="r" b="b"/>
            <a:pathLst>
              <a:path w="1077595">
                <a:moveTo>
                  <a:pt x="0" y="0"/>
                </a:moveTo>
                <a:lnTo>
                  <a:pt x="107748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22" name="object 122"/>
          <p:cNvSpPr/>
          <p:nvPr/>
        </p:nvSpPr>
        <p:spPr>
          <a:xfrm>
            <a:off x="6987765" y="1603339"/>
            <a:ext cx="42863" cy="0"/>
          </a:xfrm>
          <a:custGeom>
            <a:avLst/>
            <a:gdLst/>
            <a:ahLst/>
            <a:cxnLst/>
            <a:rect l="l" t="t" r="r" b="b"/>
            <a:pathLst>
              <a:path w="62864">
                <a:moveTo>
                  <a:pt x="0" y="0"/>
                </a:moveTo>
                <a:lnTo>
                  <a:pt x="62471"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23" name="object 123"/>
          <p:cNvSpPr/>
          <p:nvPr/>
        </p:nvSpPr>
        <p:spPr>
          <a:xfrm>
            <a:off x="6098303" y="1603339"/>
            <a:ext cx="734724" cy="0"/>
          </a:xfrm>
          <a:custGeom>
            <a:avLst/>
            <a:gdLst/>
            <a:ahLst/>
            <a:cxnLst/>
            <a:rect l="l" t="t" r="r" b="b"/>
            <a:pathLst>
              <a:path w="1077595">
                <a:moveTo>
                  <a:pt x="0" y="0"/>
                </a:moveTo>
                <a:lnTo>
                  <a:pt x="107746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24" name="object 124"/>
          <p:cNvSpPr/>
          <p:nvPr/>
        </p:nvSpPr>
        <p:spPr>
          <a:xfrm>
            <a:off x="5900867" y="1603339"/>
            <a:ext cx="41996" cy="0"/>
          </a:xfrm>
          <a:custGeom>
            <a:avLst/>
            <a:gdLst/>
            <a:ahLst/>
            <a:cxnLst/>
            <a:rect l="l" t="t" r="r" b="b"/>
            <a:pathLst>
              <a:path w="61595">
                <a:moveTo>
                  <a:pt x="0" y="0"/>
                </a:moveTo>
                <a:lnTo>
                  <a:pt x="6097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25" name="object 125"/>
          <p:cNvSpPr/>
          <p:nvPr/>
        </p:nvSpPr>
        <p:spPr>
          <a:xfrm>
            <a:off x="5011414" y="1603339"/>
            <a:ext cx="734724" cy="0"/>
          </a:xfrm>
          <a:custGeom>
            <a:avLst/>
            <a:gdLst/>
            <a:ahLst/>
            <a:cxnLst/>
            <a:rect l="l" t="t" r="r" b="b"/>
            <a:pathLst>
              <a:path w="1077595">
                <a:moveTo>
                  <a:pt x="0" y="0"/>
                </a:moveTo>
                <a:lnTo>
                  <a:pt x="1077455"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26" name="object 126"/>
          <p:cNvSpPr/>
          <p:nvPr/>
        </p:nvSpPr>
        <p:spPr>
          <a:xfrm>
            <a:off x="4813978" y="1603339"/>
            <a:ext cx="41996" cy="0"/>
          </a:xfrm>
          <a:custGeom>
            <a:avLst/>
            <a:gdLst/>
            <a:ahLst/>
            <a:cxnLst/>
            <a:rect l="l" t="t" r="r" b="b"/>
            <a:pathLst>
              <a:path w="61594">
                <a:moveTo>
                  <a:pt x="0" y="0"/>
                </a:moveTo>
                <a:lnTo>
                  <a:pt x="6097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27" name="object 127"/>
          <p:cNvSpPr/>
          <p:nvPr/>
        </p:nvSpPr>
        <p:spPr>
          <a:xfrm>
            <a:off x="4093895" y="1603339"/>
            <a:ext cx="564573" cy="0"/>
          </a:xfrm>
          <a:custGeom>
            <a:avLst/>
            <a:gdLst/>
            <a:ahLst/>
            <a:cxnLst/>
            <a:rect l="l" t="t" r="r" b="b"/>
            <a:pathLst>
              <a:path w="828039">
                <a:moveTo>
                  <a:pt x="0" y="0"/>
                </a:moveTo>
                <a:lnTo>
                  <a:pt x="827521"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28" name="object 128"/>
          <p:cNvSpPr/>
          <p:nvPr/>
        </p:nvSpPr>
        <p:spPr>
          <a:xfrm>
            <a:off x="8075693" y="1375779"/>
            <a:ext cx="367145" cy="0"/>
          </a:xfrm>
          <a:custGeom>
            <a:avLst/>
            <a:gdLst/>
            <a:ahLst/>
            <a:cxnLst/>
            <a:rect l="l" t="t" r="r" b="b"/>
            <a:pathLst>
              <a:path w="538479">
                <a:moveTo>
                  <a:pt x="0" y="0"/>
                </a:moveTo>
                <a:lnTo>
                  <a:pt x="537969"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29" name="object 129"/>
          <p:cNvSpPr/>
          <p:nvPr/>
        </p:nvSpPr>
        <p:spPr>
          <a:xfrm>
            <a:off x="6987765" y="1375779"/>
            <a:ext cx="932151" cy="0"/>
          </a:xfrm>
          <a:custGeom>
            <a:avLst/>
            <a:gdLst/>
            <a:ahLst/>
            <a:cxnLst/>
            <a:rect l="l" t="t" r="r" b="b"/>
            <a:pathLst>
              <a:path w="1367154">
                <a:moveTo>
                  <a:pt x="0" y="0"/>
                </a:moveTo>
                <a:lnTo>
                  <a:pt x="136702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30" name="object 130"/>
          <p:cNvSpPr/>
          <p:nvPr/>
        </p:nvSpPr>
        <p:spPr>
          <a:xfrm>
            <a:off x="5900867" y="1375779"/>
            <a:ext cx="932151" cy="0"/>
          </a:xfrm>
          <a:custGeom>
            <a:avLst/>
            <a:gdLst/>
            <a:ahLst/>
            <a:cxnLst/>
            <a:rect l="l" t="t" r="r" b="b"/>
            <a:pathLst>
              <a:path w="1367154">
                <a:moveTo>
                  <a:pt x="0" y="0"/>
                </a:moveTo>
                <a:lnTo>
                  <a:pt x="136704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31" name="object 131"/>
          <p:cNvSpPr/>
          <p:nvPr/>
        </p:nvSpPr>
        <p:spPr>
          <a:xfrm>
            <a:off x="4813978" y="1375779"/>
            <a:ext cx="932151" cy="0"/>
          </a:xfrm>
          <a:custGeom>
            <a:avLst/>
            <a:gdLst/>
            <a:ahLst/>
            <a:cxnLst/>
            <a:rect l="l" t="t" r="r" b="b"/>
            <a:pathLst>
              <a:path w="1367154">
                <a:moveTo>
                  <a:pt x="0" y="0"/>
                </a:moveTo>
                <a:lnTo>
                  <a:pt x="136702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32" name="object 132"/>
          <p:cNvSpPr/>
          <p:nvPr/>
        </p:nvSpPr>
        <p:spPr>
          <a:xfrm>
            <a:off x="4093895" y="1375779"/>
            <a:ext cx="564573" cy="0"/>
          </a:xfrm>
          <a:custGeom>
            <a:avLst/>
            <a:gdLst/>
            <a:ahLst/>
            <a:cxnLst/>
            <a:rect l="l" t="t" r="r" b="b"/>
            <a:pathLst>
              <a:path w="828039">
                <a:moveTo>
                  <a:pt x="0" y="0"/>
                </a:moveTo>
                <a:lnTo>
                  <a:pt x="827521"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33" name="object 133"/>
          <p:cNvSpPr/>
          <p:nvPr/>
        </p:nvSpPr>
        <p:spPr>
          <a:xfrm>
            <a:off x="8075693" y="1148218"/>
            <a:ext cx="367145" cy="0"/>
          </a:xfrm>
          <a:custGeom>
            <a:avLst/>
            <a:gdLst/>
            <a:ahLst/>
            <a:cxnLst/>
            <a:rect l="l" t="t" r="r" b="b"/>
            <a:pathLst>
              <a:path w="538479">
                <a:moveTo>
                  <a:pt x="0" y="0"/>
                </a:moveTo>
                <a:lnTo>
                  <a:pt x="537969"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34" name="object 134"/>
          <p:cNvSpPr/>
          <p:nvPr/>
        </p:nvSpPr>
        <p:spPr>
          <a:xfrm>
            <a:off x="6987765" y="1148218"/>
            <a:ext cx="932151" cy="0"/>
          </a:xfrm>
          <a:custGeom>
            <a:avLst/>
            <a:gdLst/>
            <a:ahLst/>
            <a:cxnLst/>
            <a:rect l="l" t="t" r="r" b="b"/>
            <a:pathLst>
              <a:path w="1367154">
                <a:moveTo>
                  <a:pt x="0" y="0"/>
                </a:moveTo>
                <a:lnTo>
                  <a:pt x="136702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35" name="object 135"/>
          <p:cNvSpPr/>
          <p:nvPr/>
        </p:nvSpPr>
        <p:spPr>
          <a:xfrm>
            <a:off x="4093895" y="1148218"/>
            <a:ext cx="2739303" cy="0"/>
          </a:xfrm>
          <a:custGeom>
            <a:avLst/>
            <a:gdLst/>
            <a:ahLst/>
            <a:cxnLst/>
            <a:rect l="l" t="t" r="r" b="b"/>
            <a:pathLst>
              <a:path w="4017645">
                <a:moveTo>
                  <a:pt x="0" y="0"/>
                </a:moveTo>
                <a:lnTo>
                  <a:pt x="4017266"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36" name="object 136"/>
          <p:cNvSpPr/>
          <p:nvPr/>
        </p:nvSpPr>
        <p:spPr>
          <a:xfrm>
            <a:off x="4093895" y="921695"/>
            <a:ext cx="4348595" cy="0"/>
          </a:xfrm>
          <a:custGeom>
            <a:avLst/>
            <a:gdLst/>
            <a:ahLst/>
            <a:cxnLst/>
            <a:rect l="l" t="t" r="r" b="b"/>
            <a:pathLst>
              <a:path w="6377940">
                <a:moveTo>
                  <a:pt x="0" y="0"/>
                </a:moveTo>
                <a:lnTo>
                  <a:pt x="637794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37" name="object 137"/>
          <p:cNvSpPr/>
          <p:nvPr/>
        </p:nvSpPr>
        <p:spPr>
          <a:xfrm>
            <a:off x="6438077" y="2400326"/>
            <a:ext cx="155864" cy="112568"/>
          </a:xfrm>
          <a:custGeom>
            <a:avLst/>
            <a:gdLst/>
            <a:ahLst/>
            <a:cxnLst/>
            <a:rect l="l" t="t" r="r" b="b"/>
            <a:pathLst>
              <a:path w="228600" h="165100">
                <a:moveTo>
                  <a:pt x="228600" y="0"/>
                </a:moveTo>
                <a:lnTo>
                  <a:pt x="0" y="0"/>
                </a:lnTo>
                <a:lnTo>
                  <a:pt x="0" y="164592"/>
                </a:lnTo>
                <a:lnTo>
                  <a:pt x="228600" y="164592"/>
                </a:lnTo>
                <a:lnTo>
                  <a:pt x="228600"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138" name="object 138"/>
          <p:cNvSpPr/>
          <p:nvPr/>
        </p:nvSpPr>
        <p:spPr>
          <a:xfrm>
            <a:off x="5351197" y="2410717"/>
            <a:ext cx="154997" cy="102177"/>
          </a:xfrm>
          <a:custGeom>
            <a:avLst/>
            <a:gdLst/>
            <a:ahLst/>
            <a:cxnLst/>
            <a:rect l="l" t="t" r="r" b="b"/>
            <a:pathLst>
              <a:path w="227330" h="149860">
                <a:moveTo>
                  <a:pt x="227063" y="0"/>
                </a:moveTo>
                <a:lnTo>
                  <a:pt x="0" y="0"/>
                </a:lnTo>
                <a:lnTo>
                  <a:pt x="0" y="149351"/>
                </a:lnTo>
                <a:lnTo>
                  <a:pt x="227063" y="149351"/>
                </a:lnTo>
                <a:lnTo>
                  <a:pt x="227063"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139" name="object 139"/>
          <p:cNvSpPr/>
          <p:nvPr/>
        </p:nvSpPr>
        <p:spPr>
          <a:xfrm>
            <a:off x="4264308" y="2416951"/>
            <a:ext cx="154997" cy="95683"/>
          </a:xfrm>
          <a:custGeom>
            <a:avLst/>
            <a:gdLst/>
            <a:ahLst/>
            <a:cxnLst/>
            <a:rect l="l" t="t" r="r" b="b"/>
            <a:pathLst>
              <a:path w="227330" h="140335">
                <a:moveTo>
                  <a:pt x="227075" y="0"/>
                </a:moveTo>
                <a:lnTo>
                  <a:pt x="0" y="0"/>
                </a:lnTo>
                <a:lnTo>
                  <a:pt x="0" y="140207"/>
                </a:lnTo>
                <a:lnTo>
                  <a:pt x="227075" y="140207"/>
                </a:lnTo>
                <a:lnTo>
                  <a:pt x="227075"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140" name="object 140"/>
          <p:cNvSpPr/>
          <p:nvPr/>
        </p:nvSpPr>
        <p:spPr>
          <a:xfrm>
            <a:off x="7526014" y="2423185"/>
            <a:ext cx="154997" cy="89622"/>
          </a:xfrm>
          <a:custGeom>
            <a:avLst/>
            <a:gdLst/>
            <a:ahLst/>
            <a:cxnLst/>
            <a:rect l="l" t="t" r="r" b="b"/>
            <a:pathLst>
              <a:path w="227329" h="131445">
                <a:moveTo>
                  <a:pt x="227075" y="0"/>
                </a:moveTo>
                <a:lnTo>
                  <a:pt x="0" y="0"/>
                </a:lnTo>
                <a:lnTo>
                  <a:pt x="0" y="131064"/>
                </a:lnTo>
                <a:lnTo>
                  <a:pt x="227075" y="131064"/>
                </a:lnTo>
                <a:lnTo>
                  <a:pt x="227075"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141" name="object 141"/>
          <p:cNvSpPr/>
          <p:nvPr/>
        </p:nvSpPr>
        <p:spPr>
          <a:xfrm>
            <a:off x="6635513" y="2347332"/>
            <a:ext cx="155864" cy="165389"/>
          </a:xfrm>
          <a:custGeom>
            <a:avLst/>
            <a:gdLst/>
            <a:ahLst/>
            <a:cxnLst/>
            <a:rect l="l" t="t" r="r" b="b"/>
            <a:pathLst>
              <a:path w="228600" h="242570">
                <a:moveTo>
                  <a:pt x="228600" y="0"/>
                </a:moveTo>
                <a:lnTo>
                  <a:pt x="0" y="0"/>
                </a:lnTo>
                <a:lnTo>
                  <a:pt x="0" y="242316"/>
                </a:lnTo>
                <a:lnTo>
                  <a:pt x="228600" y="242316"/>
                </a:lnTo>
                <a:lnTo>
                  <a:pt x="228600"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142" name="object 142"/>
          <p:cNvSpPr/>
          <p:nvPr/>
        </p:nvSpPr>
        <p:spPr>
          <a:xfrm>
            <a:off x="5548624" y="2354606"/>
            <a:ext cx="154997" cy="158028"/>
          </a:xfrm>
          <a:custGeom>
            <a:avLst/>
            <a:gdLst/>
            <a:ahLst/>
            <a:cxnLst/>
            <a:rect l="l" t="t" r="r" b="b"/>
            <a:pathLst>
              <a:path w="227329" h="231775">
                <a:moveTo>
                  <a:pt x="227075" y="0"/>
                </a:moveTo>
                <a:lnTo>
                  <a:pt x="0" y="0"/>
                </a:lnTo>
                <a:lnTo>
                  <a:pt x="0" y="231648"/>
                </a:lnTo>
                <a:lnTo>
                  <a:pt x="227075" y="231648"/>
                </a:lnTo>
                <a:lnTo>
                  <a:pt x="227075"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143" name="object 143"/>
          <p:cNvSpPr/>
          <p:nvPr/>
        </p:nvSpPr>
        <p:spPr>
          <a:xfrm>
            <a:off x="4460696" y="2370192"/>
            <a:ext cx="155864" cy="142442"/>
          </a:xfrm>
          <a:custGeom>
            <a:avLst/>
            <a:gdLst/>
            <a:ahLst/>
            <a:cxnLst/>
            <a:rect l="l" t="t" r="r" b="b"/>
            <a:pathLst>
              <a:path w="228600" h="208914">
                <a:moveTo>
                  <a:pt x="228600" y="0"/>
                </a:moveTo>
                <a:lnTo>
                  <a:pt x="0" y="0"/>
                </a:lnTo>
                <a:lnTo>
                  <a:pt x="0" y="208788"/>
                </a:lnTo>
                <a:lnTo>
                  <a:pt x="228600" y="208788"/>
                </a:lnTo>
                <a:lnTo>
                  <a:pt x="228600"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144" name="object 144"/>
          <p:cNvSpPr/>
          <p:nvPr/>
        </p:nvSpPr>
        <p:spPr>
          <a:xfrm>
            <a:off x="7722402" y="2376427"/>
            <a:ext cx="155864" cy="136381"/>
          </a:xfrm>
          <a:custGeom>
            <a:avLst/>
            <a:gdLst/>
            <a:ahLst/>
            <a:cxnLst/>
            <a:rect l="l" t="t" r="r" b="b"/>
            <a:pathLst>
              <a:path w="228600" h="200025">
                <a:moveTo>
                  <a:pt x="228600" y="0"/>
                </a:moveTo>
                <a:lnTo>
                  <a:pt x="0" y="0"/>
                </a:lnTo>
                <a:lnTo>
                  <a:pt x="0" y="199644"/>
                </a:lnTo>
                <a:lnTo>
                  <a:pt x="228600" y="199644"/>
                </a:lnTo>
                <a:lnTo>
                  <a:pt x="228600"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145" name="object 145"/>
          <p:cNvSpPr/>
          <p:nvPr/>
        </p:nvSpPr>
        <p:spPr>
          <a:xfrm>
            <a:off x="6832941" y="1071329"/>
            <a:ext cx="154997" cy="1441306"/>
          </a:xfrm>
          <a:custGeom>
            <a:avLst/>
            <a:gdLst/>
            <a:ahLst/>
            <a:cxnLst/>
            <a:rect l="l" t="t" r="r" b="b"/>
            <a:pathLst>
              <a:path w="227329" h="2113915">
                <a:moveTo>
                  <a:pt x="227075" y="0"/>
                </a:moveTo>
                <a:lnTo>
                  <a:pt x="0" y="0"/>
                </a:lnTo>
                <a:lnTo>
                  <a:pt x="0" y="2113788"/>
                </a:lnTo>
                <a:lnTo>
                  <a:pt x="227075" y="2113788"/>
                </a:lnTo>
                <a:lnTo>
                  <a:pt x="227075" y="0"/>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146" name="object 146"/>
          <p:cNvSpPr/>
          <p:nvPr/>
        </p:nvSpPr>
        <p:spPr>
          <a:xfrm>
            <a:off x="7919829" y="1108736"/>
            <a:ext cx="155864" cy="1404072"/>
          </a:xfrm>
          <a:custGeom>
            <a:avLst/>
            <a:gdLst/>
            <a:ahLst/>
            <a:cxnLst/>
            <a:rect l="l" t="t" r="r" b="b"/>
            <a:pathLst>
              <a:path w="228600" h="2059304">
                <a:moveTo>
                  <a:pt x="228600" y="0"/>
                </a:moveTo>
                <a:lnTo>
                  <a:pt x="0" y="0"/>
                </a:lnTo>
                <a:lnTo>
                  <a:pt x="0" y="2058924"/>
                </a:lnTo>
                <a:lnTo>
                  <a:pt x="228600" y="2058924"/>
                </a:lnTo>
                <a:lnTo>
                  <a:pt x="228600" y="0"/>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147" name="object 147"/>
          <p:cNvSpPr/>
          <p:nvPr/>
        </p:nvSpPr>
        <p:spPr>
          <a:xfrm>
            <a:off x="5746043" y="1234466"/>
            <a:ext cx="154997" cy="1278082"/>
          </a:xfrm>
          <a:custGeom>
            <a:avLst/>
            <a:gdLst/>
            <a:ahLst/>
            <a:cxnLst/>
            <a:rect l="l" t="t" r="r" b="b"/>
            <a:pathLst>
              <a:path w="227329" h="1874520">
                <a:moveTo>
                  <a:pt x="227075" y="0"/>
                </a:moveTo>
                <a:lnTo>
                  <a:pt x="0" y="0"/>
                </a:lnTo>
                <a:lnTo>
                  <a:pt x="0" y="1874520"/>
                </a:lnTo>
                <a:lnTo>
                  <a:pt x="227075" y="1874520"/>
                </a:lnTo>
                <a:lnTo>
                  <a:pt x="227075" y="0"/>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148" name="object 148"/>
          <p:cNvSpPr/>
          <p:nvPr/>
        </p:nvSpPr>
        <p:spPr>
          <a:xfrm>
            <a:off x="4658114" y="1296812"/>
            <a:ext cx="155864" cy="1215736"/>
          </a:xfrm>
          <a:custGeom>
            <a:avLst/>
            <a:gdLst/>
            <a:ahLst/>
            <a:cxnLst/>
            <a:rect l="l" t="t" r="r" b="b"/>
            <a:pathLst>
              <a:path w="228600" h="1783079">
                <a:moveTo>
                  <a:pt x="228600" y="0"/>
                </a:moveTo>
                <a:lnTo>
                  <a:pt x="0" y="0"/>
                </a:lnTo>
                <a:lnTo>
                  <a:pt x="0" y="1783079"/>
                </a:lnTo>
                <a:lnTo>
                  <a:pt x="228600" y="1783079"/>
                </a:lnTo>
                <a:lnTo>
                  <a:pt x="228600" y="0"/>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149" name="object 149"/>
          <p:cNvSpPr/>
          <p:nvPr/>
        </p:nvSpPr>
        <p:spPr>
          <a:xfrm>
            <a:off x="7030359" y="1530607"/>
            <a:ext cx="154997" cy="981941"/>
          </a:xfrm>
          <a:custGeom>
            <a:avLst/>
            <a:gdLst/>
            <a:ahLst/>
            <a:cxnLst/>
            <a:rect l="l" t="t" r="r" b="b"/>
            <a:pathLst>
              <a:path w="227329" h="1440179">
                <a:moveTo>
                  <a:pt x="227075" y="0"/>
                </a:moveTo>
                <a:lnTo>
                  <a:pt x="0" y="0"/>
                </a:lnTo>
                <a:lnTo>
                  <a:pt x="0" y="1440179"/>
                </a:lnTo>
                <a:lnTo>
                  <a:pt x="227075" y="1440179"/>
                </a:lnTo>
                <a:lnTo>
                  <a:pt x="227075"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150" name="object 150"/>
          <p:cNvSpPr/>
          <p:nvPr/>
        </p:nvSpPr>
        <p:spPr>
          <a:xfrm>
            <a:off x="5942439" y="1563858"/>
            <a:ext cx="155864" cy="949036"/>
          </a:xfrm>
          <a:custGeom>
            <a:avLst/>
            <a:gdLst/>
            <a:ahLst/>
            <a:cxnLst/>
            <a:rect l="l" t="t" r="r" b="b"/>
            <a:pathLst>
              <a:path w="228600" h="1391920">
                <a:moveTo>
                  <a:pt x="228600" y="0"/>
                </a:moveTo>
                <a:lnTo>
                  <a:pt x="0" y="0"/>
                </a:lnTo>
                <a:lnTo>
                  <a:pt x="0" y="1391411"/>
                </a:lnTo>
                <a:lnTo>
                  <a:pt x="228600" y="1391411"/>
                </a:lnTo>
                <a:lnTo>
                  <a:pt x="228600"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151" name="object 151"/>
          <p:cNvSpPr/>
          <p:nvPr/>
        </p:nvSpPr>
        <p:spPr>
          <a:xfrm>
            <a:off x="4855550" y="1596070"/>
            <a:ext cx="155864" cy="916565"/>
          </a:xfrm>
          <a:custGeom>
            <a:avLst/>
            <a:gdLst/>
            <a:ahLst/>
            <a:cxnLst/>
            <a:rect l="l" t="t" r="r" b="b"/>
            <a:pathLst>
              <a:path w="228600" h="1344295">
                <a:moveTo>
                  <a:pt x="228600" y="0"/>
                </a:moveTo>
                <a:lnTo>
                  <a:pt x="0" y="0"/>
                </a:lnTo>
                <a:lnTo>
                  <a:pt x="0" y="1344168"/>
                </a:lnTo>
                <a:lnTo>
                  <a:pt x="228600" y="1344168"/>
                </a:lnTo>
                <a:lnTo>
                  <a:pt x="228600"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152" name="object 152"/>
          <p:cNvSpPr/>
          <p:nvPr/>
        </p:nvSpPr>
        <p:spPr>
          <a:xfrm>
            <a:off x="8117257" y="1702057"/>
            <a:ext cx="155864" cy="810491"/>
          </a:xfrm>
          <a:custGeom>
            <a:avLst/>
            <a:gdLst/>
            <a:ahLst/>
            <a:cxnLst/>
            <a:rect l="l" t="t" r="r" b="b"/>
            <a:pathLst>
              <a:path w="228600" h="1188720">
                <a:moveTo>
                  <a:pt x="228600" y="0"/>
                </a:moveTo>
                <a:lnTo>
                  <a:pt x="0" y="0"/>
                </a:lnTo>
                <a:lnTo>
                  <a:pt x="0" y="1188720"/>
                </a:lnTo>
                <a:lnTo>
                  <a:pt x="228600" y="1188720"/>
                </a:lnTo>
                <a:lnTo>
                  <a:pt x="228600"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153" name="object 153"/>
          <p:cNvSpPr/>
          <p:nvPr/>
        </p:nvSpPr>
        <p:spPr>
          <a:xfrm>
            <a:off x="4093895" y="2512544"/>
            <a:ext cx="4348595" cy="0"/>
          </a:xfrm>
          <a:custGeom>
            <a:avLst/>
            <a:gdLst/>
            <a:ahLst/>
            <a:cxnLst/>
            <a:rect l="l" t="t" r="r" b="b"/>
            <a:pathLst>
              <a:path w="6377940">
                <a:moveTo>
                  <a:pt x="0" y="0"/>
                </a:moveTo>
                <a:lnTo>
                  <a:pt x="637794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54" name="object 154"/>
          <p:cNvSpPr txBox="1"/>
          <p:nvPr/>
        </p:nvSpPr>
        <p:spPr>
          <a:xfrm>
            <a:off x="3703066" y="840642"/>
            <a:ext cx="298306" cy="1733831"/>
          </a:xfrm>
          <a:prstGeom prst="rect">
            <a:avLst/>
          </a:prstGeom>
        </p:spPr>
        <p:txBody>
          <a:bodyPr vert="horz" wrap="square" lIns="0" tIns="8659" rIns="0" bIns="0" rtlCol="0">
            <a:spAutoFit/>
          </a:bodyPr>
          <a:lstStyle/>
          <a:p>
            <a:pPr algn="ctr" defTabSz="623438">
              <a:spcBef>
                <a:spcPts val="68"/>
              </a:spcBef>
            </a:pPr>
            <a:r>
              <a:rPr sz="818" spc="24" dirty="0">
                <a:solidFill>
                  <a:srgbClr val="585858"/>
                </a:solidFill>
                <a:latin typeface="Calibri"/>
                <a:cs typeface="Calibri"/>
              </a:rPr>
              <a:t>$14</a:t>
            </a:r>
            <a:r>
              <a:rPr sz="818" spc="-44" dirty="0">
                <a:solidFill>
                  <a:srgbClr val="585858"/>
                </a:solidFill>
                <a:latin typeface="Calibri"/>
                <a:cs typeface="Calibri"/>
              </a:rPr>
              <a:t> </a:t>
            </a:r>
            <a:r>
              <a:rPr sz="818" spc="27" dirty="0">
                <a:solidFill>
                  <a:srgbClr val="585858"/>
                </a:solidFill>
                <a:latin typeface="Calibri"/>
                <a:cs typeface="Calibri"/>
              </a:rPr>
              <a:t>m</a:t>
            </a:r>
            <a:endParaRPr sz="818">
              <a:solidFill>
                <a:prstClr val="black"/>
              </a:solidFill>
              <a:latin typeface="Calibri"/>
              <a:cs typeface="Calibri"/>
            </a:endParaRPr>
          </a:p>
          <a:p>
            <a:pPr algn="ctr" defTabSz="623438">
              <a:spcBef>
                <a:spcPts val="808"/>
              </a:spcBef>
            </a:pPr>
            <a:r>
              <a:rPr sz="818" spc="24" dirty="0">
                <a:solidFill>
                  <a:srgbClr val="585858"/>
                </a:solidFill>
                <a:latin typeface="Calibri"/>
                <a:cs typeface="Calibri"/>
              </a:rPr>
              <a:t>$12</a:t>
            </a:r>
            <a:r>
              <a:rPr sz="818" spc="-44" dirty="0">
                <a:solidFill>
                  <a:srgbClr val="585858"/>
                </a:solidFill>
                <a:latin typeface="Calibri"/>
                <a:cs typeface="Calibri"/>
              </a:rPr>
              <a:t> </a:t>
            </a:r>
            <a:r>
              <a:rPr sz="818" spc="27" dirty="0">
                <a:solidFill>
                  <a:srgbClr val="585858"/>
                </a:solidFill>
                <a:latin typeface="Calibri"/>
                <a:cs typeface="Calibri"/>
              </a:rPr>
              <a:t>m</a:t>
            </a:r>
            <a:endParaRPr sz="818">
              <a:solidFill>
                <a:prstClr val="black"/>
              </a:solidFill>
              <a:latin typeface="Calibri"/>
              <a:cs typeface="Calibri"/>
            </a:endParaRPr>
          </a:p>
          <a:p>
            <a:pPr algn="ctr" defTabSz="623438">
              <a:spcBef>
                <a:spcPts val="808"/>
              </a:spcBef>
            </a:pPr>
            <a:r>
              <a:rPr sz="818" spc="24" dirty="0">
                <a:solidFill>
                  <a:srgbClr val="585858"/>
                </a:solidFill>
                <a:latin typeface="Calibri"/>
                <a:cs typeface="Calibri"/>
              </a:rPr>
              <a:t>$10</a:t>
            </a:r>
            <a:r>
              <a:rPr sz="818" spc="-44" dirty="0">
                <a:solidFill>
                  <a:srgbClr val="585858"/>
                </a:solidFill>
                <a:latin typeface="Calibri"/>
                <a:cs typeface="Calibri"/>
              </a:rPr>
              <a:t> </a:t>
            </a:r>
            <a:r>
              <a:rPr sz="818" spc="27" dirty="0">
                <a:solidFill>
                  <a:srgbClr val="585858"/>
                </a:solidFill>
                <a:latin typeface="Calibri"/>
                <a:cs typeface="Calibri"/>
              </a:rPr>
              <a:t>m</a:t>
            </a:r>
            <a:endParaRPr sz="818">
              <a:solidFill>
                <a:prstClr val="black"/>
              </a:solidFill>
              <a:latin typeface="Calibri"/>
              <a:cs typeface="Calibri"/>
            </a:endParaRPr>
          </a:p>
          <a:p>
            <a:pPr marL="56716" algn="ctr" defTabSz="623438">
              <a:spcBef>
                <a:spcPts val="808"/>
              </a:spcBef>
            </a:pPr>
            <a:r>
              <a:rPr sz="818" spc="20" dirty="0">
                <a:solidFill>
                  <a:srgbClr val="585858"/>
                </a:solidFill>
                <a:latin typeface="Calibri"/>
                <a:cs typeface="Calibri"/>
              </a:rPr>
              <a:t>$8</a:t>
            </a:r>
            <a:r>
              <a:rPr sz="818" spc="-55" dirty="0">
                <a:solidFill>
                  <a:srgbClr val="585858"/>
                </a:solidFill>
                <a:latin typeface="Calibri"/>
                <a:cs typeface="Calibri"/>
              </a:rPr>
              <a:t> </a:t>
            </a:r>
            <a:r>
              <a:rPr sz="818" spc="27" dirty="0">
                <a:solidFill>
                  <a:srgbClr val="585858"/>
                </a:solidFill>
                <a:latin typeface="Calibri"/>
                <a:cs typeface="Calibri"/>
              </a:rPr>
              <a:t>m</a:t>
            </a:r>
            <a:endParaRPr sz="818">
              <a:solidFill>
                <a:prstClr val="black"/>
              </a:solidFill>
              <a:latin typeface="Calibri"/>
              <a:cs typeface="Calibri"/>
            </a:endParaRPr>
          </a:p>
          <a:p>
            <a:pPr marL="56716" algn="ctr" defTabSz="623438">
              <a:spcBef>
                <a:spcPts val="808"/>
              </a:spcBef>
            </a:pPr>
            <a:r>
              <a:rPr sz="818" spc="20" dirty="0">
                <a:solidFill>
                  <a:srgbClr val="585858"/>
                </a:solidFill>
                <a:latin typeface="Calibri"/>
                <a:cs typeface="Calibri"/>
              </a:rPr>
              <a:t>$6</a:t>
            </a:r>
            <a:r>
              <a:rPr sz="818" spc="-55" dirty="0">
                <a:solidFill>
                  <a:srgbClr val="585858"/>
                </a:solidFill>
                <a:latin typeface="Calibri"/>
                <a:cs typeface="Calibri"/>
              </a:rPr>
              <a:t> </a:t>
            </a:r>
            <a:r>
              <a:rPr sz="818" spc="27" dirty="0">
                <a:solidFill>
                  <a:srgbClr val="585858"/>
                </a:solidFill>
                <a:latin typeface="Calibri"/>
                <a:cs typeface="Calibri"/>
              </a:rPr>
              <a:t>m</a:t>
            </a:r>
            <a:endParaRPr sz="818">
              <a:solidFill>
                <a:prstClr val="black"/>
              </a:solidFill>
              <a:latin typeface="Calibri"/>
              <a:cs typeface="Calibri"/>
            </a:endParaRPr>
          </a:p>
          <a:p>
            <a:pPr marL="56716" algn="ctr" defTabSz="623438">
              <a:spcBef>
                <a:spcPts val="808"/>
              </a:spcBef>
            </a:pPr>
            <a:r>
              <a:rPr sz="818" spc="20" dirty="0">
                <a:solidFill>
                  <a:srgbClr val="585858"/>
                </a:solidFill>
                <a:latin typeface="Calibri"/>
                <a:cs typeface="Calibri"/>
              </a:rPr>
              <a:t>$4</a:t>
            </a:r>
            <a:r>
              <a:rPr sz="818" spc="-55" dirty="0">
                <a:solidFill>
                  <a:srgbClr val="585858"/>
                </a:solidFill>
                <a:latin typeface="Calibri"/>
                <a:cs typeface="Calibri"/>
              </a:rPr>
              <a:t> </a:t>
            </a:r>
            <a:r>
              <a:rPr sz="818" spc="27" dirty="0">
                <a:solidFill>
                  <a:srgbClr val="585858"/>
                </a:solidFill>
                <a:latin typeface="Calibri"/>
                <a:cs typeface="Calibri"/>
              </a:rPr>
              <a:t>m</a:t>
            </a:r>
            <a:endParaRPr sz="818">
              <a:solidFill>
                <a:prstClr val="black"/>
              </a:solidFill>
              <a:latin typeface="Calibri"/>
              <a:cs typeface="Calibri"/>
            </a:endParaRPr>
          </a:p>
          <a:p>
            <a:pPr marL="56716" algn="ctr" defTabSz="623438">
              <a:spcBef>
                <a:spcPts val="808"/>
              </a:spcBef>
            </a:pPr>
            <a:r>
              <a:rPr sz="818" spc="20" dirty="0">
                <a:solidFill>
                  <a:srgbClr val="585858"/>
                </a:solidFill>
                <a:latin typeface="Calibri"/>
                <a:cs typeface="Calibri"/>
              </a:rPr>
              <a:t>$2</a:t>
            </a:r>
            <a:r>
              <a:rPr sz="818" spc="-55" dirty="0">
                <a:solidFill>
                  <a:srgbClr val="585858"/>
                </a:solidFill>
                <a:latin typeface="Calibri"/>
                <a:cs typeface="Calibri"/>
              </a:rPr>
              <a:t> </a:t>
            </a:r>
            <a:r>
              <a:rPr sz="818" spc="27" dirty="0">
                <a:solidFill>
                  <a:srgbClr val="585858"/>
                </a:solidFill>
                <a:latin typeface="Calibri"/>
                <a:cs typeface="Calibri"/>
              </a:rPr>
              <a:t>m</a:t>
            </a:r>
            <a:endParaRPr sz="818">
              <a:solidFill>
                <a:prstClr val="black"/>
              </a:solidFill>
              <a:latin typeface="Calibri"/>
              <a:cs typeface="Calibri"/>
            </a:endParaRPr>
          </a:p>
          <a:p>
            <a:pPr marL="115163" algn="ctr" defTabSz="623438">
              <a:spcBef>
                <a:spcPts val="811"/>
              </a:spcBef>
            </a:pPr>
            <a:r>
              <a:rPr sz="818" spc="3" dirty="0">
                <a:solidFill>
                  <a:srgbClr val="585858"/>
                </a:solidFill>
                <a:latin typeface="Calibri"/>
                <a:cs typeface="Calibri"/>
              </a:rPr>
              <a:t>$</a:t>
            </a:r>
            <a:r>
              <a:rPr sz="818" spc="-51" dirty="0">
                <a:solidFill>
                  <a:srgbClr val="585858"/>
                </a:solidFill>
                <a:latin typeface="Calibri"/>
                <a:cs typeface="Calibri"/>
              </a:rPr>
              <a:t> </a:t>
            </a:r>
            <a:r>
              <a:rPr sz="818" spc="27" dirty="0">
                <a:solidFill>
                  <a:srgbClr val="585858"/>
                </a:solidFill>
                <a:latin typeface="Calibri"/>
                <a:cs typeface="Calibri"/>
              </a:rPr>
              <a:t>m</a:t>
            </a:r>
            <a:endParaRPr sz="818">
              <a:solidFill>
                <a:prstClr val="black"/>
              </a:solidFill>
              <a:latin typeface="Calibri"/>
              <a:cs typeface="Calibri"/>
            </a:endParaRPr>
          </a:p>
        </p:txBody>
      </p:sp>
      <p:sp>
        <p:nvSpPr>
          <p:cNvPr id="155" name="object 155"/>
          <p:cNvSpPr/>
          <p:nvPr/>
        </p:nvSpPr>
        <p:spPr>
          <a:xfrm>
            <a:off x="4260152" y="2824276"/>
            <a:ext cx="53253" cy="53253"/>
          </a:xfrm>
          <a:custGeom>
            <a:avLst/>
            <a:gdLst/>
            <a:ahLst/>
            <a:cxnLst/>
            <a:rect l="l" t="t" r="r" b="b"/>
            <a:pathLst>
              <a:path w="78105" h="78104">
                <a:moveTo>
                  <a:pt x="0" y="0"/>
                </a:moveTo>
                <a:lnTo>
                  <a:pt x="77724" y="0"/>
                </a:lnTo>
                <a:lnTo>
                  <a:pt x="77724" y="77724"/>
                </a:lnTo>
                <a:lnTo>
                  <a:pt x="0" y="77724"/>
                </a:lnTo>
                <a:lnTo>
                  <a:pt x="0"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156" name="object 156"/>
          <p:cNvSpPr txBox="1"/>
          <p:nvPr/>
        </p:nvSpPr>
        <p:spPr>
          <a:xfrm>
            <a:off x="4327938" y="2570936"/>
            <a:ext cx="746847" cy="326972"/>
          </a:xfrm>
          <a:prstGeom prst="rect">
            <a:avLst/>
          </a:prstGeom>
        </p:spPr>
        <p:txBody>
          <a:bodyPr vert="horz" wrap="square" lIns="0" tIns="8659" rIns="0" bIns="0" rtlCol="0">
            <a:spAutoFit/>
          </a:bodyPr>
          <a:lstStyle/>
          <a:p>
            <a:pPr marL="119492" defTabSz="623438">
              <a:spcBef>
                <a:spcPts val="68"/>
              </a:spcBef>
            </a:pPr>
            <a:r>
              <a:rPr sz="818" spc="34" dirty="0">
                <a:solidFill>
                  <a:srgbClr val="585858"/>
                </a:solidFill>
                <a:latin typeface="Calibri"/>
                <a:cs typeface="Calibri"/>
              </a:rPr>
              <a:t>2016-17</a:t>
            </a:r>
            <a:endParaRPr sz="818">
              <a:solidFill>
                <a:prstClr val="black"/>
              </a:solidFill>
              <a:latin typeface="Calibri"/>
              <a:cs typeface="Calibri"/>
            </a:endParaRPr>
          </a:p>
          <a:p>
            <a:pPr marL="8659" defTabSz="623438">
              <a:spcBef>
                <a:spcPts val="634"/>
              </a:spcBef>
            </a:pPr>
            <a:r>
              <a:rPr sz="750" spc="27" dirty="0">
                <a:solidFill>
                  <a:srgbClr val="585858"/>
                </a:solidFill>
                <a:latin typeface="Calibri"/>
                <a:cs typeface="Calibri"/>
              </a:rPr>
              <a:t>Attorney</a:t>
            </a:r>
            <a:r>
              <a:rPr sz="750" dirty="0">
                <a:solidFill>
                  <a:srgbClr val="585858"/>
                </a:solidFill>
                <a:latin typeface="Calibri"/>
                <a:cs typeface="Calibri"/>
              </a:rPr>
              <a:t> </a:t>
            </a:r>
            <a:r>
              <a:rPr sz="750" spc="24" dirty="0">
                <a:solidFill>
                  <a:srgbClr val="585858"/>
                </a:solidFill>
                <a:latin typeface="Calibri"/>
                <a:cs typeface="Calibri"/>
              </a:rPr>
              <a:t>General</a:t>
            </a:r>
            <a:endParaRPr sz="750">
              <a:solidFill>
                <a:prstClr val="black"/>
              </a:solidFill>
              <a:latin typeface="Calibri"/>
              <a:cs typeface="Calibri"/>
            </a:endParaRPr>
          </a:p>
        </p:txBody>
      </p:sp>
      <p:sp>
        <p:nvSpPr>
          <p:cNvPr id="157" name="object 157"/>
          <p:cNvSpPr/>
          <p:nvPr/>
        </p:nvSpPr>
        <p:spPr>
          <a:xfrm>
            <a:off x="5232741" y="2824276"/>
            <a:ext cx="53253" cy="53253"/>
          </a:xfrm>
          <a:custGeom>
            <a:avLst/>
            <a:gdLst/>
            <a:ahLst/>
            <a:cxnLst/>
            <a:rect l="l" t="t" r="r" b="b"/>
            <a:pathLst>
              <a:path w="78105" h="78104">
                <a:moveTo>
                  <a:pt x="0" y="0"/>
                </a:moveTo>
                <a:lnTo>
                  <a:pt x="77724" y="0"/>
                </a:lnTo>
                <a:lnTo>
                  <a:pt x="77724" y="77724"/>
                </a:lnTo>
                <a:lnTo>
                  <a:pt x="0" y="77724"/>
                </a:lnTo>
                <a:lnTo>
                  <a:pt x="0"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158" name="object 158"/>
          <p:cNvSpPr txBox="1"/>
          <p:nvPr/>
        </p:nvSpPr>
        <p:spPr>
          <a:xfrm>
            <a:off x="5300438" y="2570936"/>
            <a:ext cx="915266" cy="326972"/>
          </a:xfrm>
          <a:prstGeom prst="rect">
            <a:avLst/>
          </a:prstGeom>
        </p:spPr>
        <p:txBody>
          <a:bodyPr vert="horz" wrap="square" lIns="0" tIns="8659" rIns="0" bIns="0" rtlCol="0">
            <a:spAutoFit/>
          </a:bodyPr>
          <a:lstStyle/>
          <a:p>
            <a:pPr marR="60612" algn="ctr" defTabSz="623438">
              <a:spcBef>
                <a:spcPts val="68"/>
              </a:spcBef>
            </a:pPr>
            <a:r>
              <a:rPr sz="818" spc="34" dirty="0">
                <a:solidFill>
                  <a:srgbClr val="585858"/>
                </a:solidFill>
                <a:latin typeface="Calibri"/>
                <a:cs typeface="Calibri"/>
              </a:rPr>
              <a:t>2017-18</a:t>
            </a:r>
            <a:endParaRPr sz="818">
              <a:solidFill>
                <a:prstClr val="black"/>
              </a:solidFill>
              <a:latin typeface="Calibri"/>
              <a:cs typeface="Calibri"/>
            </a:endParaRPr>
          </a:p>
          <a:p>
            <a:pPr algn="ctr" defTabSz="623438">
              <a:spcBef>
                <a:spcPts val="634"/>
              </a:spcBef>
            </a:pPr>
            <a:r>
              <a:rPr sz="750" spc="31" dirty="0">
                <a:solidFill>
                  <a:srgbClr val="585858"/>
                </a:solidFill>
                <a:latin typeface="Calibri"/>
                <a:cs typeface="Calibri"/>
              </a:rPr>
              <a:t>Probation </a:t>
            </a:r>
            <a:r>
              <a:rPr sz="750" spc="34" dirty="0">
                <a:solidFill>
                  <a:srgbClr val="585858"/>
                </a:solidFill>
                <a:latin typeface="Calibri"/>
                <a:cs typeface="Calibri"/>
              </a:rPr>
              <a:t>and</a:t>
            </a:r>
            <a:r>
              <a:rPr sz="750" spc="-48" dirty="0">
                <a:solidFill>
                  <a:srgbClr val="585858"/>
                </a:solidFill>
                <a:latin typeface="Calibri"/>
                <a:cs typeface="Calibri"/>
              </a:rPr>
              <a:t> </a:t>
            </a:r>
            <a:r>
              <a:rPr sz="750" spc="27" dirty="0">
                <a:solidFill>
                  <a:srgbClr val="585858"/>
                </a:solidFill>
                <a:latin typeface="Calibri"/>
                <a:cs typeface="Calibri"/>
              </a:rPr>
              <a:t>Parole</a:t>
            </a:r>
            <a:endParaRPr sz="750">
              <a:solidFill>
                <a:prstClr val="black"/>
              </a:solidFill>
              <a:latin typeface="Calibri"/>
              <a:cs typeface="Calibri"/>
            </a:endParaRPr>
          </a:p>
        </p:txBody>
      </p:sp>
      <p:sp>
        <p:nvSpPr>
          <p:cNvPr id="159" name="object 159"/>
          <p:cNvSpPr/>
          <p:nvPr/>
        </p:nvSpPr>
        <p:spPr>
          <a:xfrm>
            <a:off x="6372624" y="2824276"/>
            <a:ext cx="53253" cy="53253"/>
          </a:xfrm>
          <a:custGeom>
            <a:avLst/>
            <a:gdLst/>
            <a:ahLst/>
            <a:cxnLst/>
            <a:rect l="l" t="t" r="r" b="b"/>
            <a:pathLst>
              <a:path w="78104" h="78104">
                <a:moveTo>
                  <a:pt x="0" y="0"/>
                </a:moveTo>
                <a:lnTo>
                  <a:pt x="77724" y="0"/>
                </a:lnTo>
                <a:lnTo>
                  <a:pt x="77724" y="77724"/>
                </a:lnTo>
                <a:lnTo>
                  <a:pt x="0" y="77724"/>
                </a:lnTo>
                <a:lnTo>
                  <a:pt x="0" y="0"/>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160" name="object 160"/>
          <p:cNvSpPr txBox="1"/>
          <p:nvPr/>
        </p:nvSpPr>
        <p:spPr>
          <a:xfrm>
            <a:off x="6440362" y="2570936"/>
            <a:ext cx="571067" cy="326972"/>
          </a:xfrm>
          <a:prstGeom prst="rect">
            <a:avLst/>
          </a:prstGeom>
        </p:spPr>
        <p:txBody>
          <a:bodyPr vert="horz" wrap="square" lIns="0" tIns="8659" rIns="0" bIns="0" rtlCol="0">
            <a:spAutoFit/>
          </a:bodyPr>
          <a:lstStyle/>
          <a:p>
            <a:pPr marL="181836" defTabSz="623438">
              <a:spcBef>
                <a:spcPts val="68"/>
              </a:spcBef>
            </a:pPr>
            <a:r>
              <a:rPr sz="818" spc="41" dirty="0">
                <a:solidFill>
                  <a:srgbClr val="585858"/>
                </a:solidFill>
                <a:latin typeface="Calibri"/>
                <a:cs typeface="Calibri"/>
              </a:rPr>
              <a:t>2</a:t>
            </a:r>
            <a:r>
              <a:rPr sz="818" spc="31" dirty="0">
                <a:solidFill>
                  <a:srgbClr val="585858"/>
                </a:solidFill>
                <a:latin typeface="Calibri"/>
                <a:cs typeface="Calibri"/>
              </a:rPr>
              <a:t>0</a:t>
            </a:r>
            <a:r>
              <a:rPr sz="818" spc="41" dirty="0">
                <a:solidFill>
                  <a:srgbClr val="585858"/>
                </a:solidFill>
                <a:latin typeface="Calibri"/>
                <a:cs typeface="Calibri"/>
              </a:rPr>
              <a:t>1</a:t>
            </a:r>
            <a:r>
              <a:rPr sz="818" spc="31" dirty="0">
                <a:solidFill>
                  <a:srgbClr val="585858"/>
                </a:solidFill>
                <a:latin typeface="Calibri"/>
                <a:cs typeface="Calibri"/>
              </a:rPr>
              <a:t>8</a:t>
            </a:r>
            <a:r>
              <a:rPr sz="818" spc="10" dirty="0">
                <a:solidFill>
                  <a:srgbClr val="585858"/>
                </a:solidFill>
                <a:latin typeface="Calibri"/>
                <a:cs typeface="Calibri"/>
              </a:rPr>
              <a:t>-</a:t>
            </a:r>
            <a:r>
              <a:rPr sz="818" spc="41" dirty="0">
                <a:solidFill>
                  <a:srgbClr val="585858"/>
                </a:solidFill>
                <a:latin typeface="Calibri"/>
                <a:cs typeface="Calibri"/>
              </a:rPr>
              <a:t>19</a:t>
            </a:r>
            <a:endParaRPr sz="818">
              <a:solidFill>
                <a:prstClr val="black"/>
              </a:solidFill>
              <a:latin typeface="Calibri"/>
              <a:cs typeface="Calibri"/>
            </a:endParaRPr>
          </a:p>
          <a:p>
            <a:pPr marL="8659" defTabSz="623438">
              <a:spcBef>
                <a:spcPts val="634"/>
              </a:spcBef>
            </a:pPr>
            <a:r>
              <a:rPr sz="750" spc="27" dirty="0">
                <a:solidFill>
                  <a:srgbClr val="585858"/>
                </a:solidFill>
                <a:latin typeface="Calibri"/>
                <a:cs typeface="Calibri"/>
              </a:rPr>
              <a:t>State</a:t>
            </a:r>
            <a:r>
              <a:rPr sz="750" spc="-14" dirty="0">
                <a:solidFill>
                  <a:srgbClr val="585858"/>
                </a:solidFill>
                <a:latin typeface="Calibri"/>
                <a:cs typeface="Calibri"/>
              </a:rPr>
              <a:t> </a:t>
            </a:r>
            <a:r>
              <a:rPr sz="750" spc="27" dirty="0">
                <a:solidFill>
                  <a:srgbClr val="585858"/>
                </a:solidFill>
                <a:latin typeface="Calibri"/>
                <a:cs typeface="Calibri"/>
              </a:rPr>
              <a:t>Police</a:t>
            </a:r>
            <a:endParaRPr sz="750">
              <a:solidFill>
                <a:prstClr val="black"/>
              </a:solidFill>
              <a:latin typeface="Calibri"/>
              <a:cs typeface="Calibri"/>
            </a:endParaRPr>
          </a:p>
        </p:txBody>
      </p:sp>
      <p:sp>
        <p:nvSpPr>
          <p:cNvPr id="161" name="object 161"/>
          <p:cNvSpPr/>
          <p:nvPr/>
        </p:nvSpPr>
        <p:spPr>
          <a:xfrm>
            <a:off x="7109339" y="2824276"/>
            <a:ext cx="53253" cy="53253"/>
          </a:xfrm>
          <a:custGeom>
            <a:avLst/>
            <a:gdLst/>
            <a:ahLst/>
            <a:cxnLst/>
            <a:rect l="l" t="t" r="r" b="b"/>
            <a:pathLst>
              <a:path w="78104" h="78104">
                <a:moveTo>
                  <a:pt x="0" y="0"/>
                </a:moveTo>
                <a:lnTo>
                  <a:pt x="77724" y="0"/>
                </a:lnTo>
                <a:lnTo>
                  <a:pt x="77724" y="77724"/>
                </a:lnTo>
                <a:lnTo>
                  <a:pt x="0" y="77724"/>
                </a:lnTo>
                <a:lnTo>
                  <a:pt x="0"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162" name="object 162"/>
          <p:cNvSpPr txBox="1"/>
          <p:nvPr/>
        </p:nvSpPr>
        <p:spPr>
          <a:xfrm>
            <a:off x="7177118" y="2570936"/>
            <a:ext cx="921760" cy="326972"/>
          </a:xfrm>
          <a:prstGeom prst="rect">
            <a:avLst/>
          </a:prstGeom>
        </p:spPr>
        <p:txBody>
          <a:bodyPr vert="horz" wrap="square" lIns="0" tIns="8659" rIns="0" bIns="0" rtlCol="0">
            <a:spAutoFit/>
          </a:bodyPr>
          <a:lstStyle/>
          <a:p>
            <a:pPr marL="532087" defTabSz="623438">
              <a:spcBef>
                <a:spcPts val="68"/>
              </a:spcBef>
            </a:pPr>
            <a:r>
              <a:rPr sz="818" spc="41" dirty="0">
                <a:solidFill>
                  <a:srgbClr val="585858"/>
                </a:solidFill>
                <a:latin typeface="Calibri"/>
                <a:cs typeface="Calibri"/>
              </a:rPr>
              <a:t>2</a:t>
            </a:r>
            <a:r>
              <a:rPr sz="818" spc="31" dirty="0">
                <a:solidFill>
                  <a:srgbClr val="585858"/>
                </a:solidFill>
                <a:latin typeface="Calibri"/>
                <a:cs typeface="Calibri"/>
              </a:rPr>
              <a:t>0</a:t>
            </a:r>
            <a:r>
              <a:rPr sz="818" spc="41" dirty="0">
                <a:solidFill>
                  <a:srgbClr val="585858"/>
                </a:solidFill>
                <a:latin typeface="Calibri"/>
                <a:cs typeface="Calibri"/>
              </a:rPr>
              <a:t>1</a:t>
            </a:r>
            <a:r>
              <a:rPr sz="818" spc="31" dirty="0">
                <a:solidFill>
                  <a:srgbClr val="585858"/>
                </a:solidFill>
                <a:latin typeface="Calibri"/>
                <a:cs typeface="Calibri"/>
              </a:rPr>
              <a:t>9</a:t>
            </a:r>
            <a:r>
              <a:rPr sz="818" spc="10" dirty="0">
                <a:solidFill>
                  <a:srgbClr val="585858"/>
                </a:solidFill>
                <a:latin typeface="Calibri"/>
                <a:cs typeface="Calibri"/>
              </a:rPr>
              <a:t>-</a:t>
            </a:r>
            <a:r>
              <a:rPr sz="818" spc="41" dirty="0">
                <a:solidFill>
                  <a:srgbClr val="585858"/>
                </a:solidFill>
                <a:latin typeface="Calibri"/>
                <a:cs typeface="Calibri"/>
              </a:rPr>
              <a:t>20</a:t>
            </a:r>
            <a:endParaRPr sz="818">
              <a:solidFill>
                <a:prstClr val="black"/>
              </a:solidFill>
              <a:latin typeface="Calibri"/>
              <a:cs typeface="Calibri"/>
            </a:endParaRPr>
          </a:p>
          <a:p>
            <a:pPr marL="8659" defTabSz="623438">
              <a:spcBef>
                <a:spcPts val="634"/>
              </a:spcBef>
            </a:pPr>
            <a:r>
              <a:rPr sz="750" spc="27" dirty="0">
                <a:solidFill>
                  <a:srgbClr val="585858"/>
                </a:solidFill>
                <a:latin typeface="Calibri"/>
                <a:cs typeface="Calibri"/>
              </a:rPr>
              <a:t>All </a:t>
            </a:r>
            <a:r>
              <a:rPr sz="750" spc="24" dirty="0">
                <a:solidFill>
                  <a:srgbClr val="585858"/>
                </a:solidFill>
                <a:latin typeface="Calibri"/>
                <a:cs typeface="Calibri"/>
              </a:rPr>
              <a:t>Other</a:t>
            </a:r>
            <a:r>
              <a:rPr sz="750" spc="-14" dirty="0">
                <a:solidFill>
                  <a:srgbClr val="585858"/>
                </a:solidFill>
                <a:latin typeface="Calibri"/>
                <a:cs typeface="Calibri"/>
              </a:rPr>
              <a:t> </a:t>
            </a:r>
            <a:r>
              <a:rPr sz="750" spc="37" dirty="0">
                <a:solidFill>
                  <a:srgbClr val="585858"/>
                </a:solidFill>
                <a:latin typeface="Calibri"/>
                <a:cs typeface="Calibri"/>
              </a:rPr>
              <a:t>Agencies</a:t>
            </a:r>
            <a:endParaRPr sz="750">
              <a:solidFill>
                <a:prstClr val="black"/>
              </a:solidFill>
              <a:latin typeface="Calibri"/>
              <a:cs typeface="Calibri"/>
            </a:endParaRPr>
          </a:p>
        </p:txBody>
      </p:sp>
      <p:sp>
        <p:nvSpPr>
          <p:cNvPr id="198" name="object 198"/>
          <p:cNvSpPr txBox="1"/>
          <p:nvPr/>
        </p:nvSpPr>
        <p:spPr>
          <a:xfrm>
            <a:off x="6056472" y="6598054"/>
            <a:ext cx="79231" cy="109337"/>
          </a:xfrm>
          <a:prstGeom prst="rect">
            <a:avLst/>
          </a:prstGeom>
        </p:spPr>
        <p:txBody>
          <a:bodyPr vert="horz" wrap="square" lIns="0" tIns="4330" rIns="0" bIns="0" rtlCol="0">
            <a:spAutoFit/>
          </a:bodyPr>
          <a:lstStyle/>
          <a:p>
            <a:pPr marL="17318" defTabSz="623438">
              <a:spcBef>
                <a:spcPts val="34"/>
              </a:spcBef>
            </a:pPr>
            <a:r>
              <a:rPr sz="682" spc="3" dirty="0">
                <a:solidFill>
                  <a:srgbClr val="231F20"/>
                </a:solidFill>
                <a:latin typeface="Calibri"/>
                <a:cs typeface="Calibri"/>
              </a:rPr>
              <a:t>5</a:t>
            </a:r>
            <a:endParaRPr sz="682">
              <a:solidFill>
                <a:prstClr val="black"/>
              </a:solidFill>
              <a:latin typeface="Calibri"/>
              <a:cs typeface="Calibri"/>
            </a:endParaRPr>
          </a:p>
        </p:txBody>
      </p:sp>
      <p:sp>
        <p:nvSpPr>
          <p:cNvPr id="163" name="object 163"/>
          <p:cNvSpPr txBox="1"/>
          <p:nvPr/>
        </p:nvSpPr>
        <p:spPr>
          <a:xfrm>
            <a:off x="4481103" y="264103"/>
            <a:ext cx="3229841" cy="538569"/>
          </a:xfrm>
          <a:prstGeom prst="rect">
            <a:avLst/>
          </a:prstGeom>
        </p:spPr>
        <p:txBody>
          <a:bodyPr vert="horz" wrap="square" lIns="0" tIns="8659" rIns="0" bIns="0" rtlCol="0">
            <a:spAutoFit/>
          </a:bodyPr>
          <a:lstStyle/>
          <a:p>
            <a:pPr algn="ctr" defTabSz="623438">
              <a:spcBef>
                <a:spcPts val="68"/>
              </a:spcBef>
            </a:pPr>
            <a:r>
              <a:rPr sz="1227" b="1" spc="-24" dirty="0">
                <a:solidFill>
                  <a:srgbClr val="B5292D"/>
                </a:solidFill>
                <a:latin typeface="Century Gothic"/>
                <a:cs typeface="Century Gothic"/>
              </a:rPr>
              <a:t>Fuel</a:t>
            </a:r>
            <a:r>
              <a:rPr sz="1227" b="1" spc="-95" dirty="0">
                <a:solidFill>
                  <a:srgbClr val="B5292D"/>
                </a:solidFill>
                <a:latin typeface="Century Gothic"/>
                <a:cs typeface="Century Gothic"/>
              </a:rPr>
              <a:t> </a:t>
            </a:r>
            <a:r>
              <a:rPr sz="1227" b="1" spc="-65" dirty="0">
                <a:solidFill>
                  <a:srgbClr val="B5292D"/>
                </a:solidFill>
                <a:latin typeface="Century Gothic"/>
                <a:cs typeface="Century Gothic"/>
              </a:rPr>
              <a:t>Cost</a:t>
            </a:r>
            <a:r>
              <a:rPr sz="1227" b="1" spc="-95" dirty="0">
                <a:solidFill>
                  <a:srgbClr val="B5292D"/>
                </a:solidFill>
                <a:latin typeface="Century Gothic"/>
                <a:cs typeface="Century Gothic"/>
              </a:rPr>
              <a:t> </a:t>
            </a:r>
            <a:r>
              <a:rPr sz="1227" b="1" spc="-3" dirty="0">
                <a:solidFill>
                  <a:srgbClr val="B5292D"/>
                </a:solidFill>
                <a:latin typeface="Century Gothic"/>
                <a:cs typeface="Century Gothic"/>
              </a:rPr>
              <a:t>&amp;</a:t>
            </a:r>
            <a:r>
              <a:rPr sz="1227" b="1" spc="-95" dirty="0">
                <a:solidFill>
                  <a:srgbClr val="B5292D"/>
                </a:solidFill>
                <a:latin typeface="Century Gothic"/>
                <a:cs typeface="Century Gothic"/>
              </a:rPr>
              <a:t> </a:t>
            </a:r>
            <a:r>
              <a:rPr sz="1227" b="1" spc="-55" dirty="0">
                <a:solidFill>
                  <a:srgbClr val="B5292D"/>
                </a:solidFill>
                <a:latin typeface="Century Gothic"/>
                <a:cs typeface="Century Gothic"/>
              </a:rPr>
              <a:t>Gallons</a:t>
            </a:r>
            <a:r>
              <a:rPr sz="1227" b="1" spc="-95" dirty="0">
                <a:solidFill>
                  <a:srgbClr val="B5292D"/>
                </a:solidFill>
                <a:latin typeface="Century Gothic"/>
                <a:cs typeface="Century Gothic"/>
              </a:rPr>
              <a:t> </a:t>
            </a:r>
            <a:r>
              <a:rPr sz="1227" b="1" spc="-48" dirty="0">
                <a:solidFill>
                  <a:srgbClr val="B5292D"/>
                </a:solidFill>
                <a:latin typeface="Century Gothic"/>
                <a:cs typeface="Century Gothic"/>
              </a:rPr>
              <a:t>Used</a:t>
            </a:r>
            <a:r>
              <a:rPr sz="1227" b="1" spc="-95" dirty="0">
                <a:solidFill>
                  <a:srgbClr val="B5292D"/>
                </a:solidFill>
                <a:latin typeface="Century Gothic"/>
                <a:cs typeface="Century Gothic"/>
              </a:rPr>
              <a:t> </a:t>
            </a:r>
            <a:r>
              <a:rPr sz="1227" b="1" spc="-123" dirty="0">
                <a:solidFill>
                  <a:srgbClr val="B5292D"/>
                </a:solidFill>
                <a:latin typeface="Century Gothic"/>
                <a:cs typeface="Century Gothic"/>
              </a:rPr>
              <a:t>-</a:t>
            </a:r>
            <a:r>
              <a:rPr sz="1227" b="1" spc="-95" dirty="0">
                <a:solidFill>
                  <a:srgbClr val="B5292D"/>
                </a:solidFill>
                <a:latin typeface="Century Gothic"/>
                <a:cs typeface="Century Gothic"/>
              </a:rPr>
              <a:t> </a:t>
            </a:r>
            <a:r>
              <a:rPr sz="1227" b="1" spc="-24" dirty="0">
                <a:solidFill>
                  <a:srgbClr val="B5292D"/>
                </a:solidFill>
                <a:latin typeface="Century Gothic"/>
                <a:cs typeface="Century Gothic"/>
              </a:rPr>
              <a:t>Per</a:t>
            </a:r>
            <a:r>
              <a:rPr sz="1227" b="1" spc="-95" dirty="0">
                <a:solidFill>
                  <a:srgbClr val="B5292D"/>
                </a:solidFill>
                <a:latin typeface="Century Gothic"/>
                <a:cs typeface="Century Gothic"/>
              </a:rPr>
              <a:t> </a:t>
            </a:r>
            <a:r>
              <a:rPr sz="1227" b="1" spc="-109" dirty="0">
                <a:solidFill>
                  <a:srgbClr val="B5292D"/>
                </a:solidFill>
                <a:latin typeface="Century Gothic"/>
                <a:cs typeface="Century Gothic"/>
              </a:rPr>
              <a:t>Agency,</a:t>
            </a:r>
            <a:r>
              <a:rPr sz="1227" b="1" spc="-95" dirty="0">
                <a:solidFill>
                  <a:srgbClr val="B5292D"/>
                </a:solidFill>
                <a:latin typeface="Century Gothic"/>
                <a:cs typeface="Century Gothic"/>
              </a:rPr>
              <a:t> </a:t>
            </a:r>
            <a:r>
              <a:rPr sz="1227" b="1" spc="-24" dirty="0">
                <a:solidFill>
                  <a:srgbClr val="B5292D"/>
                </a:solidFill>
                <a:latin typeface="Century Gothic"/>
                <a:cs typeface="Century Gothic"/>
              </a:rPr>
              <a:t>Per</a:t>
            </a:r>
            <a:r>
              <a:rPr sz="1227" b="1" spc="-147" dirty="0">
                <a:solidFill>
                  <a:srgbClr val="B5292D"/>
                </a:solidFill>
                <a:latin typeface="Century Gothic"/>
                <a:cs typeface="Century Gothic"/>
              </a:rPr>
              <a:t> </a:t>
            </a:r>
            <a:r>
              <a:rPr sz="1227" b="1" spc="-99" dirty="0">
                <a:solidFill>
                  <a:srgbClr val="B5292D"/>
                </a:solidFill>
                <a:latin typeface="Century Gothic"/>
                <a:cs typeface="Century Gothic"/>
              </a:rPr>
              <a:t>Year</a:t>
            </a:r>
            <a:endParaRPr sz="1227">
              <a:solidFill>
                <a:prstClr val="black"/>
              </a:solidFill>
              <a:latin typeface="Century Gothic"/>
              <a:cs typeface="Century Gothic"/>
            </a:endParaRPr>
          </a:p>
          <a:p>
            <a:pPr defTabSz="623438">
              <a:spcBef>
                <a:spcPts val="34"/>
              </a:spcBef>
            </a:pPr>
            <a:endParaRPr sz="1261">
              <a:solidFill>
                <a:prstClr val="black"/>
              </a:solidFill>
              <a:latin typeface="Times New Roman"/>
              <a:cs typeface="Times New Roman"/>
            </a:endParaRPr>
          </a:p>
          <a:p>
            <a:pPr marL="2165" algn="ctr" defTabSz="623438"/>
            <a:r>
              <a:rPr sz="955" b="1" spc="-17" dirty="0">
                <a:solidFill>
                  <a:srgbClr val="585858"/>
                </a:solidFill>
                <a:latin typeface="Century Gothic"/>
                <a:cs typeface="Century Gothic"/>
              </a:rPr>
              <a:t>Fuel</a:t>
            </a:r>
            <a:r>
              <a:rPr sz="955" b="1" spc="-92" dirty="0">
                <a:solidFill>
                  <a:srgbClr val="585858"/>
                </a:solidFill>
                <a:latin typeface="Century Gothic"/>
                <a:cs typeface="Century Gothic"/>
              </a:rPr>
              <a:t> </a:t>
            </a:r>
            <a:r>
              <a:rPr sz="955" b="1" spc="-48" dirty="0">
                <a:solidFill>
                  <a:srgbClr val="585858"/>
                </a:solidFill>
                <a:latin typeface="Century Gothic"/>
                <a:cs typeface="Century Gothic"/>
              </a:rPr>
              <a:t>Cost</a:t>
            </a:r>
            <a:r>
              <a:rPr sz="955" b="1" spc="-89" dirty="0">
                <a:solidFill>
                  <a:srgbClr val="585858"/>
                </a:solidFill>
                <a:latin typeface="Century Gothic"/>
                <a:cs typeface="Century Gothic"/>
              </a:rPr>
              <a:t> </a:t>
            </a:r>
            <a:r>
              <a:rPr sz="955" b="1" spc="-95" dirty="0">
                <a:solidFill>
                  <a:srgbClr val="585858"/>
                </a:solidFill>
                <a:latin typeface="Century Gothic"/>
                <a:cs typeface="Century Gothic"/>
              </a:rPr>
              <a:t>-</a:t>
            </a:r>
            <a:r>
              <a:rPr sz="955" b="1" spc="-78" dirty="0">
                <a:solidFill>
                  <a:srgbClr val="585858"/>
                </a:solidFill>
                <a:latin typeface="Century Gothic"/>
                <a:cs typeface="Century Gothic"/>
              </a:rPr>
              <a:t> </a:t>
            </a:r>
            <a:r>
              <a:rPr sz="955" b="1" spc="-20" dirty="0">
                <a:solidFill>
                  <a:srgbClr val="585858"/>
                </a:solidFill>
                <a:latin typeface="Century Gothic"/>
                <a:cs typeface="Century Gothic"/>
              </a:rPr>
              <a:t>Per</a:t>
            </a:r>
            <a:r>
              <a:rPr sz="955" b="1" spc="-75" dirty="0">
                <a:solidFill>
                  <a:srgbClr val="585858"/>
                </a:solidFill>
                <a:latin typeface="Century Gothic"/>
                <a:cs typeface="Century Gothic"/>
              </a:rPr>
              <a:t> </a:t>
            </a:r>
            <a:r>
              <a:rPr sz="955" b="1" spc="-82" dirty="0">
                <a:solidFill>
                  <a:srgbClr val="585858"/>
                </a:solidFill>
                <a:latin typeface="Century Gothic"/>
                <a:cs typeface="Century Gothic"/>
              </a:rPr>
              <a:t>Agency,</a:t>
            </a:r>
            <a:r>
              <a:rPr sz="955" b="1" spc="-89" dirty="0">
                <a:solidFill>
                  <a:srgbClr val="585858"/>
                </a:solidFill>
                <a:latin typeface="Century Gothic"/>
                <a:cs typeface="Century Gothic"/>
              </a:rPr>
              <a:t> </a:t>
            </a:r>
            <a:r>
              <a:rPr sz="955" b="1" spc="-20" dirty="0">
                <a:solidFill>
                  <a:srgbClr val="585858"/>
                </a:solidFill>
                <a:latin typeface="Century Gothic"/>
                <a:cs typeface="Century Gothic"/>
              </a:rPr>
              <a:t>Per</a:t>
            </a:r>
            <a:r>
              <a:rPr sz="955" b="1" spc="-126" dirty="0">
                <a:solidFill>
                  <a:srgbClr val="585858"/>
                </a:solidFill>
                <a:latin typeface="Century Gothic"/>
                <a:cs typeface="Century Gothic"/>
              </a:rPr>
              <a:t> </a:t>
            </a:r>
            <a:r>
              <a:rPr sz="955" b="1" spc="-75" dirty="0">
                <a:solidFill>
                  <a:srgbClr val="585858"/>
                </a:solidFill>
                <a:latin typeface="Century Gothic"/>
                <a:cs typeface="Century Gothic"/>
              </a:rPr>
              <a:t>Year</a:t>
            </a:r>
            <a:endParaRPr sz="955">
              <a:solidFill>
                <a:prstClr val="black"/>
              </a:solidFill>
              <a:latin typeface="Century Gothic"/>
              <a:cs typeface="Century Gothic"/>
            </a:endParaRPr>
          </a:p>
        </p:txBody>
      </p:sp>
      <p:sp>
        <p:nvSpPr>
          <p:cNvPr id="164" name="object 164"/>
          <p:cNvSpPr txBox="1"/>
          <p:nvPr/>
        </p:nvSpPr>
        <p:spPr>
          <a:xfrm>
            <a:off x="3758046" y="6156614"/>
            <a:ext cx="4675909" cy="319936"/>
          </a:xfrm>
          <a:prstGeom prst="rect">
            <a:avLst/>
          </a:prstGeom>
          <a:solidFill>
            <a:srgbClr val="00215B"/>
          </a:solidFill>
        </p:spPr>
        <p:txBody>
          <a:bodyPr vert="horz" wrap="square" lIns="0" tIns="67541" rIns="0" bIns="0" rtlCol="0">
            <a:spAutoFit/>
          </a:bodyPr>
          <a:lstStyle/>
          <a:p>
            <a:pPr algn="ctr" defTabSz="623438">
              <a:spcBef>
                <a:spcPts val="532"/>
              </a:spcBef>
            </a:pPr>
            <a:r>
              <a:rPr sz="818" spc="10" dirty="0">
                <a:solidFill>
                  <a:srgbClr val="FFFFFF"/>
                </a:solidFill>
                <a:latin typeface="Calibri"/>
                <a:cs typeface="Calibri"/>
              </a:rPr>
              <a:t>Excludes</a:t>
            </a:r>
            <a:r>
              <a:rPr sz="818" spc="-10" dirty="0">
                <a:solidFill>
                  <a:srgbClr val="FFFFFF"/>
                </a:solidFill>
                <a:latin typeface="Calibri"/>
                <a:cs typeface="Calibri"/>
              </a:rPr>
              <a:t> </a:t>
            </a:r>
            <a:r>
              <a:rPr sz="818" dirty="0">
                <a:solidFill>
                  <a:srgbClr val="FFFFFF"/>
                </a:solidFill>
                <a:latin typeface="Calibri"/>
                <a:cs typeface="Calibri"/>
              </a:rPr>
              <a:t>PennDOT,</a:t>
            </a:r>
            <a:r>
              <a:rPr sz="818" spc="-44" dirty="0">
                <a:solidFill>
                  <a:srgbClr val="FFFFFF"/>
                </a:solidFill>
                <a:latin typeface="Calibri"/>
                <a:cs typeface="Calibri"/>
              </a:rPr>
              <a:t> </a:t>
            </a:r>
            <a:r>
              <a:rPr sz="818" spc="3" dirty="0">
                <a:solidFill>
                  <a:srgbClr val="FFFFFF"/>
                </a:solidFill>
                <a:latin typeface="Calibri"/>
                <a:cs typeface="Calibri"/>
              </a:rPr>
              <a:t>Turnpike</a:t>
            </a:r>
            <a:r>
              <a:rPr sz="818" spc="-10" dirty="0">
                <a:solidFill>
                  <a:srgbClr val="FFFFFF"/>
                </a:solidFill>
                <a:latin typeface="Calibri"/>
                <a:cs typeface="Calibri"/>
              </a:rPr>
              <a:t> </a:t>
            </a:r>
            <a:r>
              <a:rPr sz="818" spc="14" dirty="0">
                <a:solidFill>
                  <a:srgbClr val="FFFFFF"/>
                </a:solidFill>
                <a:latin typeface="Calibri"/>
                <a:cs typeface="Calibri"/>
              </a:rPr>
              <a:t>Commission</a:t>
            </a:r>
            <a:r>
              <a:rPr sz="818" spc="-7" dirty="0">
                <a:solidFill>
                  <a:srgbClr val="FFFFFF"/>
                </a:solidFill>
                <a:latin typeface="Calibri"/>
                <a:cs typeface="Calibri"/>
              </a:rPr>
              <a:t> </a:t>
            </a:r>
            <a:r>
              <a:rPr sz="818" spc="-65" dirty="0">
                <a:solidFill>
                  <a:srgbClr val="FFFFFF"/>
                </a:solidFill>
                <a:latin typeface="Calibri"/>
                <a:cs typeface="Calibri"/>
              </a:rPr>
              <a:t>&amp;</a:t>
            </a:r>
            <a:r>
              <a:rPr sz="818" spc="-10" dirty="0">
                <a:solidFill>
                  <a:srgbClr val="FFFFFF"/>
                </a:solidFill>
                <a:latin typeface="Calibri"/>
                <a:cs typeface="Calibri"/>
              </a:rPr>
              <a:t> </a:t>
            </a:r>
            <a:r>
              <a:rPr sz="818" spc="10" dirty="0">
                <a:solidFill>
                  <a:srgbClr val="FFFFFF"/>
                </a:solidFill>
                <a:latin typeface="Calibri"/>
                <a:cs typeface="Calibri"/>
              </a:rPr>
              <a:t>Penn</a:t>
            </a:r>
            <a:r>
              <a:rPr sz="818" spc="-7" dirty="0">
                <a:solidFill>
                  <a:srgbClr val="FFFFFF"/>
                </a:solidFill>
                <a:latin typeface="Calibri"/>
                <a:cs typeface="Calibri"/>
              </a:rPr>
              <a:t> </a:t>
            </a:r>
            <a:r>
              <a:rPr sz="818" dirty="0">
                <a:solidFill>
                  <a:srgbClr val="FFFFFF"/>
                </a:solidFill>
                <a:latin typeface="Calibri"/>
                <a:cs typeface="Calibri"/>
              </a:rPr>
              <a:t>State</a:t>
            </a:r>
            <a:r>
              <a:rPr sz="818" spc="-10" dirty="0">
                <a:solidFill>
                  <a:srgbClr val="FFFFFF"/>
                </a:solidFill>
                <a:latin typeface="Calibri"/>
                <a:cs typeface="Calibri"/>
              </a:rPr>
              <a:t> </a:t>
            </a:r>
            <a:r>
              <a:rPr sz="818" spc="-3" dirty="0">
                <a:solidFill>
                  <a:srgbClr val="FFFFFF"/>
                </a:solidFill>
                <a:latin typeface="Calibri"/>
                <a:cs typeface="Calibri"/>
              </a:rPr>
              <a:t>University,</a:t>
            </a:r>
            <a:r>
              <a:rPr sz="818" spc="-10" dirty="0">
                <a:solidFill>
                  <a:srgbClr val="FFFFFF"/>
                </a:solidFill>
                <a:latin typeface="Calibri"/>
                <a:cs typeface="Calibri"/>
              </a:rPr>
              <a:t> </a:t>
            </a:r>
            <a:r>
              <a:rPr sz="818" spc="17" dirty="0">
                <a:solidFill>
                  <a:srgbClr val="FFFFFF"/>
                </a:solidFill>
                <a:latin typeface="Calibri"/>
                <a:cs typeface="Calibri"/>
              </a:rPr>
              <a:t>and</a:t>
            </a:r>
            <a:r>
              <a:rPr sz="818" spc="-7" dirty="0">
                <a:solidFill>
                  <a:srgbClr val="FFFFFF"/>
                </a:solidFill>
                <a:latin typeface="Calibri"/>
                <a:cs typeface="Calibri"/>
              </a:rPr>
              <a:t> </a:t>
            </a:r>
            <a:r>
              <a:rPr sz="818" spc="3" dirty="0">
                <a:solidFill>
                  <a:srgbClr val="FFFFFF"/>
                </a:solidFill>
                <a:latin typeface="Calibri"/>
                <a:cs typeface="Calibri"/>
              </a:rPr>
              <a:t>internal</a:t>
            </a:r>
            <a:r>
              <a:rPr sz="818" spc="-10" dirty="0">
                <a:solidFill>
                  <a:srgbClr val="FFFFFF"/>
                </a:solidFill>
                <a:latin typeface="Calibri"/>
                <a:cs typeface="Calibri"/>
              </a:rPr>
              <a:t> </a:t>
            </a:r>
            <a:r>
              <a:rPr sz="818" spc="24" dirty="0">
                <a:solidFill>
                  <a:srgbClr val="FFFFFF"/>
                </a:solidFill>
                <a:latin typeface="Calibri"/>
                <a:cs typeface="Calibri"/>
              </a:rPr>
              <a:t>agency</a:t>
            </a:r>
            <a:r>
              <a:rPr sz="818" spc="-7" dirty="0">
                <a:solidFill>
                  <a:srgbClr val="FFFFFF"/>
                </a:solidFill>
                <a:latin typeface="Calibri"/>
                <a:cs typeface="Calibri"/>
              </a:rPr>
              <a:t> </a:t>
            </a:r>
            <a:r>
              <a:rPr sz="818" spc="3" dirty="0">
                <a:solidFill>
                  <a:srgbClr val="FFFFFF"/>
                </a:solidFill>
                <a:latin typeface="Calibri"/>
                <a:cs typeface="Calibri"/>
              </a:rPr>
              <a:t>fuel</a:t>
            </a:r>
            <a:r>
              <a:rPr sz="818" spc="-10" dirty="0">
                <a:solidFill>
                  <a:srgbClr val="FFFFFF"/>
                </a:solidFill>
                <a:latin typeface="Calibri"/>
                <a:cs typeface="Calibri"/>
              </a:rPr>
              <a:t> </a:t>
            </a:r>
            <a:r>
              <a:rPr sz="818" spc="7" dirty="0">
                <a:solidFill>
                  <a:srgbClr val="FFFFFF"/>
                </a:solidFill>
                <a:latin typeface="Calibri"/>
                <a:cs typeface="Calibri"/>
              </a:rPr>
              <a:t>tank</a:t>
            </a:r>
            <a:r>
              <a:rPr sz="818" spc="-7" dirty="0">
                <a:solidFill>
                  <a:srgbClr val="FFFFFF"/>
                </a:solidFill>
                <a:latin typeface="Calibri"/>
                <a:cs typeface="Calibri"/>
              </a:rPr>
              <a:t> </a:t>
            </a:r>
            <a:r>
              <a:rPr sz="818" spc="7" dirty="0">
                <a:solidFill>
                  <a:srgbClr val="FFFFFF"/>
                </a:solidFill>
                <a:latin typeface="Calibri"/>
                <a:cs typeface="Calibri"/>
              </a:rPr>
              <a:t>usage.</a:t>
            </a:r>
            <a:endParaRPr sz="818">
              <a:solidFill>
                <a:prstClr val="black"/>
              </a:solidFill>
              <a:latin typeface="Calibri"/>
              <a:cs typeface="Calibri"/>
            </a:endParaRPr>
          </a:p>
          <a:p>
            <a:pPr algn="ctr" defTabSz="623438"/>
            <a:r>
              <a:rPr sz="818" spc="-7" dirty="0">
                <a:solidFill>
                  <a:srgbClr val="FFFFFF"/>
                </a:solidFill>
                <a:latin typeface="Calibri"/>
                <a:cs typeface="Calibri"/>
              </a:rPr>
              <a:t>Total </a:t>
            </a:r>
            <a:r>
              <a:rPr sz="818" spc="17" dirty="0">
                <a:solidFill>
                  <a:srgbClr val="FFFFFF"/>
                </a:solidFill>
                <a:latin typeface="Calibri"/>
                <a:cs typeface="Calibri"/>
              </a:rPr>
              <a:t>gallons </a:t>
            </a:r>
            <a:r>
              <a:rPr sz="818" spc="10" dirty="0">
                <a:solidFill>
                  <a:srgbClr val="FFFFFF"/>
                </a:solidFill>
                <a:latin typeface="Calibri"/>
                <a:cs typeface="Calibri"/>
              </a:rPr>
              <a:t>purchased with </a:t>
            </a:r>
            <a:r>
              <a:rPr sz="818" spc="14" dirty="0">
                <a:solidFill>
                  <a:srgbClr val="FFFFFF"/>
                </a:solidFill>
                <a:latin typeface="Calibri"/>
                <a:cs typeface="Calibri"/>
              </a:rPr>
              <a:t>Commonwealth </a:t>
            </a:r>
            <a:r>
              <a:rPr sz="818" spc="3" dirty="0">
                <a:solidFill>
                  <a:srgbClr val="FFFFFF"/>
                </a:solidFill>
                <a:latin typeface="Calibri"/>
                <a:cs typeface="Calibri"/>
              </a:rPr>
              <a:t>fuel</a:t>
            </a:r>
            <a:r>
              <a:rPr sz="818" spc="-130" dirty="0">
                <a:solidFill>
                  <a:srgbClr val="FFFFFF"/>
                </a:solidFill>
                <a:latin typeface="Calibri"/>
                <a:cs typeface="Calibri"/>
              </a:rPr>
              <a:t> </a:t>
            </a:r>
            <a:r>
              <a:rPr sz="818" spc="-7" dirty="0">
                <a:solidFill>
                  <a:srgbClr val="FFFFFF"/>
                </a:solidFill>
                <a:latin typeface="Calibri"/>
                <a:cs typeface="Calibri"/>
              </a:rPr>
              <a:t>card.</a:t>
            </a:r>
            <a:endParaRPr sz="818">
              <a:solidFill>
                <a:prstClr val="black"/>
              </a:solidFill>
              <a:latin typeface="Calibri"/>
              <a:cs typeface="Calibri"/>
            </a:endParaRPr>
          </a:p>
        </p:txBody>
      </p:sp>
      <p:sp>
        <p:nvSpPr>
          <p:cNvPr id="165" name="object 165"/>
          <p:cNvSpPr txBox="1"/>
          <p:nvPr/>
        </p:nvSpPr>
        <p:spPr>
          <a:xfrm>
            <a:off x="7214323" y="5261090"/>
            <a:ext cx="306965" cy="134612"/>
          </a:xfrm>
          <a:prstGeom prst="rect">
            <a:avLst/>
          </a:prstGeom>
        </p:spPr>
        <p:txBody>
          <a:bodyPr vert="horz" wrap="square" lIns="0" tIns="8659" rIns="0" bIns="0" rtlCol="0">
            <a:spAutoFit/>
          </a:bodyPr>
          <a:lstStyle/>
          <a:p>
            <a:pPr marL="8659" defTabSz="623438">
              <a:spcBef>
                <a:spcPts val="68"/>
              </a:spcBef>
            </a:pPr>
            <a:r>
              <a:rPr sz="818" b="1" spc="-20" dirty="0">
                <a:solidFill>
                  <a:srgbClr val="007940"/>
                </a:solidFill>
                <a:latin typeface="Century Gothic"/>
                <a:cs typeface="Century Gothic"/>
              </a:rPr>
              <a:t>.291m</a:t>
            </a:r>
            <a:endParaRPr sz="818">
              <a:solidFill>
                <a:prstClr val="black"/>
              </a:solidFill>
              <a:latin typeface="Century Gothic"/>
              <a:cs typeface="Century Gothic"/>
            </a:endParaRPr>
          </a:p>
        </p:txBody>
      </p:sp>
      <p:sp>
        <p:nvSpPr>
          <p:cNvPr id="166" name="object 166"/>
          <p:cNvSpPr txBox="1"/>
          <p:nvPr/>
        </p:nvSpPr>
        <p:spPr>
          <a:xfrm>
            <a:off x="5168008" y="5240049"/>
            <a:ext cx="306965" cy="134612"/>
          </a:xfrm>
          <a:prstGeom prst="rect">
            <a:avLst/>
          </a:prstGeom>
        </p:spPr>
        <p:txBody>
          <a:bodyPr vert="horz" wrap="square" lIns="0" tIns="8659" rIns="0" bIns="0" rtlCol="0">
            <a:spAutoFit/>
          </a:bodyPr>
          <a:lstStyle/>
          <a:p>
            <a:pPr marL="8659" defTabSz="623438">
              <a:spcBef>
                <a:spcPts val="68"/>
              </a:spcBef>
            </a:pPr>
            <a:r>
              <a:rPr sz="818" b="1" spc="-20" dirty="0">
                <a:solidFill>
                  <a:srgbClr val="007940"/>
                </a:solidFill>
                <a:latin typeface="Century Gothic"/>
                <a:cs typeface="Century Gothic"/>
              </a:rPr>
              <a:t>.320m</a:t>
            </a:r>
            <a:endParaRPr sz="818">
              <a:solidFill>
                <a:prstClr val="black"/>
              </a:solidFill>
              <a:latin typeface="Century Gothic"/>
              <a:cs typeface="Century Gothic"/>
            </a:endParaRPr>
          </a:p>
        </p:txBody>
      </p:sp>
      <p:sp>
        <p:nvSpPr>
          <p:cNvPr id="167" name="object 167"/>
          <p:cNvSpPr txBox="1"/>
          <p:nvPr/>
        </p:nvSpPr>
        <p:spPr>
          <a:xfrm>
            <a:off x="4150218" y="5221561"/>
            <a:ext cx="306965" cy="134612"/>
          </a:xfrm>
          <a:prstGeom prst="rect">
            <a:avLst/>
          </a:prstGeom>
        </p:spPr>
        <p:txBody>
          <a:bodyPr vert="horz" wrap="square" lIns="0" tIns="8659" rIns="0" bIns="0" rtlCol="0">
            <a:spAutoFit/>
          </a:bodyPr>
          <a:lstStyle/>
          <a:p>
            <a:pPr marL="8659" defTabSz="623438">
              <a:spcBef>
                <a:spcPts val="68"/>
              </a:spcBef>
            </a:pPr>
            <a:r>
              <a:rPr sz="818" b="1" spc="-20" dirty="0">
                <a:solidFill>
                  <a:srgbClr val="3F4040"/>
                </a:solidFill>
                <a:latin typeface="Century Gothic"/>
                <a:cs typeface="Century Gothic"/>
              </a:rPr>
              <a:t>.342m</a:t>
            </a:r>
            <a:endParaRPr sz="818">
              <a:solidFill>
                <a:prstClr val="black"/>
              </a:solidFill>
              <a:latin typeface="Century Gothic"/>
              <a:cs typeface="Century Gothic"/>
            </a:endParaRPr>
          </a:p>
        </p:txBody>
      </p:sp>
      <p:sp>
        <p:nvSpPr>
          <p:cNvPr id="168" name="object 168"/>
          <p:cNvSpPr txBox="1"/>
          <p:nvPr/>
        </p:nvSpPr>
        <p:spPr>
          <a:xfrm>
            <a:off x="7508732" y="5180994"/>
            <a:ext cx="306965" cy="134612"/>
          </a:xfrm>
          <a:prstGeom prst="rect">
            <a:avLst/>
          </a:prstGeom>
        </p:spPr>
        <p:txBody>
          <a:bodyPr vert="horz" wrap="square" lIns="0" tIns="8659" rIns="0" bIns="0" rtlCol="0">
            <a:spAutoFit/>
          </a:bodyPr>
          <a:lstStyle/>
          <a:p>
            <a:pPr marL="8659" defTabSz="623438">
              <a:spcBef>
                <a:spcPts val="68"/>
              </a:spcBef>
            </a:pPr>
            <a:r>
              <a:rPr sz="818" b="1" spc="-20" dirty="0">
                <a:solidFill>
                  <a:srgbClr val="007940"/>
                </a:solidFill>
                <a:latin typeface="Century Gothic"/>
                <a:cs typeface="Century Gothic"/>
              </a:rPr>
              <a:t>.449m</a:t>
            </a:r>
            <a:endParaRPr sz="818">
              <a:solidFill>
                <a:prstClr val="black"/>
              </a:solidFill>
              <a:latin typeface="Century Gothic"/>
              <a:cs typeface="Century Gothic"/>
            </a:endParaRPr>
          </a:p>
        </p:txBody>
      </p:sp>
      <p:sp>
        <p:nvSpPr>
          <p:cNvPr id="169" name="object 169"/>
          <p:cNvSpPr txBox="1"/>
          <p:nvPr/>
        </p:nvSpPr>
        <p:spPr>
          <a:xfrm>
            <a:off x="5436439" y="5139257"/>
            <a:ext cx="306965" cy="134612"/>
          </a:xfrm>
          <a:prstGeom prst="rect">
            <a:avLst/>
          </a:prstGeom>
        </p:spPr>
        <p:txBody>
          <a:bodyPr vert="horz" wrap="square" lIns="0" tIns="8659" rIns="0" bIns="0" rtlCol="0">
            <a:spAutoFit/>
          </a:bodyPr>
          <a:lstStyle/>
          <a:p>
            <a:pPr marL="8659" defTabSz="623438">
              <a:spcBef>
                <a:spcPts val="68"/>
              </a:spcBef>
            </a:pPr>
            <a:r>
              <a:rPr sz="818" b="1" spc="-20" dirty="0">
                <a:solidFill>
                  <a:srgbClr val="007940"/>
                </a:solidFill>
                <a:latin typeface="Century Gothic"/>
                <a:cs typeface="Century Gothic"/>
              </a:rPr>
              <a:t>.497m</a:t>
            </a:r>
            <a:endParaRPr sz="818">
              <a:solidFill>
                <a:prstClr val="black"/>
              </a:solidFill>
              <a:latin typeface="Century Gothic"/>
              <a:cs typeface="Century Gothic"/>
            </a:endParaRPr>
          </a:p>
        </p:txBody>
      </p:sp>
      <p:sp>
        <p:nvSpPr>
          <p:cNvPr id="170" name="object 170"/>
          <p:cNvSpPr txBox="1"/>
          <p:nvPr/>
        </p:nvSpPr>
        <p:spPr>
          <a:xfrm>
            <a:off x="4365309" y="5103451"/>
            <a:ext cx="306965" cy="134612"/>
          </a:xfrm>
          <a:prstGeom prst="rect">
            <a:avLst/>
          </a:prstGeom>
        </p:spPr>
        <p:txBody>
          <a:bodyPr vert="horz" wrap="square" lIns="0" tIns="8659" rIns="0" bIns="0" rtlCol="0">
            <a:spAutoFit/>
          </a:bodyPr>
          <a:lstStyle/>
          <a:p>
            <a:pPr marL="8659" defTabSz="623438">
              <a:spcBef>
                <a:spcPts val="68"/>
              </a:spcBef>
            </a:pPr>
            <a:r>
              <a:rPr sz="818" b="1" spc="-20" dirty="0">
                <a:solidFill>
                  <a:srgbClr val="3F4040"/>
                </a:solidFill>
                <a:latin typeface="Century Gothic"/>
                <a:cs typeface="Century Gothic"/>
              </a:rPr>
              <a:t>.511m</a:t>
            </a:r>
            <a:endParaRPr sz="818">
              <a:solidFill>
                <a:prstClr val="black"/>
              </a:solidFill>
              <a:latin typeface="Century Gothic"/>
              <a:cs typeface="Century Gothic"/>
            </a:endParaRPr>
          </a:p>
        </p:txBody>
      </p:sp>
      <p:sp>
        <p:nvSpPr>
          <p:cNvPr id="171" name="object 171"/>
          <p:cNvSpPr txBox="1"/>
          <p:nvPr/>
        </p:nvSpPr>
        <p:spPr>
          <a:xfrm>
            <a:off x="6160859" y="5229571"/>
            <a:ext cx="306965" cy="134612"/>
          </a:xfrm>
          <a:prstGeom prst="rect">
            <a:avLst/>
          </a:prstGeom>
        </p:spPr>
        <p:txBody>
          <a:bodyPr vert="horz" wrap="square" lIns="0" tIns="8659" rIns="0" bIns="0" rtlCol="0">
            <a:spAutoFit/>
          </a:bodyPr>
          <a:lstStyle/>
          <a:p>
            <a:pPr marL="8659" defTabSz="623438">
              <a:spcBef>
                <a:spcPts val="68"/>
              </a:spcBef>
            </a:pPr>
            <a:r>
              <a:rPr sz="818" b="1" spc="-20" dirty="0">
                <a:solidFill>
                  <a:srgbClr val="B5292D"/>
                </a:solidFill>
                <a:latin typeface="Century Gothic"/>
                <a:cs typeface="Century Gothic"/>
              </a:rPr>
              <a:t>.344m</a:t>
            </a:r>
            <a:endParaRPr sz="818">
              <a:solidFill>
                <a:prstClr val="black"/>
              </a:solidFill>
              <a:latin typeface="Century Gothic"/>
              <a:cs typeface="Century Gothic"/>
            </a:endParaRPr>
          </a:p>
        </p:txBody>
      </p:sp>
      <p:sp>
        <p:nvSpPr>
          <p:cNvPr id="172" name="object 172"/>
          <p:cNvSpPr txBox="1"/>
          <p:nvPr/>
        </p:nvSpPr>
        <p:spPr>
          <a:xfrm>
            <a:off x="6472586" y="5172335"/>
            <a:ext cx="306965" cy="134612"/>
          </a:xfrm>
          <a:prstGeom prst="rect">
            <a:avLst/>
          </a:prstGeom>
        </p:spPr>
        <p:txBody>
          <a:bodyPr vert="horz" wrap="square" lIns="0" tIns="8659" rIns="0" bIns="0" rtlCol="0">
            <a:spAutoFit/>
          </a:bodyPr>
          <a:lstStyle/>
          <a:p>
            <a:pPr marL="8659" defTabSz="623438">
              <a:spcBef>
                <a:spcPts val="68"/>
              </a:spcBef>
            </a:pPr>
            <a:r>
              <a:rPr sz="818" b="1" spc="-20" dirty="0">
                <a:solidFill>
                  <a:srgbClr val="B5292D"/>
                </a:solidFill>
                <a:latin typeface="Century Gothic"/>
                <a:cs typeface="Century Gothic"/>
              </a:rPr>
              <a:t>.509m</a:t>
            </a:r>
            <a:endParaRPr sz="818">
              <a:solidFill>
                <a:prstClr val="black"/>
              </a:solidFill>
              <a:latin typeface="Century Gothic"/>
              <a:cs typeface="Century Gothic"/>
            </a:endParaRPr>
          </a:p>
        </p:txBody>
      </p:sp>
      <p:sp>
        <p:nvSpPr>
          <p:cNvPr id="173" name="object 173"/>
          <p:cNvSpPr txBox="1"/>
          <p:nvPr/>
        </p:nvSpPr>
        <p:spPr>
          <a:xfrm>
            <a:off x="7768505" y="3860915"/>
            <a:ext cx="306965" cy="134612"/>
          </a:xfrm>
          <a:prstGeom prst="rect">
            <a:avLst/>
          </a:prstGeom>
        </p:spPr>
        <p:txBody>
          <a:bodyPr vert="horz" wrap="square" lIns="0" tIns="8659" rIns="0" bIns="0" rtlCol="0">
            <a:spAutoFit/>
          </a:bodyPr>
          <a:lstStyle/>
          <a:p>
            <a:pPr marL="8659" defTabSz="623438">
              <a:spcBef>
                <a:spcPts val="68"/>
              </a:spcBef>
            </a:pPr>
            <a:r>
              <a:rPr sz="818" b="1" spc="-20" dirty="0">
                <a:solidFill>
                  <a:srgbClr val="B5292D"/>
                </a:solidFill>
                <a:latin typeface="Century Gothic"/>
                <a:cs typeface="Century Gothic"/>
              </a:rPr>
              <a:t>4.68m</a:t>
            </a:r>
            <a:endParaRPr sz="818">
              <a:solidFill>
                <a:prstClr val="black"/>
              </a:solidFill>
              <a:latin typeface="Century Gothic"/>
              <a:cs typeface="Century Gothic"/>
            </a:endParaRPr>
          </a:p>
        </p:txBody>
      </p:sp>
      <p:sp>
        <p:nvSpPr>
          <p:cNvPr id="174" name="object 174"/>
          <p:cNvSpPr txBox="1"/>
          <p:nvPr/>
        </p:nvSpPr>
        <p:spPr>
          <a:xfrm>
            <a:off x="8005418" y="4487141"/>
            <a:ext cx="306965" cy="134612"/>
          </a:xfrm>
          <a:prstGeom prst="rect">
            <a:avLst/>
          </a:prstGeom>
        </p:spPr>
        <p:txBody>
          <a:bodyPr vert="horz" wrap="square" lIns="0" tIns="8659" rIns="0" bIns="0" rtlCol="0">
            <a:spAutoFit/>
          </a:bodyPr>
          <a:lstStyle/>
          <a:p>
            <a:pPr marL="8659" defTabSz="623438">
              <a:spcBef>
                <a:spcPts val="68"/>
              </a:spcBef>
            </a:pPr>
            <a:r>
              <a:rPr sz="818" b="1" spc="-20" dirty="0">
                <a:solidFill>
                  <a:srgbClr val="007940"/>
                </a:solidFill>
                <a:latin typeface="Century Gothic"/>
                <a:cs typeface="Century Gothic"/>
              </a:rPr>
              <a:t>2.66m</a:t>
            </a:r>
            <a:endParaRPr sz="818">
              <a:solidFill>
                <a:prstClr val="black"/>
              </a:solidFill>
              <a:latin typeface="Century Gothic"/>
              <a:cs typeface="Century Gothic"/>
            </a:endParaRPr>
          </a:p>
        </p:txBody>
      </p:sp>
      <p:sp>
        <p:nvSpPr>
          <p:cNvPr id="175" name="object 175"/>
          <p:cNvSpPr txBox="1"/>
          <p:nvPr/>
        </p:nvSpPr>
        <p:spPr>
          <a:xfrm>
            <a:off x="5700368" y="4067694"/>
            <a:ext cx="306965" cy="134612"/>
          </a:xfrm>
          <a:prstGeom prst="rect">
            <a:avLst/>
          </a:prstGeom>
        </p:spPr>
        <p:txBody>
          <a:bodyPr vert="horz" wrap="square" lIns="0" tIns="8659" rIns="0" bIns="0" rtlCol="0">
            <a:spAutoFit/>
          </a:bodyPr>
          <a:lstStyle/>
          <a:p>
            <a:pPr marL="8659" defTabSz="623438">
              <a:spcBef>
                <a:spcPts val="68"/>
              </a:spcBef>
            </a:pPr>
            <a:r>
              <a:rPr sz="818" b="1" spc="-20" dirty="0">
                <a:solidFill>
                  <a:srgbClr val="007940"/>
                </a:solidFill>
                <a:latin typeface="Century Gothic"/>
                <a:cs typeface="Century Gothic"/>
              </a:rPr>
              <a:t>3.98m</a:t>
            </a:r>
            <a:endParaRPr sz="818">
              <a:solidFill>
                <a:prstClr val="black"/>
              </a:solidFill>
              <a:latin typeface="Century Gothic"/>
              <a:cs typeface="Century Gothic"/>
            </a:endParaRPr>
          </a:p>
        </p:txBody>
      </p:sp>
      <p:sp>
        <p:nvSpPr>
          <p:cNvPr id="176" name="object 176"/>
          <p:cNvSpPr txBox="1"/>
          <p:nvPr/>
        </p:nvSpPr>
        <p:spPr>
          <a:xfrm>
            <a:off x="4552346" y="3955472"/>
            <a:ext cx="306965" cy="134612"/>
          </a:xfrm>
          <a:prstGeom prst="rect">
            <a:avLst/>
          </a:prstGeom>
        </p:spPr>
        <p:txBody>
          <a:bodyPr vert="horz" wrap="square" lIns="0" tIns="8659" rIns="0" bIns="0" rtlCol="0">
            <a:spAutoFit/>
          </a:bodyPr>
          <a:lstStyle/>
          <a:p>
            <a:pPr marL="8659" defTabSz="623438">
              <a:spcBef>
                <a:spcPts val="68"/>
              </a:spcBef>
            </a:pPr>
            <a:r>
              <a:rPr sz="818" b="1" spc="-20" dirty="0">
                <a:solidFill>
                  <a:srgbClr val="3F4040"/>
                </a:solidFill>
                <a:latin typeface="Century Gothic"/>
                <a:cs typeface="Century Gothic"/>
              </a:rPr>
              <a:t>4.30m</a:t>
            </a:r>
            <a:endParaRPr sz="818">
              <a:solidFill>
                <a:prstClr val="black"/>
              </a:solidFill>
              <a:latin typeface="Century Gothic"/>
              <a:cs typeface="Century Gothic"/>
            </a:endParaRPr>
          </a:p>
        </p:txBody>
      </p:sp>
      <p:sp>
        <p:nvSpPr>
          <p:cNvPr id="177" name="object 177"/>
          <p:cNvSpPr txBox="1"/>
          <p:nvPr/>
        </p:nvSpPr>
        <p:spPr>
          <a:xfrm>
            <a:off x="6734437" y="3924733"/>
            <a:ext cx="306965" cy="134612"/>
          </a:xfrm>
          <a:prstGeom prst="rect">
            <a:avLst/>
          </a:prstGeom>
        </p:spPr>
        <p:txBody>
          <a:bodyPr vert="horz" wrap="square" lIns="0" tIns="8659" rIns="0" bIns="0" rtlCol="0">
            <a:spAutoFit/>
          </a:bodyPr>
          <a:lstStyle/>
          <a:p>
            <a:pPr marL="8659" defTabSz="623438">
              <a:spcBef>
                <a:spcPts val="68"/>
              </a:spcBef>
            </a:pPr>
            <a:r>
              <a:rPr sz="818" b="1" spc="-20" dirty="0">
                <a:solidFill>
                  <a:srgbClr val="B5292D"/>
                </a:solidFill>
                <a:latin typeface="Century Gothic"/>
                <a:cs typeface="Century Gothic"/>
              </a:rPr>
              <a:t>4.40m</a:t>
            </a:r>
            <a:endParaRPr sz="818">
              <a:solidFill>
                <a:prstClr val="black"/>
              </a:solidFill>
              <a:latin typeface="Century Gothic"/>
              <a:cs typeface="Century Gothic"/>
            </a:endParaRPr>
          </a:p>
        </p:txBody>
      </p:sp>
      <p:sp>
        <p:nvSpPr>
          <p:cNvPr id="178" name="object 178"/>
          <p:cNvSpPr txBox="1"/>
          <p:nvPr/>
        </p:nvSpPr>
        <p:spPr>
          <a:xfrm>
            <a:off x="5912343" y="4364405"/>
            <a:ext cx="306965" cy="134612"/>
          </a:xfrm>
          <a:prstGeom prst="rect">
            <a:avLst/>
          </a:prstGeom>
        </p:spPr>
        <p:txBody>
          <a:bodyPr vert="horz" wrap="square" lIns="0" tIns="8659" rIns="0" bIns="0" rtlCol="0">
            <a:spAutoFit/>
          </a:bodyPr>
          <a:lstStyle/>
          <a:p>
            <a:pPr marL="8659" defTabSz="623438">
              <a:spcBef>
                <a:spcPts val="68"/>
              </a:spcBef>
            </a:pPr>
            <a:r>
              <a:rPr sz="818" b="1" spc="-20" dirty="0">
                <a:solidFill>
                  <a:srgbClr val="007940"/>
                </a:solidFill>
                <a:latin typeface="Century Gothic"/>
                <a:cs typeface="Century Gothic"/>
              </a:rPr>
              <a:t>3.02m</a:t>
            </a:r>
            <a:endParaRPr sz="818">
              <a:solidFill>
                <a:prstClr val="black"/>
              </a:solidFill>
              <a:latin typeface="Century Gothic"/>
              <a:cs typeface="Century Gothic"/>
            </a:endParaRPr>
          </a:p>
        </p:txBody>
      </p:sp>
      <p:sp>
        <p:nvSpPr>
          <p:cNvPr id="179" name="object 179"/>
          <p:cNvSpPr txBox="1"/>
          <p:nvPr/>
        </p:nvSpPr>
        <p:spPr>
          <a:xfrm>
            <a:off x="4865805" y="4275426"/>
            <a:ext cx="306965" cy="134612"/>
          </a:xfrm>
          <a:prstGeom prst="rect">
            <a:avLst/>
          </a:prstGeom>
        </p:spPr>
        <p:txBody>
          <a:bodyPr vert="horz" wrap="square" lIns="0" tIns="8659" rIns="0" bIns="0" rtlCol="0">
            <a:spAutoFit/>
          </a:bodyPr>
          <a:lstStyle/>
          <a:p>
            <a:pPr marL="8659" defTabSz="623438">
              <a:spcBef>
                <a:spcPts val="68"/>
              </a:spcBef>
            </a:pPr>
            <a:r>
              <a:rPr sz="818" b="1" spc="-20" dirty="0">
                <a:solidFill>
                  <a:srgbClr val="3F4040"/>
                </a:solidFill>
                <a:latin typeface="Century Gothic"/>
                <a:cs typeface="Century Gothic"/>
              </a:rPr>
              <a:t>3.31m</a:t>
            </a:r>
            <a:endParaRPr sz="818">
              <a:solidFill>
                <a:prstClr val="black"/>
              </a:solidFill>
              <a:latin typeface="Century Gothic"/>
              <a:cs typeface="Century Gothic"/>
            </a:endParaRPr>
          </a:p>
        </p:txBody>
      </p:sp>
      <p:sp>
        <p:nvSpPr>
          <p:cNvPr id="180" name="object 180"/>
          <p:cNvSpPr txBox="1"/>
          <p:nvPr/>
        </p:nvSpPr>
        <p:spPr>
          <a:xfrm>
            <a:off x="6958880" y="4364405"/>
            <a:ext cx="306965" cy="134612"/>
          </a:xfrm>
          <a:prstGeom prst="rect">
            <a:avLst/>
          </a:prstGeom>
        </p:spPr>
        <p:txBody>
          <a:bodyPr vert="horz" wrap="square" lIns="0" tIns="8659" rIns="0" bIns="0" rtlCol="0">
            <a:spAutoFit/>
          </a:bodyPr>
          <a:lstStyle/>
          <a:p>
            <a:pPr marL="8659" defTabSz="623438">
              <a:spcBef>
                <a:spcPts val="68"/>
              </a:spcBef>
            </a:pPr>
            <a:r>
              <a:rPr sz="818" b="1" spc="-20" dirty="0">
                <a:solidFill>
                  <a:srgbClr val="007940"/>
                </a:solidFill>
                <a:latin typeface="Century Gothic"/>
                <a:cs typeface="Century Gothic"/>
              </a:rPr>
              <a:t>3.00m</a:t>
            </a:r>
            <a:endParaRPr sz="818">
              <a:solidFill>
                <a:prstClr val="black"/>
              </a:solidFill>
              <a:latin typeface="Century Gothic"/>
              <a:cs typeface="Century Gothic"/>
            </a:endParaRPr>
          </a:p>
        </p:txBody>
      </p:sp>
      <p:sp>
        <p:nvSpPr>
          <p:cNvPr id="181" name="object 181"/>
          <p:cNvSpPr txBox="1"/>
          <p:nvPr/>
        </p:nvSpPr>
        <p:spPr>
          <a:xfrm>
            <a:off x="5164890" y="2262620"/>
            <a:ext cx="364548" cy="134612"/>
          </a:xfrm>
          <a:prstGeom prst="rect">
            <a:avLst/>
          </a:prstGeom>
        </p:spPr>
        <p:txBody>
          <a:bodyPr vert="horz" wrap="square" lIns="0" tIns="8659" rIns="0" bIns="0" rtlCol="0">
            <a:spAutoFit/>
          </a:bodyPr>
          <a:lstStyle/>
          <a:p>
            <a:pPr marL="8659" defTabSz="623438">
              <a:spcBef>
                <a:spcPts val="68"/>
              </a:spcBef>
            </a:pPr>
            <a:r>
              <a:rPr sz="818" b="1" spc="-17" dirty="0">
                <a:solidFill>
                  <a:srgbClr val="B5292D"/>
                </a:solidFill>
                <a:latin typeface="Century Gothic"/>
                <a:cs typeface="Century Gothic"/>
              </a:rPr>
              <a:t>$.898m</a:t>
            </a:r>
            <a:endParaRPr sz="818">
              <a:solidFill>
                <a:prstClr val="black"/>
              </a:solidFill>
              <a:latin typeface="Century Gothic"/>
              <a:cs typeface="Century Gothic"/>
            </a:endParaRPr>
          </a:p>
        </p:txBody>
      </p:sp>
      <p:sp>
        <p:nvSpPr>
          <p:cNvPr id="182" name="object 182"/>
          <p:cNvSpPr txBox="1"/>
          <p:nvPr/>
        </p:nvSpPr>
        <p:spPr>
          <a:xfrm>
            <a:off x="4065878" y="2279938"/>
            <a:ext cx="364548" cy="134612"/>
          </a:xfrm>
          <a:prstGeom prst="rect">
            <a:avLst/>
          </a:prstGeom>
        </p:spPr>
        <p:txBody>
          <a:bodyPr vert="horz" wrap="square" lIns="0" tIns="8659" rIns="0" bIns="0" rtlCol="0">
            <a:spAutoFit/>
          </a:bodyPr>
          <a:lstStyle/>
          <a:p>
            <a:pPr marL="8659" defTabSz="623438">
              <a:spcBef>
                <a:spcPts val="68"/>
              </a:spcBef>
            </a:pPr>
            <a:r>
              <a:rPr sz="818" b="1" spc="-17" dirty="0">
                <a:solidFill>
                  <a:srgbClr val="3F4040"/>
                </a:solidFill>
                <a:latin typeface="Century Gothic"/>
                <a:cs typeface="Century Gothic"/>
              </a:rPr>
              <a:t>$.842m</a:t>
            </a:r>
            <a:endParaRPr sz="818">
              <a:solidFill>
                <a:prstClr val="black"/>
              </a:solidFill>
              <a:latin typeface="Century Gothic"/>
              <a:cs typeface="Century Gothic"/>
            </a:endParaRPr>
          </a:p>
        </p:txBody>
      </p:sp>
      <p:sp>
        <p:nvSpPr>
          <p:cNvPr id="183" name="object 183"/>
          <p:cNvSpPr txBox="1"/>
          <p:nvPr/>
        </p:nvSpPr>
        <p:spPr>
          <a:xfrm>
            <a:off x="6267279" y="2265954"/>
            <a:ext cx="364548" cy="134612"/>
          </a:xfrm>
          <a:prstGeom prst="rect">
            <a:avLst/>
          </a:prstGeom>
        </p:spPr>
        <p:txBody>
          <a:bodyPr vert="horz" wrap="square" lIns="0" tIns="8659" rIns="0" bIns="0" rtlCol="0">
            <a:spAutoFit/>
          </a:bodyPr>
          <a:lstStyle/>
          <a:p>
            <a:pPr marL="8659" defTabSz="623438">
              <a:spcBef>
                <a:spcPts val="68"/>
              </a:spcBef>
            </a:pPr>
            <a:r>
              <a:rPr sz="818" b="1" spc="-17" dirty="0">
                <a:solidFill>
                  <a:srgbClr val="B5292D"/>
                </a:solidFill>
                <a:latin typeface="Century Gothic"/>
                <a:cs typeface="Century Gothic"/>
              </a:rPr>
              <a:t>$.985m</a:t>
            </a:r>
            <a:endParaRPr sz="818">
              <a:solidFill>
                <a:prstClr val="black"/>
              </a:solidFill>
              <a:latin typeface="Century Gothic"/>
              <a:cs typeface="Century Gothic"/>
            </a:endParaRPr>
          </a:p>
        </p:txBody>
      </p:sp>
      <p:sp>
        <p:nvSpPr>
          <p:cNvPr id="184" name="object 184"/>
          <p:cNvSpPr txBox="1"/>
          <p:nvPr/>
        </p:nvSpPr>
        <p:spPr>
          <a:xfrm>
            <a:off x="7298576" y="2285826"/>
            <a:ext cx="364548" cy="134612"/>
          </a:xfrm>
          <a:prstGeom prst="rect">
            <a:avLst/>
          </a:prstGeom>
        </p:spPr>
        <p:txBody>
          <a:bodyPr vert="horz" wrap="square" lIns="0" tIns="8659" rIns="0" bIns="0" rtlCol="0">
            <a:spAutoFit/>
          </a:bodyPr>
          <a:lstStyle/>
          <a:p>
            <a:pPr marL="8659" defTabSz="623438">
              <a:spcBef>
                <a:spcPts val="68"/>
              </a:spcBef>
            </a:pPr>
            <a:r>
              <a:rPr sz="818" b="1" spc="-17" dirty="0">
                <a:solidFill>
                  <a:srgbClr val="007940"/>
                </a:solidFill>
                <a:latin typeface="Century Gothic"/>
                <a:cs typeface="Century Gothic"/>
              </a:rPr>
              <a:t>$.787m</a:t>
            </a:r>
            <a:endParaRPr sz="818">
              <a:solidFill>
                <a:prstClr val="black"/>
              </a:solidFill>
              <a:latin typeface="Century Gothic"/>
              <a:cs typeface="Century Gothic"/>
            </a:endParaRPr>
          </a:p>
        </p:txBody>
      </p:sp>
      <p:sp>
        <p:nvSpPr>
          <p:cNvPr id="185" name="object 185"/>
          <p:cNvSpPr txBox="1"/>
          <p:nvPr/>
        </p:nvSpPr>
        <p:spPr>
          <a:xfrm>
            <a:off x="5368985" y="2147973"/>
            <a:ext cx="364548" cy="134612"/>
          </a:xfrm>
          <a:prstGeom prst="rect">
            <a:avLst/>
          </a:prstGeom>
        </p:spPr>
        <p:txBody>
          <a:bodyPr vert="horz" wrap="square" lIns="0" tIns="8659" rIns="0" bIns="0" rtlCol="0">
            <a:spAutoFit/>
          </a:bodyPr>
          <a:lstStyle/>
          <a:p>
            <a:pPr marL="8659" defTabSz="623438">
              <a:spcBef>
                <a:spcPts val="68"/>
              </a:spcBef>
            </a:pPr>
            <a:r>
              <a:rPr sz="818" b="1" spc="-17" dirty="0">
                <a:solidFill>
                  <a:srgbClr val="B5292D"/>
                </a:solidFill>
                <a:latin typeface="Century Gothic"/>
                <a:cs typeface="Century Gothic"/>
              </a:rPr>
              <a:t>$1.38m</a:t>
            </a:r>
            <a:endParaRPr sz="818">
              <a:solidFill>
                <a:prstClr val="black"/>
              </a:solidFill>
              <a:latin typeface="Century Gothic"/>
              <a:cs typeface="Century Gothic"/>
            </a:endParaRPr>
          </a:p>
        </p:txBody>
      </p:sp>
      <p:sp>
        <p:nvSpPr>
          <p:cNvPr id="186" name="object 186"/>
          <p:cNvSpPr txBox="1"/>
          <p:nvPr/>
        </p:nvSpPr>
        <p:spPr>
          <a:xfrm>
            <a:off x="4269973" y="2165291"/>
            <a:ext cx="364548" cy="134612"/>
          </a:xfrm>
          <a:prstGeom prst="rect">
            <a:avLst/>
          </a:prstGeom>
        </p:spPr>
        <p:txBody>
          <a:bodyPr vert="horz" wrap="square" lIns="0" tIns="8659" rIns="0" bIns="0" rtlCol="0">
            <a:spAutoFit/>
          </a:bodyPr>
          <a:lstStyle/>
          <a:p>
            <a:pPr marL="8659" defTabSz="623438">
              <a:spcBef>
                <a:spcPts val="68"/>
              </a:spcBef>
            </a:pPr>
            <a:r>
              <a:rPr sz="818" b="1" spc="-17" dirty="0">
                <a:solidFill>
                  <a:srgbClr val="3F4040"/>
                </a:solidFill>
                <a:latin typeface="Century Gothic"/>
                <a:cs typeface="Century Gothic"/>
              </a:rPr>
              <a:t>$1.25m</a:t>
            </a:r>
            <a:endParaRPr sz="818">
              <a:solidFill>
                <a:prstClr val="black"/>
              </a:solidFill>
              <a:latin typeface="Century Gothic"/>
              <a:cs typeface="Century Gothic"/>
            </a:endParaRPr>
          </a:p>
        </p:txBody>
      </p:sp>
      <p:sp>
        <p:nvSpPr>
          <p:cNvPr id="187" name="object 187"/>
          <p:cNvSpPr txBox="1"/>
          <p:nvPr/>
        </p:nvSpPr>
        <p:spPr>
          <a:xfrm>
            <a:off x="6452064" y="2151307"/>
            <a:ext cx="364548" cy="134612"/>
          </a:xfrm>
          <a:prstGeom prst="rect">
            <a:avLst/>
          </a:prstGeom>
        </p:spPr>
        <p:txBody>
          <a:bodyPr vert="horz" wrap="square" lIns="0" tIns="8659" rIns="0" bIns="0" rtlCol="0">
            <a:spAutoFit/>
          </a:bodyPr>
          <a:lstStyle/>
          <a:p>
            <a:pPr marL="8659" defTabSz="623438">
              <a:spcBef>
                <a:spcPts val="68"/>
              </a:spcBef>
            </a:pPr>
            <a:r>
              <a:rPr sz="818" b="1" spc="-17" dirty="0">
                <a:solidFill>
                  <a:srgbClr val="B5292D"/>
                </a:solidFill>
                <a:latin typeface="Century Gothic"/>
                <a:cs typeface="Century Gothic"/>
              </a:rPr>
              <a:t>$1.45m</a:t>
            </a:r>
            <a:endParaRPr sz="818">
              <a:solidFill>
                <a:prstClr val="black"/>
              </a:solidFill>
              <a:latin typeface="Century Gothic"/>
              <a:cs typeface="Century Gothic"/>
            </a:endParaRPr>
          </a:p>
        </p:txBody>
      </p:sp>
      <p:sp>
        <p:nvSpPr>
          <p:cNvPr id="188" name="object 188"/>
          <p:cNvSpPr txBox="1"/>
          <p:nvPr/>
        </p:nvSpPr>
        <p:spPr>
          <a:xfrm>
            <a:off x="7543802" y="2162521"/>
            <a:ext cx="364548" cy="134612"/>
          </a:xfrm>
          <a:prstGeom prst="rect">
            <a:avLst/>
          </a:prstGeom>
        </p:spPr>
        <p:txBody>
          <a:bodyPr vert="horz" wrap="square" lIns="0" tIns="8659" rIns="0" bIns="0" rtlCol="0">
            <a:spAutoFit/>
          </a:bodyPr>
          <a:lstStyle/>
          <a:p>
            <a:pPr marL="8659" defTabSz="623438">
              <a:spcBef>
                <a:spcPts val="68"/>
              </a:spcBef>
            </a:pPr>
            <a:r>
              <a:rPr sz="818" b="1" spc="-17" dirty="0">
                <a:solidFill>
                  <a:srgbClr val="007940"/>
                </a:solidFill>
                <a:latin typeface="Century Gothic"/>
                <a:cs typeface="Century Gothic"/>
              </a:rPr>
              <a:t>$1.20m</a:t>
            </a:r>
            <a:endParaRPr sz="818">
              <a:solidFill>
                <a:prstClr val="black"/>
              </a:solidFill>
              <a:latin typeface="Century Gothic"/>
              <a:cs typeface="Century Gothic"/>
            </a:endParaRPr>
          </a:p>
        </p:txBody>
      </p:sp>
      <p:sp>
        <p:nvSpPr>
          <p:cNvPr id="189" name="object 189"/>
          <p:cNvSpPr txBox="1"/>
          <p:nvPr/>
        </p:nvSpPr>
        <p:spPr>
          <a:xfrm>
            <a:off x="5640707" y="1079615"/>
            <a:ext cx="364548" cy="134612"/>
          </a:xfrm>
          <a:prstGeom prst="rect">
            <a:avLst/>
          </a:prstGeom>
        </p:spPr>
        <p:txBody>
          <a:bodyPr vert="horz" wrap="square" lIns="0" tIns="8659" rIns="0" bIns="0" rtlCol="0">
            <a:spAutoFit/>
          </a:bodyPr>
          <a:lstStyle/>
          <a:p>
            <a:pPr marL="8659" defTabSz="623438">
              <a:spcBef>
                <a:spcPts val="68"/>
              </a:spcBef>
            </a:pPr>
            <a:r>
              <a:rPr sz="818" b="1" spc="-17" dirty="0">
                <a:solidFill>
                  <a:srgbClr val="B5292D"/>
                </a:solidFill>
                <a:latin typeface="Century Gothic"/>
                <a:cs typeface="Century Gothic"/>
              </a:rPr>
              <a:t>$11.2m</a:t>
            </a:r>
            <a:endParaRPr sz="818">
              <a:solidFill>
                <a:prstClr val="black"/>
              </a:solidFill>
              <a:latin typeface="Century Gothic"/>
              <a:cs typeface="Century Gothic"/>
            </a:endParaRPr>
          </a:p>
        </p:txBody>
      </p:sp>
      <p:sp>
        <p:nvSpPr>
          <p:cNvPr id="190" name="object 190"/>
          <p:cNvSpPr txBox="1"/>
          <p:nvPr/>
        </p:nvSpPr>
        <p:spPr>
          <a:xfrm>
            <a:off x="4541695" y="1140228"/>
            <a:ext cx="364548" cy="134612"/>
          </a:xfrm>
          <a:prstGeom prst="rect">
            <a:avLst/>
          </a:prstGeom>
        </p:spPr>
        <p:txBody>
          <a:bodyPr vert="horz" wrap="square" lIns="0" tIns="8659" rIns="0" bIns="0" rtlCol="0">
            <a:spAutoFit/>
          </a:bodyPr>
          <a:lstStyle/>
          <a:p>
            <a:pPr marL="8659" defTabSz="623438">
              <a:spcBef>
                <a:spcPts val="68"/>
              </a:spcBef>
            </a:pPr>
            <a:r>
              <a:rPr sz="818" b="1" spc="-17" dirty="0">
                <a:solidFill>
                  <a:srgbClr val="3F4040"/>
                </a:solidFill>
                <a:latin typeface="Century Gothic"/>
                <a:cs typeface="Century Gothic"/>
              </a:rPr>
              <a:t>$10.7m</a:t>
            </a:r>
            <a:endParaRPr sz="818">
              <a:solidFill>
                <a:prstClr val="black"/>
              </a:solidFill>
              <a:latin typeface="Century Gothic"/>
              <a:cs typeface="Century Gothic"/>
            </a:endParaRPr>
          </a:p>
        </p:txBody>
      </p:sp>
      <p:sp>
        <p:nvSpPr>
          <p:cNvPr id="191" name="object 191"/>
          <p:cNvSpPr txBox="1"/>
          <p:nvPr/>
        </p:nvSpPr>
        <p:spPr>
          <a:xfrm>
            <a:off x="6715127" y="913014"/>
            <a:ext cx="364548" cy="134612"/>
          </a:xfrm>
          <a:prstGeom prst="rect">
            <a:avLst/>
          </a:prstGeom>
        </p:spPr>
        <p:txBody>
          <a:bodyPr vert="horz" wrap="square" lIns="0" tIns="8659" rIns="0" bIns="0" rtlCol="0">
            <a:spAutoFit/>
          </a:bodyPr>
          <a:lstStyle/>
          <a:p>
            <a:pPr marL="8659" defTabSz="623438">
              <a:spcBef>
                <a:spcPts val="68"/>
              </a:spcBef>
            </a:pPr>
            <a:r>
              <a:rPr sz="818" b="1" spc="-17" dirty="0">
                <a:solidFill>
                  <a:srgbClr val="B5292D"/>
                </a:solidFill>
                <a:latin typeface="Century Gothic"/>
                <a:cs typeface="Century Gothic"/>
              </a:rPr>
              <a:t>$12.7m</a:t>
            </a:r>
            <a:endParaRPr sz="818">
              <a:solidFill>
                <a:prstClr val="black"/>
              </a:solidFill>
              <a:latin typeface="Century Gothic"/>
              <a:cs typeface="Century Gothic"/>
            </a:endParaRPr>
          </a:p>
        </p:txBody>
      </p:sp>
      <p:sp>
        <p:nvSpPr>
          <p:cNvPr id="192" name="object 192"/>
          <p:cNvSpPr txBox="1"/>
          <p:nvPr/>
        </p:nvSpPr>
        <p:spPr>
          <a:xfrm>
            <a:off x="7751620" y="930333"/>
            <a:ext cx="364548" cy="134612"/>
          </a:xfrm>
          <a:prstGeom prst="rect">
            <a:avLst/>
          </a:prstGeom>
        </p:spPr>
        <p:txBody>
          <a:bodyPr vert="horz" wrap="square" lIns="0" tIns="8659" rIns="0" bIns="0" rtlCol="0">
            <a:spAutoFit/>
          </a:bodyPr>
          <a:lstStyle/>
          <a:p>
            <a:pPr marL="8659" defTabSz="623438">
              <a:spcBef>
                <a:spcPts val="68"/>
              </a:spcBef>
            </a:pPr>
            <a:r>
              <a:rPr sz="818" b="1" spc="-17" dirty="0">
                <a:solidFill>
                  <a:srgbClr val="007940"/>
                </a:solidFill>
                <a:latin typeface="Century Gothic"/>
                <a:cs typeface="Century Gothic"/>
              </a:rPr>
              <a:t>$12.4m</a:t>
            </a:r>
            <a:endParaRPr sz="818">
              <a:solidFill>
                <a:prstClr val="black"/>
              </a:solidFill>
              <a:latin typeface="Century Gothic"/>
              <a:cs typeface="Century Gothic"/>
            </a:endParaRPr>
          </a:p>
        </p:txBody>
      </p:sp>
      <p:sp>
        <p:nvSpPr>
          <p:cNvPr id="193" name="object 193"/>
          <p:cNvSpPr txBox="1"/>
          <p:nvPr/>
        </p:nvSpPr>
        <p:spPr>
          <a:xfrm>
            <a:off x="5917971" y="1419225"/>
            <a:ext cx="364548" cy="134612"/>
          </a:xfrm>
          <a:prstGeom prst="rect">
            <a:avLst/>
          </a:prstGeom>
        </p:spPr>
        <p:txBody>
          <a:bodyPr vert="horz" wrap="square" lIns="0" tIns="8659" rIns="0" bIns="0" rtlCol="0">
            <a:spAutoFit/>
          </a:bodyPr>
          <a:lstStyle/>
          <a:p>
            <a:pPr marL="8659" defTabSz="623438">
              <a:spcBef>
                <a:spcPts val="68"/>
              </a:spcBef>
            </a:pPr>
            <a:r>
              <a:rPr sz="818" b="1" spc="-17" dirty="0">
                <a:solidFill>
                  <a:srgbClr val="B5292D"/>
                </a:solidFill>
                <a:latin typeface="Century Gothic"/>
                <a:cs typeface="Century Gothic"/>
              </a:rPr>
              <a:t>$8.35m</a:t>
            </a:r>
            <a:endParaRPr sz="818">
              <a:solidFill>
                <a:prstClr val="black"/>
              </a:solidFill>
              <a:latin typeface="Century Gothic"/>
              <a:cs typeface="Century Gothic"/>
            </a:endParaRPr>
          </a:p>
        </p:txBody>
      </p:sp>
      <p:sp>
        <p:nvSpPr>
          <p:cNvPr id="194" name="object 194"/>
          <p:cNvSpPr txBox="1"/>
          <p:nvPr/>
        </p:nvSpPr>
        <p:spPr>
          <a:xfrm>
            <a:off x="4827618" y="1445202"/>
            <a:ext cx="364548" cy="134612"/>
          </a:xfrm>
          <a:prstGeom prst="rect">
            <a:avLst/>
          </a:prstGeom>
        </p:spPr>
        <p:txBody>
          <a:bodyPr vert="horz" wrap="square" lIns="0" tIns="8659" rIns="0" bIns="0" rtlCol="0">
            <a:spAutoFit/>
          </a:bodyPr>
          <a:lstStyle/>
          <a:p>
            <a:pPr marL="8659" defTabSz="623438">
              <a:spcBef>
                <a:spcPts val="68"/>
              </a:spcBef>
            </a:pPr>
            <a:r>
              <a:rPr sz="818" b="1" spc="-17" dirty="0">
                <a:solidFill>
                  <a:srgbClr val="3F4040"/>
                </a:solidFill>
                <a:latin typeface="Century Gothic"/>
                <a:cs typeface="Century Gothic"/>
              </a:rPr>
              <a:t>$8.06m</a:t>
            </a:r>
            <a:endParaRPr sz="818">
              <a:solidFill>
                <a:prstClr val="black"/>
              </a:solidFill>
              <a:latin typeface="Century Gothic"/>
              <a:cs typeface="Century Gothic"/>
            </a:endParaRPr>
          </a:p>
        </p:txBody>
      </p:sp>
      <p:sp>
        <p:nvSpPr>
          <p:cNvPr id="195" name="object 195"/>
          <p:cNvSpPr txBox="1"/>
          <p:nvPr/>
        </p:nvSpPr>
        <p:spPr>
          <a:xfrm>
            <a:off x="6992564" y="1389438"/>
            <a:ext cx="364548" cy="134612"/>
          </a:xfrm>
          <a:prstGeom prst="rect">
            <a:avLst/>
          </a:prstGeom>
        </p:spPr>
        <p:txBody>
          <a:bodyPr vert="horz" wrap="square" lIns="0" tIns="8659" rIns="0" bIns="0" rtlCol="0">
            <a:spAutoFit/>
          </a:bodyPr>
          <a:lstStyle/>
          <a:p>
            <a:pPr marL="8659" defTabSz="623438">
              <a:spcBef>
                <a:spcPts val="68"/>
              </a:spcBef>
            </a:pPr>
            <a:r>
              <a:rPr sz="818" b="1" spc="-17" dirty="0">
                <a:solidFill>
                  <a:srgbClr val="B5292D"/>
                </a:solidFill>
                <a:latin typeface="Century Gothic"/>
                <a:cs typeface="Century Gothic"/>
              </a:rPr>
              <a:t>$8.64m</a:t>
            </a:r>
            <a:endParaRPr sz="818">
              <a:solidFill>
                <a:prstClr val="black"/>
              </a:solidFill>
              <a:latin typeface="Century Gothic"/>
              <a:cs typeface="Century Gothic"/>
            </a:endParaRPr>
          </a:p>
        </p:txBody>
      </p:sp>
      <p:sp>
        <p:nvSpPr>
          <p:cNvPr id="196" name="object 196"/>
          <p:cNvSpPr txBox="1"/>
          <p:nvPr/>
        </p:nvSpPr>
        <p:spPr>
          <a:xfrm>
            <a:off x="8083957" y="1569027"/>
            <a:ext cx="364548" cy="134612"/>
          </a:xfrm>
          <a:prstGeom prst="rect">
            <a:avLst/>
          </a:prstGeom>
        </p:spPr>
        <p:txBody>
          <a:bodyPr vert="horz" wrap="square" lIns="0" tIns="8659" rIns="0" bIns="0" rtlCol="0">
            <a:spAutoFit/>
          </a:bodyPr>
          <a:lstStyle/>
          <a:p>
            <a:pPr marL="8659" defTabSz="623438">
              <a:spcBef>
                <a:spcPts val="68"/>
              </a:spcBef>
            </a:pPr>
            <a:r>
              <a:rPr sz="818" b="1" spc="-17" dirty="0">
                <a:solidFill>
                  <a:srgbClr val="007940"/>
                </a:solidFill>
                <a:latin typeface="Century Gothic"/>
                <a:cs typeface="Century Gothic"/>
              </a:rPr>
              <a:t>$7.13m</a:t>
            </a:r>
            <a:endParaRPr sz="818">
              <a:solidFill>
                <a:prstClr val="black"/>
              </a:solidFill>
              <a:latin typeface="Century Gothic"/>
              <a:cs typeface="Century Gothic"/>
            </a:endParaRPr>
          </a:p>
        </p:txBody>
      </p:sp>
      <p:sp>
        <p:nvSpPr>
          <p:cNvPr id="197" name="object 197"/>
          <p:cNvSpPr txBox="1"/>
          <p:nvPr/>
        </p:nvSpPr>
        <p:spPr>
          <a:xfrm>
            <a:off x="4953577" y="3242829"/>
            <a:ext cx="2285567" cy="528758"/>
          </a:xfrm>
          <a:prstGeom prst="rect">
            <a:avLst/>
          </a:prstGeom>
        </p:spPr>
        <p:txBody>
          <a:bodyPr vert="horz" wrap="square" lIns="0" tIns="8659" rIns="0" bIns="0" rtlCol="0">
            <a:spAutoFit/>
          </a:bodyPr>
          <a:lstStyle/>
          <a:p>
            <a:pPr algn="ctr" defTabSz="623438">
              <a:spcBef>
                <a:spcPts val="68"/>
              </a:spcBef>
            </a:pPr>
            <a:r>
              <a:rPr sz="818" b="1" spc="-48" dirty="0">
                <a:solidFill>
                  <a:srgbClr val="B5292D"/>
                </a:solidFill>
                <a:latin typeface="Century Gothic"/>
                <a:cs typeface="Century Gothic"/>
              </a:rPr>
              <a:t>Red </a:t>
            </a:r>
            <a:r>
              <a:rPr sz="818" b="1" spc="-3" dirty="0">
                <a:solidFill>
                  <a:srgbClr val="B5292D"/>
                </a:solidFill>
                <a:latin typeface="Century Gothic"/>
                <a:cs typeface="Century Gothic"/>
              </a:rPr>
              <a:t>= </a:t>
            </a:r>
            <a:r>
              <a:rPr sz="818" b="1" spc="-55" dirty="0">
                <a:solidFill>
                  <a:srgbClr val="B5292D"/>
                </a:solidFill>
                <a:latin typeface="Century Gothic"/>
                <a:cs typeface="Century Gothic"/>
              </a:rPr>
              <a:t>Increase </a:t>
            </a:r>
            <a:r>
              <a:rPr sz="818" b="1" spc="-262" dirty="0">
                <a:solidFill>
                  <a:srgbClr val="3F4040"/>
                </a:solidFill>
                <a:latin typeface="Century Gothic"/>
                <a:cs typeface="Century Gothic"/>
              </a:rPr>
              <a:t>|</a:t>
            </a:r>
            <a:r>
              <a:rPr sz="818" b="1" spc="426" dirty="0">
                <a:solidFill>
                  <a:srgbClr val="3F4040"/>
                </a:solidFill>
                <a:latin typeface="Century Gothic"/>
                <a:cs typeface="Century Gothic"/>
              </a:rPr>
              <a:t> </a:t>
            </a:r>
            <a:r>
              <a:rPr sz="818" b="1" spc="-58" dirty="0">
                <a:solidFill>
                  <a:srgbClr val="007940"/>
                </a:solidFill>
                <a:latin typeface="Century Gothic"/>
                <a:cs typeface="Century Gothic"/>
              </a:rPr>
              <a:t>Green </a:t>
            </a:r>
            <a:r>
              <a:rPr sz="818" b="1" spc="-3" dirty="0">
                <a:solidFill>
                  <a:srgbClr val="007940"/>
                </a:solidFill>
                <a:latin typeface="Century Gothic"/>
                <a:cs typeface="Century Gothic"/>
              </a:rPr>
              <a:t>=</a:t>
            </a:r>
            <a:r>
              <a:rPr sz="818" b="1" spc="-17" dirty="0">
                <a:solidFill>
                  <a:srgbClr val="007940"/>
                </a:solidFill>
                <a:latin typeface="Century Gothic"/>
                <a:cs typeface="Century Gothic"/>
              </a:rPr>
              <a:t> </a:t>
            </a:r>
            <a:r>
              <a:rPr sz="818" b="1" spc="-65" dirty="0">
                <a:solidFill>
                  <a:srgbClr val="007940"/>
                </a:solidFill>
                <a:latin typeface="Century Gothic"/>
                <a:cs typeface="Century Gothic"/>
              </a:rPr>
              <a:t>Decrease</a:t>
            </a:r>
            <a:endParaRPr sz="818">
              <a:solidFill>
                <a:prstClr val="black"/>
              </a:solidFill>
              <a:latin typeface="Century Gothic"/>
              <a:cs typeface="Century Gothic"/>
            </a:endParaRPr>
          </a:p>
          <a:p>
            <a:pPr defTabSz="623438"/>
            <a:endParaRPr sz="1023">
              <a:solidFill>
                <a:prstClr val="black"/>
              </a:solidFill>
              <a:latin typeface="Times New Roman"/>
              <a:cs typeface="Times New Roman"/>
            </a:endParaRPr>
          </a:p>
          <a:p>
            <a:pPr algn="ctr" defTabSz="623438">
              <a:spcBef>
                <a:spcPts val="689"/>
              </a:spcBef>
            </a:pPr>
            <a:r>
              <a:rPr sz="955" b="1" spc="-41" dirty="0">
                <a:solidFill>
                  <a:srgbClr val="585858"/>
                </a:solidFill>
                <a:latin typeface="Century Gothic"/>
                <a:cs typeface="Century Gothic"/>
              </a:rPr>
              <a:t>Gallons</a:t>
            </a:r>
            <a:r>
              <a:rPr sz="955" b="1" spc="-99" dirty="0">
                <a:solidFill>
                  <a:srgbClr val="585858"/>
                </a:solidFill>
                <a:latin typeface="Century Gothic"/>
                <a:cs typeface="Century Gothic"/>
              </a:rPr>
              <a:t> </a:t>
            </a:r>
            <a:r>
              <a:rPr sz="955" b="1" dirty="0">
                <a:solidFill>
                  <a:srgbClr val="585858"/>
                </a:solidFill>
                <a:latin typeface="Century Gothic"/>
                <a:cs typeface="Century Gothic"/>
              </a:rPr>
              <a:t>of</a:t>
            </a:r>
            <a:r>
              <a:rPr sz="955" b="1" spc="-82" dirty="0">
                <a:solidFill>
                  <a:srgbClr val="585858"/>
                </a:solidFill>
                <a:latin typeface="Century Gothic"/>
                <a:cs typeface="Century Gothic"/>
              </a:rPr>
              <a:t> </a:t>
            </a:r>
            <a:r>
              <a:rPr sz="955" b="1" spc="-17" dirty="0">
                <a:solidFill>
                  <a:srgbClr val="585858"/>
                </a:solidFill>
                <a:latin typeface="Century Gothic"/>
                <a:cs typeface="Century Gothic"/>
              </a:rPr>
              <a:t>Fuel</a:t>
            </a:r>
            <a:r>
              <a:rPr sz="955" b="1" spc="-89" dirty="0">
                <a:solidFill>
                  <a:srgbClr val="585858"/>
                </a:solidFill>
                <a:latin typeface="Century Gothic"/>
                <a:cs typeface="Century Gothic"/>
              </a:rPr>
              <a:t> </a:t>
            </a:r>
            <a:r>
              <a:rPr sz="955" b="1" spc="-34" dirty="0">
                <a:solidFill>
                  <a:srgbClr val="585858"/>
                </a:solidFill>
                <a:latin typeface="Century Gothic"/>
                <a:cs typeface="Century Gothic"/>
              </a:rPr>
              <a:t>Used</a:t>
            </a:r>
            <a:r>
              <a:rPr sz="955" b="1" spc="-92" dirty="0">
                <a:solidFill>
                  <a:srgbClr val="585858"/>
                </a:solidFill>
                <a:latin typeface="Century Gothic"/>
                <a:cs typeface="Century Gothic"/>
              </a:rPr>
              <a:t> </a:t>
            </a:r>
            <a:r>
              <a:rPr sz="955" b="1" spc="-95" dirty="0">
                <a:solidFill>
                  <a:srgbClr val="585858"/>
                </a:solidFill>
                <a:latin typeface="Century Gothic"/>
                <a:cs typeface="Century Gothic"/>
              </a:rPr>
              <a:t>-</a:t>
            </a:r>
            <a:r>
              <a:rPr sz="955" b="1" spc="-82" dirty="0">
                <a:solidFill>
                  <a:srgbClr val="585858"/>
                </a:solidFill>
                <a:latin typeface="Century Gothic"/>
                <a:cs typeface="Century Gothic"/>
              </a:rPr>
              <a:t> </a:t>
            </a:r>
            <a:r>
              <a:rPr sz="955" b="1" spc="-20" dirty="0">
                <a:solidFill>
                  <a:srgbClr val="585858"/>
                </a:solidFill>
                <a:latin typeface="Century Gothic"/>
                <a:cs typeface="Century Gothic"/>
              </a:rPr>
              <a:t>Per</a:t>
            </a:r>
            <a:r>
              <a:rPr sz="955" b="1" spc="-85" dirty="0">
                <a:solidFill>
                  <a:srgbClr val="585858"/>
                </a:solidFill>
                <a:latin typeface="Century Gothic"/>
                <a:cs typeface="Century Gothic"/>
              </a:rPr>
              <a:t> </a:t>
            </a:r>
            <a:r>
              <a:rPr sz="955" b="1" spc="-82" dirty="0">
                <a:solidFill>
                  <a:srgbClr val="585858"/>
                </a:solidFill>
                <a:latin typeface="Century Gothic"/>
                <a:cs typeface="Century Gothic"/>
              </a:rPr>
              <a:t>Agency,</a:t>
            </a:r>
            <a:r>
              <a:rPr sz="955" b="1" spc="-89" dirty="0">
                <a:solidFill>
                  <a:srgbClr val="585858"/>
                </a:solidFill>
                <a:latin typeface="Century Gothic"/>
                <a:cs typeface="Century Gothic"/>
              </a:rPr>
              <a:t> </a:t>
            </a:r>
            <a:r>
              <a:rPr sz="955" b="1" spc="-20" dirty="0">
                <a:solidFill>
                  <a:srgbClr val="585858"/>
                </a:solidFill>
                <a:latin typeface="Century Gothic"/>
                <a:cs typeface="Century Gothic"/>
              </a:rPr>
              <a:t>Per</a:t>
            </a:r>
            <a:r>
              <a:rPr sz="955" b="1" spc="-116" dirty="0">
                <a:solidFill>
                  <a:srgbClr val="585858"/>
                </a:solidFill>
                <a:latin typeface="Century Gothic"/>
                <a:cs typeface="Century Gothic"/>
              </a:rPr>
              <a:t> </a:t>
            </a:r>
            <a:r>
              <a:rPr sz="955" b="1" spc="-75" dirty="0">
                <a:solidFill>
                  <a:srgbClr val="585858"/>
                </a:solidFill>
                <a:latin typeface="Century Gothic"/>
                <a:cs typeface="Century Gothic"/>
              </a:rPr>
              <a:t>Year</a:t>
            </a:r>
            <a:endParaRPr sz="955">
              <a:solidFill>
                <a:prstClr val="black"/>
              </a:solidFill>
              <a:latin typeface="Century Gothic"/>
              <a:cs typeface="Century Gothic"/>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78975" y="877908"/>
            <a:ext cx="0" cy="72303"/>
          </a:xfrm>
          <a:custGeom>
            <a:avLst/>
            <a:gdLst/>
            <a:ahLst/>
            <a:cxnLst/>
            <a:rect l="l" t="t" r="r" b="b"/>
            <a:pathLst>
              <a:path h="106044">
                <a:moveTo>
                  <a:pt x="0" y="0"/>
                </a:moveTo>
                <a:lnTo>
                  <a:pt x="0" y="105617"/>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3" name="object 3"/>
          <p:cNvSpPr/>
          <p:nvPr/>
        </p:nvSpPr>
        <p:spPr>
          <a:xfrm>
            <a:off x="5078975" y="1139649"/>
            <a:ext cx="0" cy="143308"/>
          </a:xfrm>
          <a:custGeom>
            <a:avLst/>
            <a:gdLst/>
            <a:ahLst/>
            <a:cxnLst/>
            <a:rect l="l" t="t" r="r" b="b"/>
            <a:pathLst>
              <a:path h="210185">
                <a:moveTo>
                  <a:pt x="0" y="0"/>
                </a:moveTo>
                <a:lnTo>
                  <a:pt x="0" y="209562"/>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4" name="object 4"/>
          <p:cNvSpPr/>
          <p:nvPr/>
        </p:nvSpPr>
        <p:spPr>
          <a:xfrm>
            <a:off x="5078975" y="1473413"/>
            <a:ext cx="0" cy="142875"/>
          </a:xfrm>
          <a:custGeom>
            <a:avLst/>
            <a:gdLst/>
            <a:ahLst/>
            <a:cxnLst/>
            <a:rect l="l" t="t" r="r" b="b"/>
            <a:pathLst>
              <a:path h="209550">
                <a:moveTo>
                  <a:pt x="0" y="0"/>
                </a:moveTo>
                <a:lnTo>
                  <a:pt x="0" y="209537"/>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5" name="object 5"/>
          <p:cNvSpPr/>
          <p:nvPr/>
        </p:nvSpPr>
        <p:spPr>
          <a:xfrm>
            <a:off x="5078975" y="1806027"/>
            <a:ext cx="0" cy="142875"/>
          </a:xfrm>
          <a:custGeom>
            <a:avLst/>
            <a:gdLst/>
            <a:ahLst/>
            <a:cxnLst/>
            <a:rect l="l" t="t" r="r" b="b"/>
            <a:pathLst>
              <a:path h="209550">
                <a:moveTo>
                  <a:pt x="0" y="0"/>
                </a:moveTo>
                <a:lnTo>
                  <a:pt x="0" y="209550"/>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6" name="object 6"/>
          <p:cNvSpPr/>
          <p:nvPr/>
        </p:nvSpPr>
        <p:spPr>
          <a:xfrm>
            <a:off x="5078975" y="2139782"/>
            <a:ext cx="0" cy="142875"/>
          </a:xfrm>
          <a:custGeom>
            <a:avLst/>
            <a:gdLst/>
            <a:ahLst/>
            <a:cxnLst/>
            <a:rect l="l" t="t" r="r" b="b"/>
            <a:pathLst>
              <a:path h="209550">
                <a:moveTo>
                  <a:pt x="0" y="0"/>
                </a:moveTo>
                <a:lnTo>
                  <a:pt x="0" y="209537"/>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7" name="object 7"/>
          <p:cNvSpPr/>
          <p:nvPr/>
        </p:nvSpPr>
        <p:spPr>
          <a:xfrm>
            <a:off x="5078975" y="2472396"/>
            <a:ext cx="0" cy="72303"/>
          </a:xfrm>
          <a:custGeom>
            <a:avLst/>
            <a:gdLst/>
            <a:ahLst/>
            <a:cxnLst/>
            <a:rect l="l" t="t" r="r" b="b"/>
            <a:pathLst>
              <a:path h="106045">
                <a:moveTo>
                  <a:pt x="0" y="0"/>
                </a:moveTo>
                <a:lnTo>
                  <a:pt x="0" y="105609"/>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8" name="object 8"/>
          <p:cNvSpPr/>
          <p:nvPr/>
        </p:nvSpPr>
        <p:spPr>
          <a:xfrm>
            <a:off x="5559035" y="877908"/>
            <a:ext cx="0" cy="72303"/>
          </a:xfrm>
          <a:custGeom>
            <a:avLst/>
            <a:gdLst/>
            <a:ahLst/>
            <a:cxnLst/>
            <a:rect l="l" t="t" r="r" b="b"/>
            <a:pathLst>
              <a:path h="106044">
                <a:moveTo>
                  <a:pt x="0" y="0"/>
                </a:moveTo>
                <a:lnTo>
                  <a:pt x="0" y="105617"/>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9" name="object 9"/>
          <p:cNvSpPr/>
          <p:nvPr/>
        </p:nvSpPr>
        <p:spPr>
          <a:xfrm>
            <a:off x="5559035" y="1139649"/>
            <a:ext cx="0" cy="143308"/>
          </a:xfrm>
          <a:custGeom>
            <a:avLst/>
            <a:gdLst/>
            <a:ahLst/>
            <a:cxnLst/>
            <a:rect l="l" t="t" r="r" b="b"/>
            <a:pathLst>
              <a:path h="210185">
                <a:moveTo>
                  <a:pt x="0" y="0"/>
                </a:moveTo>
                <a:lnTo>
                  <a:pt x="0" y="209562"/>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10" name="object 10"/>
          <p:cNvSpPr/>
          <p:nvPr/>
        </p:nvSpPr>
        <p:spPr>
          <a:xfrm>
            <a:off x="5559035" y="1473413"/>
            <a:ext cx="0" cy="571500"/>
          </a:xfrm>
          <a:custGeom>
            <a:avLst/>
            <a:gdLst/>
            <a:ahLst/>
            <a:cxnLst/>
            <a:rect l="l" t="t" r="r" b="b"/>
            <a:pathLst>
              <a:path h="838200">
                <a:moveTo>
                  <a:pt x="0" y="0"/>
                </a:moveTo>
                <a:lnTo>
                  <a:pt x="0" y="838187"/>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11" name="object 11"/>
          <p:cNvSpPr/>
          <p:nvPr/>
        </p:nvSpPr>
        <p:spPr>
          <a:xfrm>
            <a:off x="5559035" y="2139782"/>
            <a:ext cx="0" cy="238125"/>
          </a:xfrm>
          <a:custGeom>
            <a:avLst/>
            <a:gdLst/>
            <a:ahLst/>
            <a:cxnLst/>
            <a:rect l="l" t="t" r="r" b="b"/>
            <a:pathLst>
              <a:path h="349250">
                <a:moveTo>
                  <a:pt x="0" y="0"/>
                </a:moveTo>
                <a:lnTo>
                  <a:pt x="0" y="348678"/>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12" name="object 12"/>
          <p:cNvSpPr/>
          <p:nvPr/>
        </p:nvSpPr>
        <p:spPr>
          <a:xfrm>
            <a:off x="5559035" y="2472396"/>
            <a:ext cx="0" cy="72303"/>
          </a:xfrm>
          <a:custGeom>
            <a:avLst/>
            <a:gdLst/>
            <a:ahLst/>
            <a:cxnLst/>
            <a:rect l="l" t="t" r="r" b="b"/>
            <a:pathLst>
              <a:path h="106045">
                <a:moveTo>
                  <a:pt x="0" y="0"/>
                </a:moveTo>
                <a:lnTo>
                  <a:pt x="0" y="105609"/>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13" name="object 13"/>
          <p:cNvSpPr/>
          <p:nvPr/>
        </p:nvSpPr>
        <p:spPr>
          <a:xfrm>
            <a:off x="6040239" y="877908"/>
            <a:ext cx="0" cy="72303"/>
          </a:xfrm>
          <a:custGeom>
            <a:avLst/>
            <a:gdLst/>
            <a:ahLst/>
            <a:cxnLst/>
            <a:rect l="l" t="t" r="r" b="b"/>
            <a:pathLst>
              <a:path h="106044">
                <a:moveTo>
                  <a:pt x="0" y="0"/>
                </a:moveTo>
                <a:lnTo>
                  <a:pt x="0" y="105617"/>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14" name="object 14"/>
          <p:cNvSpPr/>
          <p:nvPr/>
        </p:nvSpPr>
        <p:spPr>
          <a:xfrm>
            <a:off x="6040239" y="1139649"/>
            <a:ext cx="0" cy="238991"/>
          </a:xfrm>
          <a:custGeom>
            <a:avLst/>
            <a:gdLst/>
            <a:ahLst/>
            <a:cxnLst/>
            <a:rect l="l" t="t" r="r" b="b"/>
            <a:pathLst>
              <a:path h="350519">
                <a:moveTo>
                  <a:pt x="0" y="0"/>
                </a:moveTo>
                <a:lnTo>
                  <a:pt x="0" y="350380"/>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15" name="object 15"/>
          <p:cNvSpPr/>
          <p:nvPr/>
        </p:nvSpPr>
        <p:spPr>
          <a:xfrm>
            <a:off x="6040239" y="1473413"/>
            <a:ext cx="0" cy="1071130"/>
          </a:xfrm>
          <a:custGeom>
            <a:avLst/>
            <a:gdLst/>
            <a:ahLst/>
            <a:cxnLst/>
            <a:rect l="l" t="t" r="r" b="b"/>
            <a:pathLst>
              <a:path h="1570989">
                <a:moveTo>
                  <a:pt x="0" y="0"/>
                </a:moveTo>
                <a:lnTo>
                  <a:pt x="0" y="1570782"/>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16" name="object 16"/>
          <p:cNvSpPr/>
          <p:nvPr/>
        </p:nvSpPr>
        <p:spPr>
          <a:xfrm>
            <a:off x="6521442" y="877908"/>
            <a:ext cx="0" cy="72303"/>
          </a:xfrm>
          <a:custGeom>
            <a:avLst/>
            <a:gdLst/>
            <a:ahLst/>
            <a:cxnLst/>
            <a:rect l="l" t="t" r="r" b="b"/>
            <a:pathLst>
              <a:path h="106044">
                <a:moveTo>
                  <a:pt x="0" y="0"/>
                </a:moveTo>
                <a:lnTo>
                  <a:pt x="0" y="105617"/>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17" name="object 17"/>
          <p:cNvSpPr/>
          <p:nvPr/>
        </p:nvSpPr>
        <p:spPr>
          <a:xfrm>
            <a:off x="6521442" y="1139649"/>
            <a:ext cx="0" cy="1404938"/>
          </a:xfrm>
          <a:custGeom>
            <a:avLst/>
            <a:gdLst/>
            <a:ahLst/>
            <a:cxnLst/>
            <a:rect l="l" t="t" r="r" b="b"/>
            <a:pathLst>
              <a:path h="2060575">
                <a:moveTo>
                  <a:pt x="0" y="0"/>
                </a:moveTo>
                <a:lnTo>
                  <a:pt x="0" y="2060304"/>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18" name="object 18"/>
          <p:cNvSpPr/>
          <p:nvPr/>
        </p:nvSpPr>
        <p:spPr>
          <a:xfrm>
            <a:off x="7002644" y="877908"/>
            <a:ext cx="0" cy="167120"/>
          </a:xfrm>
          <a:custGeom>
            <a:avLst/>
            <a:gdLst/>
            <a:ahLst/>
            <a:cxnLst/>
            <a:rect l="l" t="t" r="r" b="b"/>
            <a:pathLst>
              <a:path h="245109">
                <a:moveTo>
                  <a:pt x="0" y="0"/>
                </a:moveTo>
                <a:lnTo>
                  <a:pt x="0" y="244745"/>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19" name="object 19"/>
          <p:cNvSpPr/>
          <p:nvPr/>
        </p:nvSpPr>
        <p:spPr>
          <a:xfrm>
            <a:off x="7002644" y="1139649"/>
            <a:ext cx="0" cy="1404938"/>
          </a:xfrm>
          <a:custGeom>
            <a:avLst/>
            <a:gdLst/>
            <a:ahLst/>
            <a:cxnLst/>
            <a:rect l="l" t="t" r="r" b="b"/>
            <a:pathLst>
              <a:path h="2060575">
                <a:moveTo>
                  <a:pt x="0" y="0"/>
                </a:moveTo>
                <a:lnTo>
                  <a:pt x="0" y="2060304"/>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20" name="object 20"/>
          <p:cNvSpPr/>
          <p:nvPr/>
        </p:nvSpPr>
        <p:spPr>
          <a:xfrm>
            <a:off x="7483848" y="877908"/>
            <a:ext cx="0" cy="1666875"/>
          </a:xfrm>
          <a:custGeom>
            <a:avLst/>
            <a:gdLst/>
            <a:ahLst/>
            <a:cxnLst/>
            <a:rect l="l" t="t" r="r" b="b"/>
            <a:pathLst>
              <a:path h="2444750">
                <a:moveTo>
                  <a:pt x="0" y="0"/>
                </a:moveTo>
                <a:lnTo>
                  <a:pt x="0" y="2444191"/>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21" name="object 21"/>
          <p:cNvSpPr/>
          <p:nvPr/>
        </p:nvSpPr>
        <p:spPr>
          <a:xfrm>
            <a:off x="4597777" y="2377518"/>
            <a:ext cx="1210541" cy="95250"/>
          </a:xfrm>
          <a:custGeom>
            <a:avLst/>
            <a:gdLst/>
            <a:ahLst/>
            <a:cxnLst/>
            <a:rect l="l" t="t" r="r" b="b"/>
            <a:pathLst>
              <a:path w="1775460" h="139700">
                <a:moveTo>
                  <a:pt x="0" y="139153"/>
                </a:moveTo>
                <a:lnTo>
                  <a:pt x="1775307" y="139153"/>
                </a:lnTo>
                <a:lnTo>
                  <a:pt x="1775307" y="0"/>
                </a:lnTo>
                <a:lnTo>
                  <a:pt x="0" y="0"/>
                </a:lnTo>
                <a:lnTo>
                  <a:pt x="0" y="139153"/>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22" name="object 22"/>
          <p:cNvSpPr/>
          <p:nvPr/>
        </p:nvSpPr>
        <p:spPr>
          <a:xfrm>
            <a:off x="4597777" y="2044904"/>
            <a:ext cx="1324841" cy="95250"/>
          </a:xfrm>
          <a:custGeom>
            <a:avLst/>
            <a:gdLst/>
            <a:ahLst/>
            <a:cxnLst/>
            <a:rect l="l" t="t" r="r" b="b"/>
            <a:pathLst>
              <a:path w="1943100" h="139700">
                <a:moveTo>
                  <a:pt x="0" y="139153"/>
                </a:moveTo>
                <a:lnTo>
                  <a:pt x="1942934" y="139153"/>
                </a:lnTo>
                <a:lnTo>
                  <a:pt x="1942934" y="0"/>
                </a:lnTo>
                <a:lnTo>
                  <a:pt x="0" y="0"/>
                </a:lnTo>
                <a:lnTo>
                  <a:pt x="0" y="139153"/>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23" name="object 23"/>
          <p:cNvSpPr/>
          <p:nvPr/>
        </p:nvSpPr>
        <p:spPr>
          <a:xfrm>
            <a:off x="4597777" y="1711157"/>
            <a:ext cx="688398" cy="95250"/>
          </a:xfrm>
          <a:custGeom>
            <a:avLst/>
            <a:gdLst/>
            <a:ahLst/>
            <a:cxnLst/>
            <a:rect l="l" t="t" r="r" b="b"/>
            <a:pathLst>
              <a:path w="1009650" h="139700">
                <a:moveTo>
                  <a:pt x="0" y="139141"/>
                </a:moveTo>
                <a:lnTo>
                  <a:pt x="1009192" y="139141"/>
                </a:lnTo>
                <a:lnTo>
                  <a:pt x="1009192" y="0"/>
                </a:lnTo>
                <a:lnTo>
                  <a:pt x="0" y="0"/>
                </a:lnTo>
                <a:lnTo>
                  <a:pt x="0" y="139141"/>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24" name="object 24"/>
          <p:cNvSpPr/>
          <p:nvPr/>
        </p:nvSpPr>
        <p:spPr>
          <a:xfrm>
            <a:off x="4597778" y="1044779"/>
            <a:ext cx="2533217" cy="95250"/>
          </a:xfrm>
          <a:custGeom>
            <a:avLst/>
            <a:gdLst/>
            <a:ahLst/>
            <a:cxnLst/>
            <a:rect l="l" t="t" r="r" b="b"/>
            <a:pathLst>
              <a:path w="3715385" h="139700">
                <a:moveTo>
                  <a:pt x="0" y="139141"/>
                </a:moveTo>
                <a:lnTo>
                  <a:pt x="3714902" y="139141"/>
                </a:lnTo>
                <a:lnTo>
                  <a:pt x="3714902" y="0"/>
                </a:lnTo>
                <a:lnTo>
                  <a:pt x="0" y="0"/>
                </a:lnTo>
                <a:lnTo>
                  <a:pt x="0" y="139141"/>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25" name="object 25"/>
          <p:cNvSpPr/>
          <p:nvPr/>
        </p:nvSpPr>
        <p:spPr>
          <a:xfrm>
            <a:off x="4597778" y="1378544"/>
            <a:ext cx="1638300" cy="95250"/>
          </a:xfrm>
          <a:custGeom>
            <a:avLst/>
            <a:gdLst/>
            <a:ahLst/>
            <a:cxnLst/>
            <a:rect l="l" t="t" r="r" b="b"/>
            <a:pathLst>
              <a:path w="2402840" h="139700">
                <a:moveTo>
                  <a:pt x="0" y="139141"/>
                </a:moveTo>
                <a:lnTo>
                  <a:pt x="2402281" y="139141"/>
                </a:lnTo>
                <a:lnTo>
                  <a:pt x="2402281" y="0"/>
                </a:lnTo>
                <a:lnTo>
                  <a:pt x="0" y="0"/>
                </a:lnTo>
                <a:lnTo>
                  <a:pt x="0" y="139141"/>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26" name="object 26"/>
          <p:cNvSpPr/>
          <p:nvPr/>
        </p:nvSpPr>
        <p:spPr>
          <a:xfrm>
            <a:off x="4597778" y="949919"/>
            <a:ext cx="2391207" cy="95250"/>
          </a:xfrm>
          <a:custGeom>
            <a:avLst/>
            <a:gdLst/>
            <a:ahLst/>
            <a:cxnLst/>
            <a:rect l="l" t="t" r="r" b="b"/>
            <a:pathLst>
              <a:path w="3507104" h="139700">
                <a:moveTo>
                  <a:pt x="3507016" y="0"/>
                </a:moveTo>
                <a:lnTo>
                  <a:pt x="0" y="0"/>
                </a:lnTo>
                <a:lnTo>
                  <a:pt x="0" y="139141"/>
                </a:lnTo>
                <a:lnTo>
                  <a:pt x="3507016" y="139141"/>
                </a:lnTo>
                <a:lnTo>
                  <a:pt x="3507016"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27" name="object 27"/>
          <p:cNvSpPr/>
          <p:nvPr/>
        </p:nvSpPr>
        <p:spPr>
          <a:xfrm>
            <a:off x="4597778" y="1282532"/>
            <a:ext cx="1280247" cy="96116"/>
          </a:xfrm>
          <a:custGeom>
            <a:avLst/>
            <a:gdLst/>
            <a:ahLst/>
            <a:cxnLst/>
            <a:rect l="l" t="t" r="r" b="b"/>
            <a:pathLst>
              <a:path w="1877695" h="140969">
                <a:moveTo>
                  <a:pt x="1877555" y="0"/>
                </a:moveTo>
                <a:lnTo>
                  <a:pt x="0" y="0"/>
                </a:lnTo>
                <a:lnTo>
                  <a:pt x="0" y="140817"/>
                </a:lnTo>
                <a:lnTo>
                  <a:pt x="1877555" y="140817"/>
                </a:lnTo>
                <a:lnTo>
                  <a:pt x="1877555"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28" name="object 28"/>
          <p:cNvSpPr/>
          <p:nvPr/>
        </p:nvSpPr>
        <p:spPr>
          <a:xfrm>
            <a:off x="4597778" y="1616279"/>
            <a:ext cx="579726" cy="95250"/>
          </a:xfrm>
          <a:custGeom>
            <a:avLst/>
            <a:gdLst/>
            <a:ahLst/>
            <a:cxnLst/>
            <a:rect l="l" t="t" r="r" b="b"/>
            <a:pathLst>
              <a:path w="850264" h="139700">
                <a:moveTo>
                  <a:pt x="849934" y="0"/>
                </a:moveTo>
                <a:lnTo>
                  <a:pt x="0" y="0"/>
                </a:lnTo>
                <a:lnTo>
                  <a:pt x="0" y="139153"/>
                </a:lnTo>
                <a:lnTo>
                  <a:pt x="849934" y="139153"/>
                </a:lnTo>
                <a:lnTo>
                  <a:pt x="849934"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29" name="object 29"/>
          <p:cNvSpPr/>
          <p:nvPr/>
        </p:nvSpPr>
        <p:spPr>
          <a:xfrm>
            <a:off x="4597778" y="1948902"/>
            <a:ext cx="911369" cy="96116"/>
          </a:xfrm>
          <a:custGeom>
            <a:avLst/>
            <a:gdLst/>
            <a:ahLst/>
            <a:cxnLst/>
            <a:rect l="l" t="t" r="r" b="b"/>
            <a:pathLst>
              <a:path w="1336675" h="140969">
                <a:moveTo>
                  <a:pt x="1336090" y="0"/>
                </a:moveTo>
                <a:lnTo>
                  <a:pt x="0" y="0"/>
                </a:lnTo>
                <a:lnTo>
                  <a:pt x="0" y="140804"/>
                </a:lnTo>
                <a:lnTo>
                  <a:pt x="1336090" y="140804"/>
                </a:lnTo>
                <a:lnTo>
                  <a:pt x="1336090"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30" name="object 30"/>
          <p:cNvSpPr/>
          <p:nvPr/>
        </p:nvSpPr>
        <p:spPr>
          <a:xfrm>
            <a:off x="4597778" y="2282649"/>
            <a:ext cx="900978" cy="95250"/>
          </a:xfrm>
          <a:custGeom>
            <a:avLst/>
            <a:gdLst/>
            <a:ahLst/>
            <a:cxnLst/>
            <a:rect l="l" t="t" r="r" b="b"/>
            <a:pathLst>
              <a:path w="1321435" h="139700">
                <a:moveTo>
                  <a:pt x="1321003" y="0"/>
                </a:moveTo>
                <a:lnTo>
                  <a:pt x="0" y="0"/>
                </a:lnTo>
                <a:lnTo>
                  <a:pt x="0" y="139153"/>
                </a:lnTo>
                <a:lnTo>
                  <a:pt x="1321003" y="139153"/>
                </a:lnTo>
                <a:lnTo>
                  <a:pt x="1321003"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31" name="object 31"/>
          <p:cNvSpPr/>
          <p:nvPr/>
        </p:nvSpPr>
        <p:spPr>
          <a:xfrm>
            <a:off x="4597773" y="877908"/>
            <a:ext cx="0" cy="1666875"/>
          </a:xfrm>
          <a:custGeom>
            <a:avLst/>
            <a:gdLst/>
            <a:ahLst/>
            <a:cxnLst/>
            <a:rect l="l" t="t" r="r" b="b"/>
            <a:pathLst>
              <a:path h="2444750">
                <a:moveTo>
                  <a:pt x="0" y="2444191"/>
                </a:moveTo>
                <a:lnTo>
                  <a:pt x="0" y="0"/>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32" name="object 32"/>
          <p:cNvSpPr txBox="1"/>
          <p:nvPr/>
        </p:nvSpPr>
        <p:spPr>
          <a:xfrm>
            <a:off x="4513049" y="2609659"/>
            <a:ext cx="165389" cy="146812"/>
          </a:xfrm>
          <a:prstGeom prst="rect">
            <a:avLst/>
          </a:prstGeom>
        </p:spPr>
        <p:txBody>
          <a:bodyPr vert="horz" wrap="square" lIns="0" tIns="10391" rIns="0" bIns="0" rtlCol="0">
            <a:spAutoFit/>
          </a:bodyPr>
          <a:lstStyle/>
          <a:p>
            <a:pPr marL="8659" defTabSz="623438">
              <a:spcBef>
                <a:spcPts val="82"/>
              </a:spcBef>
            </a:pPr>
            <a:r>
              <a:rPr sz="886" spc="-37" dirty="0">
                <a:solidFill>
                  <a:srgbClr val="585858"/>
                </a:solidFill>
                <a:latin typeface="Calibri"/>
                <a:cs typeface="Calibri"/>
              </a:rPr>
              <a:t>.</a:t>
            </a:r>
            <a:r>
              <a:rPr sz="886" spc="-24" dirty="0">
                <a:solidFill>
                  <a:srgbClr val="585858"/>
                </a:solidFill>
                <a:latin typeface="Calibri"/>
                <a:cs typeface="Calibri"/>
              </a:rPr>
              <a:t> </a:t>
            </a:r>
            <a:r>
              <a:rPr sz="886" spc="41" dirty="0">
                <a:solidFill>
                  <a:srgbClr val="585858"/>
                </a:solidFill>
                <a:latin typeface="Calibri"/>
                <a:cs typeface="Calibri"/>
              </a:rPr>
              <a:t>m</a:t>
            </a:r>
            <a:endParaRPr sz="886">
              <a:solidFill>
                <a:prstClr val="black"/>
              </a:solidFill>
              <a:latin typeface="Calibri"/>
              <a:cs typeface="Calibri"/>
            </a:endParaRPr>
          </a:p>
        </p:txBody>
      </p:sp>
      <p:sp>
        <p:nvSpPr>
          <p:cNvPr id="33" name="object 33"/>
          <p:cNvSpPr txBox="1"/>
          <p:nvPr/>
        </p:nvSpPr>
        <p:spPr>
          <a:xfrm>
            <a:off x="4962477" y="2609659"/>
            <a:ext cx="229466" cy="146812"/>
          </a:xfrm>
          <a:prstGeom prst="rect">
            <a:avLst/>
          </a:prstGeom>
        </p:spPr>
        <p:txBody>
          <a:bodyPr vert="horz" wrap="square" lIns="0" tIns="10391" rIns="0" bIns="0" rtlCol="0">
            <a:spAutoFit/>
          </a:bodyPr>
          <a:lstStyle/>
          <a:p>
            <a:pPr marL="8659" defTabSz="623438">
              <a:spcBef>
                <a:spcPts val="82"/>
              </a:spcBef>
            </a:pPr>
            <a:r>
              <a:rPr sz="886" spc="10" dirty="0">
                <a:solidFill>
                  <a:srgbClr val="585858"/>
                </a:solidFill>
                <a:latin typeface="Calibri"/>
                <a:cs typeface="Calibri"/>
              </a:rPr>
              <a:t>.2</a:t>
            </a:r>
            <a:r>
              <a:rPr sz="886" spc="-31" dirty="0">
                <a:solidFill>
                  <a:srgbClr val="585858"/>
                </a:solidFill>
                <a:latin typeface="Calibri"/>
                <a:cs typeface="Calibri"/>
              </a:rPr>
              <a:t> </a:t>
            </a:r>
            <a:r>
              <a:rPr sz="886" spc="41" dirty="0">
                <a:solidFill>
                  <a:srgbClr val="585858"/>
                </a:solidFill>
                <a:latin typeface="Calibri"/>
                <a:cs typeface="Calibri"/>
              </a:rPr>
              <a:t>m</a:t>
            </a:r>
            <a:endParaRPr sz="886">
              <a:solidFill>
                <a:prstClr val="black"/>
              </a:solidFill>
              <a:latin typeface="Calibri"/>
              <a:cs typeface="Calibri"/>
            </a:endParaRPr>
          </a:p>
        </p:txBody>
      </p:sp>
      <p:sp>
        <p:nvSpPr>
          <p:cNvPr id="34" name="object 34"/>
          <p:cNvSpPr txBox="1"/>
          <p:nvPr/>
        </p:nvSpPr>
        <p:spPr>
          <a:xfrm>
            <a:off x="6405743" y="2609659"/>
            <a:ext cx="229466" cy="146812"/>
          </a:xfrm>
          <a:prstGeom prst="rect">
            <a:avLst/>
          </a:prstGeom>
        </p:spPr>
        <p:txBody>
          <a:bodyPr vert="horz" wrap="square" lIns="0" tIns="10391" rIns="0" bIns="0" rtlCol="0">
            <a:spAutoFit/>
          </a:bodyPr>
          <a:lstStyle/>
          <a:p>
            <a:pPr marL="8659" defTabSz="623438">
              <a:spcBef>
                <a:spcPts val="82"/>
              </a:spcBef>
            </a:pPr>
            <a:r>
              <a:rPr sz="886" spc="10" dirty="0">
                <a:solidFill>
                  <a:srgbClr val="585858"/>
                </a:solidFill>
                <a:latin typeface="Calibri"/>
                <a:cs typeface="Calibri"/>
              </a:rPr>
              <a:t>.8</a:t>
            </a:r>
            <a:r>
              <a:rPr sz="886" spc="-31" dirty="0">
                <a:solidFill>
                  <a:srgbClr val="585858"/>
                </a:solidFill>
                <a:latin typeface="Calibri"/>
                <a:cs typeface="Calibri"/>
              </a:rPr>
              <a:t> </a:t>
            </a:r>
            <a:r>
              <a:rPr sz="886" spc="41" dirty="0">
                <a:solidFill>
                  <a:srgbClr val="585858"/>
                </a:solidFill>
                <a:latin typeface="Calibri"/>
                <a:cs typeface="Calibri"/>
              </a:rPr>
              <a:t>m</a:t>
            </a:r>
            <a:endParaRPr sz="886">
              <a:solidFill>
                <a:prstClr val="black"/>
              </a:solidFill>
              <a:latin typeface="Calibri"/>
              <a:cs typeface="Calibri"/>
            </a:endParaRPr>
          </a:p>
        </p:txBody>
      </p:sp>
      <p:sp>
        <p:nvSpPr>
          <p:cNvPr id="35" name="object 35"/>
          <p:cNvSpPr txBox="1"/>
          <p:nvPr/>
        </p:nvSpPr>
        <p:spPr>
          <a:xfrm>
            <a:off x="6886832" y="2609659"/>
            <a:ext cx="741651" cy="146812"/>
          </a:xfrm>
          <a:prstGeom prst="rect">
            <a:avLst/>
          </a:prstGeom>
        </p:spPr>
        <p:txBody>
          <a:bodyPr vert="horz" wrap="square" lIns="0" tIns="10391" rIns="0" bIns="0" rtlCol="0">
            <a:spAutoFit/>
          </a:bodyPr>
          <a:lstStyle/>
          <a:p>
            <a:pPr marL="8659" defTabSz="623438">
              <a:spcBef>
                <a:spcPts val="82"/>
              </a:spcBef>
              <a:tabLst>
                <a:tab pos="457621" algn="l"/>
              </a:tabLst>
            </a:pPr>
            <a:r>
              <a:rPr sz="886" spc="7" dirty="0">
                <a:solidFill>
                  <a:srgbClr val="585858"/>
                </a:solidFill>
                <a:latin typeface="Calibri"/>
                <a:cs typeface="Calibri"/>
              </a:rPr>
              <a:t>1.</a:t>
            </a:r>
            <a:r>
              <a:rPr sz="886" spc="27" dirty="0">
                <a:solidFill>
                  <a:srgbClr val="585858"/>
                </a:solidFill>
                <a:latin typeface="Calibri"/>
                <a:cs typeface="Calibri"/>
              </a:rPr>
              <a:t> </a:t>
            </a:r>
            <a:r>
              <a:rPr sz="886" spc="41" dirty="0">
                <a:solidFill>
                  <a:srgbClr val="585858"/>
                </a:solidFill>
                <a:latin typeface="Calibri"/>
                <a:cs typeface="Calibri"/>
              </a:rPr>
              <a:t>m	</a:t>
            </a:r>
            <a:r>
              <a:rPr sz="886" spc="24" dirty="0">
                <a:solidFill>
                  <a:srgbClr val="585858"/>
                </a:solidFill>
                <a:latin typeface="Calibri"/>
                <a:cs typeface="Calibri"/>
              </a:rPr>
              <a:t>1.2</a:t>
            </a:r>
            <a:r>
              <a:rPr sz="886" spc="-34" dirty="0">
                <a:solidFill>
                  <a:srgbClr val="585858"/>
                </a:solidFill>
                <a:latin typeface="Calibri"/>
                <a:cs typeface="Calibri"/>
              </a:rPr>
              <a:t> </a:t>
            </a:r>
            <a:r>
              <a:rPr sz="886" spc="41" dirty="0">
                <a:solidFill>
                  <a:srgbClr val="585858"/>
                </a:solidFill>
                <a:latin typeface="Calibri"/>
                <a:cs typeface="Calibri"/>
              </a:rPr>
              <a:t>m</a:t>
            </a:r>
            <a:endParaRPr sz="886">
              <a:solidFill>
                <a:prstClr val="black"/>
              </a:solidFill>
              <a:latin typeface="Calibri"/>
              <a:cs typeface="Calibri"/>
            </a:endParaRPr>
          </a:p>
        </p:txBody>
      </p:sp>
      <p:sp>
        <p:nvSpPr>
          <p:cNvPr id="36" name="object 36"/>
          <p:cNvSpPr txBox="1"/>
          <p:nvPr/>
        </p:nvSpPr>
        <p:spPr>
          <a:xfrm>
            <a:off x="4279992" y="2290076"/>
            <a:ext cx="217776" cy="146812"/>
          </a:xfrm>
          <a:prstGeom prst="rect">
            <a:avLst/>
          </a:prstGeom>
        </p:spPr>
        <p:txBody>
          <a:bodyPr vert="horz" wrap="square" lIns="0" tIns="10391" rIns="0" bIns="0" rtlCol="0">
            <a:spAutoFit/>
          </a:bodyPr>
          <a:lstStyle/>
          <a:p>
            <a:pPr marL="8659" defTabSz="623438">
              <a:spcBef>
                <a:spcPts val="82"/>
              </a:spcBef>
            </a:pPr>
            <a:r>
              <a:rPr sz="886" spc="68" dirty="0">
                <a:solidFill>
                  <a:srgbClr val="585858"/>
                </a:solidFill>
                <a:latin typeface="Calibri"/>
                <a:cs typeface="Calibri"/>
              </a:rPr>
              <a:t>V</a:t>
            </a:r>
            <a:r>
              <a:rPr sz="886" spc="55" dirty="0">
                <a:solidFill>
                  <a:srgbClr val="585858"/>
                </a:solidFill>
                <a:latin typeface="Calibri"/>
                <a:cs typeface="Calibri"/>
              </a:rPr>
              <a:t>an</a:t>
            </a:r>
            <a:endParaRPr sz="886">
              <a:solidFill>
                <a:prstClr val="black"/>
              </a:solidFill>
              <a:latin typeface="Calibri"/>
              <a:cs typeface="Calibri"/>
            </a:endParaRPr>
          </a:p>
        </p:txBody>
      </p:sp>
      <p:sp>
        <p:nvSpPr>
          <p:cNvPr id="37" name="object 37"/>
          <p:cNvSpPr txBox="1"/>
          <p:nvPr/>
        </p:nvSpPr>
        <p:spPr>
          <a:xfrm>
            <a:off x="4162492" y="1956892"/>
            <a:ext cx="331210" cy="146812"/>
          </a:xfrm>
          <a:prstGeom prst="rect">
            <a:avLst/>
          </a:prstGeom>
        </p:spPr>
        <p:txBody>
          <a:bodyPr vert="horz" wrap="square" lIns="0" tIns="10391" rIns="0" bIns="0" rtlCol="0">
            <a:spAutoFit/>
          </a:bodyPr>
          <a:lstStyle/>
          <a:p>
            <a:pPr marL="8659" defTabSz="623438">
              <a:spcBef>
                <a:spcPts val="82"/>
              </a:spcBef>
            </a:pPr>
            <a:r>
              <a:rPr sz="886" spc="75" dirty="0">
                <a:solidFill>
                  <a:srgbClr val="585858"/>
                </a:solidFill>
                <a:latin typeface="Calibri"/>
                <a:cs typeface="Calibri"/>
              </a:rPr>
              <a:t>S</a:t>
            </a:r>
            <a:r>
              <a:rPr sz="886" spc="31" dirty="0">
                <a:solidFill>
                  <a:srgbClr val="585858"/>
                </a:solidFill>
                <a:latin typeface="Calibri"/>
                <a:cs typeface="Calibri"/>
              </a:rPr>
              <a:t>e</a:t>
            </a:r>
            <a:r>
              <a:rPr sz="886" spc="44" dirty="0">
                <a:solidFill>
                  <a:srgbClr val="585858"/>
                </a:solidFill>
                <a:latin typeface="Calibri"/>
                <a:cs typeface="Calibri"/>
              </a:rPr>
              <a:t>d</a:t>
            </a:r>
            <a:r>
              <a:rPr sz="886" spc="65" dirty="0">
                <a:solidFill>
                  <a:srgbClr val="585858"/>
                </a:solidFill>
                <a:latin typeface="Calibri"/>
                <a:cs typeface="Calibri"/>
              </a:rPr>
              <a:t>a</a:t>
            </a:r>
            <a:r>
              <a:rPr sz="886" spc="31" dirty="0">
                <a:solidFill>
                  <a:srgbClr val="585858"/>
                </a:solidFill>
                <a:latin typeface="Calibri"/>
                <a:cs typeface="Calibri"/>
              </a:rPr>
              <a:t>n</a:t>
            </a:r>
            <a:endParaRPr sz="886">
              <a:solidFill>
                <a:prstClr val="black"/>
              </a:solidFill>
              <a:latin typeface="Calibri"/>
              <a:cs typeface="Calibri"/>
            </a:endParaRPr>
          </a:p>
        </p:txBody>
      </p:sp>
      <p:sp>
        <p:nvSpPr>
          <p:cNvPr id="38" name="object 38"/>
          <p:cNvSpPr txBox="1"/>
          <p:nvPr/>
        </p:nvSpPr>
        <p:spPr>
          <a:xfrm>
            <a:off x="3949665" y="1623707"/>
            <a:ext cx="542925" cy="146812"/>
          </a:xfrm>
          <a:prstGeom prst="rect">
            <a:avLst/>
          </a:prstGeom>
        </p:spPr>
        <p:txBody>
          <a:bodyPr vert="horz" wrap="square" lIns="0" tIns="10391" rIns="0" bIns="0" rtlCol="0">
            <a:spAutoFit/>
          </a:bodyPr>
          <a:lstStyle/>
          <a:p>
            <a:pPr marL="8659" defTabSz="623438">
              <a:spcBef>
                <a:spcPts val="82"/>
              </a:spcBef>
            </a:pPr>
            <a:r>
              <a:rPr sz="886" spc="51" dirty="0">
                <a:solidFill>
                  <a:srgbClr val="585858"/>
                </a:solidFill>
                <a:latin typeface="Calibri"/>
                <a:cs typeface="Calibri"/>
              </a:rPr>
              <a:t>Sedan</a:t>
            </a:r>
            <a:r>
              <a:rPr sz="886" spc="-34" dirty="0">
                <a:solidFill>
                  <a:srgbClr val="585858"/>
                </a:solidFill>
                <a:latin typeface="Calibri"/>
                <a:cs typeface="Calibri"/>
              </a:rPr>
              <a:t> </a:t>
            </a:r>
            <a:r>
              <a:rPr sz="886" spc="41" dirty="0">
                <a:solidFill>
                  <a:srgbClr val="585858"/>
                </a:solidFill>
                <a:latin typeface="Calibri"/>
                <a:cs typeface="Calibri"/>
              </a:rPr>
              <a:t>Full</a:t>
            </a:r>
            <a:endParaRPr sz="886">
              <a:solidFill>
                <a:prstClr val="black"/>
              </a:solidFill>
              <a:latin typeface="Calibri"/>
              <a:cs typeface="Calibri"/>
            </a:endParaRPr>
          </a:p>
        </p:txBody>
      </p:sp>
      <p:sp>
        <p:nvSpPr>
          <p:cNvPr id="39" name="object 39"/>
          <p:cNvSpPr txBox="1"/>
          <p:nvPr/>
        </p:nvSpPr>
        <p:spPr>
          <a:xfrm>
            <a:off x="4267648" y="1290523"/>
            <a:ext cx="224703" cy="146812"/>
          </a:xfrm>
          <a:prstGeom prst="rect">
            <a:avLst/>
          </a:prstGeom>
        </p:spPr>
        <p:txBody>
          <a:bodyPr vert="horz" wrap="square" lIns="0" tIns="10391" rIns="0" bIns="0" rtlCol="0">
            <a:spAutoFit/>
          </a:bodyPr>
          <a:lstStyle/>
          <a:p>
            <a:pPr marL="8659" defTabSz="623438">
              <a:spcBef>
                <a:spcPts val="82"/>
              </a:spcBef>
            </a:pPr>
            <a:r>
              <a:rPr sz="886" spc="75" dirty="0">
                <a:solidFill>
                  <a:srgbClr val="585858"/>
                </a:solidFill>
                <a:latin typeface="Calibri"/>
                <a:cs typeface="Calibri"/>
              </a:rPr>
              <a:t>S</a:t>
            </a:r>
            <a:r>
              <a:rPr sz="886" spc="31" dirty="0">
                <a:solidFill>
                  <a:srgbClr val="585858"/>
                </a:solidFill>
                <a:latin typeface="Calibri"/>
                <a:cs typeface="Calibri"/>
              </a:rPr>
              <a:t>UV</a:t>
            </a:r>
            <a:endParaRPr sz="886">
              <a:solidFill>
                <a:prstClr val="black"/>
              </a:solidFill>
              <a:latin typeface="Calibri"/>
              <a:cs typeface="Calibri"/>
            </a:endParaRPr>
          </a:p>
        </p:txBody>
      </p:sp>
      <p:sp>
        <p:nvSpPr>
          <p:cNvPr id="40" name="object 40"/>
          <p:cNvSpPr txBox="1"/>
          <p:nvPr/>
        </p:nvSpPr>
        <p:spPr>
          <a:xfrm>
            <a:off x="4193810" y="957338"/>
            <a:ext cx="295275" cy="146812"/>
          </a:xfrm>
          <a:prstGeom prst="rect">
            <a:avLst/>
          </a:prstGeom>
        </p:spPr>
        <p:txBody>
          <a:bodyPr vert="horz" wrap="square" lIns="0" tIns="10391" rIns="0" bIns="0" rtlCol="0">
            <a:spAutoFit/>
          </a:bodyPr>
          <a:lstStyle/>
          <a:p>
            <a:pPr marL="8659" defTabSz="623438">
              <a:spcBef>
                <a:spcPts val="82"/>
              </a:spcBef>
            </a:pPr>
            <a:r>
              <a:rPr sz="886" spc="55" dirty="0">
                <a:solidFill>
                  <a:srgbClr val="585858"/>
                </a:solidFill>
                <a:latin typeface="Calibri"/>
                <a:cs typeface="Calibri"/>
              </a:rPr>
              <a:t>Tr</a:t>
            </a:r>
            <a:r>
              <a:rPr sz="886" spc="34" dirty="0">
                <a:solidFill>
                  <a:srgbClr val="585858"/>
                </a:solidFill>
                <a:latin typeface="Calibri"/>
                <a:cs typeface="Calibri"/>
              </a:rPr>
              <a:t>u</a:t>
            </a:r>
            <a:r>
              <a:rPr sz="886" spc="27" dirty="0">
                <a:solidFill>
                  <a:srgbClr val="585858"/>
                </a:solidFill>
                <a:latin typeface="Calibri"/>
                <a:cs typeface="Calibri"/>
              </a:rPr>
              <a:t>c</a:t>
            </a:r>
            <a:r>
              <a:rPr sz="886" spc="17" dirty="0">
                <a:solidFill>
                  <a:srgbClr val="585858"/>
                </a:solidFill>
                <a:latin typeface="Calibri"/>
                <a:cs typeface="Calibri"/>
              </a:rPr>
              <a:t>k</a:t>
            </a:r>
            <a:endParaRPr sz="886">
              <a:solidFill>
                <a:prstClr val="black"/>
              </a:solidFill>
              <a:latin typeface="Calibri"/>
              <a:cs typeface="Calibri"/>
            </a:endParaRPr>
          </a:p>
        </p:txBody>
      </p:sp>
      <p:sp>
        <p:nvSpPr>
          <p:cNvPr id="41" name="object 41"/>
          <p:cNvSpPr/>
          <p:nvPr/>
        </p:nvSpPr>
        <p:spPr>
          <a:xfrm>
            <a:off x="7775310" y="1684868"/>
            <a:ext cx="54119" cy="52820"/>
          </a:xfrm>
          <a:custGeom>
            <a:avLst/>
            <a:gdLst/>
            <a:ahLst/>
            <a:cxnLst/>
            <a:rect l="l" t="t" r="r" b="b"/>
            <a:pathLst>
              <a:path w="79375" h="77469">
                <a:moveTo>
                  <a:pt x="0" y="0"/>
                </a:moveTo>
                <a:lnTo>
                  <a:pt x="78790" y="0"/>
                </a:lnTo>
                <a:lnTo>
                  <a:pt x="78790" y="77114"/>
                </a:lnTo>
                <a:lnTo>
                  <a:pt x="0" y="77114"/>
                </a:lnTo>
                <a:lnTo>
                  <a:pt x="0"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42" name="object 42"/>
          <p:cNvSpPr/>
          <p:nvPr/>
        </p:nvSpPr>
        <p:spPr>
          <a:xfrm>
            <a:off x="7775310" y="1858605"/>
            <a:ext cx="54119" cy="54119"/>
          </a:xfrm>
          <a:custGeom>
            <a:avLst/>
            <a:gdLst/>
            <a:ahLst/>
            <a:cxnLst/>
            <a:rect l="l" t="t" r="r" b="b"/>
            <a:pathLst>
              <a:path w="79375" h="79375">
                <a:moveTo>
                  <a:pt x="0" y="0"/>
                </a:moveTo>
                <a:lnTo>
                  <a:pt x="78790" y="0"/>
                </a:lnTo>
                <a:lnTo>
                  <a:pt x="78790" y="78790"/>
                </a:lnTo>
                <a:lnTo>
                  <a:pt x="0" y="78790"/>
                </a:lnTo>
                <a:lnTo>
                  <a:pt x="0"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43" name="object 43"/>
          <p:cNvSpPr txBox="1"/>
          <p:nvPr/>
        </p:nvSpPr>
        <p:spPr>
          <a:xfrm>
            <a:off x="7843282" y="1576702"/>
            <a:ext cx="365847" cy="364028"/>
          </a:xfrm>
          <a:prstGeom prst="rect">
            <a:avLst/>
          </a:prstGeom>
        </p:spPr>
        <p:txBody>
          <a:bodyPr vert="horz" wrap="square" lIns="0" tIns="68407" rIns="0" bIns="0" rtlCol="0">
            <a:spAutoFit/>
          </a:bodyPr>
          <a:lstStyle/>
          <a:p>
            <a:pPr marL="8659" defTabSz="623438">
              <a:spcBef>
                <a:spcPts val="539"/>
              </a:spcBef>
            </a:pPr>
            <a:r>
              <a:rPr sz="750" spc="20" dirty="0">
                <a:solidFill>
                  <a:srgbClr val="585858"/>
                </a:solidFill>
                <a:latin typeface="Calibri"/>
                <a:cs typeface="Calibri"/>
              </a:rPr>
              <a:t>2019/20</a:t>
            </a:r>
            <a:endParaRPr sz="750">
              <a:solidFill>
                <a:prstClr val="black"/>
              </a:solidFill>
              <a:latin typeface="Calibri"/>
              <a:cs typeface="Calibri"/>
            </a:endParaRPr>
          </a:p>
          <a:p>
            <a:pPr marL="8659" defTabSz="623438">
              <a:spcBef>
                <a:spcPts val="470"/>
              </a:spcBef>
            </a:pPr>
            <a:r>
              <a:rPr sz="750" spc="20" dirty="0">
                <a:solidFill>
                  <a:srgbClr val="585858"/>
                </a:solidFill>
                <a:latin typeface="Calibri"/>
                <a:cs typeface="Calibri"/>
              </a:rPr>
              <a:t>2018/19</a:t>
            </a:r>
            <a:endParaRPr sz="750">
              <a:solidFill>
                <a:prstClr val="black"/>
              </a:solidFill>
              <a:latin typeface="Calibri"/>
              <a:cs typeface="Calibri"/>
            </a:endParaRPr>
          </a:p>
        </p:txBody>
      </p:sp>
      <p:sp>
        <p:nvSpPr>
          <p:cNvPr id="44" name="object 44"/>
          <p:cNvSpPr/>
          <p:nvPr/>
        </p:nvSpPr>
        <p:spPr>
          <a:xfrm>
            <a:off x="5325753" y="3399057"/>
            <a:ext cx="0" cy="72303"/>
          </a:xfrm>
          <a:custGeom>
            <a:avLst/>
            <a:gdLst/>
            <a:ahLst/>
            <a:cxnLst/>
            <a:rect l="l" t="t" r="r" b="b"/>
            <a:pathLst>
              <a:path h="106045">
                <a:moveTo>
                  <a:pt x="0" y="0"/>
                </a:moveTo>
                <a:lnTo>
                  <a:pt x="0" y="105613"/>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45" name="object 45"/>
          <p:cNvSpPr/>
          <p:nvPr/>
        </p:nvSpPr>
        <p:spPr>
          <a:xfrm>
            <a:off x="5325753" y="3659660"/>
            <a:ext cx="0" cy="142875"/>
          </a:xfrm>
          <a:custGeom>
            <a:avLst/>
            <a:gdLst/>
            <a:ahLst/>
            <a:cxnLst/>
            <a:rect l="l" t="t" r="r" b="b"/>
            <a:pathLst>
              <a:path h="209550">
                <a:moveTo>
                  <a:pt x="0" y="0"/>
                </a:moveTo>
                <a:lnTo>
                  <a:pt x="0" y="209550"/>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46" name="object 46"/>
          <p:cNvSpPr/>
          <p:nvPr/>
        </p:nvSpPr>
        <p:spPr>
          <a:xfrm>
            <a:off x="5325753" y="3992274"/>
            <a:ext cx="0" cy="568469"/>
          </a:xfrm>
          <a:custGeom>
            <a:avLst/>
            <a:gdLst/>
            <a:ahLst/>
            <a:cxnLst/>
            <a:rect l="l" t="t" r="r" b="b"/>
            <a:pathLst>
              <a:path h="833754">
                <a:moveTo>
                  <a:pt x="0" y="0"/>
                </a:moveTo>
                <a:lnTo>
                  <a:pt x="0" y="833170"/>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47" name="object 47"/>
          <p:cNvSpPr/>
          <p:nvPr/>
        </p:nvSpPr>
        <p:spPr>
          <a:xfrm>
            <a:off x="5325753" y="4655214"/>
            <a:ext cx="0" cy="142008"/>
          </a:xfrm>
          <a:custGeom>
            <a:avLst/>
            <a:gdLst/>
            <a:ahLst/>
            <a:cxnLst/>
            <a:rect l="l" t="t" r="r" b="b"/>
            <a:pathLst>
              <a:path h="208279">
                <a:moveTo>
                  <a:pt x="0" y="0"/>
                </a:moveTo>
                <a:lnTo>
                  <a:pt x="0" y="207873"/>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48" name="object 48"/>
          <p:cNvSpPr/>
          <p:nvPr/>
        </p:nvSpPr>
        <p:spPr>
          <a:xfrm>
            <a:off x="5325753" y="4986684"/>
            <a:ext cx="0" cy="71004"/>
          </a:xfrm>
          <a:custGeom>
            <a:avLst/>
            <a:gdLst/>
            <a:ahLst/>
            <a:cxnLst/>
            <a:rect l="l" t="t" r="r" b="b"/>
            <a:pathLst>
              <a:path h="104140">
                <a:moveTo>
                  <a:pt x="0" y="0"/>
                </a:moveTo>
                <a:lnTo>
                  <a:pt x="0" y="103936"/>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49" name="object 49"/>
          <p:cNvSpPr/>
          <p:nvPr/>
        </p:nvSpPr>
        <p:spPr>
          <a:xfrm>
            <a:off x="6048129" y="3399057"/>
            <a:ext cx="0" cy="72303"/>
          </a:xfrm>
          <a:custGeom>
            <a:avLst/>
            <a:gdLst/>
            <a:ahLst/>
            <a:cxnLst/>
            <a:rect l="l" t="t" r="r" b="b"/>
            <a:pathLst>
              <a:path h="106045">
                <a:moveTo>
                  <a:pt x="0" y="0"/>
                </a:moveTo>
                <a:lnTo>
                  <a:pt x="0" y="105613"/>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50" name="object 50"/>
          <p:cNvSpPr/>
          <p:nvPr/>
        </p:nvSpPr>
        <p:spPr>
          <a:xfrm>
            <a:off x="6048129" y="3659660"/>
            <a:ext cx="0" cy="1398010"/>
          </a:xfrm>
          <a:custGeom>
            <a:avLst/>
            <a:gdLst/>
            <a:ahLst/>
            <a:cxnLst/>
            <a:rect l="l" t="t" r="r" b="b"/>
            <a:pathLst>
              <a:path h="2050415">
                <a:moveTo>
                  <a:pt x="0" y="0"/>
                </a:moveTo>
                <a:lnTo>
                  <a:pt x="0" y="2050237"/>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51" name="object 51"/>
          <p:cNvSpPr/>
          <p:nvPr/>
        </p:nvSpPr>
        <p:spPr>
          <a:xfrm>
            <a:off x="6769362" y="3399057"/>
            <a:ext cx="0" cy="167120"/>
          </a:xfrm>
          <a:custGeom>
            <a:avLst/>
            <a:gdLst/>
            <a:ahLst/>
            <a:cxnLst/>
            <a:rect l="l" t="t" r="r" b="b"/>
            <a:pathLst>
              <a:path h="245110">
                <a:moveTo>
                  <a:pt x="0" y="0"/>
                </a:moveTo>
                <a:lnTo>
                  <a:pt x="0" y="244754"/>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52" name="object 52"/>
          <p:cNvSpPr/>
          <p:nvPr/>
        </p:nvSpPr>
        <p:spPr>
          <a:xfrm>
            <a:off x="6769362" y="3659660"/>
            <a:ext cx="0" cy="1398010"/>
          </a:xfrm>
          <a:custGeom>
            <a:avLst/>
            <a:gdLst/>
            <a:ahLst/>
            <a:cxnLst/>
            <a:rect l="l" t="t" r="r" b="b"/>
            <a:pathLst>
              <a:path h="2050415">
                <a:moveTo>
                  <a:pt x="0" y="0"/>
                </a:moveTo>
                <a:lnTo>
                  <a:pt x="0" y="2050237"/>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53" name="object 53"/>
          <p:cNvSpPr/>
          <p:nvPr/>
        </p:nvSpPr>
        <p:spPr>
          <a:xfrm>
            <a:off x="7491738" y="3399057"/>
            <a:ext cx="0" cy="1658649"/>
          </a:xfrm>
          <a:custGeom>
            <a:avLst/>
            <a:gdLst/>
            <a:ahLst/>
            <a:cxnLst/>
            <a:rect l="l" t="t" r="r" b="b"/>
            <a:pathLst>
              <a:path h="2432684">
                <a:moveTo>
                  <a:pt x="0" y="0"/>
                </a:moveTo>
                <a:lnTo>
                  <a:pt x="0" y="2432456"/>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54" name="object 54"/>
          <p:cNvSpPr/>
          <p:nvPr/>
        </p:nvSpPr>
        <p:spPr>
          <a:xfrm>
            <a:off x="4604514" y="4891805"/>
            <a:ext cx="1042555" cy="95250"/>
          </a:xfrm>
          <a:custGeom>
            <a:avLst/>
            <a:gdLst/>
            <a:ahLst/>
            <a:cxnLst/>
            <a:rect l="l" t="t" r="r" b="b"/>
            <a:pathLst>
              <a:path w="1529080" h="139700">
                <a:moveTo>
                  <a:pt x="0" y="139153"/>
                </a:moveTo>
                <a:lnTo>
                  <a:pt x="1528876" y="139153"/>
                </a:lnTo>
                <a:lnTo>
                  <a:pt x="1528876" y="0"/>
                </a:lnTo>
                <a:lnTo>
                  <a:pt x="0" y="0"/>
                </a:lnTo>
                <a:lnTo>
                  <a:pt x="0" y="139153"/>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55" name="object 55"/>
          <p:cNvSpPr/>
          <p:nvPr/>
        </p:nvSpPr>
        <p:spPr>
          <a:xfrm>
            <a:off x="4604515" y="4560344"/>
            <a:ext cx="1140835" cy="95250"/>
          </a:xfrm>
          <a:custGeom>
            <a:avLst/>
            <a:gdLst/>
            <a:ahLst/>
            <a:cxnLst/>
            <a:rect l="l" t="t" r="r" b="b"/>
            <a:pathLst>
              <a:path w="1673225" h="139700">
                <a:moveTo>
                  <a:pt x="0" y="139141"/>
                </a:moveTo>
                <a:lnTo>
                  <a:pt x="1673059" y="139141"/>
                </a:lnTo>
                <a:lnTo>
                  <a:pt x="1673059" y="0"/>
                </a:lnTo>
                <a:lnTo>
                  <a:pt x="0" y="0"/>
                </a:lnTo>
                <a:lnTo>
                  <a:pt x="0" y="139141"/>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56" name="object 56"/>
          <p:cNvSpPr/>
          <p:nvPr/>
        </p:nvSpPr>
        <p:spPr>
          <a:xfrm>
            <a:off x="4604515" y="4228874"/>
            <a:ext cx="593581" cy="95250"/>
          </a:xfrm>
          <a:custGeom>
            <a:avLst/>
            <a:gdLst/>
            <a:ahLst/>
            <a:cxnLst/>
            <a:rect l="l" t="t" r="r" b="b"/>
            <a:pathLst>
              <a:path w="870585" h="139700">
                <a:moveTo>
                  <a:pt x="0" y="139141"/>
                </a:moveTo>
                <a:lnTo>
                  <a:pt x="870051" y="139141"/>
                </a:lnTo>
                <a:lnTo>
                  <a:pt x="870051" y="0"/>
                </a:lnTo>
                <a:lnTo>
                  <a:pt x="0" y="0"/>
                </a:lnTo>
                <a:lnTo>
                  <a:pt x="0" y="139141"/>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57" name="object 57"/>
          <p:cNvSpPr/>
          <p:nvPr/>
        </p:nvSpPr>
        <p:spPr>
          <a:xfrm>
            <a:off x="4604515" y="3897395"/>
            <a:ext cx="1410566" cy="95250"/>
          </a:xfrm>
          <a:custGeom>
            <a:avLst/>
            <a:gdLst/>
            <a:ahLst/>
            <a:cxnLst/>
            <a:rect l="l" t="t" r="r" b="b"/>
            <a:pathLst>
              <a:path w="2068829" h="139700">
                <a:moveTo>
                  <a:pt x="0" y="139153"/>
                </a:moveTo>
                <a:lnTo>
                  <a:pt x="2068677" y="139153"/>
                </a:lnTo>
                <a:lnTo>
                  <a:pt x="2068677" y="0"/>
                </a:lnTo>
                <a:lnTo>
                  <a:pt x="0" y="0"/>
                </a:lnTo>
                <a:lnTo>
                  <a:pt x="0" y="139153"/>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58" name="object 58"/>
          <p:cNvSpPr/>
          <p:nvPr/>
        </p:nvSpPr>
        <p:spPr>
          <a:xfrm>
            <a:off x="4604515" y="3565935"/>
            <a:ext cx="2343150" cy="93951"/>
          </a:xfrm>
          <a:custGeom>
            <a:avLst/>
            <a:gdLst/>
            <a:ahLst/>
            <a:cxnLst/>
            <a:rect l="l" t="t" r="r" b="b"/>
            <a:pathLst>
              <a:path w="3436620" h="137795">
                <a:moveTo>
                  <a:pt x="0" y="137464"/>
                </a:moveTo>
                <a:lnTo>
                  <a:pt x="3436620" y="137464"/>
                </a:lnTo>
                <a:lnTo>
                  <a:pt x="3436620" y="0"/>
                </a:lnTo>
                <a:lnTo>
                  <a:pt x="0" y="0"/>
                </a:lnTo>
                <a:lnTo>
                  <a:pt x="0" y="137464"/>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59" name="object 59"/>
          <p:cNvSpPr/>
          <p:nvPr/>
        </p:nvSpPr>
        <p:spPr>
          <a:xfrm>
            <a:off x="4604515" y="3471065"/>
            <a:ext cx="1901103" cy="95250"/>
          </a:xfrm>
          <a:custGeom>
            <a:avLst/>
            <a:gdLst/>
            <a:ahLst/>
            <a:cxnLst/>
            <a:rect l="l" t="t" r="r" b="b"/>
            <a:pathLst>
              <a:path w="2788285" h="139700">
                <a:moveTo>
                  <a:pt x="2787853" y="0"/>
                </a:moveTo>
                <a:lnTo>
                  <a:pt x="0" y="0"/>
                </a:lnTo>
                <a:lnTo>
                  <a:pt x="0" y="139141"/>
                </a:lnTo>
                <a:lnTo>
                  <a:pt x="2787853" y="139141"/>
                </a:lnTo>
                <a:lnTo>
                  <a:pt x="2787853"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60" name="object 60"/>
          <p:cNvSpPr/>
          <p:nvPr/>
        </p:nvSpPr>
        <p:spPr>
          <a:xfrm>
            <a:off x="4604515" y="3802535"/>
            <a:ext cx="1018742" cy="95250"/>
          </a:xfrm>
          <a:custGeom>
            <a:avLst/>
            <a:gdLst/>
            <a:ahLst/>
            <a:cxnLst/>
            <a:rect l="l" t="t" r="r" b="b"/>
            <a:pathLst>
              <a:path w="1494155" h="139700">
                <a:moveTo>
                  <a:pt x="1493672" y="0"/>
                </a:moveTo>
                <a:lnTo>
                  <a:pt x="0" y="0"/>
                </a:lnTo>
                <a:lnTo>
                  <a:pt x="0" y="139141"/>
                </a:lnTo>
                <a:lnTo>
                  <a:pt x="1493672" y="139141"/>
                </a:lnTo>
                <a:lnTo>
                  <a:pt x="1493672"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61" name="object 61"/>
          <p:cNvSpPr/>
          <p:nvPr/>
        </p:nvSpPr>
        <p:spPr>
          <a:xfrm>
            <a:off x="4604514" y="4133997"/>
            <a:ext cx="460664" cy="95250"/>
          </a:xfrm>
          <a:custGeom>
            <a:avLst/>
            <a:gdLst/>
            <a:ahLst/>
            <a:cxnLst/>
            <a:rect l="l" t="t" r="r" b="b"/>
            <a:pathLst>
              <a:path w="675639" h="139700">
                <a:moveTo>
                  <a:pt x="675589" y="0"/>
                </a:moveTo>
                <a:lnTo>
                  <a:pt x="0" y="0"/>
                </a:lnTo>
                <a:lnTo>
                  <a:pt x="0" y="139153"/>
                </a:lnTo>
                <a:lnTo>
                  <a:pt x="675589" y="139153"/>
                </a:lnTo>
                <a:lnTo>
                  <a:pt x="675589"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62" name="object 62"/>
          <p:cNvSpPr/>
          <p:nvPr/>
        </p:nvSpPr>
        <p:spPr>
          <a:xfrm>
            <a:off x="4604515" y="4465475"/>
            <a:ext cx="723900" cy="95250"/>
          </a:xfrm>
          <a:custGeom>
            <a:avLst/>
            <a:gdLst/>
            <a:ahLst/>
            <a:cxnLst/>
            <a:rect l="l" t="t" r="r" b="b"/>
            <a:pathLst>
              <a:path w="1061720" h="139700">
                <a:moveTo>
                  <a:pt x="1061161" y="0"/>
                </a:moveTo>
                <a:lnTo>
                  <a:pt x="0" y="0"/>
                </a:lnTo>
                <a:lnTo>
                  <a:pt x="0" y="139141"/>
                </a:lnTo>
                <a:lnTo>
                  <a:pt x="1061161" y="139141"/>
                </a:lnTo>
                <a:lnTo>
                  <a:pt x="1061161"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63" name="object 63"/>
          <p:cNvSpPr/>
          <p:nvPr/>
        </p:nvSpPr>
        <p:spPr>
          <a:xfrm>
            <a:off x="4604515" y="4796945"/>
            <a:ext cx="760268" cy="95250"/>
          </a:xfrm>
          <a:custGeom>
            <a:avLst/>
            <a:gdLst/>
            <a:ahLst/>
            <a:cxnLst/>
            <a:rect l="l" t="t" r="r" b="b"/>
            <a:pathLst>
              <a:path w="1115060" h="139700">
                <a:moveTo>
                  <a:pt x="1114818" y="0"/>
                </a:moveTo>
                <a:lnTo>
                  <a:pt x="0" y="0"/>
                </a:lnTo>
                <a:lnTo>
                  <a:pt x="0" y="139141"/>
                </a:lnTo>
                <a:lnTo>
                  <a:pt x="1114818" y="139141"/>
                </a:lnTo>
                <a:lnTo>
                  <a:pt x="1114818"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64" name="object 64"/>
          <p:cNvSpPr/>
          <p:nvPr/>
        </p:nvSpPr>
        <p:spPr>
          <a:xfrm>
            <a:off x="4604520" y="3399054"/>
            <a:ext cx="0" cy="1658649"/>
          </a:xfrm>
          <a:custGeom>
            <a:avLst/>
            <a:gdLst/>
            <a:ahLst/>
            <a:cxnLst/>
            <a:rect l="l" t="t" r="r" b="b"/>
            <a:pathLst>
              <a:path h="2432684">
                <a:moveTo>
                  <a:pt x="0" y="2432456"/>
                </a:moveTo>
                <a:lnTo>
                  <a:pt x="0" y="0"/>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65" name="object 65"/>
          <p:cNvSpPr txBox="1"/>
          <p:nvPr/>
        </p:nvSpPr>
        <p:spPr>
          <a:xfrm>
            <a:off x="4502938" y="5123659"/>
            <a:ext cx="199592" cy="146812"/>
          </a:xfrm>
          <a:prstGeom prst="rect">
            <a:avLst/>
          </a:prstGeom>
        </p:spPr>
        <p:txBody>
          <a:bodyPr vert="horz" wrap="square" lIns="0" tIns="10391" rIns="0" bIns="0" rtlCol="0">
            <a:spAutoFit/>
          </a:bodyPr>
          <a:lstStyle/>
          <a:p>
            <a:pPr marL="8659" defTabSz="623438">
              <a:spcBef>
                <a:spcPts val="82"/>
              </a:spcBef>
            </a:pPr>
            <a:r>
              <a:rPr sz="886" spc="10" dirty="0">
                <a:solidFill>
                  <a:srgbClr val="585858"/>
                </a:solidFill>
                <a:latin typeface="Calibri"/>
                <a:cs typeface="Calibri"/>
              </a:rPr>
              <a:t>$</a:t>
            </a:r>
            <a:r>
              <a:rPr sz="886" spc="-31" dirty="0">
                <a:solidFill>
                  <a:srgbClr val="585858"/>
                </a:solidFill>
                <a:latin typeface="Calibri"/>
                <a:cs typeface="Calibri"/>
              </a:rPr>
              <a:t> </a:t>
            </a:r>
            <a:r>
              <a:rPr sz="886" spc="41" dirty="0">
                <a:solidFill>
                  <a:srgbClr val="585858"/>
                </a:solidFill>
                <a:latin typeface="Calibri"/>
                <a:cs typeface="Calibri"/>
              </a:rPr>
              <a:t>m</a:t>
            </a:r>
            <a:endParaRPr sz="886">
              <a:solidFill>
                <a:prstClr val="black"/>
              </a:solidFill>
              <a:latin typeface="Calibri"/>
              <a:cs typeface="Calibri"/>
            </a:endParaRPr>
          </a:p>
        </p:txBody>
      </p:sp>
      <p:sp>
        <p:nvSpPr>
          <p:cNvPr id="66" name="object 66"/>
          <p:cNvSpPr txBox="1"/>
          <p:nvPr/>
        </p:nvSpPr>
        <p:spPr>
          <a:xfrm>
            <a:off x="5193082" y="5123659"/>
            <a:ext cx="262803" cy="146812"/>
          </a:xfrm>
          <a:prstGeom prst="rect">
            <a:avLst/>
          </a:prstGeom>
        </p:spPr>
        <p:txBody>
          <a:bodyPr vert="horz" wrap="square" lIns="0" tIns="10391" rIns="0" bIns="0" rtlCol="0">
            <a:spAutoFit/>
          </a:bodyPr>
          <a:lstStyle/>
          <a:p>
            <a:pPr marL="8659" defTabSz="623438">
              <a:spcBef>
                <a:spcPts val="82"/>
              </a:spcBef>
            </a:pPr>
            <a:r>
              <a:rPr sz="886" spc="31" dirty="0">
                <a:solidFill>
                  <a:srgbClr val="585858"/>
                </a:solidFill>
                <a:latin typeface="Calibri"/>
                <a:cs typeface="Calibri"/>
              </a:rPr>
              <a:t>$1</a:t>
            </a:r>
            <a:r>
              <a:rPr sz="886" spc="-37" dirty="0">
                <a:solidFill>
                  <a:srgbClr val="585858"/>
                </a:solidFill>
                <a:latin typeface="Calibri"/>
                <a:cs typeface="Calibri"/>
              </a:rPr>
              <a:t> </a:t>
            </a:r>
            <a:r>
              <a:rPr sz="886" spc="41" dirty="0">
                <a:solidFill>
                  <a:srgbClr val="585858"/>
                </a:solidFill>
                <a:latin typeface="Calibri"/>
                <a:cs typeface="Calibri"/>
              </a:rPr>
              <a:t>m</a:t>
            </a:r>
            <a:endParaRPr sz="886">
              <a:solidFill>
                <a:prstClr val="black"/>
              </a:solidFill>
              <a:latin typeface="Calibri"/>
              <a:cs typeface="Calibri"/>
            </a:endParaRPr>
          </a:p>
        </p:txBody>
      </p:sp>
      <p:sp>
        <p:nvSpPr>
          <p:cNvPr id="67" name="object 67"/>
          <p:cNvSpPr txBox="1"/>
          <p:nvPr/>
        </p:nvSpPr>
        <p:spPr>
          <a:xfrm>
            <a:off x="5914886" y="5123659"/>
            <a:ext cx="262803" cy="146812"/>
          </a:xfrm>
          <a:prstGeom prst="rect">
            <a:avLst/>
          </a:prstGeom>
        </p:spPr>
        <p:txBody>
          <a:bodyPr vert="horz" wrap="square" lIns="0" tIns="10391" rIns="0" bIns="0" rtlCol="0">
            <a:spAutoFit/>
          </a:bodyPr>
          <a:lstStyle/>
          <a:p>
            <a:pPr marL="8659" defTabSz="623438">
              <a:spcBef>
                <a:spcPts val="82"/>
              </a:spcBef>
            </a:pPr>
            <a:r>
              <a:rPr sz="886" spc="31" dirty="0">
                <a:solidFill>
                  <a:srgbClr val="585858"/>
                </a:solidFill>
                <a:latin typeface="Calibri"/>
                <a:cs typeface="Calibri"/>
              </a:rPr>
              <a:t>$2</a:t>
            </a:r>
            <a:r>
              <a:rPr sz="886" spc="-37" dirty="0">
                <a:solidFill>
                  <a:srgbClr val="585858"/>
                </a:solidFill>
                <a:latin typeface="Calibri"/>
                <a:cs typeface="Calibri"/>
              </a:rPr>
              <a:t> </a:t>
            </a:r>
            <a:r>
              <a:rPr sz="886" spc="41" dirty="0">
                <a:solidFill>
                  <a:srgbClr val="585858"/>
                </a:solidFill>
                <a:latin typeface="Calibri"/>
                <a:cs typeface="Calibri"/>
              </a:rPr>
              <a:t>m</a:t>
            </a:r>
            <a:endParaRPr sz="886">
              <a:solidFill>
                <a:prstClr val="black"/>
              </a:solidFill>
              <a:latin typeface="Calibri"/>
              <a:cs typeface="Calibri"/>
            </a:endParaRPr>
          </a:p>
        </p:txBody>
      </p:sp>
      <p:sp>
        <p:nvSpPr>
          <p:cNvPr id="68" name="object 68"/>
          <p:cNvSpPr txBox="1"/>
          <p:nvPr/>
        </p:nvSpPr>
        <p:spPr>
          <a:xfrm>
            <a:off x="6636691" y="5123659"/>
            <a:ext cx="262803" cy="146812"/>
          </a:xfrm>
          <a:prstGeom prst="rect">
            <a:avLst/>
          </a:prstGeom>
        </p:spPr>
        <p:txBody>
          <a:bodyPr vert="horz" wrap="square" lIns="0" tIns="10391" rIns="0" bIns="0" rtlCol="0">
            <a:spAutoFit/>
          </a:bodyPr>
          <a:lstStyle/>
          <a:p>
            <a:pPr marL="8659" defTabSz="623438">
              <a:spcBef>
                <a:spcPts val="82"/>
              </a:spcBef>
            </a:pPr>
            <a:r>
              <a:rPr sz="886" spc="31" dirty="0">
                <a:solidFill>
                  <a:srgbClr val="585858"/>
                </a:solidFill>
                <a:latin typeface="Calibri"/>
                <a:cs typeface="Calibri"/>
              </a:rPr>
              <a:t>$3</a:t>
            </a:r>
            <a:r>
              <a:rPr sz="886" spc="-37" dirty="0">
                <a:solidFill>
                  <a:srgbClr val="585858"/>
                </a:solidFill>
                <a:latin typeface="Calibri"/>
                <a:cs typeface="Calibri"/>
              </a:rPr>
              <a:t> </a:t>
            </a:r>
            <a:r>
              <a:rPr sz="886" spc="41" dirty="0">
                <a:solidFill>
                  <a:srgbClr val="585858"/>
                </a:solidFill>
                <a:latin typeface="Calibri"/>
                <a:cs typeface="Calibri"/>
              </a:rPr>
              <a:t>m</a:t>
            </a:r>
            <a:endParaRPr sz="886">
              <a:solidFill>
                <a:prstClr val="black"/>
              </a:solidFill>
              <a:latin typeface="Calibri"/>
              <a:cs typeface="Calibri"/>
            </a:endParaRPr>
          </a:p>
        </p:txBody>
      </p:sp>
      <p:sp>
        <p:nvSpPr>
          <p:cNvPr id="69" name="object 69"/>
          <p:cNvSpPr txBox="1"/>
          <p:nvPr/>
        </p:nvSpPr>
        <p:spPr>
          <a:xfrm>
            <a:off x="7358495" y="5123659"/>
            <a:ext cx="262803" cy="146812"/>
          </a:xfrm>
          <a:prstGeom prst="rect">
            <a:avLst/>
          </a:prstGeom>
        </p:spPr>
        <p:txBody>
          <a:bodyPr vert="horz" wrap="square" lIns="0" tIns="10391" rIns="0" bIns="0" rtlCol="0">
            <a:spAutoFit/>
          </a:bodyPr>
          <a:lstStyle/>
          <a:p>
            <a:pPr marL="8659" defTabSz="623438">
              <a:spcBef>
                <a:spcPts val="82"/>
              </a:spcBef>
            </a:pPr>
            <a:r>
              <a:rPr sz="886" spc="31" dirty="0">
                <a:solidFill>
                  <a:srgbClr val="585858"/>
                </a:solidFill>
                <a:latin typeface="Calibri"/>
                <a:cs typeface="Calibri"/>
              </a:rPr>
              <a:t>$4</a:t>
            </a:r>
            <a:r>
              <a:rPr sz="886" spc="-37" dirty="0">
                <a:solidFill>
                  <a:srgbClr val="585858"/>
                </a:solidFill>
                <a:latin typeface="Calibri"/>
                <a:cs typeface="Calibri"/>
              </a:rPr>
              <a:t> </a:t>
            </a:r>
            <a:r>
              <a:rPr sz="886" spc="41" dirty="0">
                <a:solidFill>
                  <a:srgbClr val="585858"/>
                </a:solidFill>
                <a:latin typeface="Calibri"/>
                <a:cs typeface="Calibri"/>
              </a:rPr>
              <a:t>m</a:t>
            </a:r>
            <a:endParaRPr sz="886">
              <a:solidFill>
                <a:prstClr val="black"/>
              </a:solidFill>
              <a:latin typeface="Calibri"/>
              <a:cs typeface="Calibri"/>
            </a:endParaRPr>
          </a:p>
        </p:txBody>
      </p:sp>
      <p:sp>
        <p:nvSpPr>
          <p:cNvPr id="70" name="object 70"/>
          <p:cNvSpPr txBox="1"/>
          <p:nvPr/>
        </p:nvSpPr>
        <p:spPr>
          <a:xfrm>
            <a:off x="4286797" y="4804761"/>
            <a:ext cx="217776" cy="146812"/>
          </a:xfrm>
          <a:prstGeom prst="rect">
            <a:avLst/>
          </a:prstGeom>
        </p:spPr>
        <p:txBody>
          <a:bodyPr vert="horz" wrap="square" lIns="0" tIns="10391" rIns="0" bIns="0" rtlCol="0">
            <a:spAutoFit/>
          </a:bodyPr>
          <a:lstStyle/>
          <a:p>
            <a:pPr marL="8659" defTabSz="623438">
              <a:spcBef>
                <a:spcPts val="82"/>
              </a:spcBef>
            </a:pPr>
            <a:r>
              <a:rPr sz="886" spc="68" dirty="0">
                <a:solidFill>
                  <a:srgbClr val="585858"/>
                </a:solidFill>
                <a:latin typeface="Calibri"/>
                <a:cs typeface="Calibri"/>
              </a:rPr>
              <a:t>V</a:t>
            </a:r>
            <a:r>
              <a:rPr sz="886" spc="55" dirty="0">
                <a:solidFill>
                  <a:srgbClr val="585858"/>
                </a:solidFill>
                <a:latin typeface="Calibri"/>
                <a:cs typeface="Calibri"/>
              </a:rPr>
              <a:t>an</a:t>
            </a:r>
            <a:endParaRPr sz="886">
              <a:solidFill>
                <a:prstClr val="black"/>
              </a:solidFill>
              <a:latin typeface="Calibri"/>
              <a:cs typeface="Calibri"/>
            </a:endParaRPr>
          </a:p>
        </p:txBody>
      </p:sp>
      <p:sp>
        <p:nvSpPr>
          <p:cNvPr id="71" name="object 71"/>
          <p:cNvSpPr txBox="1"/>
          <p:nvPr/>
        </p:nvSpPr>
        <p:spPr>
          <a:xfrm>
            <a:off x="4169296" y="4473063"/>
            <a:ext cx="331210" cy="146812"/>
          </a:xfrm>
          <a:prstGeom prst="rect">
            <a:avLst/>
          </a:prstGeom>
        </p:spPr>
        <p:txBody>
          <a:bodyPr vert="horz" wrap="square" lIns="0" tIns="10391" rIns="0" bIns="0" rtlCol="0">
            <a:spAutoFit/>
          </a:bodyPr>
          <a:lstStyle/>
          <a:p>
            <a:pPr marL="8659" defTabSz="623438">
              <a:spcBef>
                <a:spcPts val="82"/>
              </a:spcBef>
            </a:pPr>
            <a:r>
              <a:rPr sz="886" spc="75" dirty="0">
                <a:solidFill>
                  <a:srgbClr val="585858"/>
                </a:solidFill>
                <a:latin typeface="Calibri"/>
                <a:cs typeface="Calibri"/>
              </a:rPr>
              <a:t>S</a:t>
            </a:r>
            <a:r>
              <a:rPr sz="886" spc="31" dirty="0">
                <a:solidFill>
                  <a:srgbClr val="585858"/>
                </a:solidFill>
                <a:latin typeface="Calibri"/>
                <a:cs typeface="Calibri"/>
              </a:rPr>
              <a:t>e</a:t>
            </a:r>
            <a:r>
              <a:rPr sz="886" spc="44" dirty="0">
                <a:solidFill>
                  <a:srgbClr val="585858"/>
                </a:solidFill>
                <a:latin typeface="Calibri"/>
                <a:cs typeface="Calibri"/>
              </a:rPr>
              <a:t>d</a:t>
            </a:r>
            <a:r>
              <a:rPr sz="886" spc="65" dirty="0">
                <a:solidFill>
                  <a:srgbClr val="585858"/>
                </a:solidFill>
                <a:latin typeface="Calibri"/>
                <a:cs typeface="Calibri"/>
              </a:rPr>
              <a:t>a</a:t>
            </a:r>
            <a:r>
              <a:rPr sz="886" spc="31" dirty="0">
                <a:solidFill>
                  <a:srgbClr val="585858"/>
                </a:solidFill>
                <a:latin typeface="Calibri"/>
                <a:cs typeface="Calibri"/>
              </a:rPr>
              <a:t>n</a:t>
            </a:r>
            <a:endParaRPr sz="886">
              <a:solidFill>
                <a:prstClr val="black"/>
              </a:solidFill>
              <a:latin typeface="Calibri"/>
              <a:cs typeface="Calibri"/>
            </a:endParaRPr>
          </a:p>
        </p:txBody>
      </p:sp>
      <p:sp>
        <p:nvSpPr>
          <p:cNvPr id="72" name="object 72"/>
          <p:cNvSpPr txBox="1"/>
          <p:nvPr/>
        </p:nvSpPr>
        <p:spPr>
          <a:xfrm>
            <a:off x="3956469" y="4141364"/>
            <a:ext cx="542925" cy="146812"/>
          </a:xfrm>
          <a:prstGeom prst="rect">
            <a:avLst/>
          </a:prstGeom>
        </p:spPr>
        <p:txBody>
          <a:bodyPr vert="horz" wrap="square" lIns="0" tIns="10391" rIns="0" bIns="0" rtlCol="0">
            <a:spAutoFit/>
          </a:bodyPr>
          <a:lstStyle/>
          <a:p>
            <a:pPr marL="8659" defTabSz="623438">
              <a:spcBef>
                <a:spcPts val="82"/>
              </a:spcBef>
            </a:pPr>
            <a:r>
              <a:rPr sz="886" spc="51" dirty="0">
                <a:solidFill>
                  <a:srgbClr val="585858"/>
                </a:solidFill>
                <a:latin typeface="Calibri"/>
                <a:cs typeface="Calibri"/>
              </a:rPr>
              <a:t>Sedan</a:t>
            </a:r>
            <a:r>
              <a:rPr sz="886" spc="-34" dirty="0">
                <a:solidFill>
                  <a:srgbClr val="585858"/>
                </a:solidFill>
                <a:latin typeface="Calibri"/>
                <a:cs typeface="Calibri"/>
              </a:rPr>
              <a:t> </a:t>
            </a:r>
            <a:r>
              <a:rPr sz="886" spc="41" dirty="0">
                <a:solidFill>
                  <a:srgbClr val="585858"/>
                </a:solidFill>
                <a:latin typeface="Calibri"/>
                <a:cs typeface="Calibri"/>
              </a:rPr>
              <a:t>Full</a:t>
            </a:r>
            <a:endParaRPr sz="886">
              <a:solidFill>
                <a:prstClr val="black"/>
              </a:solidFill>
              <a:latin typeface="Calibri"/>
              <a:cs typeface="Calibri"/>
            </a:endParaRPr>
          </a:p>
        </p:txBody>
      </p:sp>
      <p:sp>
        <p:nvSpPr>
          <p:cNvPr id="73" name="object 73"/>
          <p:cNvSpPr txBox="1"/>
          <p:nvPr/>
        </p:nvSpPr>
        <p:spPr>
          <a:xfrm>
            <a:off x="4274452" y="3809665"/>
            <a:ext cx="224703" cy="146812"/>
          </a:xfrm>
          <a:prstGeom prst="rect">
            <a:avLst/>
          </a:prstGeom>
        </p:spPr>
        <p:txBody>
          <a:bodyPr vert="horz" wrap="square" lIns="0" tIns="10391" rIns="0" bIns="0" rtlCol="0">
            <a:spAutoFit/>
          </a:bodyPr>
          <a:lstStyle/>
          <a:p>
            <a:pPr marL="8659" defTabSz="623438">
              <a:spcBef>
                <a:spcPts val="82"/>
              </a:spcBef>
            </a:pPr>
            <a:r>
              <a:rPr sz="886" spc="75" dirty="0">
                <a:solidFill>
                  <a:srgbClr val="585858"/>
                </a:solidFill>
                <a:latin typeface="Calibri"/>
                <a:cs typeface="Calibri"/>
              </a:rPr>
              <a:t>S</a:t>
            </a:r>
            <a:r>
              <a:rPr sz="886" spc="31" dirty="0">
                <a:solidFill>
                  <a:srgbClr val="585858"/>
                </a:solidFill>
                <a:latin typeface="Calibri"/>
                <a:cs typeface="Calibri"/>
              </a:rPr>
              <a:t>UV</a:t>
            </a:r>
            <a:endParaRPr sz="886">
              <a:solidFill>
                <a:prstClr val="black"/>
              </a:solidFill>
              <a:latin typeface="Calibri"/>
              <a:cs typeface="Calibri"/>
            </a:endParaRPr>
          </a:p>
        </p:txBody>
      </p:sp>
      <p:sp>
        <p:nvSpPr>
          <p:cNvPr id="74" name="object 74"/>
          <p:cNvSpPr txBox="1"/>
          <p:nvPr/>
        </p:nvSpPr>
        <p:spPr>
          <a:xfrm>
            <a:off x="4200614" y="3477967"/>
            <a:ext cx="295275" cy="146812"/>
          </a:xfrm>
          <a:prstGeom prst="rect">
            <a:avLst/>
          </a:prstGeom>
        </p:spPr>
        <p:txBody>
          <a:bodyPr vert="horz" wrap="square" lIns="0" tIns="10391" rIns="0" bIns="0" rtlCol="0">
            <a:spAutoFit/>
          </a:bodyPr>
          <a:lstStyle/>
          <a:p>
            <a:pPr marL="8659" defTabSz="623438">
              <a:spcBef>
                <a:spcPts val="82"/>
              </a:spcBef>
            </a:pPr>
            <a:r>
              <a:rPr sz="886" spc="55" dirty="0">
                <a:solidFill>
                  <a:srgbClr val="585858"/>
                </a:solidFill>
                <a:latin typeface="Calibri"/>
                <a:cs typeface="Calibri"/>
              </a:rPr>
              <a:t>Tr</a:t>
            </a:r>
            <a:r>
              <a:rPr sz="886" spc="34" dirty="0">
                <a:solidFill>
                  <a:srgbClr val="585858"/>
                </a:solidFill>
                <a:latin typeface="Calibri"/>
                <a:cs typeface="Calibri"/>
              </a:rPr>
              <a:t>u</a:t>
            </a:r>
            <a:r>
              <a:rPr sz="886" spc="27" dirty="0">
                <a:solidFill>
                  <a:srgbClr val="585858"/>
                </a:solidFill>
                <a:latin typeface="Calibri"/>
                <a:cs typeface="Calibri"/>
              </a:rPr>
              <a:t>c</a:t>
            </a:r>
            <a:r>
              <a:rPr sz="886" spc="17" dirty="0">
                <a:solidFill>
                  <a:srgbClr val="585858"/>
                </a:solidFill>
                <a:latin typeface="Calibri"/>
                <a:cs typeface="Calibri"/>
              </a:rPr>
              <a:t>k</a:t>
            </a:r>
            <a:endParaRPr sz="886">
              <a:solidFill>
                <a:prstClr val="black"/>
              </a:solidFill>
              <a:latin typeface="Calibri"/>
              <a:cs typeface="Calibri"/>
            </a:endParaRPr>
          </a:p>
        </p:txBody>
      </p:sp>
      <p:sp>
        <p:nvSpPr>
          <p:cNvPr id="75" name="object 75"/>
          <p:cNvSpPr txBox="1"/>
          <p:nvPr/>
        </p:nvSpPr>
        <p:spPr>
          <a:xfrm>
            <a:off x="5374552" y="3104358"/>
            <a:ext cx="1442605" cy="170980"/>
          </a:xfrm>
          <a:prstGeom prst="rect">
            <a:avLst/>
          </a:prstGeom>
        </p:spPr>
        <p:txBody>
          <a:bodyPr vert="horz" wrap="square" lIns="0" tIns="8226" rIns="0" bIns="0" rtlCol="0">
            <a:spAutoFit/>
          </a:bodyPr>
          <a:lstStyle/>
          <a:p>
            <a:pPr marL="8659" defTabSz="623438">
              <a:spcBef>
                <a:spcPts val="65"/>
              </a:spcBef>
            </a:pPr>
            <a:r>
              <a:rPr sz="1057" b="1" spc="-14" dirty="0">
                <a:solidFill>
                  <a:srgbClr val="585858"/>
                </a:solidFill>
                <a:latin typeface="Century Gothic"/>
                <a:cs typeface="Century Gothic"/>
              </a:rPr>
              <a:t>Total</a:t>
            </a:r>
            <a:r>
              <a:rPr sz="1057" b="1" spc="-211" dirty="0">
                <a:solidFill>
                  <a:srgbClr val="585858"/>
                </a:solidFill>
                <a:latin typeface="Century Gothic"/>
                <a:cs typeface="Century Gothic"/>
              </a:rPr>
              <a:t> </a:t>
            </a:r>
            <a:r>
              <a:rPr sz="1057" b="1" spc="-58" dirty="0">
                <a:solidFill>
                  <a:srgbClr val="585858"/>
                </a:solidFill>
                <a:latin typeface="Century Gothic"/>
                <a:cs typeface="Century Gothic"/>
              </a:rPr>
              <a:t>Cost </a:t>
            </a:r>
            <a:r>
              <a:rPr sz="1057" b="1" spc="-41" dirty="0">
                <a:solidFill>
                  <a:srgbClr val="585858"/>
                </a:solidFill>
                <a:latin typeface="Century Gothic"/>
                <a:cs typeface="Century Gothic"/>
              </a:rPr>
              <a:t>Including Idle</a:t>
            </a:r>
            <a:endParaRPr sz="1057">
              <a:solidFill>
                <a:prstClr val="black"/>
              </a:solidFill>
              <a:latin typeface="Century Gothic"/>
              <a:cs typeface="Century Gothic"/>
            </a:endParaRPr>
          </a:p>
        </p:txBody>
      </p:sp>
      <p:sp>
        <p:nvSpPr>
          <p:cNvPr id="76" name="object 76"/>
          <p:cNvSpPr/>
          <p:nvPr/>
        </p:nvSpPr>
        <p:spPr>
          <a:xfrm>
            <a:off x="7768348" y="4202586"/>
            <a:ext cx="52820" cy="52820"/>
          </a:xfrm>
          <a:custGeom>
            <a:avLst/>
            <a:gdLst/>
            <a:ahLst/>
            <a:cxnLst/>
            <a:rect l="l" t="t" r="r" b="b"/>
            <a:pathLst>
              <a:path w="77470" h="77470">
                <a:moveTo>
                  <a:pt x="0" y="0"/>
                </a:moveTo>
                <a:lnTo>
                  <a:pt x="77114" y="0"/>
                </a:lnTo>
                <a:lnTo>
                  <a:pt x="77114" y="77114"/>
                </a:lnTo>
                <a:lnTo>
                  <a:pt x="0" y="77114"/>
                </a:lnTo>
                <a:lnTo>
                  <a:pt x="0"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77" name="object 77"/>
          <p:cNvSpPr/>
          <p:nvPr/>
        </p:nvSpPr>
        <p:spPr>
          <a:xfrm>
            <a:off x="7768348" y="4376322"/>
            <a:ext cx="52820" cy="52820"/>
          </a:xfrm>
          <a:custGeom>
            <a:avLst/>
            <a:gdLst/>
            <a:ahLst/>
            <a:cxnLst/>
            <a:rect l="l" t="t" r="r" b="b"/>
            <a:pathLst>
              <a:path w="77470" h="77470">
                <a:moveTo>
                  <a:pt x="0" y="0"/>
                </a:moveTo>
                <a:lnTo>
                  <a:pt x="77114" y="0"/>
                </a:lnTo>
                <a:lnTo>
                  <a:pt x="77114" y="77114"/>
                </a:lnTo>
                <a:lnTo>
                  <a:pt x="0" y="77114"/>
                </a:lnTo>
                <a:lnTo>
                  <a:pt x="0"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78" name="object 78"/>
          <p:cNvSpPr txBox="1"/>
          <p:nvPr/>
        </p:nvSpPr>
        <p:spPr>
          <a:xfrm>
            <a:off x="7835741" y="4094272"/>
            <a:ext cx="365847" cy="364028"/>
          </a:xfrm>
          <a:prstGeom prst="rect">
            <a:avLst/>
          </a:prstGeom>
        </p:spPr>
        <p:txBody>
          <a:bodyPr vert="horz" wrap="square" lIns="0" tIns="68407" rIns="0" bIns="0" rtlCol="0">
            <a:spAutoFit/>
          </a:bodyPr>
          <a:lstStyle/>
          <a:p>
            <a:pPr marL="8659" defTabSz="623438">
              <a:spcBef>
                <a:spcPts val="539"/>
              </a:spcBef>
            </a:pPr>
            <a:r>
              <a:rPr sz="750" spc="20" dirty="0">
                <a:solidFill>
                  <a:srgbClr val="585858"/>
                </a:solidFill>
                <a:latin typeface="Calibri"/>
                <a:cs typeface="Calibri"/>
              </a:rPr>
              <a:t>2019/20</a:t>
            </a:r>
            <a:endParaRPr sz="750">
              <a:solidFill>
                <a:prstClr val="black"/>
              </a:solidFill>
              <a:latin typeface="Calibri"/>
              <a:cs typeface="Calibri"/>
            </a:endParaRPr>
          </a:p>
          <a:p>
            <a:pPr marL="8659" defTabSz="623438">
              <a:spcBef>
                <a:spcPts val="470"/>
              </a:spcBef>
            </a:pPr>
            <a:r>
              <a:rPr sz="750" spc="20" dirty="0">
                <a:solidFill>
                  <a:srgbClr val="585858"/>
                </a:solidFill>
                <a:latin typeface="Calibri"/>
                <a:cs typeface="Calibri"/>
              </a:rPr>
              <a:t>2018/19</a:t>
            </a:r>
            <a:endParaRPr sz="750">
              <a:solidFill>
                <a:prstClr val="black"/>
              </a:solidFill>
              <a:latin typeface="Calibri"/>
              <a:cs typeface="Calibri"/>
            </a:endParaRPr>
          </a:p>
        </p:txBody>
      </p:sp>
      <p:sp>
        <p:nvSpPr>
          <p:cNvPr id="98" name="object 98"/>
          <p:cNvSpPr txBox="1"/>
          <p:nvPr/>
        </p:nvSpPr>
        <p:spPr>
          <a:xfrm>
            <a:off x="3946216" y="6442103"/>
            <a:ext cx="4299672" cy="265598"/>
          </a:xfrm>
          <a:prstGeom prst="rect">
            <a:avLst/>
          </a:prstGeom>
        </p:spPr>
        <p:txBody>
          <a:bodyPr vert="horz" wrap="square" lIns="0" tIns="4330" rIns="0" bIns="0" rtlCol="0">
            <a:spAutoFit/>
          </a:bodyPr>
          <a:lstStyle/>
          <a:p>
            <a:pPr algn="ctr" defTabSz="623438">
              <a:spcBef>
                <a:spcPts val="34"/>
              </a:spcBef>
            </a:pPr>
            <a:r>
              <a:rPr sz="682" i="1" spc="-20" dirty="0">
                <a:solidFill>
                  <a:srgbClr val="231F20"/>
                </a:solidFill>
                <a:latin typeface="Calibri"/>
                <a:cs typeface="Calibri"/>
              </a:rPr>
              <a:t>*Note</a:t>
            </a:r>
            <a:r>
              <a:rPr sz="682" i="1" spc="-27" dirty="0">
                <a:solidFill>
                  <a:srgbClr val="231F20"/>
                </a:solidFill>
                <a:latin typeface="Calibri"/>
                <a:cs typeface="Calibri"/>
              </a:rPr>
              <a:t> </a:t>
            </a:r>
            <a:r>
              <a:rPr sz="682" i="1" spc="-3" dirty="0">
                <a:solidFill>
                  <a:srgbClr val="231F20"/>
                </a:solidFill>
                <a:latin typeface="Calibri"/>
                <a:cs typeface="Calibri"/>
              </a:rPr>
              <a:t>that</a:t>
            </a:r>
            <a:r>
              <a:rPr sz="682" i="1" spc="-27" dirty="0">
                <a:solidFill>
                  <a:srgbClr val="231F20"/>
                </a:solidFill>
                <a:latin typeface="Calibri"/>
                <a:cs typeface="Calibri"/>
              </a:rPr>
              <a:t> </a:t>
            </a:r>
            <a:r>
              <a:rPr sz="682" i="1" spc="-7" dirty="0">
                <a:solidFill>
                  <a:srgbClr val="231F20"/>
                </a:solidFill>
                <a:latin typeface="Calibri"/>
                <a:cs typeface="Calibri"/>
              </a:rPr>
              <a:t>the</a:t>
            </a:r>
            <a:r>
              <a:rPr sz="682" i="1" spc="-27" dirty="0">
                <a:solidFill>
                  <a:srgbClr val="231F20"/>
                </a:solidFill>
                <a:latin typeface="Calibri"/>
                <a:cs typeface="Calibri"/>
              </a:rPr>
              <a:t> </a:t>
            </a:r>
            <a:r>
              <a:rPr sz="682" i="1" spc="-3" dirty="0">
                <a:solidFill>
                  <a:srgbClr val="231F20"/>
                </a:solidFill>
                <a:latin typeface="Calibri"/>
                <a:cs typeface="Calibri"/>
              </a:rPr>
              <a:t>numbers</a:t>
            </a:r>
            <a:r>
              <a:rPr sz="682" i="1" spc="-24" dirty="0">
                <a:solidFill>
                  <a:srgbClr val="231F20"/>
                </a:solidFill>
                <a:latin typeface="Calibri"/>
                <a:cs typeface="Calibri"/>
              </a:rPr>
              <a:t> </a:t>
            </a:r>
            <a:r>
              <a:rPr sz="682" i="1" spc="-3" dirty="0">
                <a:solidFill>
                  <a:srgbClr val="231F20"/>
                </a:solidFill>
                <a:latin typeface="Calibri"/>
                <a:cs typeface="Calibri"/>
              </a:rPr>
              <a:t>provided</a:t>
            </a:r>
            <a:r>
              <a:rPr sz="682" i="1" spc="-27" dirty="0">
                <a:solidFill>
                  <a:srgbClr val="231F20"/>
                </a:solidFill>
                <a:latin typeface="Calibri"/>
                <a:cs typeface="Calibri"/>
              </a:rPr>
              <a:t> </a:t>
            </a:r>
            <a:r>
              <a:rPr sz="682" i="1" spc="7" dirty="0">
                <a:solidFill>
                  <a:srgbClr val="231F20"/>
                </a:solidFill>
                <a:latin typeface="Calibri"/>
                <a:cs typeface="Calibri"/>
              </a:rPr>
              <a:t>on</a:t>
            </a:r>
            <a:r>
              <a:rPr sz="682" i="1" spc="-27" dirty="0">
                <a:solidFill>
                  <a:srgbClr val="231F20"/>
                </a:solidFill>
                <a:latin typeface="Calibri"/>
                <a:cs typeface="Calibri"/>
              </a:rPr>
              <a:t> </a:t>
            </a:r>
            <a:r>
              <a:rPr sz="682" i="1" spc="-7" dirty="0">
                <a:solidFill>
                  <a:srgbClr val="231F20"/>
                </a:solidFill>
                <a:latin typeface="Calibri"/>
                <a:cs typeface="Calibri"/>
              </a:rPr>
              <a:t>last</a:t>
            </a:r>
            <a:r>
              <a:rPr sz="682" i="1" spc="-24" dirty="0">
                <a:solidFill>
                  <a:srgbClr val="231F20"/>
                </a:solidFill>
                <a:latin typeface="Calibri"/>
                <a:cs typeface="Calibri"/>
              </a:rPr>
              <a:t> </a:t>
            </a:r>
            <a:r>
              <a:rPr sz="682" i="1" spc="-20" dirty="0">
                <a:solidFill>
                  <a:srgbClr val="231F20"/>
                </a:solidFill>
                <a:latin typeface="Calibri"/>
                <a:cs typeface="Calibri"/>
              </a:rPr>
              <a:t>year’s</a:t>
            </a:r>
            <a:r>
              <a:rPr sz="682" i="1" spc="-27" dirty="0">
                <a:solidFill>
                  <a:srgbClr val="231F20"/>
                </a:solidFill>
                <a:latin typeface="Calibri"/>
                <a:cs typeface="Calibri"/>
              </a:rPr>
              <a:t> </a:t>
            </a:r>
            <a:r>
              <a:rPr sz="682" i="1" spc="-10" dirty="0">
                <a:solidFill>
                  <a:srgbClr val="231F20"/>
                </a:solidFill>
                <a:latin typeface="Calibri"/>
                <a:cs typeface="Calibri"/>
              </a:rPr>
              <a:t>report</a:t>
            </a:r>
            <a:r>
              <a:rPr sz="682" i="1" spc="-27" dirty="0">
                <a:solidFill>
                  <a:srgbClr val="231F20"/>
                </a:solidFill>
                <a:latin typeface="Calibri"/>
                <a:cs typeface="Calibri"/>
              </a:rPr>
              <a:t> </a:t>
            </a:r>
            <a:r>
              <a:rPr sz="682" i="1" dirty="0">
                <a:solidFill>
                  <a:srgbClr val="231F20"/>
                </a:solidFill>
                <a:latin typeface="Calibri"/>
                <a:cs typeface="Calibri"/>
              </a:rPr>
              <a:t>have</a:t>
            </a:r>
            <a:r>
              <a:rPr sz="682" i="1" spc="-24" dirty="0">
                <a:solidFill>
                  <a:srgbClr val="231F20"/>
                </a:solidFill>
                <a:latin typeface="Calibri"/>
                <a:cs typeface="Calibri"/>
              </a:rPr>
              <a:t> </a:t>
            </a:r>
            <a:r>
              <a:rPr sz="682" i="1" spc="-3" dirty="0">
                <a:solidFill>
                  <a:srgbClr val="231F20"/>
                </a:solidFill>
                <a:latin typeface="Calibri"/>
                <a:cs typeface="Calibri"/>
              </a:rPr>
              <a:t>been</a:t>
            </a:r>
            <a:r>
              <a:rPr sz="682" i="1" spc="-27" dirty="0">
                <a:solidFill>
                  <a:srgbClr val="231F20"/>
                </a:solidFill>
                <a:latin typeface="Calibri"/>
                <a:cs typeface="Calibri"/>
              </a:rPr>
              <a:t> </a:t>
            </a:r>
            <a:r>
              <a:rPr sz="682" i="1" spc="-10" dirty="0">
                <a:solidFill>
                  <a:srgbClr val="231F20"/>
                </a:solidFill>
                <a:latin typeface="Calibri"/>
                <a:cs typeface="Calibri"/>
              </a:rPr>
              <a:t>corrected</a:t>
            </a:r>
            <a:r>
              <a:rPr sz="682" i="1" spc="-27" dirty="0">
                <a:solidFill>
                  <a:srgbClr val="231F20"/>
                </a:solidFill>
                <a:latin typeface="Calibri"/>
                <a:cs typeface="Calibri"/>
              </a:rPr>
              <a:t> </a:t>
            </a:r>
            <a:r>
              <a:rPr sz="682" i="1" spc="-10" dirty="0">
                <a:solidFill>
                  <a:srgbClr val="231F20"/>
                </a:solidFill>
                <a:latin typeface="Calibri"/>
                <a:cs typeface="Calibri"/>
              </a:rPr>
              <a:t>for</a:t>
            </a:r>
            <a:r>
              <a:rPr sz="682" i="1" spc="-24" dirty="0">
                <a:solidFill>
                  <a:srgbClr val="231F20"/>
                </a:solidFill>
                <a:latin typeface="Calibri"/>
                <a:cs typeface="Calibri"/>
              </a:rPr>
              <a:t> </a:t>
            </a:r>
            <a:r>
              <a:rPr sz="682" i="1" spc="-3" dirty="0">
                <a:solidFill>
                  <a:srgbClr val="231F20"/>
                </a:solidFill>
                <a:latin typeface="Calibri"/>
                <a:cs typeface="Calibri"/>
              </a:rPr>
              <a:t>this</a:t>
            </a:r>
            <a:r>
              <a:rPr sz="682" i="1" spc="-27" dirty="0">
                <a:solidFill>
                  <a:srgbClr val="231F20"/>
                </a:solidFill>
                <a:latin typeface="Calibri"/>
                <a:cs typeface="Calibri"/>
              </a:rPr>
              <a:t> </a:t>
            </a:r>
            <a:r>
              <a:rPr sz="682" i="1" spc="-10" dirty="0">
                <a:solidFill>
                  <a:srgbClr val="231F20"/>
                </a:solidFill>
                <a:latin typeface="Calibri"/>
                <a:cs typeface="Calibri"/>
              </a:rPr>
              <a:t>year</a:t>
            </a:r>
            <a:r>
              <a:rPr sz="682" i="1" spc="-27" dirty="0">
                <a:solidFill>
                  <a:srgbClr val="231F20"/>
                </a:solidFill>
                <a:latin typeface="Calibri"/>
                <a:cs typeface="Calibri"/>
              </a:rPr>
              <a:t> </a:t>
            </a:r>
            <a:r>
              <a:rPr sz="682" i="1" spc="-3" dirty="0">
                <a:solidFill>
                  <a:srgbClr val="231F20"/>
                </a:solidFill>
                <a:latin typeface="Calibri"/>
                <a:cs typeface="Calibri"/>
              </a:rPr>
              <a:t>as</a:t>
            </a:r>
            <a:r>
              <a:rPr sz="682" i="1" spc="-24" dirty="0">
                <a:solidFill>
                  <a:srgbClr val="231F20"/>
                </a:solidFill>
                <a:latin typeface="Calibri"/>
                <a:cs typeface="Calibri"/>
              </a:rPr>
              <a:t> </a:t>
            </a:r>
            <a:r>
              <a:rPr sz="682" i="1" spc="-17" dirty="0">
                <a:solidFill>
                  <a:srgbClr val="231F20"/>
                </a:solidFill>
                <a:latin typeface="Calibri"/>
                <a:cs typeface="Calibri"/>
              </a:rPr>
              <a:t>we</a:t>
            </a:r>
            <a:r>
              <a:rPr sz="682" i="1" spc="-27" dirty="0">
                <a:solidFill>
                  <a:srgbClr val="231F20"/>
                </a:solidFill>
                <a:latin typeface="Calibri"/>
                <a:cs typeface="Calibri"/>
              </a:rPr>
              <a:t> </a:t>
            </a:r>
            <a:r>
              <a:rPr sz="682" i="1" spc="3" dirty="0">
                <a:solidFill>
                  <a:srgbClr val="231F20"/>
                </a:solidFill>
                <a:latin typeface="Calibri"/>
                <a:cs typeface="Calibri"/>
              </a:rPr>
              <a:t>found</a:t>
            </a:r>
            <a:r>
              <a:rPr sz="682" i="1" spc="-27" dirty="0">
                <a:solidFill>
                  <a:srgbClr val="231F20"/>
                </a:solidFill>
                <a:latin typeface="Calibri"/>
                <a:cs typeface="Calibri"/>
              </a:rPr>
              <a:t> </a:t>
            </a:r>
            <a:r>
              <a:rPr sz="682" i="1" spc="3" dirty="0">
                <a:solidFill>
                  <a:srgbClr val="231F20"/>
                </a:solidFill>
                <a:latin typeface="Calibri"/>
                <a:cs typeface="Calibri"/>
              </a:rPr>
              <a:t>a</a:t>
            </a:r>
            <a:r>
              <a:rPr sz="682" i="1" spc="-24" dirty="0">
                <a:solidFill>
                  <a:srgbClr val="231F20"/>
                </a:solidFill>
                <a:latin typeface="Calibri"/>
                <a:cs typeface="Calibri"/>
              </a:rPr>
              <a:t> </a:t>
            </a:r>
            <a:r>
              <a:rPr sz="682" i="1" spc="-3" dirty="0">
                <a:solidFill>
                  <a:srgbClr val="231F20"/>
                </a:solidFill>
                <a:latin typeface="Calibri"/>
                <a:cs typeface="Calibri"/>
              </a:rPr>
              <a:t>discrepancy</a:t>
            </a:r>
            <a:r>
              <a:rPr sz="682" i="1" spc="-27" dirty="0">
                <a:solidFill>
                  <a:srgbClr val="231F20"/>
                </a:solidFill>
                <a:latin typeface="Calibri"/>
                <a:cs typeface="Calibri"/>
              </a:rPr>
              <a:t> </a:t>
            </a:r>
            <a:r>
              <a:rPr sz="682" i="1" spc="3" dirty="0">
                <a:solidFill>
                  <a:srgbClr val="231F20"/>
                </a:solidFill>
                <a:latin typeface="Calibri"/>
                <a:cs typeface="Calibri"/>
              </a:rPr>
              <a:t>in</a:t>
            </a:r>
            <a:r>
              <a:rPr sz="682" i="1" spc="-27" dirty="0">
                <a:solidFill>
                  <a:srgbClr val="231F20"/>
                </a:solidFill>
                <a:latin typeface="Calibri"/>
                <a:cs typeface="Calibri"/>
              </a:rPr>
              <a:t> </a:t>
            </a:r>
            <a:r>
              <a:rPr sz="682" i="1" spc="-7" dirty="0">
                <a:solidFill>
                  <a:srgbClr val="231F20"/>
                </a:solidFill>
                <a:latin typeface="Calibri"/>
                <a:cs typeface="Calibri"/>
              </a:rPr>
              <a:t>the</a:t>
            </a:r>
            <a:r>
              <a:rPr sz="682" i="1" spc="-24" dirty="0">
                <a:solidFill>
                  <a:srgbClr val="231F20"/>
                </a:solidFill>
                <a:latin typeface="Calibri"/>
                <a:cs typeface="Calibri"/>
              </a:rPr>
              <a:t> </a:t>
            </a:r>
            <a:r>
              <a:rPr sz="682" i="1" spc="-7" dirty="0">
                <a:solidFill>
                  <a:srgbClr val="231F20"/>
                </a:solidFill>
                <a:latin typeface="Calibri"/>
                <a:cs typeface="Calibri"/>
              </a:rPr>
              <a:t>data.</a:t>
            </a:r>
            <a:endParaRPr sz="682">
              <a:solidFill>
                <a:prstClr val="black"/>
              </a:solidFill>
              <a:latin typeface="Calibri"/>
              <a:cs typeface="Calibri"/>
            </a:endParaRPr>
          </a:p>
          <a:p>
            <a:pPr algn="ctr" defTabSz="623438">
              <a:spcBef>
                <a:spcPts val="409"/>
              </a:spcBef>
            </a:pPr>
            <a:r>
              <a:rPr sz="682" spc="3" dirty="0">
                <a:solidFill>
                  <a:srgbClr val="231F20"/>
                </a:solidFill>
                <a:latin typeface="Calibri"/>
                <a:cs typeface="Calibri"/>
              </a:rPr>
              <a:t>6</a:t>
            </a:r>
            <a:endParaRPr sz="682">
              <a:solidFill>
                <a:prstClr val="black"/>
              </a:solidFill>
              <a:latin typeface="Calibri"/>
              <a:cs typeface="Calibri"/>
            </a:endParaRPr>
          </a:p>
        </p:txBody>
      </p:sp>
      <p:sp>
        <p:nvSpPr>
          <p:cNvPr id="79" name="object 79"/>
          <p:cNvSpPr txBox="1"/>
          <p:nvPr/>
        </p:nvSpPr>
        <p:spPr>
          <a:xfrm>
            <a:off x="5248960" y="264103"/>
            <a:ext cx="1694151" cy="488490"/>
          </a:xfrm>
          <a:prstGeom prst="rect">
            <a:avLst/>
          </a:prstGeom>
        </p:spPr>
        <p:txBody>
          <a:bodyPr vert="horz" wrap="square" lIns="0" tIns="8659" rIns="0" bIns="0" rtlCol="0">
            <a:spAutoFit/>
          </a:bodyPr>
          <a:lstStyle/>
          <a:p>
            <a:pPr algn="ctr" defTabSz="623438">
              <a:spcBef>
                <a:spcPts val="68"/>
              </a:spcBef>
            </a:pPr>
            <a:r>
              <a:rPr sz="1227" b="1" spc="-20" dirty="0">
                <a:solidFill>
                  <a:srgbClr val="B5292D"/>
                </a:solidFill>
                <a:latin typeface="Century Gothic"/>
                <a:cs typeface="Century Gothic"/>
              </a:rPr>
              <a:t>2019-2020 </a:t>
            </a:r>
            <a:r>
              <a:rPr sz="1227" b="1" spc="-55" dirty="0">
                <a:solidFill>
                  <a:srgbClr val="B5292D"/>
                </a:solidFill>
                <a:latin typeface="Century Gothic"/>
                <a:cs typeface="Century Gothic"/>
              </a:rPr>
              <a:t>Gallons</a:t>
            </a:r>
            <a:r>
              <a:rPr sz="1227" b="1" spc="-205" dirty="0">
                <a:solidFill>
                  <a:srgbClr val="B5292D"/>
                </a:solidFill>
                <a:latin typeface="Century Gothic"/>
                <a:cs typeface="Century Gothic"/>
              </a:rPr>
              <a:t> </a:t>
            </a:r>
            <a:r>
              <a:rPr sz="1227" b="1" spc="-48" dirty="0">
                <a:solidFill>
                  <a:srgbClr val="B5292D"/>
                </a:solidFill>
                <a:latin typeface="Century Gothic"/>
                <a:cs typeface="Century Gothic"/>
              </a:rPr>
              <a:t>Used</a:t>
            </a:r>
            <a:endParaRPr sz="1227">
              <a:solidFill>
                <a:prstClr val="black"/>
              </a:solidFill>
              <a:latin typeface="Century Gothic"/>
              <a:cs typeface="Century Gothic"/>
            </a:endParaRPr>
          </a:p>
          <a:p>
            <a:pPr marL="1299" algn="ctr" defTabSz="623438">
              <a:spcBef>
                <a:spcPts val="1036"/>
              </a:spcBef>
            </a:pPr>
            <a:r>
              <a:rPr sz="1057" b="1" spc="-48" dirty="0">
                <a:solidFill>
                  <a:srgbClr val="585858"/>
                </a:solidFill>
                <a:latin typeface="Century Gothic"/>
                <a:cs typeface="Century Gothic"/>
              </a:rPr>
              <a:t>Gallons </a:t>
            </a:r>
            <a:r>
              <a:rPr sz="1057" b="1" spc="-41" dirty="0">
                <a:solidFill>
                  <a:srgbClr val="585858"/>
                </a:solidFill>
                <a:latin typeface="Century Gothic"/>
                <a:cs typeface="Century Gothic"/>
              </a:rPr>
              <a:t>Including</a:t>
            </a:r>
            <a:r>
              <a:rPr sz="1057" b="1" spc="-160" dirty="0">
                <a:solidFill>
                  <a:srgbClr val="585858"/>
                </a:solidFill>
                <a:latin typeface="Century Gothic"/>
                <a:cs typeface="Century Gothic"/>
              </a:rPr>
              <a:t> </a:t>
            </a:r>
            <a:r>
              <a:rPr sz="1057" b="1" spc="-41" dirty="0">
                <a:solidFill>
                  <a:srgbClr val="585858"/>
                </a:solidFill>
                <a:latin typeface="Century Gothic"/>
                <a:cs typeface="Century Gothic"/>
              </a:rPr>
              <a:t>Idle</a:t>
            </a:r>
            <a:endParaRPr sz="1057">
              <a:solidFill>
                <a:prstClr val="black"/>
              </a:solidFill>
              <a:latin typeface="Century Gothic"/>
              <a:cs typeface="Century Gothic"/>
            </a:endParaRPr>
          </a:p>
        </p:txBody>
      </p:sp>
      <p:sp>
        <p:nvSpPr>
          <p:cNvPr id="80" name="object 80"/>
          <p:cNvSpPr txBox="1"/>
          <p:nvPr/>
        </p:nvSpPr>
        <p:spPr>
          <a:xfrm>
            <a:off x="6970914" y="3523903"/>
            <a:ext cx="364548" cy="134612"/>
          </a:xfrm>
          <a:prstGeom prst="rect">
            <a:avLst/>
          </a:prstGeom>
        </p:spPr>
        <p:txBody>
          <a:bodyPr vert="horz" wrap="square" lIns="0" tIns="8659" rIns="0" bIns="0" rtlCol="0">
            <a:spAutoFit/>
          </a:bodyPr>
          <a:lstStyle/>
          <a:p>
            <a:pPr marL="8659" defTabSz="623438">
              <a:spcBef>
                <a:spcPts val="68"/>
              </a:spcBef>
            </a:pPr>
            <a:r>
              <a:rPr sz="818" b="1" spc="-17" dirty="0">
                <a:solidFill>
                  <a:srgbClr val="3F4040"/>
                </a:solidFill>
                <a:latin typeface="Century Gothic"/>
                <a:cs typeface="Century Gothic"/>
              </a:rPr>
              <a:t>$3.25m</a:t>
            </a:r>
            <a:endParaRPr sz="818">
              <a:solidFill>
                <a:prstClr val="black"/>
              </a:solidFill>
              <a:latin typeface="Century Gothic"/>
              <a:cs typeface="Century Gothic"/>
            </a:endParaRPr>
          </a:p>
        </p:txBody>
      </p:sp>
      <p:sp>
        <p:nvSpPr>
          <p:cNvPr id="81" name="object 81"/>
          <p:cNvSpPr txBox="1"/>
          <p:nvPr/>
        </p:nvSpPr>
        <p:spPr>
          <a:xfrm>
            <a:off x="6546965" y="3415664"/>
            <a:ext cx="364548" cy="134612"/>
          </a:xfrm>
          <a:prstGeom prst="rect">
            <a:avLst/>
          </a:prstGeom>
        </p:spPr>
        <p:txBody>
          <a:bodyPr vert="horz" wrap="square" lIns="0" tIns="8659" rIns="0" bIns="0" rtlCol="0">
            <a:spAutoFit/>
          </a:bodyPr>
          <a:lstStyle/>
          <a:p>
            <a:pPr marL="8659" defTabSz="623438">
              <a:spcBef>
                <a:spcPts val="68"/>
              </a:spcBef>
            </a:pPr>
            <a:r>
              <a:rPr sz="818" b="1" spc="-17" dirty="0">
                <a:solidFill>
                  <a:srgbClr val="3F4040"/>
                </a:solidFill>
                <a:latin typeface="Century Gothic"/>
                <a:cs typeface="Century Gothic"/>
              </a:rPr>
              <a:t>$2.63m</a:t>
            </a:r>
            <a:endParaRPr sz="818">
              <a:solidFill>
                <a:prstClr val="black"/>
              </a:solidFill>
              <a:latin typeface="Century Gothic"/>
              <a:cs typeface="Century Gothic"/>
            </a:endParaRPr>
          </a:p>
        </p:txBody>
      </p:sp>
      <p:sp>
        <p:nvSpPr>
          <p:cNvPr id="82" name="object 82"/>
          <p:cNvSpPr txBox="1"/>
          <p:nvPr/>
        </p:nvSpPr>
        <p:spPr>
          <a:xfrm>
            <a:off x="5646766" y="3751995"/>
            <a:ext cx="774989" cy="134612"/>
          </a:xfrm>
          <a:prstGeom prst="rect">
            <a:avLst/>
          </a:prstGeom>
        </p:spPr>
        <p:txBody>
          <a:bodyPr vert="horz" wrap="square" lIns="0" tIns="8659" rIns="0" bIns="0" rtlCol="0">
            <a:spAutoFit/>
          </a:bodyPr>
          <a:lstStyle/>
          <a:p>
            <a:pPr marL="8659" defTabSz="623438">
              <a:spcBef>
                <a:spcPts val="68"/>
              </a:spcBef>
            </a:pPr>
            <a:r>
              <a:rPr sz="818" b="1" spc="-17" dirty="0">
                <a:solidFill>
                  <a:srgbClr val="3F4040"/>
                </a:solidFill>
                <a:latin typeface="Century Gothic"/>
                <a:cs typeface="Century Gothic"/>
              </a:rPr>
              <a:t>$1.41m</a:t>
            </a:r>
            <a:r>
              <a:rPr sz="818" b="1" spc="3" dirty="0">
                <a:solidFill>
                  <a:srgbClr val="3F4040"/>
                </a:solidFill>
                <a:latin typeface="Century Gothic"/>
                <a:cs typeface="Century Gothic"/>
              </a:rPr>
              <a:t> </a:t>
            </a:r>
            <a:r>
              <a:rPr sz="1227" b="1" spc="-25" baseline="-25462" dirty="0">
                <a:solidFill>
                  <a:srgbClr val="3F4040"/>
                </a:solidFill>
                <a:latin typeface="Century Gothic"/>
                <a:cs typeface="Century Gothic"/>
              </a:rPr>
              <a:t>$1.95m</a:t>
            </a:r>
            <a:endParaRPr sz="1227" baseline="-25462">
              <a:solidFill>
                <a:prstClr val="black"/>
              </a:solidFill>
              <a:latin typeface="Century Gothic"/>
              <a:cs typeface="Century Gothic"/>
            </a:endParaRPr>
          </a:p>
        </p:txBody>
      </p:sp>
      <p:sp>
        <p:nvSpPr>
          <p:cNvPr id="83" name="object 83"/>
          <p:cNvSpPr txBox="1"/>
          <p:nvPr/>
        </p:nvSpPr>
        <p:spPr>
          <a:xfrm>
            <a:off x="5785831" y="4512091"/>
            <a:ext cx="364548" cy="134612"/>
          </a:xfrm>
          <a:prstGeom prst="rect">
            <a:avLst/>
          </a:prstGeom>
        </p:spPr>
        <p:txBody>
          <a:bodyPr vert="horz" wrap="square" lIns="0" tIns="8659" rIns="0" bIns="0" rtlCol="0">
            <a:spAutoFit/>
          </a:bodyPr>
          <a:lstStyle/>
          <a:p>
            <a:pPr marL="8659" defTabSz="623438">
              <a:spcBef>
                <a:spcPts val="68"/>
              </a:spcBef>
            </a:pPr>
            <a:r>
              <a:rPr sz="818" b="1" spc="-10" dirty="0">
                <a:solidFill>
                  <a:srgbClr val="3F4040"/>
                </a:solidFill>
                <a:latin typeface="Century Gothic"/>
                <a:cs typeface="Century Gothic"/>
              </a:rPr>
              <a:t>$1.5</a:t>
            </a:r>
            <a:r>
              <a:rPr sz="818" b="1" spc="-37" dirty="0">
                <a:solidFill>
                  <a:srgbClr val="3F4040"/>
                </a:solidFill>
                <a:latin typeface="Century Gothic"/>
                <a:cs typeface="Century Gothic"/>
              </a:rPr>
              <a:t>8m</a:t>
            </a:r>
            <a:endParaRPr sz="818">
              <a:solidFill>
                <a:prstClr val="black"/>
              </a:solidFill>
              <a:latin typeface="Century Gothic"/>
              <a:cs typeface="Century Gothic"/>
            </a:endParaRPr>
          </a:p>
        </p:txBody>
      </p:sp>
      <p:sp>
        <p:nvSpPr>
          <p:cNvPr id="84" name="object 84"/>
          <p:cNvSpPr txBox="1"/>
          <p:nvPr/>
        </p:nvSpPr>
        <p:spPr>
          <a:xfrm>
            <a:off x="4608091" y="4065443"/>
            <a:ext cx="1105766" cy="488940"/>
          </a:xfrm>
          <a:prstGeom prst="rect">
            <a:avLst/>
          </a:prstGeom>
        </p:spPr>
        <p:txBody>
          <a:bodyPr vert="horz" wrap="square" lIns="0" tIns="8659" rIns="0" bIns="0" rtlCol="0">
            <a:spAutoFit/>
          </a:bodyPr>
          <a:lstStyle/>
          <a:p>
            <a:pPr marL="503946" defTabSz="623438">
              <a:spcBef>
                <a:spcPts val="68"/>
              </a:spcBef>
            </a:pPr>
            <a:r>
              <a:rPr sz="818" b="1" spc="-17" dirty="0">
                <a:solidFill>
                  <a:srgbClr val="3F4040"/>
                </a:solidFill>
                <a:latin typeface="Century Gothic"/>
                <a:cs typeface="Century Gothic"/>
              </a:rPr>
              <a:t>$.638m</a:t>
            </a:r>
            <a:endParaRPr sz="818">
              <a:solidFill>
                <a:prstClr val="black"/>
              </a:solidFill>
              <a:latin typeface="Century Gothic"/>
              <a:cs typeface="Century Gothic"/>
            </a:endParaRPr>
          </a:p>
          <a:p>
            <a:pPr marL="617809" defTabSz="623438">
              <a:spcBef>
                <a:spcPts val="7"/>
              </a:spcBef>
            </a:pPr>
            <a:r>
              <a:rPr sz="818" b="1" spc="-17" dirty="0">
                <a:solidFill>
                  <a:srgbClr val="3F4040"/>
                </a:solidFill>
                <a:latin typeface="Century Gothic"/>
                <a:cs typeface="Century Gothic"/>
              </a:rPr>
              <a:t>$.822m</a:t>
            </a:r>
            <a:endParaRPr sz="818">
              <a:solidFill>
                <a:prstClr val="black"/>
              </a:solidFill>
              <a:latin typeface="Century Gothic"/>
              <a:cs typeface="Century Gothic"/>
            </a:endParaRPr>
          </a:p>
          <a:p>
            <a:pPr marR="3464" algn="r" defTabSz="623438">
              <a:spcBef>
                <a:spcPts val="767"/>
              </a:spcBef>
            </a:pPr>
            <a:r>
              <a:rPr sz="818" b="1" spc="-17" dirty="0">
                <a:solidFill>
                  <a:srgbClr val="3F4040"/>
                </a:solidFill>
                <a:latin typeface="Century Gothic"/>
                <a:cs typeface="Century Gothic"/>
              </a:rPr>
              <a:t>$1.00m</a:t>
            </a:r>
            <a:endParaRPr sz="818">
              <a:solidFill>
                <a:prstClr val="black"/>
              </a:solidFill>
              <a:latin typeface="Century Gothic"/>
              <a:cs typeface="Century Gothic"/>
            </a:endParaRPr>
          </a:p>
        </p:txBody>
      </p:sp>
      <p:sp>
        <p:nvSpPr>
          <p:cNvPr id="85" name="object 85"/>
          <p:cNvSpPr txBox="1"/>
          <p:nvPr/>
        </p:nvSpPr>
        <p:spPr>
          <a:xfrm>
            <a:off x="5676900" y="4853246"/>
            <a:ext cx="364548" cy="134612"/>
          </a:xfrm>
          <a:prstGeom prst="rect">
            <a:avLst/>
          </a:prstGeom>
        </p:spPr>
        <p:txBody>
          <a:bodyPr vert="horz" wrap="square" lIns="0" tIns="8659" rIns="0" bIns="0" rtlCol="0">
            <a:spAutoFit/>
          </a:bodyPr>
          <a:lstStyle/>
          <a:p>
            <a:pPr marL="8659" defTabSz="623438">
              <a:spcBef>
                <a:spcPts val="68"/>
              </a:spcBef>
            </a:pPr>
            <a:r>
              <a:rPr sz="818" b="1" spc="-17" dirty="0">
                <a:solidFill>
                  <a:srgbClr val="3F4040"/>
                </a:solidFill>
                <a:latin typeface="Century Gothic"/>
                <a:cs typeface="Century Gothic"/>
              </a:rPr>
              <a:t>$1.45m</a:t>
            </a:r>
            <a:endParaRPr sz="818">
              <a:solidFill>
                <a:prstClr val="black"/>
              </a:solidFill>
              <a:latin typeface="Century Gothic"/>
              <a:cs typeface="Century Gothic"/>
            </a:endParaRPr>
          </a:p>
        </p:txBody>
      </p:sp>
      <p:sp>
        <p:nvSpPr>
          <p:cNvPr id="86" name="object 86"/>
          <p:cNvSpPr txBox="1"/>
          <p:nvPr/>
        </p:nvSpPr>
        <p:spPr>
          <a:xfrm>
            <a:off x="5392535" y="4746382"/>
            <a:ext cx="364548" cy="134612"/>
          </a:xfrm>
          <a:prstGeom prst="rect">
            <a:avLst/>
          </a:prstGeom>
        </p:spPr>
        <p:txBody>
          <a:bodyPr vert="horz" wrap="square" lIns="0" tIns="8659" rIns="0" bIns="0" rtlCol="0">
            <a:spAutoFit/>
          </a:bodyPr>
          <a:lstStyle/>
          <a:p>
            <a:pPr marL="8659" defTabSz="623438">
              <a:spcBef>
                <a:spcPts val="68"/>
              </a:spcBef>
            </a:pPr>
            <a:r>
              <a:rPr sz="818" b="1" spc="-17" dirty="0">
                <a:solidFill>
                  <a:srgbClr val="3F4040"/>
                </a:solidFill>
                <a:latin typeface="Century Gothic"/>
                <a:cs typeface="Century Gothic"/>
              </a:rPr>
              <a:t>$1.05m</a:t>
            </a:r>
            <a:endParaRPr sz="818">
              <a:solidFill>
                <a:prstClr val="black"/>
              </a:solidFill>
              <a:latin typeface="Century Gothic"/>
              <a:cs typeface="Century Gothic"/>
            </a:endParaRPr>
          </a:p>
        </p:txBody>
      </p:sp>
      <p:sp>
        <p:nvSpPr>
          <p:cNvPr id="87" name="object 87"/>
          <p:cNvSpPr txBox="1"/>
          <p:nvPr/>
        </p:nvSpPr>
        <p:spPr>
          <a:xfrm>
            <a:off x="6994813" y="890501"/>
            <a:ext cx="306965" cy="134612"/>
          </a:xfrm>
          <a:prstGeom prst="rect">
            <a:avLst/>
          </a:prstGeom>
        </p:spPr>
        <p:txBody>
          <a:bodyPr vert="horz" wrap="square" lIns="0" tIns="8659" rIns="0" bIns="0" rtlCol="0">
            <a:spAutoFit/>
          </a:bodyPr>
          <a:lstStyle/>
          <a:p>
            <a:pPr marL="8659" defTabSz="623438">
              <a:spcBef>
                <a:spcPts val="68"/>
              </a:spcBef>
            </a:pPr>
            <a:r>
              <a:rPr sz="818" b="1" spc="-20" dirty="0">
                <a:solidFill>
                  <a:srgbClr val="3F4040"/>
                </a:solidFill>
                <a:latin typeface="Century Gothic"/>
                <a:cs typeface="Century Gothic"/>
              </a:rPr>
              <a:t>.994m</a:t>
            </a:r>
            <a:endParaRPr sz="818">
              <a:solidFill>
                <a:prstClr val="black"/>
              </a:solidFill>
              <a:latin typeface="Century Gothic"/>
              <a:cs typeface="Century Gothic"/>
            </a:endParaRPr>
          </a:p>
        </p:txBody>
      </p:sp>
      <p:sp>
        <p:nvSpPr>
          <p:cNvPr id="88" name="object 88"/>
          <p:cNvSpPr txBox="1"/>
          <p:nvPr/>
        </p:nvSpPr>
        <p:spPr>
          <a:xfrm>
            <a:off x="7141498" y="1024717"/>
            <a:ext cx="306965" cy="134612"/>
          </a:xfrm>
          <a:prstGeom prst="rect">
            <a:avLst/>
          </a:prstGeom>
        </p:spPr>
        <p:txBody>
          <a:bodyPr vert="horz" wrap="square" lIns="0" tIns="8659" rIns="0" bIns="0" rtlCol="0">
            <a:spAutoFit/>
          </a:bodyPr>
          <a:lstStyle/>
          <a:p>
            <a:pPr marL="8659" defTabSz="623438">
              <a:spcBef>
                <a:spcPts val="68"/>
              </a:spcBef>
            </a:pPr>
            <a:r>
              <a:rPr sz="818" b="1" spc="-20" dirty="0">
                <a:solidFill>
                  <a:srgbClr val="3F4040"/>
                </a:solidFill>
                <a:latin typeface="Century Gothic"/>
                <a:cs typeface="Century Gothic"/>
              </a:rPr>
              <a:t>1.05m</a:t>
            </a:r>
            <a:endParaRPr sz="818">
              <a:solidFill>
                <a:prstClr val="black"/>
              </a:solidFill>
              <a:latin typeface="Century Gothic"/>
              <a:cs typeface="Century Gothic"/>
            </a:endParaRPr>
          </a:p>
        </p:txBody>
      </p:sp>
      <p:sp>
        <p:nvSpPr>
          <p:cNvPr id="89" name="object 89"/>
          <p:cNvSpPr txBox="1"/>
          <p:nvPr/>
        </p:nvSpPr>
        <p:spPr>
          <a:xfrm>
            <a:off x="5887835" y="1232794"/>
            <a:ext cx="306965" cy="134612"/>
          </a:xfrm>
          <a:prstGeom prst="rect">
            <a:avLst/>
          </a:prstGeom>
        </p:spPr>
        <p:txBody>
          <a:bodyPr vert="horz" wrap="square" lIns="0" tIns="8659" rIns="0" bIns="0" rtlCol="0">
            <a:spAutoFit/>
          </a:bodyPr>
          <a:lstStyle/>
          <a:p>
            <a:pPr marL="8659" defTabSz="623438">
              <a:spcBef>
                <a:spcPts val="68"/>
              </a:spcBef>
            </a:pPr>
            <a:r>
              <a:rPr sz="818" b="1" spc="-20" dirty="0">
                <a:solidFill>
                  <a:srgbClr val="3F4040"/>
                </a:solidFill>
                <a:latin typeface="Century Gothic"/>
                <a:cs typeface="Century Gothic"/>
              </a:rPr>
              <a:t>.533m</a:t>
            </a:r>
            <a:endParaRPr sz="818">
              <a:solidFill>
                <a:prstClr val="black"/>
              </a:solidFill>
              <a:latin typeface="Century Gothic"/>
              <a:cs typeface="Century Gothic"/>
            </a:endParaRPr>
          </a:p>
        </p:txBody>
      </p:sp>
      <p:sp>
        <p:nvSpPr>
          <p:cNvPr id="90" name="object 90"/>
          <p:cNvSpPr txBox="1"/>
          <p:nvPr/>
        </p:nvSpPr>
        <p:spPr>
          <a:xfrm>
            <a:off x="6250997" y="1358351"/>
            <a:ext cx="306965" cy="134612"/>
          </a:xfrm>
          <a:prstGeom prst="rect">
            <a:avLst/>
          </a:prstGeom>
        </p:spPr>
        <p:txBody>
          <a:bodyPr vert="horz" wrap="square" lIns="0" tIns="8659" rIns="0" bIns="0" rtlCol="0">
            <a:spAutoFit/>
          </a:bodyPr>
          <a:lstStyle/>
          <a:p>
            <a:pPr marL="8659" defTabSz="623438">
              <a:spcBef>
                <a:spcPts val="68"/>
              </a:spcBef>
            </a:pPr>
            <a:r>
              <a:rPr sz="818" b="1" spc="-20" dirty="0">
                <a:solidFill>
                  <a:srgbClr val="3F4040"/>
                </a:solidFill>
                <a:latin typeface="Century Gothic"/>
                <a:cs typeface="Century Gothic"/>
              </a:rPr>
              <a:t>.681m</a:t>
            </a:r>
            <a:endParaRPr sz="818">
              <a:solidFill>
                <a:prstClr val="black"/>
              </a:solidFill>
              <a:latin typeface="Century Gothic"/>
              <a:cs typeface="Century Gothic"/>
            </a:endParaRPr>
          </a:p>
        </p:txBody>
      </p:sp>
      <p:sp>
        <p:nvSpPr>
          <p:cNvPr id="91" name="object 91"/>
          <p:cNvSpPr txBox="1"/>
          <p:nvPr/>
        </p:nvSpPr>
        <p:spPr>
          <a:xfrm>
            <a:off x="5188874" y="1568161"/>
            <a:ext cx="306965" cy="134612"/>
          </a:xfrm>
          <a:prstGeom prst="rect">
            <a:avLst/>
          </a:prstGeom>
        </p:spPr>
        <p:txBody>
          <a:bodyPr vert="horz" wrap="square" lIns="0" tIns="8659" rIns="0" bIns="0" rtlCol="0">
            <a:spAutoFit/>
          </a:bodyPr>
          <a:lstStyle/>
          <a:p>
            <a:pPr marL="8659" defTabSz="623438">
              <a:spcBef>
                <a:spcPts val="68"/>
              </a:spcBef>
            </a:pPr>
            <a:r>
              <a:rPr sz="818" b="1" spc="-20" dirty="0">
                <a:solidFill>
                  <a:srgbClr val="3F4040"/>
                </a:solidFill>
                <a:latin typeface="Century Gothic"/>
                <a:cs typeface="Century Gothic"/>
              </a:rPr>
              <a:t>.241m</a:t>
            </a:r>
            <a:endParaRPr sz="818">
              <a:solidFill>
                <a:prstClr val="black"/>
              </a:solidFill>
              <a:latin typeface="Century Gothic"/>
              <a:cs typeface="Century Gothic"/>
            </a:endParaRPr>
          </a:p>
        </p:txBody>
      </p:sp>
      <p:sp>
        <p:nvSpPr>
          <p:cNvPr id="92" name="object 92"/>
          <p:cNvSpPr txBox="1"/>
          <p:nvPr/>
        </p:nvSpPr>
        <p:spPr>
          <a:xfrm>
            <a:off x="5292263" y="1693717"/>
            <a:ext cx="306965" cy="134612"/>
          </a:xfrm>
          <a:prstGeom prst="rect">
            <a:avLst/>
          </a:prstGeom>
        </p:spPr>
        <p:txBody>
          <a:bodyPr vert="horz" wrap="square" lIns="0" tIns="8659" rIns="0" bIns="0" rtlCol="0">
            <a:spAutoFit/>
          </a:bodyPr>
          <a:lstStyle/>
          <a:p>
            <a:pPr marL="8659" defTabSz="623438">
              <a:spcBef>
                <a:spcPts val="68"/>
              </a:spcBef>
            </a:pPr>
            <a:r>
              <a:rPr sz="818" b="1" spc="-10" dirty="0">
                <a:solidFill>
                  <a:srgbClr val="3F4040"/>
                </a:solidFill>
                <a:latin typeface="Century Gothic"/>
                <a:cs typeface="Century Gothic"/>
              </a:rPr>
              <a:t>.286</a:t>
            </a:r>
            <a:r>
              <a:rPr sz="818" b="1" spc="-68" dirty="0">
                <a:solidFill>
                  <a:srgbClr val="3F4040"/>
                </a:solidFill>
                <a:latin typeface="Century Gothic"/>
                <a:cs typeface="Century Gothic"/>
              </a:rPr>
              <a:t>m</a:t>
            </a:r>
            <a:endParaRPr sz="818">
              <a:solidFill>
                <a:prstClr val="black"/>
              </a:solidFill>
              <a:latin typeface="Century Gothic"/>
              <a:cs typeface="Century Gothic"/>
            </a:endParaRPr>
          </a:p>
        </p:txBody>
      </p:sp>
      <p:sp>
        <p:nvSpPr>
          <p:cNvPr id="93" name="object 93"/>
          <p:cNvSpPr txBox="1"/>
          <p:nvPr/>
        </p:nvSpPr>
        <p:spPr>
          <a:xfrm>
            <a:off x="5523461" y="1906385"/>
            <a:ext cx="306965" cy="134612"/>
          </a:xfrm>
          <a:prstGeom prst="rect">
            <a:avLst/>
          </a:prstGeom>
        </p:spPr>
        <p:txBody>
          <a:bodyPr vert="horz" wrap="square" lIns="0" tIns="8659" rIns="0" bIns="0" rtlCol="0">
            <a:spAutoFit/>
          </a:bodyPr>
          <a:lstStyle/>
          <a:p>
            <a:pPr marL="8659" defTabSz="623438">
              <a:spcBef>
                <a:spcPts val="68"/>
              </a:spcBef>
            </a:pPr>
            <a:r>
              <a:rPr sz="818" b="1" spc="-20" dirty="0">
                <a:solidFill>
                  <a:srgbClr val="3F4040"/>
                </a:solidFill>
                <a:latin typeface="Century Gothic"/>
                <a:cs typeface="Century Gothic"/>
              </a:rPr>
              <a:t>.379m</a:t>
            </a:r>
            <a:endParaRPr sz="818">
              <a:solidFill>
                <a:prstClr val="black"/>
              </a:solidFill>
              <a:latin typeface="Century Gothic"/>
              <a:cs typeface="Century Gothic"/>
            </a:endParaRPr>
          </a:p>
        </p:txBody>
      </p:sp>
      <p:sp>
        <p:nvSpPr>
          <p:cNvPr id="94" name="object 94"/>
          <p:cNvSpPr txBox="1"/>
          <p:nvPr/>
        </p:nvSpPr>
        <p:spPr>
          <a:xfrm>
            <a:off x="5938578" y="2023282"/>
            <a:ext cx="306965" cy="134612"/>
          </a:xfrm>
          <a:prstGeom prst="rect">
            <a:avLst/>
          </a:prstGeom>
        </p:spPr>
        <p:txBody>
          <a:bodyPr vert="horz" wrap="square" lIns="0" tIns="8659" rIns="0" bIns="0" rtlCol="0">
            <a:spAutoFit/>
          </a:bodyPr>
          <a:lstStyle/>
          <a:p>
            <a:pPr marL="8659" defTabSz="623438">
              <a:spcBef>
                <a:spcPts val="68"/>
              </a:spcBef>
            </a:pPr>
            <a:r>
              <a:rPr sz="818" b="1" spc="-20" dirty="0">
                <a:solidFill>
                  <a:srgbClr val="3F4040"/>
                </a:solidFill>
                <a:latin typeface="Century Gothic"/>
                <a:cs typeface="Century Gothic"/>
              </a:rPr>
              <a:t>.551m</a:t>
            </a:r>
            <a:endParaRPr sz="818">
              <a:solidFill>
                <a:prstClr val="black"/>
              </a:solidFill>
              <a:latin typeface="Century Gothic"/>
              <a:cs typeface="Century Gothic"/>
            </a:endParaRPr>
          </a:p>
        </p:txBody>
      </p:sp>
      <p:sp>
        <p:nvSpPr>
          <p:cNvPr id="95" name="object 95"/>
          <p:cNvSpPr txBox="1"/>
          <p:nvPr/>
        </p:nvSpPr>
        <p:spPr>
          <a:xfrm>
            <a:off x="5443566" y="2234954"/>
            <a:ext cx="710478" cy="543121"/>
          </a:xfrm>
          <a:prstGeom prst="rect">
            <a:avLst/>
          </a:prstGeom>
        </p:spPr>
        <p:txBody>
          <a:bodyPr vert="horz" wrap="square" lIns="0" tIns="8659" rIns="0" bIns="0" rtlCol="0">
            <a:spAutoFit/>
          </a:bodyPr>
          <a:lstStyle/>
          <a:p>
            <a:pPr marL="79661" defTabSz="623438">
              <a:lnSpc>
                <a:spcPts val="951"/>
              </a:lnSpc>
              <a:spcBef>
                <a:spcPts val="68"/>
              </a:spcBef>
            </a:pPr>
            <a:r>
              <a:rPr sz="818" b="1" spc="-20" dirty="0">
                <a:solidFill>
                  <a:srgbClr val="3F4040"/>
                </a:solidFill>
                <a:latin typeface="Century Gothic"/>
                <a:cs typeface="Century Gothic"/>
              </a:rPr>
              <a:t>.375m</a:t>
            </a:r>
            <a:endParaRPr sz="818">
              <a:solidFill>
                <a:prstClr val="black"/>
              </a:solidFill>
              <a:latin typeface="Century Gothic"/>
              <a:cs typeface="Century Gothic"/>
            </a:endParaRPr>
          </a:p>
          <a:p>
            <a:pPr marL="382289" defTabSz="623438">
              <a:lnSpc>
                <a:spcPts val="951"/>
              </a:lnSpc>
            </a:pPr>
            <a:r>
              <a:rPr sz="818" b="1" spc="-20" dirty="0">
                <a:solidFill>
                  <a:srgbClr val="3F4040"/>
                </a:solidFill>
                <a:latin typeface="Century Gothic"/>
                <a:cs typeface="Century Gothic"/>
              </a:rPr>
              <a:t>.504m</a:t>
            </a:r>
            <a:endParaRPr sz="818">
              <a:solidFill>
                <a:prstClr val="black"/>
              </a:solidFill>
              <a:latin typeface="Century Gothic"/>
              <a:cs typeface="Century Gothic"/>
            </a:endParaRPr>
          </a:p>
          <a:p>
            <a:pPr defTabSz="623438"/>
            <a:endParaRPr sz="920">
              <a:solidFill>
                <a:prstClr val="black"/>
              </a:solidFill>
              <a:latin typeface="Times New Roman"/>
              <a:cs typeface="Times New Roman"/>
            </a:endParaRPr>
          </a:p>
          <a:p>
            <a:pPr marL="8659" defTabSz="623438">
              <a:spcBef>
                <a:spcPts val="3"/>
              </a:spcBef>
              <a:tabLst>
                <a:tab pos="489659" algn="l"/>
              </a:tabLst>
            </a:pPr>
            <a:r>
              <a:rPr sz="886" spc="10" dirty="0">
                <a:solidFill>
                  <a:srgbClr val="585858"/>
                </a:solidFill>
                <a:latin typeface="Calibri"/>
                <a:cs typeface="Calibri"/>
              </a:rPr>
              <a:t>.4</a:t>
            </a:r>
            <a:r>
              <a:rPr sz="886" spc="20" dirty="0">
                <a:solidFill>
                  <a:srgbClr val="585858"/>
                </a:solidFill>
                <a:latin typeface="Calibri"/>
                <a:cs typeface="Calibri"/>
              </a:rPr>
              <a:t> </a:t>
            </a:r>
            <a:r>
              <a:rPr sz="886" spc="41" dirty="0">
                <a:solidFill>
                  <a:srgbClr val="585858"/>
                </a:solidFill>
                <a:latin typeface="Calibri"/>
                <a:cs typeface="Calibri"/>
              </a:rPr>
              <a:t>m	</a:t>
            </a:r>
            <a:r>
              <a:rPr sz="886" spc="10" dirty="0">
                <a:solidFill>
                  <a:srgbClr val="585858"/>
                </a:solidFill>
                <a:latin typeface="Calibri"/>
                <a:cs typeface="Calibri"/>
              </a:rPr>
              <a:t>.6</a:t>
            </a:r>
            <a:r>
              <a:rPr sz="886" spc="-44" dirty="0">
                <a:solidFill>
                  <a:srgbClr val="585858"/>
                </a:solidFill>
                <a:latin typeface="Calibri"/>
                <a:cs typeface="Calibri"/>
              </a:rPr>
              <a:t> </a:t>
            </a:r>
            <a:r>
              <a:rPr sz="886" spc="41" dirty="0">
                <a:solidFill>
                  <a:srgbClr val="585858"/>
                </a:solidFill>
                <a:latin typeface="Calibri"/>
                <a:cs typeface="Calibri"/>
              </a:rPr>
              <a:t>m</a:t>
            </a:r>
            <a:endParaRPr sz="886">
              <a:solidFill>
                <a:prstClr val="black"/>
              </a:solidFill>
              <a:latin typeface="Calibri"/>
              <a:cs typeface="Calibri"/>
            </a:endParaRPr>
          </a:p>
        </p:txBody>
      </p:sp>
      <p:sp>
        <p:nvSpPr>
          <p:cNvPr id="96" name="object 96"/>
          <p:cNvSpPr txBox="1"/>
          <p:nvPr/>
        </p:nvSpPr>
        <p:spPr>
          <a:xfrm>
            <a:off x="3758046" y="5494193"/>
            <a:ext cx="4675909" cy="212471"/>
          </a:xfrm>
          <a:prstGeom prst="rect">
            <a:avLst/>
          </a:prstGeom>
          <a:solidFill>
            <a:srgbClr val="00215B"/>
          </a:solidFill>
        </p:spPr>
        <p:txBody>
          <a:bodyPr vert="horz" wrap="square" lIns="0" tIns="96116" rIns="0" bIns="0" rtlCol="0">
            <a:spAutoFit/>
          </a:bodyPr>
          <a:lstStyle/>
          <a:p>
            <a:pPr marL="143304" defTabSz="623438">
              <a:spcBef>
                <a:spcPts val="757"/>
              </a:spcBef>
            </a:pPr>
            <a:r>
              <a:rPr sz="750" spc="10" dirty="0">
                <a:solidFill>
                  <a:srgbClr val="FFFFFF"/>
                </a:solidFill>
                <a:latin typeface="Calibri"/>
                <a:cs typeface="Calibri"/>
              </a:rPr>
              <a:t>Includes </a:t>
            </a:r>
            <a:r>
              <a:rPr sz="750" spc="14" dirty="0">
                <a:solidFill>
                  <a:srgbClr val="FFFFFF"/>
                </a:solidFill>
                <a:latin typeface="Calibri"/>
                <a:cs typeface="Calibri"/>
              </a:rPr>
              <a:t>only </a:t>
            </a:r>
            <a:r>
              <a:rPr sz="750" spc="7" dirty="0">
                <a:solidFill>
                  <a:srgbClr val="FFFFFF"/>
                </a:solidFill>
                <a:latin typeface="Calibri"/>
                <a:cs typeface="Calibri"/>
              </a:rPr>
              <a:t>vehicles with </a:t>
            </a:r>
            <a:r>
              <a:rPr sz="750" spc="3" dirty="0">
                <a:solidFill>
                  <a:srgbClr val="FFFFFF"/>
                </a:solidFill>
                <a:latin typeface="Calibri"/>
                <a:cs typeface="Calibri"/>
              </a:rPr>
              <a:t>telematics </a:t>
            </a:r>
            <a:r>
              <a:rPr sz="750" dirty="0">
                <a:solidFill>
                  <a:srgbClr val="FFFFFF"/>
                </a:solidFill>
                <a:latin typeface="Calibri"/>
                <a:cs typeface="Calibri"/>
              </a:rPr>
              <a:t>installed. </a:t>
            </a:r>
            <a:r>
              <a:rPr sz="750" spc="14" dirty="0">
                <a:solidFill>
                  <a:srgbClr val="FFFFFF"/>
                </a:solidFill>
                <a:latin typeface="Calibri"/>
                <a:cs typeface="Calibri"/>
              </a:rPr>
              <a:t>Does </a:t>
            </a:r>
            <a:r>
              <a:rPr sz="750" spc="10" dirty="0">
                <a:solidFill>
                  <a:srgbClr val="FFFFFF"/>
                </a:solidFill>
                <a:latin typeface="Calibri"/>
                <a:cs typeface="Calibri"/>
              </a:rPr>
              <a:t>not </a:t>
            </a:r>
            <a:r>
              <a:rPr sz="750" spc="14" dirty="0">
                <a:solidFill>
                  <a:srgbClr val="FFFFFF"/>
                </a:solidFill>
                <a:latin typeface="Calibri"/>
                <a:cs typeface="Calibri"/>
              </a:rPr>
              <a:t>include PSP </a:t>
            </a:r>
            <a:r>
              <a:rPr sz="750" dirty="0">
                <a:solidFill>
                  <a:srgbClr val="FFFFFF"/>
                </a:solidFill>
                <a:latin typeface="Calibri"/>
                <a:cs typeface="Calibri"/>
              </a:rPr>
              <a:t>or </a:t>
            </a:r>
            <a:r>
              <a:rPr sz="750" spc="3" dirty="0">
                <a:solidFill>
                  <a:srgbClr val="FFFFFF"/>
                </a:solidFill>
                <a:latin typeface="Calibri"/>
                <a:cs typeface="Calibri"/>
              </a:rPr>
              <a:t>Attorney General </a:t>
            </a:r>
            <a:r>
              <a:rPr sz="750" dirty="0">
                <a:solidFill>
                  <a:srgbClr val="FFFFFF"/>
                </a:solidFill>
                <a:latin typeface="Calibri"/>
                <a:cs typeface="Calibri"/>
              </a:rPr>
              <a:t>(Telematics</a:t>
            </a:r>
            <a:r>
              <a:rPr sz="750" spc="-65" dirty="0">
                <a:solidFill>
                  <a:srgbClr val="FFFFFF"/>
                </a:solidFill>
                <a:latin typeface="Calibri"/>
                <a:cs typeface="Calibri"/>
              </a:rPr>
              <a:t> </a:t>
            </a:r>
            <a:r>
              <a:rPr sz="750" dirty="0">
                <a:solidFill>
                  <a:srgbClr val="FFFFFF"/>
                </a:solidFill>
                <a:latin typeface="Calibri"/>
                <a:cs typeface="Calibri"/>
              </a:rPr>
              <a:t>exempt).</a:t>
            </a:r>
            <a:endParaRPr sz="750">
              <a:solidFill>
                <a:prstClr val="black"/>
              </a:solidFill>
              <a:latin typeface="Calibri"/>
              <a:cs typeface="Calibri"/>
            </a:endParaRPr>
          </a:p>
        </p:txBody>
      </p:sp>
      <p:graphicFrame>
        <p:nvGraphicFramePr>
          <p:cNvPr id="97" name="object 97"/>
          <p:cNvGraphicFramePr>
            <a:graphicFrameLocks noGrp="1"/>
          </p:cNvGraphicFramePr>
          <p:nvPr/>
        </p:nvGraphicFramePr>
        <p:xfrm>
          <a:off x="3913909" y="5844887"/>
          <a:ext cx="4364182" cy="570200"/>
        </p:xfrm>
        <a:graphic>
          <a:graphicData uri="http://schemas.openxmlformats.org/drawingml/2006/table">
            <a:tbl>
              <a:tblPr firstRow="1" bandRow="1">
                <a:tableStyleId>{2D5ABB26-0587-4C30-8999-92F81FD0307C}</a:tableStyleId>
              </a:tblPr>
              <a:tblGrid>
                <a:gridCol w="175347">
                  <a:extLst>
                    <a:ext uri="{9D8B030D-6E8A-4147-A177-3AD203B41FA5}">
                      <a16:colId xmlns:a16="http://schemas.microsoft.com/office/drawing/2014/main" val="20000"/>
                    </a:ext>
                  </a:extLst>
                </a:gridCol>
                <a:gridCol w="506557">
                  <a:extLst>
                    <a:ext uri="{9D8B030D-6E8A-4147-A177-3AD203B41FA5}">
                      <a16:colId xmlns:a16="http://schemas.microsoft.com/office/drawing/2014/main" val="20001"/>
                    </a:ext>
                  </a:extLst>
                </a:gridCol>
                <a:gridCol w="701386">
                  <a:extLst>
                    <a:ext uri="{9D8B030D-6E8A-4147-A177-3AD203B41FA5}">
                      <a16:colId xmlns:a16="http://schemas.microsoft.com/office/drawing/2014/main" val="20002"/>
                    </a:ext>
                  </a:extLst>
                </a:gridCol>
                <a:gridCol w="701386">
                  <a:extLst>
                    <a:ext uri="{9D8B030D-6E8A-4147-A177-3AD203B41FA5}">
                      <a16:colId xmlns:a16="http://schemas.microsoft.com/office/drawing/2014/main" val="20003"/>
                    </a:ext>
                  </a:extLst>
                </a:gridCol>
                <a:gridCol w="701386">
                  <a:extLst>
                    <a:ext uri="{9D8B030D-6E8A-4147-A177-3AD203B41FA5}">
                      <a16:colId xmlns:a16="http://schemas.microsoft.com/office/drawing/2014/main" val="20004"/>
                    </a:ext>
                  </a:extLst>
                </a:gridCol>
                <a:gridCol w="701386">
                  <a:extLst>
                    <a:ext uri="{9D8B030D-6E8A-4147-A177-3AD203B41FA5}">
                      <a16:colId xmlns:a16="http://schemas.microsoft.com/office/drawing/2014/main" val="20005"/>
                    </a:ext>
                  </a:extLst>
                </a:gridCol>
                <a:gridCol w="701386">
                  <a:extLst>
                    <a:ext uri="{9D8B030D-6E8A-4147-A177-3AD203B41FA5}">
                      <a16:colId xmlns:a16="http://schemas.microsoft.com/office/drawing/2014/main" val="20006"/>
                    </a:ext>
                  </a:extLst>
                </a:gridCol>
                <a:gridCol w="175347">
                  <a:extLst>
                    <a:ext uri="{9D8B030D-6E8A-4147-A177-3AD203B41FA5}">
                      <a16:colId xmlns:a16="http://schemas.microsoft.com/office/drawing/2014/main" val="20007"/>
                    </a:ext>
                  </a:extLst>
                </a:gridCol>
              </a:tblGrid>
              <a:tr h="155864">
                <a:tc gridSpan="8">
                  <a:txBody>
                    <a:bodyPr/>
                    <a:lstStyle/>
                    <a:p>
                      <a:pPr marL="2118995">
                        <a:lnSpc>
                          <a:spcPct val="100000"/>
                        </a:lnSpc>
                        <a:spcBef>
                          <a:spcPts val="210"/>
                        </a:spcBef>
                      </a:pPr>
                      <a:r>
                        <a:rPr sz="700" b="1" spc="-60" dirty="0">
                          <a:solidFill>
                            <a:srgbClr val="FFFFFF"/>
                          </a:solidFill>
                          <a:latin typeface="Century Gothic"/>
                          <a:cs typeface="Century Gothic"/>
                        </a:rPr>
                        <a:t>#</a:t>
                      </a:r>
                      <a:r>
                        <a:rPr sz="700" b="1" spc="-80" dirty="0">
                          <a:solidFill>
                            <a:srgbClr val="FFFFFF"/>
                          </a:solidFill>
                          <a:latin typeface="Century Gothic"/>
                          <a:cs typeface="Century Gothic"/>
                        </a:rPr>
                        <a:t> </a:t>
                      </a:r>
                      <a:r>
                        <a:rPr sz="700" b="1" spc="-35" dirty="0">
                          <a:solidFill>
                            <a:srgbClr val="FFFFFF"/>
                          </a:solidFill>
                          <a:latin typeface="Century Gothic"/>
                          <a:cs typeface="Century Gothic"/>
                        </a:rPr>
                        <a:t>OF</a:t>
                      </a:r>
                      <a:r>
                        <a:rPr sz="700" b="1" spc="-105" dirty="0">
                          <a:solidFill>
                            <a:srgbClr val="FFFFFF"/>
                          </a:solidFill>
                          <a:latin typeface="Century Gothic"/>
                          <a:cs typeface="Century Gothic"/>
                        </a:rPr>
                        <a:t> </a:t>
                      </a:r>
                      <a:r>
                        <a:rPr sz="700" b="1" dirty="0">
                          <a:solidFill>
                            <a:srgbClr val="FFFFFF"/>
                          </a:solidFill>
                          <a:latin typeface="Century Gothic"/>
                          <a:cs typeface="Century Gothic"/>
                        </a:rPr>
                        <a:t>VEHICLES</a:t>
                      </a:r>
                      <a:r>
                        <a:rPr sz="700" b="1" spc="-105" dirty="0">
                          <a:solidFill>
                            <a:srgbClr val="FFFFFF"/>
                          </a:solidFill>
                          <a:latin typeface="Century Gothic"/>
                          <a:cs typeface="Century Gothic"/>
                        </a:rPr>
                        <a:t> </a:t>
                      </a:r>
                      <a:r>
                        <a:rPr sz="700" b="1" spc="50" dirty="0">
                          <a:solidFill>
                            <a:srgbClr val="FFFFFF"/>
                          </a:solidFill>
                          <a:latin typeface="Century Gothic"/>
                          <a:cs typeface="Century Gothic"/>
                        </a:rPr>
                        <a:t>WITH</a:t>
                      </a:r>
                      <a:r>
                        <a:rPr sz="700" b="1" spc="-110" dirty="0">
                          <a:solidFill>
                            <a:srgbClr val="FFFFFF"/>
                          </a:solidFill>
                          <a:latin typeface="Century Gothic"/>
                          <a:cs typeface="Century Gothic"/>
                        </a:rPr>
                        <a:t> </a:t>
                      </a:r>
                      <a:r>
                        <a:rPr sz="700" b="1" spc="10" dirty="0">
                          <a:solidFill>
                            <a:srgbClr val="FFFFFF"/>
                          </a:solidFill>
                          <a:latin typeface="Century Gothic"/>
                          <a:cs typeface="Century Gothic"/>
                        </a:rPr>
                        <a:t>TELEMATICS:</a:t>
                      </a:r>
                      <a:endParaRPr sz="700">
                        <a:latin typeface="Century Gothic"/>
                        <a:cs typeface="Century Gothic"/>
                      </a:endParaRPr>
                    </a:p>
                  </a:txBody>
                  <a:tcPr marL="0" marR="0" marT="18184" marB="0">
                    <a:solidFill>
                      <a:srgbClr val="B5292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5819">
                <a:tc rowSpan="2">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lnR w="12700">
                      <a:solidFill>
                        <a:srgbClr val="B5292D"/>
                      </a:solidFill>
                      <a:prstDash val="solid"/>
                    </a:lnR>
                    <a:lnB w="12700">
                      <a:solidFill>
                        <a:srgbClr val="B5292D"/>
                      </a:solidFill>
                      <a:prstDash val="solid"/>
                    </a:lnB>
                  </a:tcPr>
                </a:tc>
                <a:tc>
                  <a:txBody>
                    <a:bodyPr/>
                    <a:lstStyle/>
                    <a:p>
                      <a:pPr algn="ctr">
                        <a:lnSpc>
                          <a:spcPct val="100000"/>
                        </a:lnSpc>
                        <a:spcBef>
                          <a:spcPts val="280"/>
                        </a:spcBef>
                      </a:pPr>
                      <a:r>
                        <a:rPr sz="700" b="1" spc="-25" dirty="0">
                          <a:solidFill>
                            <a:srgbClr val="231F20"/>
                          </a:solidFill>
                          <a:latin typeface="Century Gothic"/>
                          <a:cs typeface="Century Gothic"/>
                        </a:rPr>
                        <a:t>Trucks</a:t>
                      </a:r>
                      <a:endParaRPr sz="700">
                        <a:latin typeface="Century Gothic"/>
                        <a:cs typeface="Century Gothic"/>
                      </a:endParaRPr>
                    </a:p>
                  </a:txBody>
                  <a:tcPr marL="0" marR="0" marT="24245" marB="0">
                    <a:lnL w="12700">
                      <a:solidFill>
                        <a:srgbClr val="B5292D"/>
                      </a:solidFill>
                      <a:prstDash val="solid"/>
                    </a:lnL>
                    <a:lnR w="12700">
                      <a:solidFill>
                        <a:srgbClr val="B5292D"/>
                      </a:solidFill>
                      <a:prstDash val="solid"/>
                    </a:lnR>
                    <a:lnB w="12700">
                      <a:solidFill>
                        <a:srgbClr val="B5292D"/>
                      </a:solidFill>
                      <a:prstDash val="solid"/>
                    </a:lnB>
                  </a:tcPr>
                </a:tc>
                <a:tc>
                  <a:txBody>
                    <a:bodyPr/>
                    <a:lstStyle/>
                    <a:p>
                      <a:pPr algn="ctr">
                        <a:lnSpc>
                          <a:spcPct val="100000"/>
                        </a:lnSpc>
                        <a:spcBef>
                          <a:spcPts val="280"/>
                        </a:spcBef>
                      </a:pPr>
                      <a:r>
                        <a:rPr sz="700" b="1" spc="-15" dirty="0">
                          <a:solidFill>
                            <a:srgbClr val="231F20"/>
                          </a:solidFill>
                          <a:latin typeface="Century Gothic"/>
                          <a:cs typeface="Century Gothic"/>
                        </a:rPr>
                        <a:t>SUVs</a:t>
                      </a:r>
                      <a:endParaRPr sz="700">
                        <a:latin typeface="Century Gothic"/>
                        <a:cs typeface="Century Gothic"/>
                      </a:endParaRPr>
                    </a:p>
                  </a:txBody>
                  <a:tcPr marL="0" marR="0" marT="24245" marB="0">
                    <a:lnL w="12700">
                      <a:solidFill>
                        <a:srgbClr val="B5292D"/>
                      </a:solidFill>
                      <a:prstDash val="solid"/>
                    </a:lnL>
                    <a:lnR w="12700">
                      <a:solidFill>
                        <a:srgbClr val="B5292D"/>
                      </a:solidFill>
                      <a:prstDash val="solid"/>
                    </a:lnR>
                    <a:lnB w="12700">
                      <a:solidFill>
                        <a:srgbClr val="B5292D"/>
                      </a:solidFill>
                      <a:prstDash val="solid"/>
                    </a:lnB>
                  </a:tcPr>
                </a:tc>
                <a:tc>
                  <a:txBody>
                    <a:bodyPr/>
                    <a:lstStyle/>
                    <a:p>
                      <a:pPr algn="ctr">
                        <a:lnSpc>
                          <a:spcPct val="100000"/>
                        </a:lnSpc>
                        <a:spcBef>
                          <a:spcPts val="280"/>
                        </a:spcBef>
                      </a:pPr>
                      <a:r>
                        <a:rPr sz="700" b="1" spc="-10" dirty="0">
                          <a:solidFill>
                            <a:srgbClr val="231F20"/>
                          </a:solidFill>
                          <a:latin typeface="Century Gothic"/>
                          <a:cs typeface="Century Gothic"/>
                        </a:rPr>
                        <a:t>Full-Size</a:t>
                      </a:r>
                      <a:r>
                        <a:rPr sz="700" b="1" spc="-105" dirty="0">
                          <a:solidFill>
                            <a:srgbClr val="231F20"/>
                          </a:solidFill>
                          <a:latin typeface="Century Gothic"/>
                          <a:cs typeface="Century Gothic"/>
                        </a:rPr>
                        <a:t> </a:t>
                      </a:r>
                      <a:r>
                        <a:rPr sz="700" b="1" spc="-55" dirty="0">
                          <a:solidFill>
                            <a:srgbClr val="231F20"/>
                          </a:solidFill>
                          <a:latin typeface="Century Gothic"/>
                          <a:cs typeface="Century Gothic"/>
                        </a:rPr>
                        <a:t>Sedans</a:t>
                      </a:r>
                      <a:endParaRPr sz="700">
                        <a:latin typeface="Century Gothic"/>
                        <a:cs typeface="Century Gothic"/>
                      </a:endParaRPr>
                    </a:p>
                  </a:txBody>
                  <a:tcPr marL="0" marR="0" marT="24245" marB="0">
                    <a:lnL w="12700">
                      <a:solidFill>
                        <a:srgbClr val="B5292D"/>
                      </a:solidFill>
                      <a:prstDash val="solid"/>
                    </a:lnL>
                    <a:lnR w="12700">
                      <a:solidFill>
                        <a:srgbClr val="B5292D"/>
                      </a:solidFill>
                      <a:prstDash val="solid"/>
                    </a:lnR>
                    <a:lnB w="12700">
                      <a:solidFill>
                        <a:srgbClr val="B5292D"/>
                      </a:solidFill>
                      <a:prstDash val="solid"/>
                    </a:lnB>
                  </a:tcPr>
                </a:tc>
                <a:tc>
                  <a:txBody>
                    <a:bodyPr/>
                    <a:lstStyle/>
                    <a:p>
                      <a:pPr algn="ctr">
                        <a:lnSpc>
                          <a:spcPct val="100000"/>
                        </a:lnSpc>
                        <a:spcBef>
                          <a:spcPts val="280"/>
                        </a:spcBef>
                      </a:pPr>
                      <a:r>
                        <a:rPr sz="700" b="1" spc="-55" dirty="0">
                          <a:solidFill>
                            <a:srgbClr val="231F20"/>
                          </a:solidFill>
                          <a:latin typeface="Century Gothic"/>
                          <a:cs typeface="Century Gothic"/>
                        </a:rPr>
                        <a:t>Sedans</a:t>
                      </a:r>
                      <a:endParaRPr sz="700">
                        <a:latin typeface="Century Gothic"/>
                        <a:cs typeface="Century Gothic"/>
                      </a:endParaRPr>
                    </a:p>
                  </a:txBody>
                  <a:tcPr marL="0" marR="0" marT="24245" marB="0">
                    <a:lnL w="12700">
                      <a:solidFill>
                        <a:srgbClr val="B5292D"/>
                      </a:solidFill>
                      <a:prstDash val="solid"/>
                    </a:lnL>
                    <a:lnR w="12700">
                      <a:solidFill>
                        <a:srgbClr val="B5292D"/>
                      </a:solidFill>
                      <a:prstDash val="solid"/>
                    </a:lnR>
                    <a:lnB w="12700">
                      <a:solidFill>
                        <a:srgbClr val="B5292D"/>
                      </a:solidFill>
                      <a:prstDash val="solid"/>
                    </a:lnB>
                  </a:tcPr>
                </a:tc>
                <a:tc>
                  <a:txBody>
                    <a:bodyPr/>
                    <a:lstStyle/>
                    <a:p>
                      <a:pPr algn="ctr">
                        <a:lnSpc>
                          <a:spcPct val="100000"/>
                        </a:lnSpc>
                        <a:spcBef>
                          <a:spcPts val="280"/>
                        </a:spcBef>
                      </a:pPr>
                      <a:r>
                        <a:rPr sz="700" b="1" spc="-70" dirty="0">
                          <a:solidFill>
                            <a:srgbClr val="231F20"/>
                          </a:solidFill>
                          <a:latin typeface="Century Gothic"/>
                          <a:cs typeface="Century Gothic"/>
                        </a:rPr>
                        <a:t>Vans</a:t>
                      </a:r>
                      <a:endParaRPr sz="700">
                        <a:latin typeface="Century Gothic"/>
                        <a:cs typeface="Century Gothic"/>
                      </a:endParaRPr>
                    </a:p>
                  </a:txBody>
                  <a:tcPr marL="0" marR="0" marT="24245" marB="0">
                    <a:lnL w="12700">
                      <a:solidFill>
                        <a:srgbClr val="B5292D"/>
                      </a:solidFill>
                      <a:prstDash val="solid"/>
                    </a:lnL>
                    <a:lnB w="12700">
                      <a:solidFill>
                        <a:srgbClr val="B5292D"/>
                      </a:solidFill>
                      <a:prstDash val="solid"/>
                    </a:lnB>
                  </a:tcPr>
                </a:tc>
                <a:tc rowSpan="2">
                  <a:txBody>
                    <a:bodyPr/>
                    <a:lstStyle/>
                    <a:p>
                      <a:pPr>
                        <a:lnSpc>
                          <a:spcPct val="100000"/>
                        </a:lnSpc>
                      </a:pPr>
                      <a:endParaRPr sz="700">
                        <a:latin typeface="Times New Roman"/>
                        <a:cs typeface="Times New Roman"/>
                      </a:endParaRPr>
                    </a:p>
                  </a:txBody>
                  <a:tcPr marL="0" marR="0" marT="0" marB="0"/>
                </a:tc>
                <a:extLst>
                  <a:ext uri="{0D108BD9-81ED-4DB2-BD59-A6C34878D82A}">
                    <a16:rowId xmlns:a16="http://schemas.microsoft.com/office/drawing/2014/main" val="10001"/>
                  </a:ext>
                </a:extLst>
              </a:tr>
              <a:tr h="134216">
                <a:tc vMerge="1">
                  <a:txBody>
                    <a:bodyPr/>
                    <a:lstStyle/>
                    <a:p>
                      <a:endParaRPr/>
                    </a:p>
                  </a:txBody>
                  <a:tcPr marL="0" marR="0" marT="0" marB="0"/>
                </a:tc>
                <a:tc>
                  <a:txBody>
                    <a:bodyPr/>
                    <a:lstStyle/>
                    <a:p>
                      <a:pPr marL="138430">
                        <a:lnSpc>
                          <a:spcPct val="100000"/>
                        </a:lnSpc>
                        <a:spcBef>
                          <a:spcPts val="150"/>
                        </a:spcBef>
                      </a:pPr>
                      <a:r>
                        <a:rPr sz="700" b="1" spc="-25" dirty="0">
                          <a:solidFill>
                            <a:srgbClr val="231F20"/>
                          </a:solidFill>
                          <a:latin typeface="Century Gothic"/>
                          <a:cs typeface="Century Gothic"/>
                        </a:rPr>
                        <a:t>2019/20</a:t>
                      </a:r>
                      <a:endParaRPr sz="700">
                        <a:latin typeface="Century Gothic"/>
                        <a:cs typeface="Century Gothic"/>
                      </a:endParaRPr>
                    </a:p>
                  </a:txBody>
                  <a:tcPr marL="0" marR="0" marT="12989" marB="0">
                    <a:lnR w="12700">
                      <a:solidFill>
                        <a:srgbClr val="B5292D"/>
                      </a:solidFill>
                      <a:prstDash val="solid"/>
                    </a:lnR>
                    <a:lnT w="12700">
                      <a:solidFill>
                        <a:srgbClr val="B5292D"/>
                      </a:solidFill>
                      <a:prstDash val="solid"/>
                    </a:lnT>
                    <a:lnB w="12700">
                      <a:solidFill>
                        <a:srgbClr val="B5292D"/>
                      </a:solidFill>
                      <a:prstDash val="solid"/>
                    </a:lnB>
                  </a:tcPr>
                </a:tc>
                <a:tc>
                  <a:txBody>
                    <a:bodyPr/>
                    <a:lstStyle/>
                    <a:p>
                      <a:pPr algn="ctr">
                        <a:lnSpc>
                          <a:spcPct val="100000"/>
                        </a:lnSpc>
                        <a:spcBef>
                          <a:spcPts val="150"/>
                        </a:spcBef>
                      </a:pPr>
                      <a:r>
                        <a:rPr sz="700" spc="-5" dirty="0">
                          <a:solidFill>
                            <a:srgbClr val="231F20"/>
                          </a:solidFill>
                          <a:latin typeface="Calibri"/>
                          <a:cs typeface="Calibri"/>
                        </a:rPr>
                        <a:t>1,985</a:t>
                      </a:r>
                      <a:endParaRPr sz="700">
                        <a:latin typeface="Calibri"/>
                        <a:cs typeface="Calibri"/>
                      </a:endParaRPr>
                    </a:p>
                  </a:txBody>
                  <a:tcPr marL="0" marR="0" marT="12989" marB="0">
                    <a:lnL w="12700">
                      <a:solidFill>
                        <a:srgbClr val="B5292D"/>
                      </a:solidFill>
                      <a:prstDash val="solid"/>
                    </a:lnL>
                    <a:lnR w="12700">
                      <a:solidFill>
                        <a:srgbClr val="B5292D"/>
                      </a:solidFill>
                      <a:prstDash val="solid"/>
                    </a:lnR>
                    <a:lnT w="12700">
                      <a:solidFill>
                        <a:srgbClr val="B5292D"/>
                      </a:solidFill>
                      <a:prstDash val="solid"/>
                    </a:lnT>
                    <a:lnB w="12700">
                      <a:solidFill>
                        <a:srgbClr val="B5292D"/>
                      </a:solidFill>
                      <a:prstDash val="solid"/>
                    </a:lnB>
                  </a:tcPr>
                </a:tc>
                <a:tc>
                  <a:txBody>
                    <a:bodyPr/>
                    <a:lstStyle/>
                    <a:p>
                      <a:pPr algn="ctr">
                        <a:lnSpc>
                          <a:spcPct val="100000"/>
                        </a:lnSpc>
                        <a:spcBef>
                          <a:spcPts val="150"/>
                        </a:spcBef>
                      </a:pPr>
                      <a:r>
                        <a:rPr sz="700" spc="-5" dirty="0">
                          <a:solidFill>
                            <a:srgbClr val="231F20"/>
                          </a:solidFill>
                          <a:latin typeface="Calibri"/>
                          <a:cs typeface="Calibri"/>
                        </a:rPr>
                        <a:t>1,214</a:t>
                      </a:r>
                      <a:endParaRPr sz="700">
                        <a:latin typeface="Calibri"/>
                        <a:cs typeface="Calibri"/>
                      </a:endParaRPr>
                    </a:p>
                  </a:txBody>
                  <a:tcPr marL="0" marR="0" marT="12989" marB="0">
                    <a:lnL w="12700">
                      <a:solidFill>
                        <a:srgbClr val="B5292D"/>
                      </a:solidFill>
                      <a:prstDash val="solid"/>
                    </a:lnL>
                    <a:lnR w="12700">
                      <a:solidFill>
                        <a:srgbClr val="B5292D"/>
                      </a:solidFill>
                      <a:prstDash val="solid"/>
                    </a:lnR>
                    <a:lnT w="12700">
                      <a:solidFill>
                        <a:srgbClr val="B5292D"/>
                      </a:solidFill>
                      <a:prstDash val="solid"/>
                    </a:lnT>
                    <a:lnB w="12700">
                      <a:solidFill>
                        <a:srgbClr val="B5292D"/>
                      </a:solidFill>
                      <a:prstDash val="solid"/>
                    </a:lnB>
                  </a:tcPr>
                </a:tc>
                <a:tc>
                  <a:txBody>
                    <a:bodyPr/>
                    <a:lstStyle/>
                    <a:p>
                      <a:pPr algn="ctr">
                        <a:lnSpc>
                          <a:spcPct val="100000"/>
                        </a:lnSpc>
                        <a:spcBef>
                          <a:spcPts val="150"/>
                        </a:spcBef>
                      </a:pPr>
                      <a:r>
                        <a:rPr sz="700" spc="5" dirty="0">
                          <a:solidFill>
                            <a:srgbClr val="231F20"/>
                          </a:solidFill>
                          <a:latin typeface="Calibri"/>
                          <a:cs typeface="Calibri"/>
                        </a:rPr>
                        <a:t>567</a:t>
                      </a:r>
                      <a:endParaRPr sz="700">
                        <a:latin typeface="Calibri"/>
                        <a:cs typeface="Calibri"/>
                      </a:endParaRPr>
                    </a:p>
                  </a:txBody>
                  <a:tcPr marL="0" marR="0" marT="12989" marB="0">
                    <a:lnL w="12700">
                      <a:solidFill>
                        <a:srgbClr val="B5292D"/>
                      </a:solidFill>
                      <a:prstDash val="solid"/>
                    </a:lnL>
                    <a:lnR w="12700">
                      <a:solidFill>
                        <a:srgbClr val="B5292D"/>
                      </a:solidFill>
                      <a:prstDash val="solid"/>
                    </a:lnR>
                    <a:lnT w="12700">
                      <a:solidFill>
                        <a:srgbClr val="B5292D"/>
                      </a:solidFill>
                      <a:prstDash val="solid"/>
                    </a:lnT>
                    <a:lnB w="12700">
                      <a:solidFill>
                        <a:srgbClr val="B5292D"/>
                      </a:solidFill>
                      <a:prstDash val="solid"/>
                    </a:lnB>
                  </a:tcPr>
                </a:tc>
                <a:tc>
                  <a:txBody>
                    <a:bodyPr/>
                    <a:lstStyle/>
                    <a:p>
                      <a:pPr algn="ctr">
                        <a:lnSpc>
                          <a:spcPct val="100000"/>
                        </a:lnSpc>
                        <a:spcBef>
                          <a:spcPts val="150"/>
                        </a:spcBef>
                      </a:pPr>
                      <a:r>
                        <a:rPr sz="700" spc="-5" dirty="0">
                          <a:solidFill>
                            <a:srgbClr val="231F20"/>
                          </a:solidFill>
                          <a:latin typeface="Calibri"/>
                          <a:cs typeface="Calibri"/>
                        </a:rPr>
                        <a:t>1,374</a:t>
                      </a:r>
                      <a:endParaRPr sz="700">
                        <a:latin typeface="Calibri"/>
                        <a:cs typeface="Calibri"/>
                      </a:endParaRPr>
                    </a:p>
                  </a:txBody>
                  <a:tcPr marL="0" marR="0" marT="12989" marB="0">
                    <a:lnL w="12700">
                      <a:solidFill>
                        <a:srgbClr val="B5292D"/>
                      </a:solidFill>
                      <a:prstDash val="solid"/>
                    </a:lnL>
                    <a:lnR w="12700">
                      <a:solidFill>
                        <a:srgbClr val="B5292D"/>
                      </a:solidFill>
                      <a:prstDash val="solid"/>
                    </a:lnR>
                    <a:lnT w="12700">
                      <a:solidFill>
                        <a:srgbClr val="B5292D"/>
                      </a:solidFill>
                      <a:prstDash val="solid"/>
                    </a:lnT>
                    <a:lnB w="12700">
                      <a:solidFill>
                        <a:srgbClr val="B5292D"/>
                      </a:solidFill>
                      <a:prstDash val="solid"/>
                    </a:lnB>
                  </a:tcPr>
                </a:tc>
                <a:tc>
                  <a:txBody>
                    <a:bodyPr/>
                    <a:lstStyle/>
                    <a:p>
                      <a:pPr algn="ctr">
                        <a:lnSpc>
                          <a:spcPct val="100000"/>
                        </a:lnSpc>
                        <a:spcBef>
                          <a:spcPts val="150"/>
                        </a:spcBef>
                      </a:pPr>
                      <a:r>
                        <a:rPr sz="700" spc="5" dirty="0">
                          <a:solidFill>
                            <a:srgbClr val="231F20"/>
                          </a:solidFill>
                          <a:latin typeface="Calibri"/>
                          <a:cs typeface="Calibri"/>
                        </a:rPr>
                        <a:t>994</a:t>
                      </a:r>
                      <a:endParaRPr sz="700">
                        <a:latin typeface="Calibri"/>
                        <a:cs typeface="Calibri"/>
                      </a:endParaRPr>
                    </a:p>
                  </a:txBody>
                  <a:tcPr marL="0" marR="0" marT="12989" marB="0">
                    <a:lnL w="12700">
                      <a:solidFill>
                        <a:srgbClr val="B5292D"/>
                      </a:solidFill>
                      <a:prstDash val="solid"/>
                    </a:lnL>
                    <a:lnT w="12700">
                      <a:solidFill>
                        <a:srgbClr val="B5292D"/>
                      </a:solidFill>
                      <a:prstDash val="solid"/>
                    </a:lnT>
                    <a:lnB w="12700">
                      <a:solidFill>
                        <a:srgbClr val="B5292D"/>
                      </a:solidFill>
                      <a:prstDash val="solid"/>
                    </a:lnB>
                  </a:tcPr>
                </a:tc>
                <a:tc vMerge="1">
                  <a:txBody>
                    <a:bodyPr/>
                    <a:lstStyle/>
                    <a:p>
                      <a:endParaRPr/>
                    </a:p>
                  </a:txBody>
                  <a:tcPr marL="0" marR="0" marT="0" marB="0"/>
                </a:tc>
                <a:extLst>
                  <a:ext uri="{0D108BD9-81ED-4DB2-BD59-A6C34878D82A}">
                    <a16:rowId xmlns:a16="http://schemas.microsoft.com/office/drawing/2014/main" val="10002"/>
                  </a:ext>
                </a:extLst>
              </a:tr>
              <a:tr h="134216">
                <a:tc gridSpan="2">
                  <a:txBody>
                    <a:bodyPr/>
                    <a:lstStyle/>
                    <a:p>
                      <a:pPr marL="395605">
                        <a:lnSpc>
                          <a:spcPct val="100000"/>
                        </a:lnSpc>
                        <a:spcBef>
                          <a:spcPts val="150"/>
                        </a:spcBef>
                      </a:pPr>
                      <a:r>
                        <a:rPr sz="700" b="1" spc="-25" dirty="0">
                          <a:solidFill>
                            <a:srgbClr val="231F20"/>
                          </a:solidFill>
                          <a:latin typeface="Century Gothic"/>
                          <a:cs typeface="Century Gothic"/>
                        </a:rPr>
                        <a:t>2018/19</a:t>
                      </a:r>
                      <a:endParaRPr sz="700">
                        <a:latin typeface="Century Gothic"/>
                        <a:cs typeface="Century Gothic"/>
                      </a:endParaRPr>
                    </a:p>
                  </a:txBody>
                  <a:tcPr marL="0" marR="0" marT="12989" marB="0">
                    <a:lnR w="12700">
                      <a:solidFill>
                        <a:srgbClr val="B5292D"/>
                      </a:solidFill>
                      <a:prstDash val="solid"/>
                    </a:lnR>
                  </a:tcPr>
                </a:tc>
                <a:tc hMerge="1">
                  <a:txBody>
                    <a:bodyPr/>
                    <a:lstStyle/>
                    <a:p>
                      <a:endParaRPr/>
                    </a:p>
                  </a:txBody>
                  <a:tcPr marL="0" marR="0" marT="0" marB="0"/>
                </a:tc>
                <a:tc>
                  <a:txBody>
                    <a:bodyPr/>
                    <a:lstStyle/>
                    <a:p>
                      <a:pPr algn="ctr">
                        <a:lnSpc>
                          <a:spcPct val="100000"/>
                        </a:lnSpc>
                        <a:spcBef>
                          <a:spcPts val="150"/>
                        </a:spcBef>
                      </a:pPr>
                      <a:r>
                        <a:rPr sz="700" spc="-5" dirty="0">
                          <a:solidFill>
                            <a:srgbClr val="231F20"/>
                          </a:solidFill>
                          <a:latin typeface="Calibri"/>
                          <a:cs typeface="Calibri"/>
                        </a:rPr>
                        <a:t>1,938</a:t>
                      </a:r>
                      <a:endParaRPr sz="700">
                        <a:latin typeface="Calibri"/>
                        <a:cs typeface="Calibri"/>
                      </a:endParaRPr>
                    </a:p>
                  </a:txBody>
                  <a:tcPr marL="0" marR="0" marT="12989" marB="0">
                    <a:lnL w="12700">
                      <a:solidFill>
                        <a:srgbClr val="B5292D"/>
                      </a:solidFill>
                      <a:prstDash val="solid"/>
                    </a:lnL>
                    <a:lnR w="12700">
                      <a:solidFill>
                        <a:srgbClr val="B5292D"/>
                      </a:solidFill>
                      <a:prstDash val="solid"/>
                    </a:lnR>
                    <a:lnT w="12700">
                      <a:solidFill>
                        <a:srgbClr val="B5292D"/>
                      </a:solidFill>
                      <a:prstDash val="solid"/>
                    </a:lnT>
                  </a:tcPr>
                </a:tc>
                <a:tc>
                  <a:txBody>
                    <a:bodyPr/>
                    <a:lstStyle/>
                    <a:p>
                      <a:pPr algn="ctr">
                        <a:lnSpc>
                          <a:spcPct val="100000"/>
                        </a:lnSpc>
                        <a:spcBef>
                          <a:spcPts val="150"/>
                        </a:spcBef>
                      </a:pPr>
                      <a:r>
                        <a:rPr sz="700" spc="-5" dirty="0">
                          <a:solidFill>
                            <a:srgbClr val="231F20"/>
                          </a:solidFill>
                          <a:latin typeface="Calibri"/>
                          <a:cs typeface="Calibri"/>
                        </a:rPr>
                        <a:t>1,028</a:t>
                      </a:r>
                      <a:endParaRPr sz="700">
                        <a:latin typeface="Calibri"/>
                        <a:cs typeface="Calibri"/>
                      </a:endParaRPr>
                    </a:p>
                  </a:txBody>
                  <a:tcPr marL="0" marR="0" marT="12989" marB="0">
                    <a:lnL w="12700">
                      <a:solidFill>
                        <a:srgbClr val="B5292D"/>
                      </a:solidFill>
                      <a:prstDash val="solid"/>
                    </a:lnL>
                    <a:lnR w="12700">
                      <a:solidFill>
                        <a:srgbClr val="B5292D"/>
                      </a:solidFill>
                      <a:prstDash val="solid"/>
                    </a:lnR>
                    <a:lnT w="12700">
                      <a:solidFill>
                        <a:srgbClr val="B5292D"/>
                      </a:solidFill>
                      <a:prstDash val="solid"/>
                    </a:lnT>
                  </a:tcPr>
                </a:tc>
                <a:tc>
                  <a:txBody>
                    <a:bodyPr/>
                    <a:lstStyle/>
                    <a:p>
                      <a:pPr algn="ctr">
                        <a:lnSpc>
                          <a:spcPct val="100000"/>
                        </a:lnSpc>
                        <a:spcBef>
                          <a:spcPts val="150"/>
                        </a:spcBef>
                      </a:pPr>
                      <a:r>
                        <a:rPr sz="700" spc="5" dirty="0">
                          <a:solidFill>
                            <a:srgbClr val="231F20"/>
                          </a:solidFill>
                          <a:latin typeface="Calibri"/>
                          <a:cs typeface="Calibri"/>
                        </a:rPr>
                        <a:t>492</a:t>
                      </a:r>
                      <a:endParaRPr sz="700">
                        <a:latin typeface="Calibri"/>
                        <a:cs typeface="Calibri"/>
                      </a:endParaRPr>
                    </a:p>
                  </a:txBody>
                  <a:tcPr marL="0" marR="0" marT="12989" marB="0">
                    <a:lnL w="12700">
                      <a:solidFill>
                        <a:srgbClr val="B5292D"/>
                      </a:solidFill>
                      <a:prstDash val="solid"/>
                    </a:lnL>
                    <a:lnR w="12700">
                      <a:solidFill>
                        <a:srgbClr val="B5292D"/>
                      </a:solidFill>
                      <a:prstDash val="solid"/>
                    </a:lnR>
                    <a:lnT w="12700">
                      <a:solidFill>
                        <a:srgbClr val="B5292D"/>
                      </a:solidFill>
                      <a:prstDash val="solid"/>
                    </a:lnT>
                  </a:tcPr>
                </a:tc>
                <a:tc>
                  <a:txBody>
                    <a:bodyPr/>
                    <a:lstStyle/>
                    <a:p>
                      <a:pPr algn="ctr">
                        <a:lnSpc>
                          <a:spcPct val="100000"/>
                        </a:lnSpc>
                        <a:spcBef>
                          <a:spcPts val="150"/>
                        </a:spcBef>
                      </a:pPr>
                      <a:r>
                        <a:rPr sz="700" spc="-5" dirty="0">
                          <a:solidFill>
                            <a:srgbClr val="231F20"/>
                          </a:solidFill>
                          <a:latin typeface="Calibri"/>
                          <a:cs typeface="Calibri"/>
                        </a:rPr>
                        <a:t>1,303</a:t>
                      </a:r>
                      <a:endParaRPr sz="700">
                        <a:latin typeface="Calibri"/>
                        <a:cs typeface="Calibri"/>
                      </a:endParaRPr>
                    </a:p>
                  </a:txBody>
                  <a:tcPr marL="0" marR="0" marT="12989" marB="0">
                    <a:lnL w="12700">
                      <a:solidFill>
                        <a:srgbClr val="B5292D"/>
                      </a:solidFill>
                      <a:prstDash val="solid"/>
                    </a:lnL>
                    <a:lnR w="12700">
                      <a:solidFill>
                        <a:srgbClr val="B5292D"/>
                      </a:solidFill>
                      <a:prstDash val="solid"/>
                    </a:lnR>
                    <a:lnT w="12700">
                      <a:solidFill>
                        <a:srgbClr val="B5292D"/>
                      </a:solidFill>
                      <a:prstDash val="solid"/>
                    </a:lnT>
                  </a:tcPr>
                </a:tc>
                <a:tc gridSpan="2">
                  <a:txBody>
                    <a:bodyPr/>
                    <a:lstStyle/>
                    <a:p>
                      <a:pPr marL="416559">
                        <a:lnSpc>
                          <a:spcPct val="100000"/>
                        </a:lnSpc>
                        <a:spcBef>
                          <a:spcPts val="150"/>
                        </a:spcBef>
                      </a:pPr>
                      <a:r>
                        <a:rPr sz="700" spc="5" dirty="0">
                          <a:solidFill>
                            <a:srgbClr val="231F20"/>
                          </a:solidFill>
                          <a:latin typeface="Calibri"/>
                          <a:cs typeface="Calibri"/>
                        </a:rPr>
                        <a:t>878</a:t>
                      </a:r>
                      <a:endParaRPr sz="700">
                        <a:latin typeface="Calibri"/>
                        <a:cs typeface="Calibri"/>
                      </a:endParaRPr>
                    </a:p>
                  </a:txBody>
                  <a:tcPr marL="0" marR="0" marT="12989" marB="0">
                    <a:lnL w="12700">
                      <a:solidFill>
                        <a:srgbClr val="B5292D"/>
                      </a:solidFill>
                      <a:prstDash val="solid"/>
                    </a:lnL>
                    <a:lnT w="12700" cap="flat" cmpd="sng" algn="ctr">
                      <a:solidFill>
                        <a:srgbClr val="B5292D"/>
                      </a:solidFill>
                      <a:prstDash val="solid"/>
                      <a:round/>
                      <a:headEnd type="none" w="med" len="med"/>
                      <a:tailEnd type="none" w="med" len="med"/>
                    </a:lnT>
                  </a:tcPr>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1DC784D-C76E-4457-889F-456F6A90378B}"/>
              </a:ext>
            </a:extLst>
          </p:cNvPr>
          <p:cNvSpPr>
            <a:spLocks noGrp="1" noChangeArrowheads="1"/>
          </p:cNvSpPr>
          <p:nvPr>
            <p:ph type="title"/>
          </p:nvPr>
        </p:nvSpPr>
        <p:spPr/>
        <p:txBody>
          <a:bodyPr/>
          <a:lstStyle/>
          <a:p>
            <a:pPr algn="ctr" eaLnBrk="1" hangingPunct="1"/>
            <a:r>
              <a:rPr lang="en-US" altLang="en-US"/>
              <a:t>Operations Department</a:t>
            </a:r>
          </a:p>
        </p:txBody>
      </p:sp>
      <p:sp>
        <p:nvSpPr>
          <p:cNvPr id="3075" name="Content Placeholder 2">
            <a:extLst>
              <a:ext uri="{FF2B5EF4-FFF2-40B4-BE49-F238E27FC236}">
                <a16:creationId xmlns:a16="http://schemas.microsoft.com/office/drawing/2014/main" id="{616DC187-4DCE-4E6B-AFBA-ECE8CFAE609B}"/>
              </a:ext>
            </a:extLst>
          </p:cNvPr>
          <p:cNvSpPr>
            <a:spLocks noGrp="1"/>
          </p:cNvSpPr>
          <p:nvPr>
            <p:ph idx="1"/>
          </p:nvPr>
        </p:nvSpPr>
        <p:spPr/>
        <p:txBody>
          <a:bodyPr/>
          <a:lstStyle/>
          <a:p>
            <a:pPr marL="0" indent="0" algn="ctr" eaLnBrk="1" hangingPunct="1">
              <a:buNone/>
              <a:defRPr/>
            </a:pPr>
            <a:endParaRPr lang="en-US" altLang="en-US" sz="4800" dirty="0"/>
          </a:p>
          <a:p>
            <a:pPr marL="0" indent="0" eaLnBrk="1" hangingPunct="1">
              <a:buNone/>
              <a:defRPr/>
            </a:pPr>
            <a:r>
              <a:rPr lang="en-US" altLang="en-US" sz="4800" b="1" dirty="0"/>
              <a:t>          Bill Confair</a:t>
            </a:r>
          </a:p>
          <a:p>
            <a:pPr lvl="1" algn="ctr" eaLnBrk="1" hangingPunct="1">
              <a:defRPr/>
            </a:pPr>
            <a:r>
              <a:rPr lang="en-US" altLang="en-US" sz="2400" dirty="0">
                <a:hlinkClick r:id="rId2"/>
              </a:rPr>
              <a:t>biconfair@pa.gov</a:t>
            </a:r>
            <a:r>
              <a:rPr lang="en-US" altLang="en-US" sz="2400" dirty="0"/>
              <a:t>       </a:t>
            </a:r>
          </a:p>
          <a:p>
            <a:pPr lvl="1" algn="ctr" eaLnBrk="1" hangingPunct="1">
              <a:defRPr/>
            </a:pPr>
            <a:r>
              <a:rPr lang="en-US" altLang="en-US" sz="2400" dirty="0"/>
              <a:t>717-783-2325</a:t>
            </a:r>
          </a:p>
          <a:p>
            <a:pPr eaLnBrk="1" hangingPunct="1">
              <a:defRPr/>
            </a:pPr>
            <a:endParaRPr lang="en-US" altLang="en-US" sz="2800" dirty="0"/>
          </a:p>
          <a:p>
            <a:pPr marL="457200" lvl="1" indent="0" eaLnBrk="1" hangingPunct="1">
              <a:buNone/>
              <a:defRPr/>
            </a:pPr>
            <a:endParaRPr lang="en-US" altLang="en-US" sz="2400" dirty="0"/>
          </a:p>
          <a:p>
            <a:pPr marL="0" indent="0" eaLnBrk="1" hangingPunct="1">
              <a:buNone/>
              <a:defRPr/>
            </a:pPr>
            <a:endParaRPr lang="en-US" alt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410414" y="881426"/>
            <a:ext cx="0" cy="77932"/>
          </a:xfrm>
          <a:custGeom>
            <a:avLst/>
            <a:gdLst/>
            <a:ahLst/>
            <a:cxnLst/>
            <a:rect l="l" t="t" r="r" b="b"/>
            <a:pathLst>
              <a:path h="114300">
                <a:moveTo>
                  <a:pt x="0" y="0"/>
                </a:moveTo>
                <a:lnTo>
                  <a:pt x="0" y="114007"/>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3" name="object 3"/>
          <p:cNvSpPr/>
          <p:nvPr/>
        </p:nvSpPr>
        <p:spPr>
          <a:xfrm>
            <a:off x="5410414" y="1166042"/>
            <a:ext cx="0" cy="154565"/>
          </a:xfrm>
          <a:custGeom>
            <a:avLst/>
            <a:gdLst/>
            <a:ahLst/>
            <a:cxnLst/>
            <a:rect l="l" t="t" r="r" b="b"/>
            <a:pathLst>
              <a:path h="226694">
                <a:moveTo>
                  <a:pt x="0" y="0"/>
                </a:moveTo>
                <a:lnTo>
                  <a:pt x="0" y="226301"/>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4" name="object 4"/>
          <p:cNvSpPr/>
          <p:nvPr/>
        </p:nvSpPr>
        <p:spPr>
          <a:xfrm>
            <a:off x="5410414" y="1527221"/>
            <a:ext cx="0" cy="154565"/>
          </a:xfrm>
          <a:custGeom>
            <a:avLst/>
            <a:gdLst/>
            <a:ahLst/>
            <a:cxnLst/>
            <a:rect l="l" t="t" r="r" b="b"/>
            <a:pathLst>
              <a:path h="226694">
                <a:moveTo>
                  <a:pt x="0" y="0"/>
                </a:moveTo>
                <a:lnTo>
                  <a:pt x="0" y="226314"/>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5" name="object 5"/>
          <p:cNvSpPr/>
          <p:nvPr/>
        </p:nvSpPr>
        <p:spPr>
          <a:xfrm>
            <a:off x="5410414" y="1888408"/>
            <a:ext cx="0" cy="155864"/>
          </a:xfrm>
          <a:custGeom>
            <a:avLst/>
            <a:gdLst/>
            <a:ahLst/>
            <a:cxnLst/>
            <a:rect l="l" t="t" r="r" b="b"/>
            <a:pathLst>
              <a:path h="228600">
                <a:moveTo>
                  <a:pt x="0" y="0"/>
                </a:moveTo>
                <a:lnTo>
                  <a:pt x="0" y="227990"/>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6" name="object 6"/>
          <p:cNvSpPr/>
          <p:nvPr/>
        </p:nvSpPr>
        <p:spPr>
          <a:xfrm>
            <a:off x="5410414" y="2249605"/>
            <a:ext cx="0" cy="155864"/>
          </a:xfrm>
          <a:custGeom>
            <a:avLst/>
            <a:gdLst/>
            <a:ahLst/>
            <a:cxnLst/>
            <a:rect l="l" t="t" r="r" b="b"/>
            <a:pathLst>
              <a:path h="228600">
                <a:moveTo>
                  <a:pt x="0" y="0"/>
                </a:moveTo>
                <a:lnTo>
                  <a:pt x="0" y="227977"/>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7" name="object 7"/>
          <p:cNvSpPr/>
          <p:nvPr/>
        </p:nvSpPr>
        <p:spPr>
          <a:xfrm>
            <a:off x="5410414" y="2610785"/>
            <a:ext cx="0" cy="77932"/>
          </a:xfrm>
          <a:custGeom>
            <a:avLst/>
            <a:gdLst/>
            <a:ahLst/>
            <a:cxnLst/>
            <a:rect l="l" t="t" r="r" b="b"/>
            <a:pathLst>
              <a:path h="114300">
                <a:moveTo>
                  <a:pt x="0" y="0"/>
                </a:moveTo>
                <a:lnTo>
                  <a:pt x="0" y="113995"/>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8" name="object 8"/>
          <p:cNvSpPr/>
          <p:nvPr/>
        </p:nvSpPr>
        <p:spPr>
          <a:xfrm>
            <a:off x="6077926" y="881426"/>
            <a:ext cx="0" cy="439016"/>
          </a:xfrm>
          <a:custGeom>
            <a:avLst/>
            <a:gdLst/>
            <a:ahLst/>
            <a:cxnLst/>
            <a:rect l="l" t="t" r="r" b="b"/>
            <a:pathLst>
              <a:path h="643889">
                <a:moveTo>
                  <a:pt x="0" y="0"/>
                </a:moveTo>
                <a:lnTo>
                  <a:pt x="0" y="643737"/>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9" name="object 9"/>
          <p:cNvSpPr/>
          <p:nvPr/>
        </p:nvSpPr>
        <p:spPr>
          <a:xfrm>
            <a:off x="6077926" y="1527221"/>
            <a:ext cx="0" cy="154565"/>
          </a:xfrm>
          <a:custGeom>
            <a:avLst/>
            <a:gdLst/>
            <a:ahLst/>
            <a:cxnLst/>
            <a:rect l="l" t="t" r="r" b="b"/>
            <a:pathLst>
              <a:path h="226694">
                <a:moveTo>
                  <a:pt x="0" y="0"/>
                </a:moveTo>
                <a:lnTo>
                  <a:pt x="0" y="226314"/>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10" name="object 10"/>
          <p:cNvSpPr/>
          <p:nvPr/>
        </p:nvSpPr>
        <p:spPr>
          <a:xfrm>
            <a:off x="6077926" y="1888408"/>
            <a:ext cx="0" cy="155864"/>
          </a:xfrm>
          <a:custGeom>
            <a:avLst/>
            <a:gdLst/>
            <a:ahLst/>
            <a:cxnLst/>
            <a:rect l="l" t="t" r="r" b="b"/>
            <a:pathLst>
              <a:path h="228600">
                <a:moveTo>
                  <a:pt x="0" y="0"/>
                </a:moveTo>
                <a:lnTo>
                  <a:pt x="0" y="227990"/>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11" name="object 11"/>
          <p:cNvSpPr/>
          <p:nvPr/>
        </p:nvSpPr>
        <p:spPr>
          <a:xfrm>
            <a:off x="6077926" y="2249605"/>
            <a:ext cx="0" cy="155864"/>
          </a:xfrm>
          <a:custGeom>
            <a:avLst/>
            <a:gdLst/>
            <a:ahLst/>
            <a:cxnLst/>
            <a:rect l="l" t="t" r="r" b="b"/>
            <a:pathLst>
              <a:path h="228600">
                <a:moveTo>
                  <a:pt x="0" y="0"/>
                </a:moveTo>
                <a:lnTo>
                  <a:pt x="0" y="227977"/>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12" name="object 12"/>
          <p:cNvSpPr/>
          <p:nvPr/>
        </p:nvSpPr>
        <p:spPr>
          <a:xfrm>
            <a:off x="6077926" y="2610785"/>
            <a:ext cx="0" cy="77932"/>
          </a:xfrm>
          <a:custGeom>
            <a:avLst/>
            <a:gdLst/>
            <a:ahLst/>
            <a:cxnLst/>
            <a:rect l="l" t="t" r="r" b="b"/>
            <a:pathLst>
              <a:path h="114300">
                <a:moveTo>
                  <a:pt x="0" y="0"/>
                </a:moveTo>
                <a:lnTo>
                  <a:pt x="0" y="113995"/>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13" name="object 13"/>
          <p:cNvSpPr/>
          <p:nvPr/>
        </p:nvSpPr>
        <p:spPr>
          <a:xfrm>
            <a:off x="6745439" y="881426"/>
            <a:ext cx="0" cy="1162483"/>
          </a:xfrm>
          <a:custGeom>
            <a:avLst/>
            <a:gdLst/>
            <a:ahLst/>
            <a:cxnLst/>
            <a:rect l="l" t="t" r="r" b="b"/>
            <a:pathLst>
              <a:path h="1704975">
                <a:moveTo>
                  <a:pt x="0" y="0"/>
                </a:moveTo>
                <a:lnTo>
                  <a:pt x="0" y="1704898"/>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14" name="object 14"/>
          <p:cNvSpPr/>
          <p:nvPr/>
        </p:nvSpPr>
        <p:spPr>
          <a:xfrm>
            <a:off x="6745439" y="2249605"/>
            <a:ext cx="0" cy="439016"/>
          </a:xfrm>
          <a:custGeom>
            <a:avLst/>
            <a:gdLst/>
            <a:ahLst/>
            <a:cxnLst/>
            <a:rect l="l" t="t" r="r" b="b"/>
            <a:pathLst>
              <a:path h="643889">
                <a:moveTo>
                  <a:pt x="0" y="0"/>
                </a:moveTo>
                <a:lnTo>
                  <a:pt x="0" y="643724"/>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15" name="object 15"/>
          <p:cNvSpPr/>
          <p:nvPr/>
        </p:nvSpPr>
        <p:spPr>
          <a:xfrm>
            <a:off x="7412950" y="881426"/>
            <a:ext cx="0" cy="1807152"/>
          </a:xfrm>
          <a:custGeom>
            <a:avLst/>
            <a:gdLst/>
            <a:ahLst/>
            <a:cxnLst/>
            <a:rect l="l" t="t" r="r" b="b"/>
            <a:pathLst>
              <a:path h="2650490">
                <a:moveTo>
                  <a:pt x="0" y="0"/>
                </a:moveTo>
                <a:lnTo>
                  <a:pt x="0" y="2650388"/>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16" name="object 16"/>
          <p:cNvSpPr/>
          <p:nvPr/>
        </p:nvSpPr>
        <p:spPr>
          <a:xfrm>
            <a:off x="4744048" y="2507915"/>
            <a:ext cx="1340860" cy="103043"/>
          </a:xfrm>
          <a:custGeom>
            <a:avLst/>
            <a:gdLst/>
            <a:ahLst/>
            <a:cxnLst/>
            <a:rect l="l" t="t" r="r" b="b"/>
            <a:pathLst>
              <a:path w="1966595" h="151129">
                <a:moveTo>
                  <a:pt x="0" y="150875"/>
                </a:moveTo>
                <a:lnTo>
                  <a:pt x="1966417" y="150875"/>
                </a:lnTo>
                <a:lnTo>
                  <a:pt x="1966417" y="0"/>
                </a:lnTo>
                <a:lnTo>
                  <a:pt x="0" y="0"/>
                </a:lnTo>
                <a:lnTo>
                  <a:pt x="0" y="150875"/>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17" name="object 17"/>
          <p:cNvSpPr/>
          <p:nvPr/>
        </p:nvSpPr>
        <p:spPr>
          <a:xfrm>
            <a:off x="4744047" y="2146735"/>
            <a:ext cx="2121477" cy="103043"/>
          </a:xfrm>
          <a:custGeom>
            <a:avLst/>
            <a:gdLst/>
            <a:ahLst/>
            <a:cxnLst/>
            <a:rect l="l" t="t" r="r" b="b"/>
            <a:pathLst>
              <a:path w="3111500" h="151129">
                <a:moveTo>
                  <a:pt x="0" y="150875"/>
                </a:moveTo>
                <a:lnTo>
                  <a:pt x="3111398" y="150875"/>
                </a:lnTo>
                <a:lnTo>
                  <a:pt x="3111398" y="0"/>
                </a:lnTo>
                <a:lnTo>
                  <a:pt x="0" y="0"/>
                </a:lnTo>
                <a:lnTo>
                  <a:pt x="0" y="150875"/>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18" name="object 18"/>
          <p:cNvSpPr/>
          <p:nvPr/>
        </p:nvSpPr>
        <p:spPr>
          <a:xfrm>
            <a:off x="4744047" y="1424351"/>
            <a:ext cx="1474643" cy="103043"/>
          </a:xfrm>
          <a:custGeom>
            <a:avLst/>
            <a:gdLst/>
            <a:ahLst/>
            <a:cxnLst/>
            <a:rect l="l" t="t" r="r" b="b"/>
            <a:pathLst>
              <a:path w="2162810" h="151130">
                <a:moveTo>
                  <a:pt x="0" y="150875"/>
                </a:moveTo>
                <a:lnTo>
                  <a:pt x="2162556" y="150875"/>
                </a:lnTo>
                <a:lnTo>
                  <a:pt x="2162556" y="0"/>
                </a:lnTo>
                <a:lnTo>
                  <a:pt x="0" y="0"/>
                </a:lnTo>
                <a:lnTo>
                  <a:pt x="0" y="150875"/>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19" name="object 19"/>
          <p:cNvSpPr/>
          <p:nvPr/>
        </p:nvSpPr>
        <p:spPr>
          <a:xfrm>
            <a:off x="4744048" y="1063171"/>
            <a:ext cx="1140835" cy="103043"/>
          </a:xfrm>
          <a:custGeom>
            <a:avLst/>
            <a:gdLst/>
            <a:ahLst/>
            <a:cxnLst/>
            <a:rect l="l" t="t" r="r" b="b"/>
            <a:pathLst>
              <a:path w="1673225" h="151130">
                <a:moveTo>
                  <a:pt x="0" y="150875"/>
                </a:moveTo>
                <a:lnTo>
                  <a:pt x="1673047" y="150875"/>
                </a:lnTo>
                <a:lnTo>
                  <a:pt x="1673047" y="0"/>
                </a:lnTo>
                <a:lnTo>
                  <a:pt x="0" y="0"/>
                </a:lnTo>
                <a:lnTo>
                  <a:pt x="0" y="150875"/>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20" name="object 20"/>
          <p:cNvSpPr/>
          <p:nvPr/>
        </p:nvSpPr>
        <p:spPr>
          <a:xfrm>
            <a:off x="4744047" y="1785539"/>
            <a:ext cx="1714500" cy="103043"/>
          </a:xfrm>
          <a:custGeom>
            <a:avLst/>
            <a:gdLst/>
            <a:ahLst/>
            <a:cxnLst/>
            <a:rect l="l" t="t" r="r" b="b"/>
            <a:pathLst>
              <a:path w="2514600" h="151130">
                <a:moveTo>
                  <a:pt x="0" y="150875"/>
                </a:moveTo>
                <a:lnTo>
                  <a:pt x="2514600" y="150875"/>
                </a:lnTo>
                <a:lnTo>
                  <a:pt x="2514600" y="0"/>
                </a:lnTo>
                <a:lnTo>
                  <a:pt x="0" y="0"/>
                </a:lnTo>
                <a:lnTo>
                  <a:pt x="0" y="150875"/>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21" name="object 21"/>
          <p:cNvSpPr/>
          <p:nvPr/>
        </p:nvSpPr>
        <p:spPr>
          <a:xfrm>
            <a:off x="4744048" y="959159"/>
            <a:ext cx="1094076" cy="104342"/>
          </a:xfrm>
          <a:custGeom>
            <a:avLst/>
            <a:gdLst/>
            <a:ahLst/>
            <a:cxnLst/>
            <a:rect l="l" t="t" r="r" b="b"/>
            <a:pathLst>
              <a:path w="1604645" h="153034">
                <a:moveTo>
                  <a:pt x="1604314" y="0"/>
                </a:moveTo>
                <a:lnTo>
                  <a:pt x="0" y="0"/>
                </a:lnTo>
                <a:lnTo>
                  <a:pt x="0" y="152539"/>
                </a:lnTo>
                <a:lnTo>
                  <a:pt x="1604314" y="152539"/>
                </a:lnTo>
                <a:lnTo>
                  <a:pt x="1604314"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22" name="object 22"/>
          <p:cNvSpPr/>
          <p:nvPr/>
        </p:nvSpPr>
        <p:spPr>
          <a:xfrm>
            <a:off x="4744047" y="1320338"/>
            <a:ext cx="1581150" cy="104342"/>
          </a:xfrm>
          <a:custGeom>
            <a:avLst/>
            <a:gdLst/>
            <a:ahLst/>
            <a:cxnLst/>
            <a:rect l="l" t="t" r="r" b="b"/>
            <a:pathLst>
              <a:path w="2319020" h="153035">
                <a:moveTo>
                  <a:pt x="2318461" y="0"/>
                </a:moveTo>
                <a:lnTo>
                  <a:pt x="0" y="0"/>
                </a:lnTo>
                <a:lnTo>
                  <a:pt x="0" y="152552"/>
                </a:lnTo>
                <a:lnTo>
                  <a:pt x="2318461" y="152552"/>
                </a:lnTo>
                <a:lnTo>
                  <a:pt x="2318461"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23" name="object 23"/>
          <p:cNvSpPr/>
          <p:nvPr/>
        </p:nvSpPr>
        <p:spPr>
          <a:xfrm>
            <a:off x="4744048" y="1681526"/>
            <a:ext cx="1681595" cy="104342"/>
          </a:xfrm>
          <a:custGeom>
            <a:avLst/>
            <a:gdLst/>
            <a:ahLst/>
            <a:cxnLst/>
            <a:rect l="l" t="t" r="r" b="b"/>
            <a:pathLst>
              <a:path w="2466340" h="153035">
                <a:moveTo>
                  <a:pt x="2465984" y="0"/>
                </a:moveTo>
                <a:lnTo>
                  <a:pt x="0" y="0"/>
                </a:lnTo>
                <a:lnTo>
                  <a:pt x="0" y="152552"/>
                </a:lnTo>
                <a:lnTo>
                  <a:pt x="2465984" y="152552"/>
                </a:lnTo>
                <a:lnTo>
                  <a:pt x="2465984"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24" name="object 24"/>
          <p:cNvSpPr/>
          <p:nvPr/>
        </p:nvSpPr>
        <p:spPr>
          <a:xfrm>
            <a:off x="4744048" y="2043857"/>
            <a:ext cx="2154815" cy="103043"/>
          </a:xfrm>
          <a:custGeom>
            <a:avLst/>
            <a:gdLst/>
            <a:ahLst/>
            <a:cxnLst/>
            <a:rect l="l" t="t" r="r" b="b"/>
            <a:pathLst>
              <a:path w="3160395" h="151130">
                <a:moveTo>
                  <a:pt x="3160013" y="0"/>
                </a:moveTo>
                <a:lnTo>
                  <a:pt x="0" y="0"/>
                </a:lnTo>
                <a:lnTo>
                  <a:pt x="0" y="150875"/>
                </a:lnTo>
                <a:lnTo>
                  <a:pt x="3160013" y="150875"/>
                </a:lnTo>
                <a:lnTo>
                  <a:pt x="3160013"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25" name="object 25"/>
          <p:cNvSpPr/>
          <p:nvPr/>
        </p:nvSpPr>
        <p:spPr>
          <a:xfrm>
            <a:off x="4744048" y="2405045"/>
            <a:ext cx="1387619" cy="103043"/>
          </a:xfrm>
          <a:custGeom>
            <a:avLst/>
            <a:gdLst/>
            <a:ahLst/>
            <a:cxnLst/>
            <a:rect l="l" t="t" r="r" b="b"/>
            <a:pathLst>
              <a:path w="2035175" h="151129">
                <a:moveTo>
                  <a:pt x="2035149" y="0"/>
                </a:moveTo>
                <a:lnTo>
                  <a:pt x="0" y="0"/>
                </a:lnTo>
                <a:lnTo>
                  <a:pt x="0" y="150876"/>
                </a:lnTo>
                <a:lnTo>
                  <a:pt x="2035149" y="150876"/>
                </a:lnTo>
                <a:lnTo>
                  <a:pt x="2035149"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26" name="object 26"/>
          <p:cNvSpPr/>
          <p:nvPr/>
        </p:nvSpPr>
        <p:spPr>
          <a:xfrm>
            <a:off x="4744045" y="881427"/>
            <a:ext cx="0" cy="1807152"/>
          </a:xfrm>
          <a:custGeom>
            <a:avLst/>
            <a:gdLst/>
            <a:ahLst/>
            <a:cxnLst/>
            <a:rect l="l" t="t" r="r" b="b"/>
            <a:pathLst>
              <a:path h="2650490">
                <a:moveTo>
                  <a:pt x="0" y="2650388"/>
                </a:moveTo>
                <a:lnTo>
                  <a:pt x="0" y="0"/>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27" name="object 27"/>
          <p:cNvSpPr txBox="1"/>
          <p:nvPr/>
        </p:nvSpPr>
        <p:spPr>
          <a:xfrm>
            <a:off x="6133262" y="2490654"/>
            <a:ext cx="196561" cy="123723"/>
          </a:xfrm>
          <a:prstGeom prst="rect">
            <a:avLst/>
          </a:prstGeom>
        </p:spPr>
        <p:txBody>
          <a:bodyPr vert="horz" wrap="square" lIns="0" tIns="8226" rIns="0" bIns="0" rtlCol="0">
            <a:spAutoFit/>
          </a:bodyPr>
          <a:lstStyle/>
          <a:p>
            <a:pPr marL="8659" defTabSz="623438">
              <a:spcBef>
                <a:spcPts val="65"/>
              </a:spcBef>
            </a:pPr>
            <a:r>
              <a:rPr sz="750" spc="14" dirty="0">
                <a:solidFill>
                  <a:srgbClr val="404040"/>
                </a:solidFill>
                <a:latin typeface="Calibri"/>
                <a:cs typeface="Calibri"/>
              </a:rPr>
              <a:t>20</a:t>
            </a:r>
            <a:r>
              <a:rPr sz="750" spc="34" dirty="0">
                <a:solidFill>
                  <a:srgbClr val="404040"/>
                </a:solidFill>
                <a:latin typeface="Calibri"/>
                <a:cs typeface="Calibri"/>
              </a:rPr>
              <a:t>.</a:t>
            </a:r>
            <a:r>
              <a:rPr sz="750" dirty="0">
                <a:solidFill>
                  <a:srgbClr val="404040"/>
                </a:solidFill>
                <a:latin typeface="Calibri"/>
                <a:cs typeface="Calibri"/>
              </a:rPr>
              <a:t>1</a:t>
            </a:r>
            <a:endParaRPr sz="750">
              <a:solidFill>
                <a:prstClr val="black"/>
              </a:solidFill>
              <a:latin typeface="Calibri"/>
              <a:cs typeface="Calibri"/>
            </a:endParaRPr>
          </a:p>
        </p:txBody>
      </p:sp>
      <p:sp>
        <p:nvSpPr>
          <p:cNvPr id="28" name="object 28"/>
          <p:cNvSpPr txBox="1"/>
          <p:nvPr/>
        </p:nvSpPr>
        <p:spPr>
          <a:xfrm>
            <a:off x="6507046" y="1767943"/>
            <a:ext cx="196561" cy="123723"/>
          </a:xfrm>
          <a:prstGeom prst="rect">
            <a:avLst/>
          </a:prstGeom>
        </p:spPr>
        <p:txBody>
          <a:bodyPr vert="horz" wrap="square" lIns="0" tIns="8226" rIns="0" bIns="0" rtlCol="0">
            <a:spAutoFit/>
          </a:bodyPr>
          <a:lstStyle/>
          <a:p>
            <a:pPr marL="8659" defTabSz="623438">
              <a:spcBef>
                <a:spcPts val="65"/>
              </a:spcBef>
            </a:pPr>
            <a:r>
              <a:rPr sz="750" spc="14" dirty="0">
                <a:solidFill>
                  <a:srgbClr val="404040"/>
                </a:solidFill>
                <a:latin typeface="Calibri"/>
                <a:cs typeface="Calibri"/>
              </a:rPr>
              <a:t>25</a:t>
            </a:r>
            <a:r>
              <a:rPr sz="750" spc="34" dirty="0">
                <a:solidFill>
                  <a:srgbClr val="404040"/>
                </a:solidFill>
                <a:latin typeface="Calibri"/>
                <a:cs typeface="Calibri"/>
              </a:rPr>
              <a:t>.</a:t>
            </a:r>
            <a:r>
              <a:rPr sz="750" dirty="0">
                <a:solidFill>
                  <a:srgbClr val="404040"/>
                </a:solidFill>
                <a:latin typeface="Calibri"/>
                <a:cs typeface="Calibri"/>
              </a:rPr>
              <a:t>7</a:t>
            </a:r>
            <a:endParaRPr sz="750">
              <a:solidFill>
                <a:prstClr val="black"/>
              </a:solidFill>
              <a:latin typeface="Calibri"/>
              <a:cs typeface="Calibri"/>
            </a:endParaRPr>
          </a:p>
        </p:txBody>
      </p:sp>
      <p:sp>
        <p:nvSpPr>
          <p:cNvPr id="29" name="object 29"/>
          <p:cNvSpPr txBox="1"/>
          <p:nvPr/>
        </p:nvSpPr>
        <p:spPr>
          <a:xfrm>
            <a:off x="6266742" y="1406586"/>
            <a:ext cx="196561" cy="123723"/>
          </a:xfrm>
          <a:prstGeom prst="rect">
            <a:avLst/>
          </a:prstGeom>
        </p:spPr>
        <p:txBody>
          <a:bodyPr vert="horz" wrap="square" lIns="0" tIns="8226" rIns="0" bIns="0" rtlCol="0">
            <a:spAutoFit/>
          </a:bodyPr>
          <a:lstStyle/>
          <a:p>
            <a:pPr marL="8659" defTabSz="623438">
              <a:spcBef>
                <a:spcPts val="65"/>
              </a:spcBef>
            </a:pPr>
            <a:r>
              <a:rPr sz="750" spc="14" dirty="0">
                <a:solidFill>
                  <a:srgbClr val="404040"/>
                </a:solidFill>
                <a:latin typeface="Calibri"/>
                <a:cs typeface="Calibri"/>
              </a:rPr>
              <a:t>22</a:t>
            </a:r>
            <a:r>
              <a:rPr sz="750" spc="34" dirty="0">
                <a:solidFill>
                  <a:srgbClr val="404040"/>
                </a:solidFill>
                <a:latin typeface="Calibri"/>
                <a:cs typeface="Calibri"/>
              </a:rPr>
              <a:t>.</a:t>
            </a:r>
            <a:r>
              <a:rPr sz="750" dirty="0">
                <a:solidFill>
                  <a:srgbClr val="404040"/>
                </a:solidFill>
                <a:latin typeface="Calibri"/>
                <a:cs typeface="Calibri"/>
              </a:rPr>
              <a:t>1</a:t>
            </a:r>
            <a:endParaRPr sz="750">
              <a:solidFill>
                <a:prstClr val="black"/>
              </a:solidFill>
              <a:latin typeface="Calibri"/>
              <a:cs typeface="Calibri"/>
            </a:endParaRPr>
          </a:p>
        </p:txBody>
      </p:sp>
      <p:sp>
        <p:nvSpPr>
          <p:cNvPr id="30" name="object 30"/>
          <p:cNvSpPr txBox="1"/>
          <p:nvPr/>
        </p:nvSpPr>
        <p:spPr>
          <a:xfrm>
            <a:off x="5933088" y="1045231"/>
            <a:ext cx="196561" cy="123723"/>
          </a:xfrm>
          <a:prstGeom prst="rect">
            <a:avLst/>
          </a:prstGeom>
        </p:spPr>
        <p:txBody>
          <a:bodyPr vert="horz" wrap="square" lIns="0" tIns="8226" rIns="0" bIns="0" rtlCol="0">
            <a:spAutoFit/>
          </a:bodyPr>
          <a:lstStyle/>
          <a:p>
            <a:pPr marL="8659" defTabSz="623438">
              <a:spcBef>
                <a:spcPts val="65"/>
              </a:spcBef>
            </a:pPr>
            <a:r>
              <a:rPr sz="750" spc="14" dirty="0">
                <a:solidFill>
                  <a:srgbClr val="404040"/>
                </a:solidFill>
                <a:latin typeface="Calibri"/>
                <a:cs typeface="Calibri"/>
              </a:rPr>
              <a:t>17</a:t>
            </a:r>
            <a:r>
              <a:rPr sz="750" spc="34" dirty="0">
                <a:solidFill>
                  <a:srgbClr val="404040"/>
                </a:solidFill>
                <a:latin typeface="Calibri"/>
                <a:cs typeface="Calibri"/>
              </a:rPr>
              <a:t>.</a:t>
            </a:r>
            <a:r>
              <a:rPr sz="750" dirty="0">
                <a:solidFill>
                  <a:srgbClr val="404040"/>
                </a:solidFill>
                <a:latin typeface="Calibri"/>
                <a:cs typeface="Calibri"/>
              </a:rPr>
              <a:t>1</a:t>
            </a:r>
            <a:endParaRPr sz="750">
              <a:solidFill>
                <a:prstClr val="black"/>
              </a:solidFill>
              <a:latin typeface="Calibri"/>
              <a:cs typeface="Calibri"/>
            </a:endParaRPr>
          </a:p>
        </p:txBody>
      </p:sp>
      <p:sp>
        <p:nvSpPr>
          <p:cNvPr id="31" name="object 31"/>
          <p:cNvSpPr txBox="1"/>
          <p:nvPr/>
        </p:nvSpPr>
        <p:spPr>
          <a:xfrm>
            <a:off x="6180032" y="2387247"/>
            <a:ext cx="196561" cy="123723"/>
          </a:xfrm>
          <a:prstGeom prst="rect">
            <a:avLst/>
          </a:prstGeom>
        </p:spPr>
        <p:txBody>
          <a:bodyPr vert="horz" wrap="square" lIns="0" tIns="8226" rIns="0" bIns="0" rtlCol="0">
            <a:spAutoFit/>
          </a:bodyPr>
          <a:lstStyle/>
          <a:p>
            <a:pPr marL="8659" defTabSz="623438">
              <a:spcBef>
                <a:spcPts val="65"/>
              </a:spcBef>
            </a:pPr>
            <a:r>
              <a:rPr sz="750" spc="14" dirty="0">
                <a:solidFill>
                  <a:srgbClr val="404040"/>
                </a:solidFill>
                <a:latin typeface="Calibri"/>
                <a:cs typeface="Calibri"/>
              </a:rPr>
              <a:t>20</a:t>
            </a:r>
            <a:r>
              <a:rPr sz="750" spc="34" dirty="0">
                <a:solidFill>
                  <a:srgbClr val="404040"/>
                </a:solidFill>
                <a:latin typeface="Calibri"/>
                <a:cs typeface="Calibri"/>
              </a:rPr>
              <a:t>.</a:t>
            </a:r>
            <a:r>
              <a:rPr sz="750" dirty="0">
                <a:solidFill>
                  <a:srgbClr val="404040"/>
                </a:solidFill>
                <a:latin typeface="Calibri"/>
                <a:cs typeface="Calibri"/>
              </a:rPr>
              <a:t>8</a:t>
            </a:r>
            <a:endParaRPr sz="750">
              <a:solidFill>
                <a:prstClr val="black"/>
              </a:solidFill>
              <a:latin typeface="Calibri"/>
              <a:cs typeface="Calibri"/>
            </a:endParaRPr>
          </a:p>
        </p:txBody>
      </p:sp>
      <p:sp>
        <p:nvSpPr>
          <p:cNvPr id="32" name="object 32"/>
          <p:cNvSpPr txBox="1"/>
          <p:nvPr/>
        </p:nvSpPr>
        <p:spPr>
          <a:xfrm>
            <a:off x="6914128" y="2025892"/>
            <a:ext cx="229899" cy="239139"/>
          </a:xfrm>
          <a:prstGeom prst="rect">
            <a:avLst/>
          </a:prstGeom>
        </p:spPr>
        <p:txBody>
          <a:bodyPr vert="horz" wrap="square" lIns="0" tIns="8226" rIns="0" bIns="0" rtlCol="0">
            <a:spAutoFit/>
          </a:bodyPr>
          <a:lstStyle/>
          <a:p>
            <a:pPr marL="41995" defTabSz="623438">
              <a:lnSpc>
                <a:spcPts val="856"/>
              </a:lnSpc>
              <a:spcBef>
                <a:spcPts val="65"/>
              </a:spcBef>
            </a:pPr>
            <a:r>
              <a:rPr sz="750" spc="14" dirty="0">
                <a:solidFill>
                  <a:srgbClr val="404040"/>
                </a:solidFill>
                <a:latin typeface="Calibri"/>
                <a:cs typeface="Calibri"/>
              </a:rPr>
              <a:t>32</a:t>
            </a:r>
            <a:r>
              <a:rPr sz="750" spc="34" dirty="0">
                <a:solidFill>
                  <a:srgbClr val="404040"/>
                </a:solidFill>
                <a:latin typeface="Calibri"/>
                <a:cs typeface="Calibri"/>
              </a:rPr>
              <a:t>.</a:t>
            </a:r>
            <a:r>
              <a:rPr sz="750" dirty="0">
                <a:solidFill>
                  <a:srgbClr val="404040"/>
                </a:solidFill>
                <a:latin typeface="Calibri"/>
                <a:cs typeface="Calibri"/>
              </a:rPr>
              <a:t>3</a:t>
            </a:r>
            <a:endParaRPr sz="750">
              <a:solidFill>
                <a:prstClr val="black"/>
              </a:solidFill>
              <a:latin typeface="Calibri"/>
              <a:cs typeface="Calibri"/>
            </a:endParaRPr>
          </a:p>
          <a:p>
            <a:pPr marL="8659" defTabSz="623438">
              <a:lnSpc>
                <a:spcPts val="856"/>
              </a:lnSpc>
            </a:pPr>
            <a:r>
              <a:rPr sz="750" spc="17" dirty="0">
                <a:solidFill>
                  <a:srgbClr val="404040"/>
                </a:solidFill>
                <a:latin typeface="Calibri"/>
                <a:cs typeface="Calibri"/>
              </a:rPr>
              <a:t>31.8</a:t>
            </a:r>
            <a:endParaRPr sz="750">
              <a:solidFill>
                <a:prstClr val="black"/>
              </a:solidFill>
              <a:latin typeface="Calibri"/>
              <a:cs typeface="Calibri"/>
            </a:endParaRPr>
          </a:p>
        </p:txBody>
      </p:sp>
      <p:sp>
        <p:nvSpPr>
          <p:cNvPr id="33" name="object 33"/>
          <p:cNvSpPr txBox="1"/>
          <p:nvPr/>
        </p:nvSpPr>
        <p:spPr>
          <a:xfrm>
            <a:off x="6473652" y="1664535"/>
            <a:ext cx="196561" cy="123723"/>
          </a:xfrm>
          <a:prstGeom prst="rect">
            <a:avLst/>
          </a:prstGeom>
        </p:spPr>
        <p:txBody>
          <a:bodyPr vert="horz" wrap="square" lIns="0" tIns="8226" rIns="0" bIns="0" rtlCol="0">
            <a:spAutoFit/>
          </a:bodyPr>
          <a:lstStyle/>
          <a:p>
            <a:pPr marL="8659" defTabSz="623438">
              <a:spcBef>
                <a:spcPts val="65"/>
              </a:spcBef>
            </a:pPr>
            <a:r>
              <a:rPr sz="750" spc="14" dirty="0">
                <a:solidFill>
                  <a:srgbClr val="404040"/>
                </a:solidFill>
                <a:latin typeface="Calibri"/>
                <a:cs typeface="Calibri"/>
              </a:rPr>
              <a:t>25</a:t>
            </a:r>
            <a:r>
              <a:rPr sz="750" spc="34" dirty="0">
                <a:solidFill>
                  <a:srgbClr val="404040"/>
                </a:solidFill>
                <a:latin typeface="Calibri"/>
                <a:cs typeface="Calibri"/>
              </a:rPr>
              <a:t>.</a:t>
            </a:r>
            <a:r>
              <a:rPr sz="750" dirty="0">
                <a:solidFill>
                  <a:srgbClr val="404040"/>
                </a:solidFill>
                <a:latin typeface="Calibri"/>
                <a:cs typeface="Calibri"/>
              </a:rPr>
              <a:t>2</a:t>
            </a:r>
            <a:endParaRPr sz="750">
              <a:solidFill>
                <a:prstClr val="black"/>
              </a:solidFill>
              <a:latin typeface="Calibri"/>
              <a:cs typeface="Calibri"/>
            </a:endParaRPr>
          </a:p>
        </p:txBody>
      </p:sp>
      <p:sp>
        <p:nvSpPr>
          <p:cNvPr id="34" name="object 34"/>
          <p:cNvSpPr txBox="1"/>
          <p:nvPr/>
        </p:nvSpPr>
        <p:spPr>
          <a:xfrm>
            <a:off x="6373565" y="1303179"/>
            <a:ext cx="196561" cy="123723"/>
          </a:xfrm>
          <a:prstGeom prst="rect">
            <a:avLst/>
          </a:prstGeom>
        </p:spPr>
        <p:txBody>
          <a:bodyPr vert="horz" wrap="square" lIns="0" tIns="8226" rIns="0" bIns="0" rtlCol="0">
            <a:spAutoFit/>
          </a:bodyPr>
          <a:lstStyle/>
          <a:p>
            <a:pPr marL="8659" defTabSz="623438">
              <a:spcBef>
                <a:spcPts val="65"/>
              </a:spcBef>
            </a:pPr>
            <a:r>
              <a:rPr sz="750" spc="14" dirty="0">
                <a:solidFill>
                  <a:srgbClr val="404040"/>
                </a:solidFill>
                <a:latin typeface="Calibri"/>
                <a:cs typeface="Calibri"/>
              </a:rPr>
              <a:t>23</a:t>
            </a:r>
            <a:r>
              <a:rPr sz="750" spc="34" dirty="0">
                <a:solidFill>
                  <a:srgbClr val="404040"/>
                </a:solidFill>
                <a:latin typeface="Calibri"/>
                <a:cs typeface="Calibri"/>
              </a:rPr>
              <a:t>.</a:t>
            </a:r>
            <a:r>
              <a:rPr sz="750" dirty="0">
                <a:solidFill>
                  <a:srgbClr val="404040"/>
                </a:solidFill>
                <a:latin typeface="Calibri"/>
                <a:cs typeface="Calibri"/>
              </a:rPr>
              <a:t>7</a:t>
            </a:r>
            <a:endParaRPr sz="750">
              <a:solidFill>
                <a:prstClr val="black"/>
              </a:solidFill>
              <a:latin typeface="Calibri"/>
              <a:cs typeface="Calibri"/>
            </a:endParaRPr>
          </a:p>
        </p:txBody>
      </p:sp>
      <p:sp>
        <p:nvSpPr>
          <p:cNvPr id="35" name="object 35"/>
          <p:cNvSpPr txBox="1"/>
          <p:nvPr/>
        </p:nvSpPr>
        <p:spPr>
          <a:xfrm>
            <a:off x="5886413" y="941823"/>
            <a:ext cx="196561" cy="123723"/>
          </a:xfrm>
          <a:prstGeom prst="rect">
            <a:avLst/>
          </a:prstGeom>
        </p:spPr>
        <p:txBody>
          <a:bodyPr vert="horz" wrap="square" lIns="0" tIns="8226" rIns="0" bIns="0" rtlCol="0">
            <a:spAutoFit/>
          </a:bodyPr>
          <a:lstStyle/>
          <a:p>
            <a:pPr marL="8659" defTabSz="623438">
              <a:spcBef>
                <a:spcPts val="65"/>
              </a:spcBef>
            </a:pPr>
            <a:r>
              <a:rPr sz="750" spc="14" dirty="0">
                <a:solidFill>
                  <a:srgbClr val="404040"/>
                </a:solidFill>
                <a:latin typeface="Calibri"/>
                <a:cs typeface="Calibri"/>
              </a:rPr>
              <a:t>16</a:t>
            </a:r>
            <a:r>
              <a:rPr sz="750" spc="34" dirty="0">
                <a:solidFill>
                  <a:srgbClr val="404040"/>
                </a:solidFill>
                <a:latin typeface="Calibri"/>
                <a:cs typeface="Calibri"/>
              </a:rPr>
              <a:t>.</a:t>
            </a:r>
            <a:r>
              <a:rPr sz="750" dirty="0">
                <a:solidFill>
                  <a:srgbClr val="404040"/>
                </a:solidFill>
                <a:latin typeface="Calibri"/>
                <a:cs typeface="Calibri"/>
              </a:rPr>
              <a:t>4</a:t>
            </a:r>
            <a:endParaRPr sz="750">
              <a:solidFill>
                <a:prstClr val="black"/>
              </a:solidFill>
              <a:latin typeface="Calibri"/>
              <a:cs typeface="Calibri"/>
            </a:endParaRPr>
          </a:p>
        </p:txBody>
      </p:sp>
      <p:sp>
        <p:nvSpPr>
          <p:cNvPr id="36" name="object 36"/>
          <p:cNvSpPr txBox="1"/>
          <p:nvPr/>
        </p:nvSpPr>
        <p:spPr>
          <a:xfrm>
            <a:off x="4703161" y="2754074"/>
            <a:ext cx="76200" cy="146812"/>
          </a:xfrm>
          <a:prstGeom prst="rect">
            <a:avLst/>
          </a:prstGeom>
        </p:spPr>
        <p:txBody>
          <a:bodyPr vert="horz" wrap="square" lIns="0" tIns="10391" rIns="0" bIns="0" rtlCol="0">
            <a:spAutoFit/>
          </a:bodyPr>
          <a:lstStyle/>
          <a:p>
            <a:pPr marL="8659" defTabSz="623438">
              <a:spcBef>
                <a:spcPts val="82"/>
              </a:spcBef>
            </a:pPr>
            <a:r>
              <a:rPr sz="886" spc="10" dirty="0">
                <a:solidFill>
                  <a:srgbClr val="585858"/>
                </a:solidFill>
                <a:latin typeface="Calibri"/>
                <a:cs typeface="Calibri"/>
              </a:rPr>
              <a:t>0</a:t>
            </a:r>
            <a:endParaRPr sz="886">
              <a:solidFill>
                <a:prstClr val="black"/>
              </a:solidFill>
              <a:latin typeface="Calibri"/>
              <a:cs typeface="Calibri"/>
            </a:endParaRPr>
          </a:p>
        </p:txBody>
      </p:sp>
      <p:sp>
        <p:nvSpPr>
          <p:cNvPr id="37" name="object 37"/>
          <p:cNvSpPr txBox="1"/>
          <p:nvPr/>
        </p:nvSpPr>
        <p:spPr>
          <a:xfrm>
            <a:off x="5338783" y="2754074"/>
            <a:ext cx="145473" cy="146812"/>
          </a:xfrm>
          <a:prstGeom prst="rect">
            <a:avLst/>
          </a:prstGeom>
        </p:spPr>
        <p:txBody>
          <a:bodyPr vert="horz" wrap="square" lIns="0" tIns="10391" rIns="0" bIns="0" rtlCol="0">
            <a:spAutoFit/>
          </a:bodyPr>
          <a:lstStyle/>
          <a:p>
            <a:pPr marL="8659" defTabSz="623438">
              <a:spcBef>
                <a:spcPts val="82"/>
              </a:spcBef>
            </a:pPr>
            <a:r>
              <a:rPr sz="886" spc="51" dirty="0">
                <a:solidFill>
                  <a:srgbClr val="585858"/>
                </a:solidFill>
                <a:latin typeface="Calibri"/>
                <a:cs typeface="Calibri"/>
              </a:rPr>
              <a:t>10</a:t>
            </a:r>
            <a:endParaRPr sz="886">
              <a:solidFill>
                <a:prstClr val="black"/>
              </a:solidFill>
              <a:latin typeface="Calibri"/>
              <a:cs typeface="Calibri"/>
            </a:endParaRPr>
          </a:p>
        </p:txBody>
      </p:sp>
      <p:sp>
        <p:nvSpPr>
          <p:cNvPr id="38" name="object 38"/>
          <p:cNvSpPr txBox="1"/>
          <p:nvPr/>
        </p:nvSpPr>
        <p:spPr>
          <a:xfrm>
            <a:off x="6006181" y="2754074"/>
            <a:ext cx="145473" cy="146812"/>
          </a:xfrm>
          <a:prstGeom prst="rect">
            <a:avLst/>
          </a:prstGeom>
        </p:spPr>
        <p:txBody>
          <a:bodyPr vert="horz" wrap="square" lIns="0" tIns="10391" rIns="0" bIns="0" rtlCol="0">
            <a:spAutoFit/>
          </a:bodyPr>
          <a:lstStyle/>
          <a:p>
            <a:pPr marL="8659" defTabSz="623438">
              <a:spcBef>
                <a:spcPts val="82"/>
              </a:spcBef>
            </a:pPr>
            <a:r>
              <a:rPr sz="886" spc="51" dirty="0">
                <a:solidFill>
                  <a:srgbClr val="585858"/>
                </a:solidFill>
                <a:latin typeface="Calibri"/>
                <a:cs typeface="Calibri"/>
              </a:rPr>
              <a:t>20</a:t>
            </a:r>
            <a:endParaRPr sz="886">
              <a:solidFill>
                <a:prstClr val="black"/>
              </a:solidFill>
              <a:latin typeface="Calibri"/>
              <a:cs typeface="Calibri"/>
            </a:endParaRPr>
          </a:p>
        </p:txBody>
      </p:sp>
      <p:sp>
        <p:nvSpPr>
          <p:cNvPr id="39" name="object 39"/>
          <p:cNvSpPr txBox="1"/>
          <p:nvPr/>
        </p:nvSpPr>
        <p:spPr>
          <a:xfrm>
            <a:off x="6673578" y="2754074"/>
            <a:ext cx="145473" cy="146812"/>
          </a:xfrm>
          <a:prstGeom prst="rect">
            <a:avLst/>
          </a:prstGeom>
        </p:spPr>
        <p:txBody>
          <a:bodyPr vert="horz" wrap="square" lIns="0" tIns="10391" rIns="0" bIns="0" rtlCol="0">
            <a:spAutoFit/>
          </a:bodyPr>
          <a:lstStyle/>
          <a:p>
            <a:pPr marL="8659" defTabSz="623438">
              <a:spcBef>
                <a:spcPts val="82"/>
              </a:spcBef>
            </a:pPr>
            <a:r>
              <a:rPr sz="886" spc="51" dirty="0">
                <a:solidFill>
                  <a:srgbClr val="585858"/>
                </a:solidFill>
                <a:latin typeface="Calibri"/>
                <a:cs typeface="Calibri"/>
              </a:rPr>
              <a:t>30</a:t>
            </a:r>
            <a:endParaRPr sz="886">
              <a:solidFill>
                <a:prstClr val="black"/>
              </a:solidFill>
              <a:latin typeface="Calibri"/>
              <a:cs typeface="Calibri"/>
            </a:endParaRPr>
          </a:p>
        </p:txBody>
      </p:sp>
      <p:sp>
        <p:nvSpPr>
          <p:cNvPr id="40" name="object 40"/>
          <p:cNvSpPr txBox="1"/>
          <p:nvPr/>
        </p:nvSpPr>
        <p:spPr>
          <a:xfrm>
            <a:off x="7340976" y="2754074"/>
            <a:ext cx="145473" cy="146812"/>
          </a:xfrm>
          <a:prstGeom prst="rect">
            <a:avLst/>
          </a:prstGeom>
        </p:spPr>
        <p:txBody>
          <a:bodyPr vert="horz" wrap="square" lIns="0" tIns="10391" rIns="0" bIns="0" rtlCol="0">
            <a:spAutoFit/>
          </a:bodyPr>
          <a:lstStyle/>
          <a:p>
            <a:pPr marL="8659" defTabSz="623438">
              <a:spcBef>
                <a:spcPts val="82"/>
              </a:spcBef>
            </a:pPr>
            <a:r>
              <a:rPr sz="886" spc="51" dirty="0">
                <a:solidFill>
                  <a:srgbClr val="585858"/>
                </a:solidFill>
                <a:latin typeface="Calibri"/>
                <a:cs typeface="Calibri"/>
              </a:rPr>
              <a:t>40</a:t>
            </a:r>
            <a:endParaRPr sz="886">
              <a:solidFill>
                <a:prstClr val="black"/>
              </a:solidFill>
              <a:latin typeface="Calibri"/>
              <a:cs typeface="Calibri"/>
            </a:endParaRPr>
          </a:p>
        </p:txBody>
      </p:sp>
      <p:sp>
        <p:nvSpPr>
          <p:cNvPr id="41" name="object 41"/>
          <p:cNvSpPr txBox="1"/>
          <p:nvPr/>
        </p:nvSpPr>
        <p:spPr>
          <a:xfrm>
            <a:off x="4426441" y="2420433"/>
            <a:ext cx="217776" cy="146812"/>
          </a:xfrm>
          <a:prstGeom prst="rect">
            <a:avLst/>
          </a:prstGeom>
        </p:spPr>
        <p:txBody>
          <a:bodyPr vert="horz" wrap="square" lIns="0" tIns="10391" rIns="0" bIns="0" rtlCol="0">
            <a:spAutoFit/>
          </a:bodyPr>
          <a:lstStyle/>
          <a:p>
            <a:pPr marL="8659" defTabSz="623438">
              <a:spcBef>
                <a:spcPts val="82"/>
              </a:spcBef>
            </a:pPr>
            <a:r>
              <a:rPr sz="886" spc="68" dirty="0">
                <a:solidFill>
                  <a:srgbClr val="585858"/>
                </a:solidFill>
                <a:latin typeface="Calibri"/>
                <a:cs typeface="Calibri"/>
              </a:rPr>
              <a:t>V</a:t>
            </a:r>
            <a:r>
              <a:rPr sz="886" spc="55" dirty="0">
                <a:solidFill>
                  <a:srgbClr val="585858"/>
                </a:solidFill>
                <a:latin typeface="Calibri"/>
                <a:cs typeface="Calibri"/>
              </a:rPr>
              <a:t>an</a:t>
            </a:r>
            <a:endParaRPr sz="886">
              <a:solidFill>
                <a:prstClr val="black"/>
              </a:solidFill>
              <a:latin typeface="Calibri"/>
              <a:cs typeface="Calibri"/>
            </a:endParaRPr>
          </a:p>
        </p:txBody>
      </p:sp>
      <p:sp>
        <p:nvSpPr>
          <p:cNvPr id="42" name="object 42"/>
          <p:cNvSpPr txBox="1"/>
          <p:nvPr/>
        </p:nvSpPr>
        <p:spPr>
          <a:xfrm>
            <a:off x="4308941" y="2059131"/>
            <a:ext cx="331210" cy="146812"/>
          </a:xfrm>
          <a:prstGeom prst="rect">
            <a:avLst/>
          </a:prstGeom>
        </p:spPr>
        <p:txBody>
          <a:bodyPr vert="horz" wrap="square" lIns="0" tIns="10391" rIns="0" bIns="0" rtlCol="0">
            <a:spAutoFit/>
          </a:bodyPr>
          <a:lstStyle/>
          <a:p>
            <a:pPr marL="8659" defTabSz="623438">
              <a:spcBef>
                <a:spcPts val="82"/>
              </a:spcBef>
            </a:pPr>
            <a:r>
              <a:rPr sz="886" spc="75" dirty="0">
                <a:solidFill>
                  <a:srgbClr val="585858"/>
                </a:solidFill>
                <a:latin typeface="Calibri"/>
                <a:cs typeface="Calibri"/>
              </a:rPr>
              <a:t>S</a:t>
            </a:r>
            <a:r>
              <a:rPr sz="886" spc="31" dirty="0">
                <a:solidFill>
                  <a:srgbClr val="585858"/>
                </a:solidFill>
                <a:latin typeface="Calibri"/>
                <a:cs typeface="Calibri"/>
              </a:rPr>
              <a:t>e</a:t>
            </a:r>
            <a:r>
              <a:rPr sz="886" spc="44" dirty="0">
                <a:solidFill>
                  <a:srgbClr val="585858"/>
                </a:solidFill>
                <a:latin typeface="Calibri"/>
                <a:cs typeface="Calibri"/>
              </a:rPr>
              <a:t>d</a:t>
            </a:r>
            <a:r>
              <a:rPr sz="886" spc="65" dirty="0">
                <a:solidFill>
                  <a:srgbClr val="585858"/>
                </a:solidFill>
                <a:latin typeface="Calibri"/>
                <a:cs typeface="Calibri"/>
              </a:rPr>
              <a:t>a</a:t>
            </a:r>
            <a:r>
              <a:rPr sz="886" spc="31" dirty="0">
                <a:solidFill>
                  <a:srgbClr val="585858"/>
                </a:solidFill>
                <a:latin typeface="Calibri"/>
                <a:cs typeface="Calibri"/>
              </a:rPr>
              <a:t>n</a:t>
            </a:r>
            <a:endParaRPr sz="886">
              <a:solidFill>
                <a:prstClr val="black"/>
              </a:solidFill>
              <a:latin typeface="Calibri"/>
              <a:cs typeface="Calibri"/>
            </a:endParaRPr>
          </a:p>
        </p:txBody>
      </p:sp>
      <p:sp>
        <p:nvSpPr>
          <p:cNvPr id="43" name="object 43"/>
          <p:cNvSpPr txBox="1"/>
          <p:nvPr/>
        </p:nvSpPr>
        <p:spPr>
          <a:xfrm>
            <a:off x="4096113" y="1697828"/>
            <a:ext cx="542925" cy="146812"/>
          </a:xfrm>
          <a:prstGeom prst="rect">
            <a:avLst/>
          </a:prstGeom>
        </p:spPr>
        <p:txBody>
          <a:bodyPr vert="horz" wrap="square" lIns="0" tIns="10391" rIns="0" bIns="0" rtlCol="0">
            <a:spAutoFit/>
          </a:bodyPr>
          <a:lstStyle/>
          <a:p>
            <a:pPr marL="8659" defTabSz="623438">
              <a:spcBef>
                <a:spcPts val="82"/>
              </a:spcBef>
            </a:pPr>
            <a:r>
              <a:rPr sz="886" spc="51" dirty="0">
                <a:solidFill>
                  <a:srgbClr val="585858"/>
                </a:solidFill>
                <a:latin typeface="Calibri"/>
                <a:cs typeface="Calibri"/>
              </a:rPr>
              <a:t>Sedan</a:t>
            </a:r>
            <a:r>
              <a:rPr sz="886" spc="-34" dirty="0">
                <a:solidFill>
                  <a:srgbClr val="585858"/>
                </a:solidFill>
                <a:latin typeface="Calibri"/>
                <a:cs typeface="Calibri"/>
              </a:rPr>
              <a:t> </a:t>
            </a:r>
            <a:r>
              <a:rPr sz="886" spc="41" dirty="0">
                <a:solidFill>
                  <a:srgbClr val="585858"/>
                </a:solidFill>
                <a:latin typeface="Calibri"/>
                <a:cs typeface="Calibri"/>
              </a:rPr>
              <a:t>Full</a:t>
            </a:r>
            <a:endParaRPr sz="886">
              <a:solidFill>
                <a:prstClr val="black"/>
              </a:solidFill>
              <a:latin typeface="Calibri"/>
              <a:cs typeface="Calibri"/>
            </a:endParaRPr>
          </a:p>
        </p:txBody>
      </p:sp>
      <p:sp>
        <p:nvSpPr>
          <p:cNvPr id="44" name="object 44"/>
          <p:cNvSpPr txBox="1"/>
          <p:nvPr/>
        </p:nvSpPr>
        <p:spPr>
          <a:xfrm>
            <a:off x="4414096" y="1336526"/>
            <a:ext cx="224703" cy="146812"/>
          </a:xfrm>
          <a:prstGeom prst="rect">
            <a:avLst/>
          </a:prstGeom>
        </p:spPr>
        <p:txBody>
          <a:bodyPr vert="horz" wrap="square" lIns="0" tIns="10391" rIns="0" bIns="0" rtlCol="0">
            <a:spAutoFit/>
          </a:bodyPr>
          <a:lstStyle/>
          <a:p>
            <a:pPr marL="8659" defTabSz="623438">
              <a:spcBef>
                <a:spcPts val="82"/>
              </a:spcBef>
            </a:pPr>
            <a:r>
              <a:rPr sz="886" spc="75" dirty="0">
                <a:solidFill>
                  <a:srgbClr val="585858"/>
                </a:solidFill>
                <a:latin typeface="Calibri"/>
                <a:cs typeface="Calibri"/>
              </a:rPr>
              <a:t>S</a:t>
            </a:r>
            <a:r>
              <a:rPr sz="886" spc="31" dirty="0">
                <a:solidFill>
                  <a:srgbClr val="585858"/>
                </a:solidFill>
                <a:latin typeface="Calibri"/>
                <a:cs typeface="Calibri"/>
              </a:rPr>
              <a:t>UV</a:t>
            </a:r>
            <a:endParaRPr sz="886">
              <a:solidFill>
                <a:prstClr val="black"/>
              </a:solidFill>
              <a:latin typeface="Calibri"/>
              <a:cs typeface="Calibri"/>
            </a:endParaRPr>
          </a:p>
        </p:txBody>
      </p:sp>
      <p:sp>
        <p:nvSpPr>
          <p:cNvPr id="45" name="object 45"/>
          <p:cNvSpPr txBox="1"/>
          <p:nvPr/>
        </p:nvSpPr>
        <p:spPr>
          <a:xfrm>
            <a:off x="4340258" y="975224"/>
            <a:ext cx="295275" cy="146812"/>
          </a:xfrm>
          <a:prstGeom prst="rect">
            <a:avLst/>
          </a:prstGeom>
        </p:spPr>
        <p:txBody>
          <a:bodyPr vert="horz" wrap="square" lIns="0" tIns="10391" rIns="0" bIns="0" rtlCol="0">
            <a:spAutoFit/>
          </a:bodyPr>
          <a:lstStyle/>
          <a:p>
            <a:pPr marL="8659" defTabSz="623438">
              <a:spcBef>
                <a:spcPts val="82"/>
              </a:spcBef>
            </a:pPr>
            <a:r>
              <a:rPr sz="886" spc="55" dirty="0">
                <a:solidFill>
                  <a:srgbClr val="585858"/>
                </a:solidFill>
                <a:latin typeface="Calibri"/>
                <a:cs typeface="Calibri"/>
              </a:rPr>
              <a:t>Tr</a:t>
            </a:r>
            <a:r>
              <a:rPr sz="886" spc="34" dirty="0">
                <a:solidFill>
                  <a:srgbClr val="585858"/>
                </a:solidFill>
                <a:latin typeface="Calibri"/>
                <a:cs typeface="Calibri"/>
              </a:rPr>
              <a:t>u</a:t>
            </a:r>
            <a:r>
              <a:rPr sz="886" spc="27" dirty="0">
                <a:solidFill>
                  <a:srgbClr val="585858"/>
                </a:solidFill>
                <a:latin typeface="Calibri"/>
                <a:cs typeface="Calibri"/>
              </a:rPr>
              <a:t>c</a:t>
            </a:r>
            <a:r>
              <a:rPr sz="886" spc="17" dirty="0">
                <a:solidFill>
                  <a:srgbClr val="585858"/>
                </a:solidFill>
                <a:latin typeface="Calibri"/>
                <a:cs typeface="Calibri"/>
              </a:rPr>
              <a:t>k</a:t>
            </a:r>
            <a:endParaRPr sz="886">
              <a:solidFill>
                <a:prstClr val="black"/>
              </a:solidFill>
              <a:latin typeface="Calibri"/>
              <a:cs typeface="Calibri"/>
            </a:endParaRPr>
          </a:p>
        </p:txBody>
      </p:sp>
      <p:sp>
        <p:nvSpPr>
          <p:cNvPr id="46" name="object 46"/>
          <p:cNvSpPr/>
          <p:nvPr/>
        </p:nvSpPr>
        <p:spPr>
          <a:xfrm>
            <a:off x="7628979" y="1759250"/>
            <a:ext cx="54119" cy="52820"/>
          </a:xfrm>
          <a:custGeom>
            <a:avLst/>
            <a:gdLst/>
            <a:ahLst/>
            <a:cxnLst/>
            <a:rect l="l" t="t" r="r" b="b"/>
            <a:pathLst>
              <a:path w="79375" h="77469">
                <a:moveTo>
                  <a:pt x="0" y="0"/>
                </a:moveTo>
                <a:lnTo>
                  <a:pt x="78790" y="0"/>
                </a:lnTo>
                <a:lnTo>
                  <a:pt x="78790" y="77114"/>
                </a:lnTo>
                <a:lnTo>
                  <a:pt x="0" y="77114"/>
                </a:lnTo>
                <a:lnTo>
                  <a:pt x="0"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47" name="object 47"/>
          <p:cNvSpPr/>
          <p:nvPr/>
        </p:nvSpPr>
        <p:spPr>
          <a:xfrm>
            <a:off x="7628979" y="1932986"/>
            <a:ext cx="54119" cy="52820"/>
          </a:xfrm>
          <a:custGeom>
            <a:avLst/>
            <a:gdLst/>
            <a:ahLst/>
            <a:cxnLst/>
            <a:rect l="l" t="t" r="r" b="b"/>
            <a:pathLst>
              <a:path w="79375" h="77469">
                <a:moveTo>
                  <a:pt x="0" y="0"/>
                </a:moveTo>
                <a:lnTo>
                  <a:pt x="78790" y="0"/>
                </a:lnTo>
                <a:lnTo>
                  <a:pt x="78790" y="77114"/>
                </a:lnTo>
                <a:lnTo>
                  <a:pt x="0" y="77114"/>
                </a:lnTo>
                <a:lnTo>
                  <a:pt x="0"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48" name="object 48"/>
          <p:cNvSpPr txBox="1"/>
          <p:nvPr/>
        </p:nvSpPr>
        <p:spPr>
          <a:xfrm>
            <a:off x="7696660" y="1650663"/>
            <a:ext cx="365847" cy="364028"/>
          </a:xfrm>
          <a:prstGeom prst="rect">
            <a:avLst/>
          </a:prstGeom>
        </p:spPr>
        <p:txBody>
          <a:bodyPr vert="horz" wrap="square" lIns="0" tIns="68407" rIns="0" bIns="0" rtlCol="0">
            <a:spAutoFit/>
          </a:bodyPr>
          <a:lstStyle/>
          <a:p>
            <a:pPr marL="8659" defTabSz="623438">
              <a:spcBef>
                <a:spcPts val="539"/>
              </a:spcBef>
            </a:pPr>
            <a:r>
              <a:rPr sz="750" spc="20" dirty="0">
                <a:solidFill>
                  <a:srgbClr val="585858"/>
                </a:solidFill>
                <a:latin typeface="Calibri"/>
                <a:cs typeface="Calibri"/>
              </a:rPr>
              <a:t>2019/20</a:t>
            </a:r>
            <a:endParaRPr sz="750">
              <a:solidFill>
                <a:prstClr val="black"/>
              </a:solidFill>
              <a:latin typeface="Calibri"/>
              <a:cs typeface="Calibri"/>
            </a:endParaRPr>
          </a:p>
          <a:p>
            <a:pPr marL="8659" defTabSz="623438">
              <a:spcBef>
                <a:spcPts val="470"/>
              </a:spcBef>
            </a:pPr>
            <a:r>
              <a:rPr sz="750" spc="20" dirty="0">
                <a:solidFill>
                  <a:srgbClr val="585858"/>
                </a:solidFill>
                <a:latin typeface="Calibri"/>
                <a:cs typeface="Calibri"/>
              </a:rPr>
              <a:t>2018/19</a:t>
            </a:r>
            <a:endParaRPr sz="750">
              <a:solidFill>
                <a:prstClr val="black"/>
              </a:solidFill>
              <a:latin typeface="Calibri"/>
              <a:cs typeface="Calibri"/>
            </a:endParaRPr>
          </a:p>
        </p:txBody>
      </p:sp>
      <p:sp>
        <p:nvSpPr>
          <p:cNvPr id="49" name="object 49"/>
          <p:cNvSpPr/>
          <p:nvPr/>
        </p:nvSpPr>
        <p:spPr>
          <a:xfrm>
            <a:off x="5122902" y="3380653"/>
            <a:ext cx="0" cy="77932"/>
          </a:xfrm>
          <a:custGeom>
            <a:avLst/>
            <a:gdLst/>
            <a:ahLst/>
            <a:cxnLst/>
            <a:rect l="l" t="t" r="r" b="b"/>
            <a:pathLst>
              <a:path h="114300">
                <a:moveTo>
                  <a:pt x="0" y="0"/>
                </a:moveTo>
                <a:lnTo>
                  <a:pt x="0" y="113999"/>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50" name="object 50"/>
          <p:cNvSpPr/>
          <p:nvPr/>
        </p:nvSpPr>
        <p:spPr>
          <a:xfrm>
            <a:off x="5122902" y="3665254"/>
            <a:ext cx="0" cy="154565"/>
          </a:xfrm>
          <a:custGeom>
            <a:avLst/>
            <a:gdLst/>
            <a:ahLst/>
            <a:cxnLst/>
            <a:rect l="l" t="t" r="r" b="b"/>
            <a:pathLst>
              <a:path h="226695">
                <a:moveTo>
                  <a:pt x="0" y="0"/>
                </a:moveTo>
                <a:lnTo>
                  <a:pt x="0" y="226313"/>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51" name="object 51"/>
          <p:cNvSpPr/>
          <p:nvPr/>
        </p:nvSpPr>
        <p:spPr>
          <a:xfrm>
            <a:off x="5122902" y="4026452"/>
            <a:ext cx="0" cy="154565"/>
          </a:xfrm>
          <a:custGeom>
            <a:avLst/>
            <a:gdLst/>
            <a:ahLst/>
            <a:cxnLst/>
            <a:rect l="l" t="t" r="r" b="b"/>
            <a:pathLst>
              <a:path h="226695">
                <a:moveTo>
                  <a:pt x="0" y="0"/>
                </a:moveTo>
                <a:lnTo>
                  <a:pt x="0" y="226313"/>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52" name="object 52"/>
          <p:cNvSpPr/>
          <p:nvPr/>
        </p:nvSpPr>
        <p:spPr>
          <a:xfrm>
            <a:off x="5122902" y="4387639"/>
            <a:ext cx="0" cy="154565"/>
          </a:xfrm>
          <a:custGeom>
            <a:avLst/>
            <a:gdLst/>
            <a:ahLst/>
            <a:cxnLst/>
            <a:rect l="l" t="t" r="r" b="b"/>
            <a:pathLst>
              <a:path h="226695">
                <a:moveTo>
                  <a:pt x="0" y="0"/>
                </a:moveTo>
                <a:lnTo>
                  <a:pt x="0" y="226313"/>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53" name="object 53"/>
          <p:cNvSpPr/>
          <p:nvPr/>
        </p:nvSpPr>
        <p:spPr>
          <a:xfrm>
            <a:off x="5122902" y="4748827"/>
            <a:ext cx="0" cy="154565"/>
          </a:xfrm>
          <a:custGeom>
            <a:avLst/>
            <a:gdLst/>
            <a:ahLst/>
            <a:cxnLst/>
            <a:rect l="l" t="t" r="r" b="b"/>
            <a:pathLst>
              <a:path h="226695">
                <a:moveTo>
                  <a:pt x="0" y="0"/>
                </a:moveTo>
                <a:lnTo>
                  <a:pt x="0" y="226313"/>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54" name="object 54"/>
          <p:cNvSpPr/>
          <p:nvPr/>
        </p:nvSpPr>
        <p:spPr>
          <a:xfrm>
            <a:off x="5122902" y="5110015"/>
            <a:ext cx="0" cy="77932"/>
          </a:xfrm>
          <a:custGeom>
            <a:avLst/>
            <a:gdLst/>
            <a:ahLst/>
            <a:cxnLst/>
            <a:rect l="l" t="t" r="r" b="b"/>
            <a:pathLst>
              <a:path h="114300">
                <a:moveTo>
                  <a:pt x="0" y="0"/>
                </a:moveTo>
                <a:lnTo>
                  <a:pt x="0" y="113991"/>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55" name="object 55"/>
          <p:cNvSpPr/>
          <p:nvPr/>
        </p:nvSpPr>
        <p:spPr>
          <a:xfrm>
            <a:off x="5504663" y="3380653"/>
            <a:ext cx="0" cy="77932"/>
          </a:xfrm>
          <a:custGeom>
            <a:avLst/>
            <a:gdLst/>
            <a:ahLst/>
            <a:cxnLst/>
            <a:rect l="l" t="t" r="r" b="b"/>
            <a:pathLst>
              <a:path h="114300">
                <a:moveTo>
                  <a:pt x="0" y="0"/>
                </a:moveTo>
                <a:lnTo>
                  <a:pt x="0" y="113999"/>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56" name="object 56"/>
          <p:cNvSpPr/>
          <p:nvPr/>
        </p:nvSpPr>
        <p:spPr>
          <a:xfrm>
            <a:off x="5504663" y="3665254"/>
            <a:ext cx="0" cy="154565"/>
          </a:xfrm>
          <a:custGeom>
            <a:avLst/>
            <a:gdLst/>
            <a:ahLst/>
            <a:cxnLst/>
            <a:rect l="l" t="t" r="r" b="b"/>
            <a:pathLst>
              <a:path h="226695">
                <a:moveTo>
                  <a:pt x="0" y="0"/>
                </a:moveTo>
                <a:lnTo>
                  <a:pt x="0" y="226313"/>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57" name="object 57"/>
          <p:cNvSpPr/>
          <p:nvPr/>
        </p:nvSpPr>
        <p:spPr>
          <a:xfrm>
            <a:off x="5504663" y="4026452"/>
            <a:ext cx="0" cy="154565"/>
          </a:xfrm>
          <a:custGeom>
            <a:avLst/>
            <a:gdLst/>
            <a:ahLst/>
            <a:cxnLst/>
            <a:rect l="l" t="t" r="r" b="b"/>
            <a:pathLst>
              <a:path h="226695">
                <a:moveTo>
                  <a:pt x="0" y="0"/>
                </a:moveTo>
                <a:lnTo>
                  <a:pt x="0" y="226313"/>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58" name="object 58"/>
          <p:cNvSpPr/>
          <p:nvPr/>
        </p:nvSpPr>
        <p:spPr>
          <a:xfrm>
            <a:off x="5504663" y="4387639"/>
            <a:ext cx="0" cy="154565"/>
          </a:xfrm>
          <a:custGeom>
            <a:avLst/>
            <a:gdLst/>
            <a:ahLst/>
            <a:cxnLst/>
            <a:rect l="l" t="t" r="r" b="b"/>
            <a:pathLst>
              <a:path h="226695">
                <a:moveTo>
                  <a:pt x="0" y="0"/>
                </a:moveTo>
                <a:lnTo>
                  <a:pt x="0" y="226313"/>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59" name="object 59"/>
          <p:cNvSpPr/>
          <p:nvPr/>
        </p:nvSpPr>
        <p:spPr>
          <a:xfrm>
            <a:off x="5504663" y="4748827"/>
            <a:ext cx="0" cy="154565"/>
          </a:xfrm>
          <a:custGeom>
            <a:avLst/>
            <a:gdLst/>
            <a:ahLst/>
            <a:cxnLst/>
            <a:rect l="l" t="t" r="r" b="b"/>
            <a:pathLst>
              <a:path h="226695">
                <a:moveTo>
                  <a:pt x="0" y="0"/>
                </a:moveTo>
                <a:lnTo>
                  <a:pt x="0" y="226313"/>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60" name="object 60"/>
          <p:cNvSpPr/>
          <p:nvPr/>
        </p:nvSpPr>
        <p:spPr>
          <a:xfrm>
            <a:off x="5504663" y="5110015"/>
            <a:ext cx="0" cy="77932"/>
          </a:xfrm>
          <a:custGeom>
            <a:avLst/>
            <a:gdLst/>
            <a:ahLst/>
            <a:cxnLst/>
            <a:rect l="l" t="t" r="r" b="b"/>
            <a:pathLst>
              <a:path h="114300">
                <a:moveTo>
                  <a:pt x="0" y="0"/>
                </a:moveTo>
                <a:lnTo>
                  <a:pt x="0" y="113991"/>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61" name="object 61"/>
          <p:cNvSpPr/>
          <p:nvPr/>
        </p:nvSpPr>
        <p:spPr>
          <a:xfrm>
            <a:off x="5887568" y="3380653"/>
            <a:ext cx="0" cy="180975"/>
          </a:xfrm>
          <a:custGeom>
            <a:avLst/>
            <a:gdLst/>
            <a:ahLst/>
            <a:cxnLst/>
            <a:rect l="l" t="t" r="r" b="b"/>
            <a:pathLst>
              <a:path h="265429">
                <a:moveTo>
                  <a:pt x="0" y="0"/>
                </a:moveTo>
                <a:lnTo>
                  <a:pt x="0" y="264875"/>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62" name="object 62"/>
          <p:cNvSpPr/>
          <p:nvPr/>
        </p:nvSpPr>
        <p:spPr>
          <a:xfrm>
            <a:off x="5887568" y="3665254"/>
            <a:ext cx="0" cy="154565"/>
          </a:xfrm>
          <a:custGeom>
            <a:avLst/>
            <a:gdLst/>
            <a:ahLst/>
            <a:cxnLst/>
            <a:rect l="l" t="t" r="r" b="b"/>
            <a:pathLst>
              <a:path h="226695">
                <a:moveTo>
                  <a:pt x="0" y="0"/>
                </a:moveTo>
                <a:lnTo>
                  <a:pt x="0" y="226313"/>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63" name="object 63"/>
          <p:cNvSpPr/>
          <p:nvPr/>
        </p:nvSpPr>
        <p:spPr>
          <a:xfrm>
            <a:off x="5887568" y="4026452"/>
            <a:ext cx="0" cy="154565"/>
          </a:xfrm>
          <a:custGeom>
            <a:avLst/>
            <a:gdLst/>
            <a:ahLst/>
            <a:cxnLst/>
            <a:rect l="l" t="t" r="r" b="b"/>
            <a:pathLst>
              <a:path h="226695">
                <a:moveTo>
                  <a:pt x="0" y="0"/>
                </a:moveTo>
                <a:lnTo>
                  <a:pt x="0" y="226313"/>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64" name="object 64"/>
          <p:cNvSpPr/>
          <p:nvPr/>
        </p:nvSpPr>
        <p:spPr>
          <a:xfrm>
            <a:off x="5887568" y="4387639"/>
            <a:ext cx="0" cy="154565"/>
          </a:xfrm>
          <a:custGeom>
            <a:avLst/>
            <a:gdLst/>
            <a:ahLst/>
            <a:cxnLst/>
            <a:rect l="l" t="t" r="r" b="b"/>
            <a:pathLst>
              <a:path h="226695">
                <a:moveTo>
                  <a:pt x="0" y="0"/>
                </a:moveTo>
                <a:lnTo>
                  <a:pt x="0" y="226313"/>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65" name="object 65"/>
          <p:cNvSpPr/>
          <p:nvPr/>
        </p:nvSpPr>
        <p:spPr>
          <a:xfrm>
            <a:off x="5887568" y="4748827"/>
            <a:ext cx="0" cy="154565"/>
          </a:xfrm>
          <a:custGeom>
            <a:avLst/>
            <a:gdLst/>
            <a:ahLst/>
            <a:cxnLst/>
            <a:rect l="l" t="t" r="r" b="b"/>
            <a:pathLst>
              <a:path h="226695">
                <a:moveTo>
                  <a:pt x="0" y="0"/>
                </a:moveTo>
                <a:lnTo>
                  <a:pt x="0" y="226313"/>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66" name="object 66"/>
          <p:cNvSpPr/>
          <p:nvPr/>
        </p:nvSpPr>
        <p:spPr>
          <a:xfrm>
            <a:off x="5887568" y="5110015"/>
            <a:ext cx="0" cy="77932"/>
          </a:xfrm>
          <a:custGeom>
            <a:avLst/>
            <a:gdLst/>
            <a:ahLst/>
            <a:cxnLst/>
            <a:rect l="l" t="t" r="r" b="b"/>
            <a:pathLst>
              <a:path h="114300">
                <a:moveTo>
                  <a:pt x="0" y="0"/>
                </a:moveTo>
                <a:lnTo>
                  <a:pt x="0" y="113991"/>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67" name="object 67"/>
          <p:cNvSpPr/>
          <p:nvPr/>
        </p:nvSpPr>
        <p:spPr>
          <a:xfrm>
            <a:off x="6269330" y="3380653"/>
            <a:ext cx="0" cy="439016"/>
          </a:xfrm>
          <a:custGeom>
            <a:avLst/>
            <a:gdLst/>
            <a:ahLst/>
            <a:cxnLst/>
            <a:rect l="l" t="t" r="r" b="b"/>
            <a:pathLst>
              <a:path h="643889">
                <a:moveTo>
                  <a:pt x="0" y="0"/>
                </a:moveTo>
                <a:lnTo>
                  <a:pt x="0" y="643728"/>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68" name="object 68"/>
          <p:cNvSpPr/>
          <p:nvPr/>
        </p:nvSpPr>
        <p:spPr>
          <a:xfrm>
            <a:off x="6269330" y="4026452"/>
            <a:ext cx="0" cy="154565"/>
          </a:xfrm>
          <a:custGeom>
            <a:avLst/>
            <a:gdLst/>
            <a:ahLst/>
            <a:cxnLst/>
            <a:rect l="l" t="t" r="r" b="b"/>
            <a:pathLst>
              <a:path h="226695">
                <a:moveTo>
                  <a:pt x="0" y="0"/>
                </a:moveTo>
                <a:lnTo>
                  <a:pt x="0" y="226313"/>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69" name="object 69"/>
          <p:cNvSpPr/>
          <p:nvPr/>
        </p:nvSpPr>
        <p:spPr>
          <a:xfrm>
            <a:off x="6269330" y="4387639"/>
            <a:ext cx="0" cy="154565"/>
          </a:xfrm>
          <a:custGeom>
            <a:avLst/>
            <a:gdLst/>
            <a:ahLst/>
            <a:cxnLst/>
            <a:rect l="l" t="t" r="r" b="b"/>
            <a:pathLst>
              <a:path h="226695">
                <a:moveTo>
                  <a:pt x="0" y="0"/>
                </a:moveTo>
                <a:lnTo>
                  <a:pt x="0" y="226313"/>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70" name="object 70"/>
          <p:cNvSpPr/>
          <p:nvPr/>
        </p:nvSpPr>
        <p:spPr>
          <a:xfrm>
            <a:off x="6269330" y="4748827"/>
            <a:ext cx="0" cy="439016"/>
          </a:xfrm>
          <a:custGeom>
            <a:avLst/>
            <a:gdLst/>
            <a:ahLst/>
            <a:cxnLst/>
            <a:rect l="l" t="t" r="r" b="b"/>
            <a:pathLst>
              <a:path h="643890">
                <a:moveTo>
                  <a:pt x="0" y="0"/>
                </a:moveTo>
                <a:lnTo>
                  <a:pt x="0" y="643733"/>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71" name="object 71"/>
          <p:cNvSpPr/>
          <p:nvPr/>
        </p:nvSpPr>
        <p:spPr>
          <a:xfrm>
            <a:off x="6652235" y="3380653"/>
            <a:ext cx="0" cy="1161617"/>
          </a:xfrm>
          <a:custGeom>
            <a:avLst/>
            <a:gdLst/>
            <a:ahLst/>
            <a:cxnLst/>
            <a:rect l="l" t="t" r="r" b="b"/>
            <a:pathLst>
              <a:path h="1703704">
                <a:moveTo>
                  <a:pt x="0" y="0"/>
                </a:moveTo>
                <a:lnTo>
                  <a:pt x="0" y="1703226"/>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72" name="object 72"/>
          <p:cNvSpPr/>
          <p:nvPr/>
        </p:nvSpPr>
        <p:spPr>
          <a:xfrm>
            <a:off x="6652235" y="4748827"/>
            <a:ext cx="0" cy="439016"/>
          </a:xfrm>
          <a:custGeom>
            <a:avLst/>
            <a:gdLst/>
            <a:ahLst/>
            <a:cxnLst/>
            <a:rect l="l" t="t" r="r" b="b"/>
            <a:pathLst>
              <a:path h="643890">
                <a:moveTo>
                  <a:pt x="0" y="0"/>
                </a:moveTo>
                <a:lnTo>
                  <a:pt x="0" y="643733"/>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73" name="object 73"/>
          <p:cNvSpPr/>
          <p:nvPr/>
        </p:nvSpPr>
        <p:spPr>
          <a:xfrm>
            <a:off x="7035140" y="3380653"/>
            <a:ext cx="0" cy="1807152"/>
          </a:xfrm>
          <a:custGeom>
            <a:avLst/>
            <a:gdLst/>
            <a:ahLst/>
            <a:cxnLst/>
            <a:rect l="l" t="t" r="r" b="b"/>
            <a:pathLst>
              <a:path h="2650490">
                <a:moveTo>
                  <a:pt x="0" y="0"/>
                </a:moveTo>
                <a:lnTo>
                  <a:pt x="0" y="2650388"/>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74" name="object 74"/>
          <p:cNvSpPr/>
          <p:nvPr/>
        </p:nvSpPr>
        <p:spPr>
          <a:xfrm>
            <a:off x="7416902" y="3380653"/>
            <a:ext cx="0" cy="1807152"/>
          </a:xfrm>
          <a:custGeom>
            <a:avLst/>
            <a:gdLst/>
            <a:ahLst/>
            <a:cxnLst/>
            <a:rect l="l" t="t" r="r" b="b"/>
            <a:pathLst>
              <a:path h="2650490">
                <a:moveTo>
                  <a:pt x="0" y="0"/>
                </a:moveTo>
                <a:lnTo>
                  <a:pt x="0" y="2650388"/>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75" name="object 75"/>
          <p:cNvSpPr/>
          <p:nvPr/>
        </p:nvSpPr>
        <p:spPr>
          <a:xfrm>
            <a:off x="4739995" y="4645957"/>
            <a:ext cx="2287298" cy="103043"/>
          </a:xfrm>
          <a:custGeom>
            <a:avLst/>
            <a:gdLst/>
            <a:ahLst/>
            <a:cxnLst/>
            <a:rect l="l" t="t" r="r" b="b"/>
            <a:pathLst>
              <a:path w="3354704" h="151129">
                <a:moveTo>
                  <a:pt x="0" y="150876"/>
                </a:moveTo>
                <a:lnTo>
                  <a:pt x="3354476" y="150876"/>
                </a:lnTo>
                <a:lnTo>
                  <a:pt x="3354476" y="0"/>
                </a:lnTo>
                <a:lnTo>
                  <a:pt x="0" y="0"/>
                </a:lnTo>
                <a:lnTo>
                  <a:pt x="0" y="150876"/>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76" name="object 76"/>
          <p:cNvSpPr/>
          <p:nvPr/>
        </p:nvSpPr>
        <p:spPr>
          <a:xfrm>
            <a:off x="4739995" y="4284769"/>
            <a:ext cx="1767320" cy="103043"/>
          </a:xfrm>
          <a:custGeom>
            <a:avLst/>
            <a:gdLst/>
            <a:ahLst/>
            <a:cxnLst/>
            <a:rect l="l" t="t" r="r" b="b"/>
            <a:pathLst>
              <a:path w="2592070" h="151129">
                <a:moveTo>
                  <a:pt x="0" y="150875"/>
                </a:moveTo>
                <a:lnTo>
                  <a:pt x="2591714" y="150875"/>
                </a:lnTo>
                <a:lnTo>
                  <a:pt x="2591714" y="0"/>
                </a:lnTo>
                <a:lnTo>
                  <a:pt x="0" y="0"/>
                </a:lnTo>
                <a:lnTo>
                  <a:pt x="0" y="150875"/>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77" name="object 77"/>
          <p:cNvSpPr/>
          <p:nvPr/>
        </p:nvSpPr>
        <p:spPr>
          <a:xfrm>
            <a:off x="4739995" y="3922447"/>
            <a:ext cx="1644794" cy="104342"/>
          </a:xfrm>
          <a:custGeom>
            <a:avLst/>
            <a:gdLst/>
            <a:ahLst/>
            <a:cxnLst/>
            <a:rect l="l" t="t" r="r" b="b"/>
            <a:pathLst>
              <a:path w="2412365" h="153035">
                <a:moveTo>
                  <a:pt x="0" y="152539"/>
                </a:moveTo>
                <a:lnTo>
                  <a:pt x="2412352" y="152539"/>
                </a:lnTo>
                <a:lnTo>
                  <a:pt x="2412352" y="0"/>
                </a:lnTo>
                <a:lnTo>
                  <a:pt x="0" y="0"/>
                </a:lnTo>
                <a:lnTo>
                  <a:pt x="0" y="152539"/>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78" name="object 78"/>
          <p:cNvSpPr/>
          <p:nvPr/>
        </p:nvSpPr>
        <p:spPr>
          <a:xfrm>
            <a:off x="4739994" y="3561251"/>
            <a:ext cx="1185430" cy="104342"/>
          </a:xfrm>
          <a:custGeom>
            <a:avLst/>
            <a:gdLst/>
            <a:ahLst/>
            <a:cxnLst/>
            <a:rect l="l" t="t" r="r" b="b"/>
            <a:pathLst>
              <a:path w="1738629" h="153035">
                <a:moveTo>
                  <a:pt x="0" y="152539"/>
                </a:moveTo>
                <a:lnTo>
                  <a:pt x="1738439" y="152539"/>
                </a:lnTo>
                <a:lnTo>
                  <a:pt x="1738439" y="0"/>
                </a:lnTo>
                <a:lnTo>
                  <a:pt x="0" y="0"/>
                </a:lnTo>
                <a:lnTo>
                  <a:pt x="0" y="152539"/>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79" name="object 79"/>
          <p:cNvSpPr/>
          <p:nvPr/>
        </p:nvSpPr>
        <p:spPr>
          <a:xfrm>
            <a:off x="4739995" y="5007145"/>
            <a:ext cx="1407102" cy="103043"/>
          </a:xfrm>
          <a:custGeom>
            <a:avLst/>
            <a:gdLst/>
            <a:ahLst/>
            <a:cxnLst/>
            <a:rect l="l" t="t" r="r" b="b"/>
            <a:pathLst>
              <a:path w="2063750" h="151129">
                <a:moveTo>
                  <a:pt x="0" y="150875"/>
                </a:moveTo>
                <a:lnTo>
                  <a:pt x="2063648" y="150875"/>
                </a:lnTo>
                <a:lnTo>
                  <a:pt x="2063648" y="0"/>
                </a:lnTo>
                <a:lnTo>
                  <a:pt x="0" y="0"/>
                </a:lnTo>
                <a:lnTo>
                  <a:pt x="0" y="150875"/>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80" name="object 80"/>
          <p:cNvSpPr/>
          <p:nvPr/>
        </p:nvSpPr>
        <p:spPr>
          <a:xfrm>
            <a:off x="4739995" y="3458380"/>
            <a:ext cx="1094076" cy="103043"/>
          </a:xfrm>
          <a:custGeom>
            <a:avLst/>
            <a:gdLst/>
            <a:ahLst/>
            <a:cxnLst/>
            <a:rect l="l" t="t" r="r" b="b"/>
            <a:pathLst>
              <a:path w="1604645" h="151129">
                <a:moveTo>
                  <a:pt x="1604314" y="0"/>
                </a:moveTo>
                <a:lnTo>
                  <a:pt x="0" y="0"/>
                </a:lnTo>
                <a:lnTo>
                  <a:pt x="0" y="150875"/>
                </a:lnTo>
                <a:lnTo>
                  <a:pt x="1604314" y="150875"/>
                </a:lnTo>
                <a:lnTo>
                  <a:pt x="1604314"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81" name="object 81"/>
          <p:cNvSpPr/>
          <p:nvPr/>
        </p:nvSpPr>
        <p:spPr>
          <a:xfrm>
            <a:off x="4739994" y="3819559"/>
            <a:ext cx="1659948" cy="103043"/>
          </a:xfrm>
          <a:custGeom>
            <a:avLst/>
            <a:gdLst/>
            <a:ahLst/>
            <a:cxnLst/>
            <a:rect l="l" t="t" r="r" b="b"/>
            <a:pathLst>
              <a:path w="2434590" h="151129">
                <a:moveTo>
                  <a:pt x="2434132" y="0"/>
                </a:moveTo>
                <a:lnTo>
                  <a:pt x="0" y="0"/>
                </a:lnTo>
                <a:lnTo>
                  <a:pt x="0" y="150875"/>
                </a:lnTo>
                <a:lnTo>
                  <a:pt x="2434132" y="150875"/>
                </a:lnTo>
                <a:lnTo>
                  <a:pt x="2434132"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82" name="object 82"/>
          <p:cNvSpPr/>
          <p:nvPr/>
        </p:nvSpPr>
        <p:spPr>
          <a:xfrm>
            <a:off x="4739995" y="4180756"/>
            <a:ext cx="1705408" cy="104342"/>
          </a:xfrm>
          <a:custGeom>
            <a:avLst/>
            <a:gdLst/>
            <a:ahLst/>
            <a:cxnLst/>
            <a:rect l="l" t="t" r="r" b="b"/>
            <a:pathLst>
              <a:path w="2501265" h="153035">
                <a:moveTo>
                  <a:pt x="2501188" y="0"/>
                </a:moveTo>
                <a:lnTo>
                  <a:pt x="0" y="0"/>
                </a:lnTo>
                <a:lnTo>
                  <a:pt x="0" y="152552"/>
                </a:lnTo>
                <a:lnTo>
                  <a:pt x="2501188" y="152552"/>
                </a:lnTo>
                <a:lnTo>
                  <a:pt x="2501188"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83" name="object 83"/>
          <p:cNvSpPr/>
          <p:nvPr/>
        </p:nvSpPr>
        <p:spPr>
          <a:xfrm>
            <a:off x="4739995" y="4541944"/>
            <a:ext cx="2256559" cy="104342"/>
          </a:xfrm>
          <a:custGeom>
            <a:avLst/>
            <a:gdLst/>
            <a:ahLst/>
            <a:cxnLst/>
            <a:rect l="l" t="t" r="r" b="b"/>
            <a:pathLst>
              <a:path w="3309620" h="153034">
                <a:moveTo>
                  <a:pt x="3309213" y="0"/>
                </a:moveTo>
                <a:lnTo>
                  <a:pt x="0" y="0"/>
                </a:lnTo>
                <a:lnTo>
                  <a:pt x="0" y="152539"/>
                </a:lnTo>
                <a:lnTo>
                  <a:pt x="3309213" y="152539"/>
                </a:lnTo>
                <a:lnTo>
                  <a:pt x="3309213"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84" name="object 84"/>
          <p:cNvSpPr/>
          <p:nvPr/>
        </p:nvSpPr>
        <p:spPr>
          <a:xfrm>
            <a:off x="4739995" y="4903133"/>
            <a:ext cx="1354714" cy="104342"/>
          </a:xfrm>
          <a:custGeom>
            <a:avLst/>
            <a:gdLst/>
            <a:ahLst/>
            <a:cxnLst/>
            <a:rect l="l" t="t" r="r" b="b"/>
            <a:pathLst>
              <a:path w="1986914" h="153034">
                <a:moveTo>
                  <a:pt x="1986534" y="0"/>
                </a:moveTo>
                <a:lnTo>
                  <a:pt x="0" y="0"/>
                </a:lnTo>
                <a:lnTo>
                  <a:pt x="0" y="152552"/>
                </a:lnTo>
                <a:lnTo>
                  <a:pt x="1986534" y="152552"/>
                </a:lnTo>
                <a:lnTo>
                  <a:pt x="1986534"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85" name="object 85"/>
          <p:cNvSpPr/>
          <p:nvPr/>
        </p:nvSpPr>
        <p:spPr>
          <a:xfrm>
            <a:off x="4739997" y="3380655"/>
            <a:ext cx="0" cy="1807152"/>
          </a:xfrm>
          <a:custGeom>
            <a:avLst/>
            <a:gdLst/>
            <a:ahLst/>
            <a:cxnLst/>
            <a:rect l="l" t="t" r="r" b="b"/>
            <a:pathLst>
              <a:path h="2650490">
                <a:moveTo>
                  <a:pt x="0" y="2650388"/>
                </a:moveTo>
                <a:lnTo>
                  <a:pt x="0" y="0"/>
                </a:lnTo>
              </a:path>
            </a:pathLst>
          </a:custGeom>
          <a:ln w="10477">
            <a:solidFill>
              <a:srgbClr val="D9D9D9"/>
            </a:solidFill>
          </a:ln>
        </p:spPr>
        <p:txBody>
          <a:bodyPr wrap="square" lIns="0" tIns="0" rIns="0" bIns="0" rtlCol="0"/>
          <a:lstStyle/>
          <a:p>
            <a:pPr defTabSz="623438"/>
            <a:endParaRPr sz="1227">
              <a:solidFill>
                <a:prstClr val="black"/>
              </a:solidFill>
              <a:latin typeface="Calibri"/>
            </a:endParaRPr>
          </a:p>
        </p:txBody>
      </p:sp>
      <p:sp>
        <p:nvSpPr>
          <p:cNvPr id="86" name="object 86"/>
          <p:cNvSpPr txBox="1"/>
          <p:nvPr/>
        </p:nvSpPr>
        <p:spPr>
          <a:xfrm>
            <a:off x="6196225" y="4989738"/>
            <a:ext cx="196561" cy="123723"/>
          </a:xfrm>
          <a:prstGeom prst="rect">
            <a:avLst/>
          </a:prstGeom>
        </p:spPr>
        <p:txBody>
          <a:bodyPr vert="horz" wrap="square" lIns="0" tIns="8226" rIns="0" bIns="0" rtlCol="0">
            <a:spAutoFit/>
          </a:bodyPr>
          <a:lstStyle/>
          <a:p>
            <a:pPr marL="8659" defTabSz="623438">
              <a:spcBef>
                <a:spcPts val="65"/>
              </a:spcBef>
            </a:pPr>
            <a:r>
              <a:rPr sz="750" spc="14" dirty="0">
                <a:solidFill>
                  <a:srgbClr val="404040"/>
                </a:solidFill>
                <a:latin typeface="Calibri"/>
                <a:cs typeface="Calibri"/>
              </a:rPr>
              <a:t>18</a:t>
            </a:r>
            <a:r>
              <a:rPr sz="750" spc="34" dirty="0">
                <a:solidFill>
                  <a:srgbClr val="404040"/>
                </a:solidFill>
                <a:latin typeface="Calibri"/>
                <a:cs typeface="Calibri"/>
              </a:rPr>
              <a:t>.</a:t>
            </a:r>
            <a:r>
              <a:rPr sz="750" dirty="0">
                <a:solidFill>
                  <a:srgbClr val="404040"/>
                </a:solidFill>
                <a:latin typeface="Calibri"/>
                <a:cs typeface="Calibri"/>
              </a:rPr>
              <a:t>4</a:t>
            </a:r>
            <a:endParaRPr sz="750">
              <a:solidFill>
                <a:prstClr val="black"/>
              </a:solidFill>
              <a:latin typeface="Calibri"/>
              <a:cs typeface="Calibri"/>
            </a:endParaRPr>
          </a:p>
        </p:txBody>
      </p:sp>
      <p:sp>
        <p:nvSpPr>
          <p:cNvPr id="87" name="object 87"/>
          <p:cNvSpPr txBox="1"/>
          <p:nvPr/>
        </p:nvSpPr>
        <p:spPr>
          <a:xfrm>
            <a:off x="6555589" y="4267026"/>
            <a:ext cx="196561" cy="123723"/>
          </a:xfrm>
          <a:prstGeom prst="rect">
            <a:avLst/>
          </a:prstGeom>
        </p:spPr>
        <p:txBody>
          <a:bodyPr vert="horz" wrap="square" lIns="0" tIns="8226" rIns="0" bIns="0" rtlCol="0">
            <a:spAutoFit/>
          </a:bodyPr>
          <a:lstStyle/>
          <a:p>
            <a:pPr marL="8659" defTabSz="623438">
              <a:spcBef>
                <a:spcPts val="65"/>
              </a:spcBef>
            </a:pPr>
            <a:r>
              <a:rPr sz="750" spc="14" dirty="0">
                <a:solidFill>
                  <a:srgbClr val="404040"/>
                </a:solidFill>
                <a:latin typeface="Calibri"/>
                <a:cs typeface="Calibri"/>
              </a:rPr>
              <a:t>23</a:t>
            </a:r>
            <a:r>
              <a:rPr sz="750" spc="34" dirty="0">
                <a:solidFill>
                  <a:srgbClr val="404040"/>
                </a:solidFill>
                <a:latin typeface="Calibri"/>
                <a:cs typeface="Calibri"/>
              </a:rPr>
              <a:t>.</a:t>
            </a:r>
            <a:r>
              <a:rPr sz="750" dirty="0">
                <a:solidFill>
                  <a:srgbClr val="404040"/>
                </a:solidFill>
                <a:latin typeface="Calibri"/>
                <a:cs typeface="Calibri"/>
              </a:rPr>
              <a:t>1</a:t>
            </a:r>
            <a:endParaRPr sz="750">
              <a:solidFill>
                <a:prstClr val="black"/>
              </a:solidFill>
              <a:latin typeface="Calibri"/>
              <a:cs typeface="Calibri"/>
            </a:endParaRPr>
          </a:p>
        </p:txBody>
      </p:sp>
      <p:sp>
        <p:nvSpPr>
          <p:cNvPr id="88" name="object 88"/>
          <p:cNvSpPr txBox="1"/>
          <p:nvPr/>
        </p:nvSpPr>
        <p:spPr>
          <a:xfrm>
            <a:off x="5974327" y="3544314"/>
            <a:ext cx="196561" cy="123723"/>
          </a:xfrm>
          <a:prstGeom prst="rect">
            <a:avLst/>
          </a:prstGeom>
        </p:spPr>
        <p:txBody>
          <a:bodyPr vert="horz" wrap="square" lIns="0" tIns="8226" rIns="0" bIns="0" rtlCol="0">
            <a:spAutoFit/>
          </a:bodyPr>
          <a:lstStyle/>
          <a:p>
            <a:pPr marL="8659" defTabSz="623438">
              <a:spcBef>
                <a:spcPts val="65"/>
              </a:spcBef>
            </a:pPr>
            <a:r>
              <a:rPr sz="750" spc="14" dirty="0">
                <a:solidFill>
                  <a:srgbClr val="404040"/>
                </a:solidFill>
                <a:latin typeface="Calibri"/>
                <a:cs typeface="Calibri"/>
              </a:rPr>
              <a:t>15</a:t>
            </a:r>
            <a:r>
              <a:rPr sz="750" spc="34" dirty="0">
                <a:solidFill>
                  <a:srgbClr val="404040"/>
                </a:solidFill>
                <a:latin typeface="Calibri"/>
                <a:cs typeface="Calibri"/>
              </a:rPr>
              <a:t>.</a:t>
            </a:r>
            <a:r>
              <a:rPr sz="750" dirty="0">
                <a:solidFill>
                  <a:srgbClr val="404040"/>
                </a:solidFill>
                <a:latin typeface="Calibri"/>
                <a:cs typeface="Calibri"/>
              </a:rPr>
              <a:t>5</a:t>
            </a:r>
            <a:endParaRPr sz="750">
              <a:solidFill>
                <a:prstClr val="black"/>
              </a:solidFill>
              <a:latin typeface="Calibri"/>
              <a:cs typeface="Calibri"/>
            </a:endParaRPr>
          </a:p>
        </p:txBody>
      </p:sp>
      <p:sp>
        <p:nvSpPr>
          <p:cNvPr id="89" name="object 89"/>
          <p:cNvSpPr txBox="1"/>
          <p:nvPr/>
        </p:nvSpPr>
        <p:spPr>
          <a:xfrm>
            <a:off x="6142530" y="4886331"/>
            <a:ext cx="196561" cy="123723"/>
          </a:xfrm>
          <a:prstGeom prst="rect">
            <a:avLst/>
          </a:prstGeom>
        </p:spPr>
        <p:txBody>
          <a:bodyPr vert="horz" wrap="square" lIns="0" tIns="8226" rIns="0" bIns="0" rtlCol="0">
            <a:spAutoFit/>
          </a:bodyPr>
          <a:lstStyle/>
          <a:p>
            <a:pPr marL="8659" defTabSz="623438">
              <a:spcBef>
                <a:spcPts val="65"/>
              </a:spcBef>
            </a:pPr>
            <a:r>
              <a:rPr sz="750" spc="14" dirty="0">
                <a:solidFill>
                  <a:srgbClr val="404040"/>
                </a:solidFill>
                <a:latin typeface="Calibri"/>
                <a:cs typeface="Calibri"/>
              </a:rPr>
              <a:t>17</a:t>
            </a:r>
            <a:r>
              <a:rPr sz="750" spc="34" dirty="0">
                <a:solidFill>
                  <a:srgbClr val="404040"/>
                </a:solidFill>
                <a:latin typeface="Calibri"/>
                <a:cs typeface="Calibri"/>
              </a:rPr>
              <a:t>.</a:t>
            </a:r>
            <a:r>
              <a:rPr sz="750" dirty="0">
                <a:solidFill>
                  <a:srgbClr val="404040"/>
                </a:solidFill>
                <a:latin typeface="Calibri"/>
                <a:cs typeface="Calibri"/>
              </a:rPr>
              <a:t>7</a:t>
            </a:r>
            <a:endParaRPr sz="750">
              <a:solidFill>
                <a:prstClr val="black"/>
              </a:solidFill>
              <a:latin typeface="Calibri"/>
              <a:cs typeface="Calibri"/>
            </a:endParaRPr>
          </a:p>
        </p:txBody>
      </p:sp>
      <p:sp>
        <p:nvSpPr>
          <p:cNvPr id="90" name="object 90"/>
          <p:cNvSpPr txBox="1"/>
          <p:nvPr/>
        </p:nvSpPr>
        <p:spPr>
          <a:xfrm>
            <a:off x="7044924" y="4524975"/>
            <a:ext cx="227301" cy="239139"/>
          </a:xfrm>
          <a:prstGeom prst="rect">
            <a:avLst/>
          </a:prstGeom>
        </p:spPr>
        <p:txBody>
          <a:bodyPr vert="horz" wrap="square" lIns="0" tIns="8226" rIns="0" bIns="0" rtlCol="0">
            <a:spAutoFit/>
          </a:bodyPr>
          <a:lstStyle/>
          <a:p>
            <a:pPr marL="8659" defTabSz="623438">
              <a:lnSpc>
                <a:spcPts val="856"/>
              </a:lnSpc>
              <a:spcBef>
                <a:spcPts val="65"/>
              </a:spcBef>
            </a:pPr>
            <a:r>
              <a:rPr sz="750" spc="17" dirty="0">
                <a:solidFill>
                  <a:srgbClr val="404040"/>
                </a:solidFill>
                <a:latin typeface="Calibri"/>
                <a:cs typeface="Calibri"/>
              </a:rPr>
              <a:t>29.5</a:t>
            </a:r>
            <a:endParaRPr sz="750">
              <a:solidFill>
                <a:prstClr val="black"/>
              </a:solidFill>
              <a:latin typeface="Calibri"/>
              <a:cs typeface="Calibri"/>
            </a:endParaRPr>
          </a:p>
          <a:p>
            <a:pPr marL="38965" defTabSz="623438">
              <a:lnSpc>
                <a:spcPts val="856"/>
              </a:lnSpc>
            </a:pPr>
            <a:r>
              <a:rPr sz="750" spc="14" dirty="0">
                <a:solidFill>
                  <a:srgbClr val="404040"/>
                </a:solidFill>
                <a:latin typeface="Calibri"/>
                <a:cs typeface="Calibri"/>
              </a:rPr>
              <a:t>29</a:t>
            </a:r>
            <a:r>
              <a:rPr sz="750" spc="34" dirty="0">
                <a:solidFill>
                  <a:srgbClr val="404040"/>
                </a:solidFill>
                <a:latin typeface="Calibri"/>
                <a:cs typeface="Calibri"/>
              </a:rPr>
              <a:t>.</a:t>
            </a:r>
            <a:r>
              <a:rPr sz="750" dirty="0">
                <a:solidFill>
                  <a:srgbClr val="404040"/>
                </a:solidFill>
                <a:latin typeface="Calibri"/>
                <a:cs typeface="Calibri"/>
              </a:rPr>
              <a:t>9</a:t>
            </a:r>
            <a:endParaRPr sz="750">
              <a:solidFill>
                <a:prstClr val="black"/>
              </a:solidFill>
              <a:latin typeface="Calibri"/>
              <a:cs typeface="Calibri"/>
            </a:endParaRPr>
          </a:p>
        </p:txBody>
      </p:sp>
      <p:sp>
        <p:nvSpPr>
          <p:cNvPr id="91" name="object 91"/>
          <p:cNvSpPr txBox="1"/>
          <p:nvPr/>
        </p:nvSpPr>
        <p:spPr>
          <a:xfrm>
            <a:off x="6494304" y="4163619"/>
            <a:ext cx="196561" cy="123723"/>
          </a:xfrm>
          <a:prstGeom prst="rect">
            <a:avLst/>
          </a:prstGeom>
        </p:spPr>
        <p:txBody>
          <a:bodyPr vert="horz" wrap="square" lIns="0" tIns="8226" rIns="0" bIns="0" rtlCol="0">
            <a:spAutoFit/>
          </a:bodyPr>
          <a:lstStyle/>
          <a:p>
            <a:pPr marL="8659" defTabSz="623438">
              <a:spcBef>
                <a:spcPts val="65"/>
              </a:spcBef>
            </a:pPr>
            <a:r>
              <a:rPr sz="750" spc="14" dirty="0">
                <a:solidFill>
                  <a:srgbClr val="404040"/>
                </a:solidFill>
                <a:latin typeface="Calibri"/>
                <a:cs typeface="Calibri"/>
              </a:rPr>
              <a:t>22</a:t>
            </a:r>
            <a:r>
              <a:rPr sz="750" spc="34" dirty="0">
                <a:solidFill>
                  <a:srgbClr val="404040"/>
                </a:solidFill>
                <a:latin typeface="Calibri"/>
                <a:cs typeface="Calibri"/>
              </a:rPr>
              <a:t>.</a:t>
            </a:r>
            <a:r>
              <a:rPr sz="750" dirty="0">
                <a:solidFill>
                  <a:srgbClr val="404040"/>
                </a:solidFill>
                <a:latin typeface="Calibri"/>
                <a:cs typeface="Calibri"/>
              </a:rPr>
              <a:t>3</a:t>
            </a:r>
            <a:endParaRPr sz="750">
              <a:solidFill>
                <a:prstClr val="black"/>
              </a:solidFill>
              <a:latin typeface="Calibri"/>
              <a:cs typeface="Calibri"/>
            </a:endParaRPr>
          </a:p>
        </p:txBody>
      </p:sp>
      <p:sp>
        <p:nvSpPr>
          <p:cNvPr id="92" name="object 92"/>
          <p:cNvSpPr txBox="1"/>
          <p:nvPr/>
        </p:nvSpPr>
        <p:spPr>
          <a:xfrm>
            <a:off x="6433208" y="3802262"/>
            <a:ext cx="211715" cy="239139"/>
          </a:xfrm>
          <a:prstGeom prst="rect">
            <a:avLst/>
          </a:prstGeom>
        </p:spPr>
        <p:txBody>
          <a:bodyPr vert="horz" wrap="square" lIns="0" tIns="8226" rIns="0" bIns="0" rtlCol="0">
            <a:spAutoFit/>
          </a:bodyPr>
          <a:lstStyle/>
          <a:p>
            <a:pPr marL="23812" defTabSz="623438">
              <a:lnSpc>
                <a:spcPts val="856"/>
              </a:lnSpc>
              <a:spcBef>
                <a:spcPts val="65"/>
              </a:spcBef>
            </a:pPr>
            <a:r>
              <a:rPr sz="750" spc="14" dirty="0">
                <a:solidFill>
                  <a:srgbClr val="404040"/>
                </a:solidFill>
                <a:latin typeface="Calibri"/>
                <a:cs typeface="Calibri"/>
              </a:rPr>
              <a:t>21</a:t>
            </a:r>
            <a:r>
              <a:rPr sz="750" spc="34" dirty="0">
                <a:solidFill>
                  <a:srgbClr val="404040"/>
                </a:solidFill>
                <a:latin typeface="Calibri"/>
                <a:cs typeface="Calibri"/>
              </a:rPr>
              <a:t>.</a:t>
            </a:r>
            <a:r>
              <a:rPr sz="750" dirty="0">
                <a:solidFill>
                  <a:srgbClr val="404040"/>
                </a:solidFill>
                <a:latin typeface="Calibri"/>
                <a:cs typeface="Calibri"/>
              </a:rPr>
              <a:t>7</a:t>
            </a:r>
            <a:endParaRPr sz="750">
              <a:solidFill>
                <a:prstClr val="black"/>
              </a:solidFill>
              <a:latin typeface="Calibri"/>
              <a:cs typeface="Calibri"/>
            </a:endParaRPr>
          </a:p>
          <a:p>
            <a:pPr marL="8659" defTabSz="623438">
              <a:lnSpc>
                <a:spcPts val="856"/>
              </a:lnSpc>
            </a:pPr>
            <a:r>
              <a:rPr sz="750" spc="17" dirty="0">
                <a:solidFill>
                  <a:srgbClr val="404040"/>
                </a:solidFill>
                <a:latin typeface="Calibri"/>
                <a:cs typeface="Calibri"/>
              </a:rPr>
              <a:t>21.5</a:t>
            </a:r>
            <a:endParaRPr sz="750">
              <a:solidFill>
                <a:prstClr val="black"/>
              </a:solidFill>
              <a:latin typeface="Calibri"/>
              <a:cs typeface="Calibri"/>
            </a:endParaRPr>
          </a:p>
        </p:txBody>
      </p:sp>
      <p:sp>
        <p:nvSpPr>
          <p:cNvPr id="93" name="object 93"/>
          <p:cNvSpPr txBox="1"/>
          <p:nvPr/>
        </p:nvSpPr>
        <p:spPr>
          <a:xfrm>
            <a:off x="5882494" y="3440907"/>
            <a:ext cx="196561" cy="123723"/>
          </a:xfrm>
          <a:prstGeom prst="rect">
            <a:avLst/>
          </a:prstGeom>
        </p:spPr>
        <p:txBody>
          <a:bodyPr vert="horz" wrap="square" lIns="0" tIns="8226" rIns="0" bIns="0" rtlCol="0">
            <a:spAutoFit/>
          </a:bodyPr>
          <a:lstStyle/>
          <a:p>
            <a:pPr marL="8659" defTabSz="623438">
              <a:spcBef>
                <a:spcPts val="65"/>
              </a:spcBef>
            </a:pPr>
            <a:r>
              <a:rPr sz="750" spc="14" dirty="0">
                <a:solidFill>
                  <a:srgbClr val="404040"/>
                </a:solidFill>
                <a:latin typeface="Calibri"/>
                <a:cs typeface="Calibri"/>
              </a:rPr>
              <a:t>14</a:t>
            </a:r>
            <a:r>
              <a:rPr sz="750" spc="34" dirty="0">
                <a:solidFill>
                  <a:srgbClr val="404040"/>
                </a:solidFill>
                <a:latin typeface="Calibri"/>
                <a:cs typeface="Calibri"/>
              </a:rPr>
              <a:t>.</a:t>
            </a:r>
            <a:r>
              <a:rPr sz="750" dirty="0">
                <a:solidFill>
                  <a:srgbClr val="404040"/>
                </a:solidFill>
                <a:latin typeface="Calibri"/>
                <a:cs typeface="Calibri"/>
              </a:rPr>
              <a:t>3</a:t>
            </a:r>
            <a:endParaRPr sz="750">
              <a:solidFill>
                <a:prstClr val="black"/>
              </a:solidFill>
              <a:latin typeface="Calibri"/>
              <a:cs typeface="Calibri"/>
            </a:endParaRPr>
          </a:p>
        </p:txBody>
      </p:sp>
      <p:sp>
        <p:nvSpPr>
          <p:cNvPr id="94" name="object 94"/>
          <p:cNvSpPr txBox="1"/>
          <p:nvPr/>
        </p:nvSpPr>
        <p:spPr>
          <a:xfrm>
            <a:off x="4699970" y="5253158"/>
            <a:ext cx="2790392" cy="146812"/>
          </a:xfrm>
          <a:prstGeom prst="rect">
            <a:avLst/>
          </a:prstGeom>
        </p:spPr>
        <p:txBody>
          <a:bodyPr vert="horz" wrap="square" lIns="0" tIns="10391" rIns="0" bIns="0" rtlCol="0">
            <a:spAutoFit/>
          </a:bodyPr>
          <a:lstStyle/>
          <a:p>
            <a:pPr marL="8659" defTabSz="623438">
              <a:spcBef>
                <a:spcPts val="82"/>
              </a:spcBef>
              <a:tabLst>
                <a:tab pos="390515" algn="l"/>
                <a:tab pos="741198" algn="l"/>
                <a:tab pos="1123920" algn="l"/>
                <a:tab pos="1506209" algn="l"/>
                <a:tab pos="1888497" algn="l"/>
                <a:tab pos="2270786" algn="l"/>
                <a:tab pos="2653074" algn="l"/>
              </a:tabLst>
            </a:pPr>
            <a:r>
              <a:rPr sz="886" spc="10" dirty="0">
                <a:solidFill>
                  <a:srgbClr val="585858"/>
                </a:solidFill>
                <a:latin typeface="Calibri"/>
                <a:cs typeface="Calibri"/>
              </a:rPr>
              <a:t>0	5	</a:t>
            </a:r>
            <a:r>
              <a:rPr sz="886" spc="51" dirty="0">
                <a:solidFill>
                  <a:srgbClr val="585858"/>
                </a:solidFill>
                <a:latin typeface="Calibri"/>
                <a:cs typeface="Calibri"/>
              </a:rPr>
              <a:t>1</a:t>
            </a:r>
            <a:r>
              <a:rPr sz="886" spc="10" dirty="0">
                <a:solidFill>
                  <a:srgbClr val="585858"/>
                </a:solidFill>
                <a:latin typeface="Calibri"/>
                <a:cs typeface="Calibri"/>
              </a:rPr>
              <a:t>0</a:t>
            </a:r>
            <a:r>
              <a:rPr sz="886" dirty="0">
                <a:solidFill>
                  <a:srgbClr val="585858"/>
                </a:solidFill>
                <a:latin typeface="Calibri"/>
                <a:cs typeface="Calibri"/>
              </a:rPr>
              <a:t>	</a:t>
            </a:r>
            <a:r>
              <a:rPr sz="886" spc="51" dirty="0">
                <a:solidFill>
                  <a:srgbClr val="585858"/>
                </a:solidFill>
                <a:latin typeface="Calibri"/>
                <a:cs typeface="Calibri"/>
              </a:rPr>
              <a:t>1</a:t>
            </a:r>
            <a:r>
              <a:rPr sz="886" spc="10" dirty="0">
                <a:solidFill>
                  <a:srgbClr val="585858"/>
                </a:solidFill>
                <a:latin typeface="Calibri"/>
                <a:cs typeface="Calibri"/>
              </a:rPr>
              <a:t>5</a:t>
            </a:r>
            <a:r>
              <a:rPr sz="886" dirty="0">
                <a:solidFill>
                  <a:srgbClr val="585858"/>
                </a:solidFill>
                <a:latin typeface="Calibri"/>
                <a:cs typeface="Calibri"/>
              </a:rPr>
              <a:t>	</a:t>
            </a:r>
            <a:r>
              <a:rPr sz="886" spc="51" dirty="0">
                <a:solidFill>
                  <a:srgbClr val="585858"/>
                </a:solidFill>
                <a:latin typeface="Calibri"/>
                <a:cs typeface="Calibri"/>
              </a:rPr>
              <a:t>2</a:t>
            </a:r>
            <a:r>
              <a:rPr sz="886" spc="10" dirty="0">
                <a:solidFill>
                  <a:srgbClr val="585858"/>
                </a:solidFill>
                <a:latin typeface="Calibri"/>
                <a:cs typeface="Calibri"/>
              </a:rPr>
              <a:t>0</a:t>
            </a:r>
            <a:r>
              <a:rPr sz="886" dirty="0">
                <a:solidFill>
                  <a:srgbClr val="585858"/>
                </a:solidFill>
                <a:latin typeface="Calibri"/>
                <a:cs typeface="Calibri"/>
              </a:rPr>
              <a:t>	</a:t>
            </a:r>
            <a:r>
              <a:rPr sz="886" spc="51" dirty="0">
                <a:solidFill>
                  <a:srgbClr val="585858"/>
                </a:solidFill>
                <a:latin typeface="Calibri"/>
                <a:cs typeface="Calibri"/>
              </a:rPr>
              <a:t>2</a:t>
            </a:r>
            <a:r>
              <a:rPr sz="886" spc="10" dirty="0">
                <a:solidFill>
                  <a:srgbClr val="585858"/>
                </a:solidFill>
                <a:latin typeface="Calibri"/>
                <a:cs typeface="Calibri"/>
              </a:rPr>
              <a:t>5</a:t>
            </a:r>
            <a:r>
              <a:rPr sz="886" dirty="0">
                <a:solidFill>
                  <a:srgbClr val="585858"/>
                </a:solidFill>
                <a:latin typeface="Calibri"/>
                <a:cs typeface="Calibri"/>
              </a:rPr>
              <a:t>	</a:t>
            </a:r>
            <a:r>
              <a:rPr sz="886" spc="51" dirty="0">
                <a:solidFill>
                  <a:srgbClr val="585858"/>
                </a:solidFill>
                <a:latin typeface="Calibri"/>
                <a:cs typeface="Calibri"/>
              </a:rPr>
              <a:t>3</a:t>
            </a:r>
            <a:r>
              <a:rPr sz="886" spc="10" dirty="0">
                <a:solidFill>
                  <a:srgbClr val="585858"/>
                </a:solidFill>
                <a:latin typeface="Calibri"/>
                <a:cs typeface="Calibri"/>
              </a:rPr>
              <a:t>0</a:t>
            </a:r>
            <a:r>
              <a:rPr sz="886" dirty="0">
                <a:solidFill>
                  <a:srgbClr val="585858"/>
                </a:solidFill>
                <a:latin typeface="Calibri"/>
                <a:cs typeface="Calibri"/>
              </a:rPr>
              <a:t>	</a:t>
            </a:r>
            <a:r>
              <a:rPr sz="886" spc="51" dirty="0">
                <a:solidFill>
                  <a:srgbClr val="585858"/>
                </a:solidFill>
                <a:latin typeface="Calibri"/>
                <a:cs typeface="Calibri"/>
              </a:rPr>
              <a:t>35</a:t>
            </a:r>
            <a:endParaRPr sz="886">
              <a:solidFill>
                <a:prstClr val="black"/>
              </a:solidFill>
              <a:latin typeface="Calibri"/>
              <a:cs typeface="Calibri"/>
            </a:endParaRPr>
          </a:p>
        </p:txBody>
      </p:sp>
      <p:sp>
        <p:nvSpPr>
          <p:cNvPr id="95" name="object 95"/>
          <p:cNvSpPr txBox="1"/>
          <p:nvPr/>
        </p:nvSpPr>
        <p:spPr>
          <a:xfrm>
            <a:off x="4422907" y="4919517"/>
            <a:ext cx="217776" cy="146812"/>
          </a:xfrm>
          <a:prstGeom prst="rect">
            <a:avLst/>
          </a:prstGeom>
        </p:spPr>
        <p:txBody>
          <a:bodyPr vert="horz" wrap="square" lIns="0" tIns="10391" rIns="0" bIns="0" rtlCol="0">
            <a:spAutoFit/>
          </a:bodyPr>
          <a:lstStyle/>
          <a:p>
            <a:pPr marL="8659" defTabSz="623438">
              <a:spcBef>
                <a:spcPts val="82"/>
              </a:spcBef>
            </a:pPr>
            <a:r>
              <a:rPr sz="886" spc="68" dirty="0">
                <a:solidFill>
                  <a:srgbClr val="585858"/>
                </a:solidFill>
                <a:latin typeface="Calibri"/>
                <a:cs typeface="Calibri"/>
              </a:rPr>
              <a:t>V</a:t>
            </a:r>
            <a:r>
              <a:rPr sz="886" spc="55" dirty="0">
                <a:solidFill>
                  <a:srgbClr val="585858"/>
                </a:solidFill>
                <a:latin typeface="Calibri"/>
                <a:cs typeface="Calibri"/>
              </a:rPr>
              <a:t>an</a:t>
            </a:r>
            <a:endParaRPr sz="886">
              <a:solidFill>
                <a:prstClr val="black"/>
              </a:solidFill>
              <a:latin typeface="Calibri"/>
              <a:cs typeface="Calibri"/>
            </a:endParaRPr>
          </a:p>
        </p:txBody>
      </p:sp>
      <p:sp>
        <p:nvSpPr>
          <p:cNvPr id="96" name="object 96"/>
          <p:cNvSpPr txBox="1"/>
          <p:nvPr/>
        </p:nvSpPr>
        <p:spPr>
          <a:xfrm>
            <a:off x="4305407" y="4558214"/>
            <a:ext cx="331210" cy="146812"/>
          </a:xfrm>
          <a:prstGeom prst="rect">
            <a:avLst/>
          </a:prstGeom>
        </p:spPr>
        <p:txBody>
          <a:bodyPr vert="horz" wrap="square" lIns="0" tIns="10391" rIns="0" bIns="0" rtlCol="0">
            <a:spAutoFit/>
          </a:bodyPr>
          <a:lstStyle/>
          <a:p>
            <a:pPr marL="8659" defTabSz="623438">
              <a:spcBef>
                <a:spcPts val="82"/>
              </a:spcBef>
            </a:pPr>
            <a:r>
              <a:rPr sz="886" spc="75" dirty="0">
                <a:solidFill>
                  <a:srgbClr val="585858"/>
                </a:solidFill>
                <a:latin typeface="Calibri"/>
                <a:cs typeface="Calibri"/>
              </a:rPr>
              <a:t>S</a:t>
            </a:r>
            <a:r>
              <a:rPr sz="886" spc="31" dirty="0">
                <a:solidFill>
                  <a:srgbClr val="585858"/>
                </a:solidFill>
                <a:latin typeface="Calibri"/>
                <a:cs typeface="Calibri"/>
              </a:rPr>
              <a:t>e</a:t>
            </a:r>
            <a:r>
              <a:rPr sz="886" spc="44" dirty="0">
                <a:solidFill>
                  <a:srgbClr val="585858"/>
                </a:solidFill>
                <a:latin typeface="Calibri"/>
                <a:cs typeface="Calibri"/>
              </a:rPr>
              <a:t>d</a:t>
            </a:r>
            <a:r>
              <a:rPr sz="886" spc="65" dirty="0">
                <a:solidFill>
                  <a:srgbClr val="585858"/>
                </a:solidFill>
                <a:latin typeface="Calibri"/>
                <a:cs typeface="Calibri"/>
              </a:rPr>
              <a:t>a</a:t>
            </a:r>
            <a:r>
              <a:rPr sz="886" spc="31" dirty="0">
                <a:solidFill>
                  <a:srgbClr val="585858"/>
                </a:solidFill>
                <a:latin typeface="Calibri"/>
                <a:cs typeface="Calibri"/>
              </a:rPr>
              <a:t>n</a:t>
            </a:r>
            <a:endParaRPr sz="886">
              <a:solidFill>
                <a:prstClr val="black"/>
              </a:solidFill>
              <a:latin typeface="Calibri"/>
              <a:cs typeface="Calibri"/>
            </a:endParaRPr>
          </a:p>
        </p:txBody>
      </p:sp>
      <p:sp>
        <p:nvSpPr>
          <p:cNvPr id="97" name="object 97"/>
          <p:cNvSpPr txBox="1"/>
          <p:nvPr/>
        </p:nvSpPr>
        <p:spPr>
          <a:xfrm>
            <a:off x="4092580" y="4196912"/>
            <a:ext cx="542925" cy="146812"/>
          </a:xfrm>
          <a:prstGeom prst="rect">
            <a:avLst/>
          </a:prstGeom>
        </p:spPr>
        <p:txBody>
          <a:bodyPr vert="horz" wrap="square" lIns="0" tIns="10391" rIns="0" bIns="0" rtlCol="0">
            <a:spAutoFit/>
          </a:bodyPr>
          <a:lstStyle/>
          <a:p>
            <a:pPr marL="8659" defTabSz="623438">
              <a:spcBef>
                <a:spcPts val="82"/>
              </a:spcBef>
            </a:pPr>
            <a:r>
              <a:rPr sz="886" spc="51" dirty="0">
                <a:solidFill>
                  <a:srgbClr val="585858"/>
                </a:solidFill>
                <a:latin typeface="Calibri"/>
                <a:cs typeface="Calibri"/>
              </a:rPr>
              <a:t>Sedan</a:t>
            </a:r>
            <a:r>
              <a:rPr sz="886" spc="-34" dirty="0">
                <a:solidFill>
                  <a:srgbClr val="585858"/>
                </a:solidFill>
                <a:latin typeface="Calibri"/>
                <a:cs typeface="Calibri"/>
              </a:rPr>
              <a:t> </a:t>
            </a:r>
            <a:r>
              <a:rPr sz="886" spc="41" dirty="0">
                <a:solidFill>
                  <a:srgbClr val="585858"/>
                </a:solidFill>
                <a:latin typeface="Calibri"/>
                <a:cs typeface="Calibri"/>
              </a:rPr>
              <a:t>Full</a:t>
            </a:r>
            <a:endParaRPr sz="886">
              <a:solidFill>
                <a:prstClr val="black"/>
              </a:solidFill>
              <a:latin typeface="Calibri"/>
              <a:cs typeface="Calibri"/>
            </a:endParaRPr>
          </a:p>
        </p:txBody>
      </p:sp>
      <p:sp>
        <p:nvSpPr>
          <p:cNvPr id="98" name="object 98"/>
          <p:cNvSpPr txBox="1"/>
          <p:nvPr/>
        </p:nvSpPr>
        <p:spPr>
          <a:xfrm>
            <a:off x="4410563" y="3835610"/>
            <a:ext cx="224703" cy="146812"/>
          </a:xfrm>
          <a:prstGeom prst="rect">
            <a:avLst/>
          </a:prstGeom>
        </p:spPr>
        <p:txBody>
          <a:bodyPr vert="horz" wrap="square" lIns="0" tIns="10391" rIns="0" bIns="0" rtlCol="0">
            <a:spAutoFit/>
          </a:bodyPr>
          <a:lstStyle/>
          <a:p>
            <a:pPr marL="8659" defTabSz="623438">
              <a:spcBef>
                <a:spcPts val="82"/>
              </a:spcBef>
            </a:pPr>
            <a:r>
              <a:rPr sz="886" spc="75" dirty="0">
                <a:solidFill>
                  <a:srgbClr val="585858"/>
                </a:solidFill>
                <a:latin typeface="Calibri"/>
                <a:cs typeface="Calibri"/>
              </a:rPr>
              <a:t>S</a:t>
            </a:r>
            <a:r>
              <a:rPr sz="886" spc="31" dirty="0">
                <a:solidFill>
                  <a:srgbClr val="585858"/>
                </a:solidFill>
                <a:latin typeface="Calibri"/>
                <a:cs typeface="Calibri"/>
              </a:rPr>
              <a:t>UV</a:t>
            </a:r>
            <a:endParaRPr sz="886">
              <a:solidFill>
                <a:prstClr val="black"/>
              </a:solidFill>
              <a:latin typeface="Calibri"/>
              <a:cs typeface="Calibri"/>
            </a:endParaRPr>
          </a:p>
        </p:txBody>
      </p:sp>
      <p:sp>
        <p:nvSpPr>
          <p:cNvPr id="99" name="object 99"/>
          <p:cNvSpPr txBox="1"/>
          <p:nvPr/>
        </p:nvSpPr>
        <p:spPr>
          <a:xfrm>
            <a:off x="4336724" y="3474308"/>
            <a:ext cx="295275" cy="146812"/>
          </a:xfrm>
          <a:prstGeom prst="rect">
            <a:avLst/>
          </a:prstGeom>
        </p:spPr>
        <p:txBody>
          <a:bodyPr vert="horz" wrap="square" lIns="0" tIns="10391" rIns="0" bIns="0" rtlCol="0">
            <a:spAutoFit/>
          </a:bodyPr>
          <a:lstStyle/>
          <a:p>
            <a:pPr marL="8659" defTabSz="623438">
              <a:spcBef>
                <a:spcPts val="82"/>
              </a:spcBef>
            </a:pPr>
            <a:r>
              <a:rPr sz="886" spc="55" dirty="0">
                <a:solidFill>
                  <a:srgbClr val="585858"/>
                </a:solidFill>
                <a:latin typeface="Calibri"/>
                <a:cs typeface="Calibri"/>
              </a:rPr>
              <a:t>Tr</a:t>
            </a:r>
            <a:r>
              <a:rPr sz="886" spc="34" dirty="0">
                <a:solidFill>
                  <a:srgbClr val="585858"/>
                </a:solidFill>
                <a:latin typeface="Calibri"/>
                <a:cs typeface="Calibri"/>
              </a:rPr>
              <a:t>u</a:t>
            </a:r>
            <a:r>
              <a:rPr sz="886" spc="27" dirty="0">
                <a:solidFill>
                  <a:srgbClr val="585858"/>
                </a:solidFill>
                <a:latin typeface="Calibri"/>
                <a:cs typeface="Calibri"/>
              </a:rPr>
              <a:t>c</a:t>
            </a:r>
            <a:r>
              <a:rPr sz="886" spc="17" dirty="0">
                <a:solidFill>
                  <a:srgbClr val="585858"/>
                </a:solidFill>
                <a:latin typeface="Calibri"/>
                <a:cs typeface="Calibri"/>
              </a:rPr>
              <a:t>k</a:t>
            </a:r>
            <a:endParaRPr sz="886">
              <a:solidFill>
                <a:prstClr val="black"/>
              </a:solidFill>
              <a:latin typeface="Calibri"/>
              <a:cs typeface="Calibri"/>
            </a:endParaRPr>
          </a:p>
        </p:txBody>
      </p:sp>
      <p:sp>
        <p:nvSpPr>
          <p:cNvPr id="100" name="object 100"/>
          <p:cNvSpPr txBox="1"/>
          <p:nvPr/>
        </p:nvSpPr>
        <p:spPr>
          <a:xfrm>
            <a:off x="5526009" y="3085816"/>
            <a:ext cx="1140835" cy="170980"/>
          </a:xfrm>
          <a:prstGeom prst="rect">
            <a:avLst/>
          </a:prstGeom>
        </p:spPr>
        <p:txBody>
          <a:bodyPr vert="horz" wrap="square" lIns="0" tIns="8226" rIns="0" bIns="0" rtlCol="0">
            <a:spAutoFit/>
          </a:bodyPr>
          <a:lstStyle/>
          <a:p>
            <a:pPr marL="8659" defTabSz="623438">
              <a:spcBef>
                <a:spcPts val="65"/>
              </a:spcBef>
            </a:pPr>
            <a:r>
              <a:rPr sz="1057" b="1" spc="-72" dirty="0">
                <a:solidFill>
                  <a:srgbClr val="585858"/>
                </a:solidFill>
                <a:latin typeface="Century Gothic"/>
                <a:cs typeface="Century Gothic"/>
              </a:rPr>
              <a:t>MPG </a:t>
            </a:r>
            <a:r>
              <a:rPr sz="1057" b="1" spc="-41" dirty="0">
                <a:solidFill>
                  <a:srgbClr val="585858"/>
                </a:solidFill>
                <a:latin typeface="Century Gothic"/>
                <a:cs typeface="Century Gothic"/>
              </a:rPr>
              <a:t>Including</a:t>
            </a:r>
            <a:r>
              <a:rPr sz="1057" b="1" spc="-143" dirty="0">
                <a:solidFill>
                  <a:srgbClr val="585858"/>
                </a:solidFill>
                <a:latin typeface="Century Gothic"/>
                <a:cs typeface="Century Gothic"/>
              </a:rPr>
              <a:t> </a:t>
            </a:r>
            <a:r>
              <a:rPr sz="1057" b="1" spc="-41" dirty="0">
                <a:solidFill>
                  <a:srgbClr val="585858"/>
                </a:solidFill>
                <a:latin typeface="Century Gothic"/>
                <a:cs typeface="Century Gothic"/>
              </a:rPr>
              <a:t>Idle</a:t>
            </a:r>
            <a:endParaRPr sz="1057">
              <a:solidFill>
                <a:prstClr val="black"/>
              </a:solidFill>
              <a:latin typeface="Century Gothic"/>
              <a:cs typeface="Century Gothic"/>
            </a:endParaRPr>
          </a:p>
        </p:txBody>
      </p:sp>
      <p:sp>
        <p:nvSpPr>
          <p:cNvPr id="101" name="object 101"/>
          <p:cNvSpPr/>
          <p:nvPr/>
        </p:nvSpPr>
        <p:spPr>
          <a:xfrm>
            <a:off x="7632928" y="4257337"/>
            <a:ext cx="54119" cy="54119"/>
          </a:xfrm>
          <a:custGeom>
            <a:avLst/>
            <a:gdLst/>
            <a:ahLst/>
            <a:cxnLst/>
            <a:rect l="l" t="t" r="r" b="b"/>
            <a:pathLst>
              <a:path w="79375" h="79375">
                <a:moveTo>
                  <a:pt x="0" y="0"/>
                </a:moveTo>
                <a:lnTo>
                  <a:pt x="78790" y="0"/>
                </a:lnTo>
                <a:lnTo>
                  <a:pt x="78790" y="78790"/>
                </a:lnTo>
                <a:lnTo>
                  <a:pt x="0" y="78790"/>
                </a:lnTo>
                <a:lnTo>
                  <a:pt x="0"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102" name="object 102"/>
          <p:cNvSpPr/>
          <p:nvPr/>
        </p:nvSpPr>
        <p:spPr>
          <a:xfrm>
            <a:off x="7632928" y="4432216"/>
            <a:ext cx="54119" cy="52820"/>
          </a:xfrm>
          <a:custGeom>
            <a:avLst/>
            <a:gdLst/>
            <a:ahLst/>
            <a:cxnLst/>
            <a:rect l="l" t="t" r="r" b="b"/>
            <a:pathLst>
              <a:path w="79375" h="77470">
                <a:moveTo>
                  <a:pt x="0" y="0"/>
                </a:moveTo>
                <a:lnTo>
                  <a:pt x="78790" y="0"/>
                </a:lnTo>
                <a:lnTo>
                  <a:pt x="78790" y="77114"/>
                </a:lnTo>
                <a:lnTo>
                  <a:pt x="0" y="77114"/>
                </a:lnTo>
                <a:lnTo>
                  <a:pt x="0"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103" name="object 103"/>
          <p:cNvSpPr txBox="1"/>
          <p:nvPr/>
        </p:nvSpPr>
        <p:spPr>
          <a:xfrm>
            <a:off x="7700614" y="4149748"/>
            <a:ext cx="365847" cy="364028"/>
          </a:xfrm>
          <a:prstGeom prst="rect">
            <a:avLst/>
          </a:prstGeom>
        </p:spPr>
        <p:txBody>
          <a:bodyPr vert="horz" wrap="square" lIns="0" tIns="68407" rIns="0" bIns="0" rtlCol="0">
            <a:spAutoFit/>
          </a:bodyPr>
          <a:lstStyle/>
          <a:p>
            <a:pPr marL="8659" defTabSz="623438">
              <a:spcBef>
                <a:spcPts val="539"/>
              </a:spcBef>
            </a:pPr>
            <a:r>
              <a:rPr sz="750" spc="20" dirty="0">
                <a:solidFill>
                  <a:srgbClr val="585858"/>
                </a:solidFill>
                <a:latin typeface="Calibri"/>
                <a:cs typeface="Calibri"/>
              </a:rPr>
              <a:t>2019/20</a:t>
            </a:r>
            <a:endParaRPr sz="750">
              <a:solidFill>
                <a:prstClr val="black"/>
              </a:solidFill>
              <a:latin typeface="Calibri"/>
              <a:cs typeface="Calibri"/>
            </a:endParaRPr>
          </a:p>
          <a:p>
            <a:pPr marL="8659" defTabSz="623438">
              <a:spcBef>
                <a:spcPts val="470"/>
              </a:spcBef>
            </a:pPr>
            <a:r>
              <a:rPr sz="750" spc="20" dirty="0">
                <a:solidFill>
                  <a:srgbClr val="585858"/>
                </a:solidFill>
                <a:latin typeface="Calibri"/>
                <a:cs typeface="Calibri"/>
              </a:rPr>
              <a:t>2018/19</a:t>
            </a:r>
            <a:endParaRPr sz="750">
              <a:solidFill>
                <a:prstClr val="black"/>
              </a:solidFill>
              <a:latin typeface="Calibri"/>
              <a:cs typeface="Calibri"/>
            </a:endParaRPr>
          </a:p>
        </p:txBody>
      </p:sp>
      <p:sp>
        <p:nvSpPr>
          <p:cNvPr id="107" name="object 107"/>
          <p:cNvSpPr txBox="1"/>
          <p:nvPr/>
        </p:nvSpPr>
        <p:spPr>
          <a:xfrm>
            <a:off x="3946216" y="6442103"/>
            <a:ext cx="4299672" cy="265598"/>
          </a:xfrm>
          <a:prstGeom prst="rect">
            <a:avLst/>
          </a:prstGeom>
        </p:spPr>
        <p:txBody>
          <a:bodyPr vert="horz" wrap="square" lIns="0" tIns="4330" rIns="0" bIns="0" rtlCol="0">
            <a:spAutoFit/>
          </a:bodyPr>
          <a:lstStyle/>
          <a:p>
            <a:pPr algn="ctr" defTabSz="623438">
              <a:spcBef>
                <a:spcPts val="34"/>
              </a:spcBef>
            </a:pPr>
            <a:r>
              <a:rPr sz="682" i="1" spc="-20" dirty="0">
                <a:solidFill>
                  <a:srgbClr val="231F20"/>
                </a:solidFill>
                <a:latin typeface="Calibri"/>
                <a:cs typeface="Calibri"/>
              </a:rPr>
              <a:t>*Note</a:t>
            </a:r>
            <a:r>
              <a:rPr sz="682" i="1" spc="-27" dirty="0">
                <a:solidFill>
                  <a:srgbClr val="231F20"/>
                </a:solidFill>
                <a:latin typeface="Calibri"/>
                <a:cs typeface="Calibri"/>
              </a:rPr>
              <a:t> </a:t>
            </a:r>
            <a:r>
              <a:rPr sz="682" i="1" spc="-3" dirty="0">
                <a:solidFill>
                  <a:srgbClr val="231F20"/>
                </a:solidFill>
                <a:latin typeface="Calibri"/>
                <a:cs typeface="Calibri"/>
              </a:rPr>
              <a:t>that</a:t>
            </a:r>
            <a:r>
              <a:rPr sz="682" i="1" spc="-27" dirty="0">
                <a:solidFill>
                  <a:srgbClr val="231F20"/>
                </a:solidFill>
                <a:latin typeface="Calibri"/>
                <a:cs typeface="Calibri"/>
              </a:rPr>
              <a:t> </a:t>
            </a:r>
            <a:r>
              <a:rPr sz="682" i="1" spc="-7" dirty="0">
                <a:solidFill>
                  <a:srgbClr val="231F20"/>
                </a:solidFill>
                <a:latin typeface="Calibri"/>
                <a:cs typeface="Calibri"/>
              </a:rPr>
              <a:t>the</a:t>
            </a:r>
            <a:r>
              <a:rPr sz="682" i="1" spc="-27" dirty="0">
                <a:solidFill>
                  <a:srgbClr val="231F20"/>
                </a:solidFill>
                <a:latin typeface="Calibri"/>
                <a:cs typeface="Calibri"/>
              </a:rPr>
              <a:t> </a:t>
            </a:r>
            <a:r>
              <a:rPr sz="682" i="1" spc="-3" dirty="0">
                <a:solidFill>
                  <a:srgbClr val="231F20"/>
                </a:solidFill>
                <a:latin typeface="Calibri"/>
                <a:cs typeface="Calibri"/>
              </a:rPr>
              <a:t>numbers</a:t>
            </a:r>
            <a:r>
              <a:rPr sz="682" i="1" spc="-24" dirty="0">
                <a:solidFill>
                  <a:srgbClr val="231F20"/>
                </a:solidFill>
                <a:latin typeface="Calibri"/>
                <a:cs typeface="Calibri"/>
              </a:rPr>
              <a:t> </a:t>
            </a:r>
            <a:r>
              <a:rPr sz="682" i="1" spc="-3" dirty="0">
                <a:solidFill>
                  <a:srgbClr val="231F20"/>
                </a:solidFill>
                <a:latin typeface="Calibri"/>
                <a:cs typeface="Calibri"/>
              </a:rPr>
              <a:t>provided</a:t>
            </a:r>
            <a:r>
              <a:rPr sz="682" i="1" spc="-27" dirty="0">
                <a:solidFill>
                  <a:srgbClr val="231F20"/>
                </a:solidFill>
                <a:latin typeface="Calibri"/>
                <a:cs typeface="Calibri"/>
              </a:rPr>
              <a:t> </a:t>
            </a:r>
            <a:r>
              <a:rPr sz="682" i="1" spc="7" dirty="0">
                <a:solidFill>
                  <a:srgbClr val="231F20"/>
                </a:solidFill>
                <a:latin typeface="Calibri"/>
                <a:cs typeface="Calibri"/>
              </a:rPr>
              <a:t>on</a:t>
            </a:r>
            <a:r>
              <a:rPr sz="682" i="1" spc="-27" dirty="0">
                <a:solidFill>
                  <a:srgbClr val="231F20"/>
                </a:solidFill>
                <a:latin typeface="Calibri"/>
                <a:cs typeface="Calibri"/>
              </a:rPr>
              <a:t> </a:t>
            </a:r>
            <a:r>
              <a:rPr sz="682" i="1" spc="-7" dirty="0">
                <a:solidFill>
                  <a:srgbClr val="231F20"/>
                </a:solidFill>
                <a:latin typeface="Calibri"/>
                <a:cs typeface="Calibri"/>
              </a:rPr>
              <a:t>last</a:t>
            </a:r>
            <a:r>
              <a:rPr sz="682" i="1" spc="-24" dirty="0">
                <a:solidFill>
                  <a:srgbClr val="231F20"/>
                </a:solidFill>
                <a:latin typeface="Calibri"/>
                <a:cs typeface="Calibri"/>
              </a:rPr>
              <a:t> </a:t>
            </a:r>
            <a:r>
              <a:rPr sz="682" i="1" spc="-20" dirty="0">
                <a:solidFill>
                  <a:srgbClr val="231F20"/>
                </a:solidFill>
                <a:latin typeface="Calibri"/>
                <a:cs typeface="Calibri"/>
              </a:rPr>
              <a:t>year’s</a:t>
            </a:r>
            <a:r>
              <a:rPr sz="682" i="1" spc="-27" dirty="0">
                <a:solidFill>
                  <a:srgbClr val="231F20"/>
                </a:solidFill>
                <a:latin typeface="Calibri"/>
                <a:cs typeface="Calibri"/>
              </a:rPr>
              <a:t> </a:t>
            </a:r>
            <a:r>
              <a:rPr sz="682" i="1" spc="-10" dirty="0">
                <a:solidFill>
                  <a:srgbClr val="231F20"/>
                </a:solidFill>
                <a:latin typeface="Calibri"/>
                <a:cs typeface="Calibri"/>
              </a:rPr>
              <a:t>report</a:t>
            </a:r>
            <a:r>
              <a:rPr sz="682" i="1" spc="-27" dirty="0">
                <a:solidFill>
                  <a:srgbClr val="231F20"/>
                </a:solidFill>
                <a:latin typeface="Calibri"/>
                <a:cs typeface="Calibri"/>
              </a:rPr>
              <a:t> </a:t>
            </a:r>
            <a:r>
              <a:rPr sz="682" i="1" dirty="0">
                <a:solidFill>
                  <a:srgbClr val="231F20"/>
                </a:solidFill>
                <a:latin typeface="Calibri"/>
                <a:cs typeface="Calibri"/>
              </a:rPr>
              <a:t>have</a:t>
            </a:r>
            <a:r>
              <a:rPr sz="682" i="1" spc="-24" dirty="0">
                <a:solidFill>
                  <a:srgbClr val="231F20"/>
                </a:solidFill>
                <a:latin typeface="Calibri"/>
                <a:cs typeface="Calibri"/>
              </a:rPr>
              <a:t> </a:t>
            </a:r>
            <a:r>
              <a:rPr sz="682" i="1" spc="-3" dirty="0">
                <a:solidFill>
                  <a:srgbClr val="231F20"/>
                </a:solidFill>
                <a:latin typeface="Calibri"/>
                <a:cs typeface="Calibri"/>
              </a:rPr>
              <a:t>been</a:t>
            </a:r>
            <a:r>
              <a:rPr sz="682" i="1" spc="-27" dirty="0">
                <a:solidFill>
                  <a:srgbClr val="231F20"/>
                </a:solidFill>
                <a:latin typeface="Calibri"/>
                <a:cs typeface="Calibri"/>
              </a:rPr>
              <a:t> </a:t>
            </a:r>
            <a:r>
              <a:rPr sz="682" i="1" spc="-10" dirty="0">
                <a:solidFill>
                  <a:srgbClr val="231F20"/>
                </a:solidFill>
                <a:latin typeface="Calibri"/>
                <a:cs typeface="Calibri"/>
              </a:rPr>
              <a:t>corrected</a:t>
            </a:r>
            <a:r>
              <a:rPr sz="682" i="1" spc="-27" dirty="0">
                <a:solidFill>
                  <a:srgbClr val="231F20"/>
                </a:solidFill>
                <a:latin typeface="Calibri"/>
                <a:cs typeface="Calibri"/>
              </a:rPr>
              <a:t> </a:t>
            </a:r>
            <a:r>
              <a:rPr sz="682" i="1" spc="-10" dirty="0">
                <a:solidFill>
                  <a:srgbClr val="231F20"/>
                </a:solidFill>
                <a:latin typeface="Calibri"/>
                <a:cs typeface="Calibri"/>
              </a:rPr>
              <a:t>for</a:t>
            </a:r>
            <a:r>
              <a:rPr sz="682" i="1" spc="-24" dirty="0">
                <a:solidFill>
                  <a:srgbClr val="231F20"/>
                </a:solidFill>
                <a:latin typeface="Calibri"/>
                <a:cs typeface="Calibri"/>
              </a:rPr>
              <a:t> </a:t>
            </a:r>
            <a:r>
              <a:rPr sz="682" i="1" spc="-3" dirty="0">
                <a:solidFill>
                  <a:srgbClr val="231F20"/>
                </a:solidFill>
                <a:latin typeface="Calibri"/>
                <a:cs typeface="Calibri"/>
              </a:rPr>
              <a:t>this</a:t>
            </a:r>
            <a:r>
              <a:rPr sz="682" i="1" spc="-27" dirty="0">
                <a:solidFill>
                  <a:srgbClr val="231F20"/>
                </a:solidFill>
                <a:latin typeface="Calibri"/>
                <a:cs typeface="Calibri"/>
              </a:rPr>
              <a:t> </a:t>
            </a:r>
            <a:r>
              <a:rPr sz="682" i="1" spc="-10" dirty="0">
                <a:solidFill>
                  <a:srgbClr val="231F20"/>
                </a:solidFill>
                <a:latin typeface="Calibri"/>
                <a:cs typeface="Calibri"/>
              </a:rPr>
              <a:t>year</a:t>
            </a:r>
            <a:r>
              <a:rPr sz="682" i="1" spc="-27" dirty="0">
                <a:solidFill>
                  <a:srgbClr val="231F20"/>
                </a:solidFill>
                <a:latin typeface="Calibri"/>
                <a:cs typeface="Calibri"/>
              </a:rPr>
              <a:t> </a:t>
            </a:r>
            <a:r>
              <a:rPr sz="682" i="1" spc="-3" dirty="0">
                <a:solidFill>
                  <a:srgbClr val="231F20"/>
                </a:solidFill>
                <a:latin typeface="Calibri"/>
                <a:cs typeface="Calibri"/>
              </a:rPr>
              <a:t>as</a:t>
            </a:r>
            <a:r>
              <a:rPr sz="682" i="1" spc="-24" dirty="0">
                <a:solidFill>
                  <a:srgbClr val="231F20"/>
                </a:solidFill>
                <a:latin typeface="Calibri"/>
                <a:cs typeface="Calibri"/>
              </a:rPr>
              <a:t> </a:t>
            </a:r>
            <a:r>
              <a:rPr sz="682" i="1" spc="-17" dirty="0">
                <a:solidFill>
                  <a:srgbClr val="231F20"/>
                </a:solidFill>
                <a:latin typeface="Calibri"/>
                <a:cs typeface="Calibri"/>
              </a:rPr>
              <a:t>we</a:t>
            </a:r>
            <a:r>
              <a:rPr sz="682" i="1" spc="-27" dirty="0">
                <a:solidFill>
                  <a:srgbClr val="231F20"/>
                </a:solidFill>
                <a:latin typeface="Calibri"/>
                <a:cs typeface="Calibri"/>
              </a:rPr>
              <a:t> </a:t>
            </a:r>
            <a:r>
              <a:rPr sz="682" i="1" spc="3" dirty="0">
                <a:solidFill>
                  <a:srgbClr val="231F20"/>
                </a:solidFill>
                <a:latin typeface="Calibri"/>
                <a:cs typeface="Calibri"/>
              </a:rPr>
              <a:t>found</a:t>
            </a:r>
            <a:r>
              <a:rPr sz="682" i="1" spc="-27" dirty="0">
                <a:solidFill>
                  <a:srgbClr val="231F20"/>
                </a:solidFill>
                <a:latin typeface="Calibri"/>
                <a:cs typeface="Calibri"/>
              </a:rPr>
              <a:t> </a:t>
            </a:r>
            <a:r>
              <a:rPr sz="682" i="1" spc="3" dirty="0">
                <a:solidFill>
                  <a:srgbClr val="231F20"/>
                </a:solidFill>
                <a:latin typeface="Calibri"/>
                <a:cs typeface="Calibri"/>
              </a:rPr>
              <a:t>a</a:t>
            </a:r>
            <a:r>
              <a:rPr sz="682" i="1" spc="-24" dirty="0">
                <a:solidFill>
                  <a:srgbClr val="231F20"/>
                </a:solidFill>
                <a:latin typeface="Calibri"/>
                <a:cs typeface="Calibri"/>
              </a:rPr>
              <a:t> </a:t>
            </a:r>
            <a:r>
              <a:rPr sz="682" i="1" spc="-3" dirty="0">
                <a:solidFill>
                  <a:srgbClr val="231F20"/>
                </a:solidFill>
                <a:latin typeface="Calibri"/>
                <a:cs typeface="Calibri"/>
              </a:rPr>
              <a:t>discrepancy</a:t>
            </a:r>
            <a:r>
              <a:rPr sz="682" i="1" spc="-27" dirty="0">
                <a:solidFill>
                  <a:srgbClr val="231F20"/>
                </a:solidFill>
                <a:latin typeface="Calibri"/>
                <a:cs typeface="Calibri"/>
              </a:rPr>
              <a:t> </a:t>
            </a:r>
            <a:r>
              <a:rPr sz="682" i="1" spc="3" dirty="0">
                <a:solidFill>
                  <a:srgbClr val="231F20"/>
                </a:solidFill>
                <a:latin typeface="Calibri"/>
                <a:cs typeface="Calibri"/>
              </a:rPr>
              <a:t>in</a:t>
            </a:r>
            <a:r>
              <a:rPr sz="682" i="1" spc="-27" dirty="0">
                <a:solidFill>
                  <a:srgbClr val="231F20"/>
                </a:solidFill>
                <a:latin typeface="Calibri"/>
                <a:cs typeface="Calibri"/>
              </a:rPr>
              <a:t> </a:t>
            </a:r>
            <a:r>
              <a:rPr sz="682" i="1" spc="-7" dirty="0">
                <a:solidFill>
                  <a:srgbClr val="231F20"/>
                </a:solidFill>
                <a:latin typeface="Calibri"/>
                <a:cs typeface="Calibri"/>
              </a:rPr>
              <a:t>the</a:t>
            </a:r>
            <a:r>
              <a:rPr sz="682" i="1" spc="-24" dirty="0">
                <a:solidFill>
                  <a:srgbClr val="231F20"/>
                </a:solidFill>
                <a:latin typeface="Calibri"/>
                <a:cs typeface="Calibri"/>
              </a:rPr>
              <a:t> </a:t>
            </a:r>
            <a:r>
              <a:rPr sz="682" i="1" spc="-7" dirty="0">
                <a:solidFill>
                  <a:srgbClr val="231F20"/>
                </a:solidFill>
                <a:latin typeface="Calibri"/>
                <a:cs typeface="Calibri"/>
              </a:rPr>
              <a:t>data.</a:t>
            </a:r>
            <a:endParaRPr sz="682">
              <a:solidFill>
                <a:prstClr val="black"/>
              </a:solidFill>
              <a:latin typeface="Calibri"/>
              <a:cs typeface="Calibri"/>
            </a:endParaRPr>
          </a:p>
          <a:p>
            <a:pPr algn="ctr" defTabSz="623438">
              <a:spcBef>
                <a:spcPts val="409"/>
              </a:spcBef>
            </a:pPr>
            <a:r>
              <a:rPr sz="682" spc="3" dirty="0">
                <a:solidFill>
                  <a:srgbClr val="231F20"/>
                </a:solidFill>
                <a:latin typeface="Calibri"/>
                <a:cs typeface="Calibri"/>
              </a:rPr>
              <a:t>7</a:t>
            </a:r>
            <a:endParaRPr sz="682">
              <a:solidFill>
                <a:prstClr val="black"/>
              </a:solidFill>
              <a:latin typeface="Calibri"/>
              <a:cs typeface="Calibri"/>
            </a:endParaRPr>
          </a:p>
        </p:txBody>
      </p:sp>
      <p:sp>
        <p:nvSpPr>
          <p:cNvPr id="104" name="object 104"/>
          <p:cNvSpPr txBox="1"/>
          <p:nvPr/>
        </p:nvSpPr>
        <p:spPr>
          <a:xfrm>
            <a:off x="4721836" y="264102"/>
            <a:ext cx="2748395" cy="501314"/>
          </a:xfrm>
          <a:prstGeom prst="rect">
            <a:avLst/>
          </a:prstGeom>
        </p:spPr>
        <p:txBody>
          <a:bodyPr vert="horz" wrap="square" lIns="0" tIns="8659" rIns="0" bIns="0" rtlCol="0">
            <a:spAutoFit/>
          </a:bodyPr>
          <a:lstStyle/>
          <a:p>
            <a:pPr algn="ctr" defTabSz="623438">
              <a:spcBef>
                <a:spcPts val="68"/>
              </a:spcBef>
            </a:pPr>
            <a:r>
              <a:rPr sz="1227" b="1" spc="-48" dirty="0">
                <a:solidFill>
                  <a:srgbClr val="B5292D"/>
                </a:solidFill>
                <a:latin typeface="Century Gothic"/>
                <a:cs typeface="Century Gothic"/>
              </a:rPr>
              <a:t>Fiscal</a:t>
            </a:r>
            <a:r>
              <a:rPr sz="1227" b="1" spc="-150" dirty="0">
                <a:solidFill>
                  <a:srgbClr val="B5292D"/>
                </a:solidFill>
                <a:latin typeface="Century Gothic"/>
                <a:cs typeface="Century Gothic"/>
              </a:rPr>
              <a:t> </a:t>
            </a:r>
            <a:r>
              <a:rPr sz="1227" b="1" spc="-99" dirty="0">
                <a:solidFill>
                  <a:srgbClr val="B5292D"/>
                </a:solidFill>
                <a:latin typeface="Century Gothic"/>
                <a:cs typeface="Century Gothic"/>
              </a:rPr>
              <a:t>Year</a:t>
            </a:r>
            <a:r>
              <a:rPr sz="1227" b="1" spc="-95" dirty="0">
                <a:solidFill>
                  <a:srgbClr val="B5292D"/>
                </a:solidFill>
                <a:latin typeface="Century Gothic"/>
                <a:cs typeface="Century Gothic"/>
              </a:rPr>
              <a:t> </a:t>
            </a:r>
            <a:r>
              <a:rPr sz="1227" b="1" spc="-68" dirty="0">
                <a:solidFill>
                  <a:srgbClr val="B5292D"/>
                </a:solidFill>
                <a:latin typeface="Century Gothic"/>
                <a:cs typeface="Century Gothic"/>
              </a:rPr>
              <a:t>Comparison</a:t>
            </a:r>
            <a:r>
              <a:rPr sz="1227" b="1" spc="-99" dirty="0">
                <a:solidFill>
                  <a:srgbClr val="B5292D"/>
                </a:solidFill>
                <a:latin typeface="Century Gothic"/>
                <a:cs typeface="Century Gothic"/>
              </a:rPr>
              <a:t> </a:t>
            </a:r>
            <a:r>
              <a:rPr sz="1227" b="1" spc="-24" dirty="0">
                <a:solidFill>
                  <a:srgbClr val="B5292D"/>
                </a:solidFill>
                <a:latin typeface="Century Gothic"/>
                <a:cs typeface="Century Gothic"/>
              </a:rPr>
              <a:t>Miles</a:t>
            </a:r>
            <a:r>
              <a:rPr sz="1227" b="1" spc="-95" dirty="0">
                <a:solidFill>
                  <a:srgbClr val="B5292D"/>
                </a:solidFill>
                <a:latin typeface="Century Gothic"/>
                <a:cs typeface="Century Gothic"/>
              </a:rPr>
              <a:t> </a:t>
            </a:r>
            <a:r>
              <a:rPr sz="1227" b="1" spc="-24" dirty="0">
                <a:solidFill>
                  <a:srgbClr val="B5292D"/>
                </a:solidFill>
                <a:latin typeface="Century Gothic"/>
                <a:cs typeface="Century Gothic"/>
              </a:rPr>
              <a:t>Per</a:t>
            </a:r>
            <a:r>
              <a:rPr sz="1227" b="1" spc="-95" dirty="0">
                <a:solidFill>
                  <a:srgbClr val="B5292D"/>
                </a:solidFill>
                <a:latin typeface="Century Gothic"/>
                <a:cs typeface="Century Gothic"/>
              </a:rPr>
              <a:t> </a:t>
            </a:r>
            <a:r>
              <a:rPr sz="1227" b="1" spc="-61" dirty="0">
                <a:solidFill>
                  <a:srgbClr val="B5292D"/>
                </a:solidFill>
                <a:latin typeface="Century Gothic"/>
                <a:cs typeface="Century Gothic"/>
              </a:rPr>
              <a:t>Gallon</a:t>
            </a:r>
            <a:endParaRPr sz="1227">
              <a:solidFill>
                <a:prstClr val="black"/>
              </a:solidFill>
              <a:latin typeface="Century Gothic"/>
              <a:cs typeface="Century Gothic"/>
            </a:endParaRPr>
          </a:p>
          <a:p>
            <a:pPr marL="866" algn="ctr" defTabSz="623438">
              <a:spcBef>
                <a:spcPts val="1064"/>
              </a:spcBef>
            </a:pPr>
            <a:r>
              <a:rPr sz="1057" b="1" spc="-7" dirty="0">
                <a:solidFill>
                  <a:srgbClr val="585858"/>
                </a:solidFill>
                <a:latin typeface="Century Gothic"/>
                <a:cs typeface="Century Gothic"/>
              </a:rPr>
              <a:t>Driving</a:t>
            </a:r>
            <a:r>
              <a:rPr sz="1057" b="1" spc="-89" dirty="0">
                <a:solidFill>
                  <a:srgbClr val="585858"/>
                </a:solidFill>
                <a:latin typeface="Century Gothic"/>
                <a:cs typeface="Century Gothic"/>
              </a:rPr>
              <a:t> </a:t>
            </a:r>
            <a:r>
              <a:rPr sz="1057" b="1" spc="-72" dirty="0">
                <a:solidFill>
                  <a:srgbClr val="585858"/>
                </a:solidFill>
                <a:latin typeface="Century Gothic"/>
                <a:cs typeface="Century Gothic"/>
              </a:rPr>
              <a:t>MPG</a:t>
            </a:r>
            <a:endParaRPr sz="1057">
              <a:solidFill>
                <a:prstClr val="black"/>
              </a:solidFill>
              <a:latin typeface="Century Gothic"/>
              <a:cs typeface="Century Gothic"/>
            </a:endParaRPr>
          </a:p>
        </p:txBody>
      </p:sp>
      <p:sp>
        <p:nvSpPr>
          <p:cNvPr id="105" name="object 105"/>
          <p:cNvSpPr txBox="1"/>
          <p:nvPr/>
        </p:nvSpPr>
        <p:spPr>
          <a:xfrm>
            <a:off x="3758046" y="5494193"/>
            <a:ext cx="4675909" cy="212471"/>
          </a:xfrm>
          <a:prstGeom prst="rect">
            <a:avLst/>
          </a:prstGeom>
          <a:solidFill>
            <a:srgbClr val="00215B"/>
          </a:solidFill>
        </p:spPr>
        <p:txBody>
          <a:bodyPr vert="horz" wrap="square" lIns="0" tIns="96116" rIns="0" bIns="0" rtlCol="0">
            <a:spAutoFit/>
          </a:bodyPr>
          <a:lstStyle/>
          <a:p>
            <a:pPr marL="143304" defTabSz="623438">
              <a:spcBef>
                <a:spcPts val="757"/>
              </a:spcBef>
            </a:pPr>
            <a:r>
              <a:rPr sz="750" spc="10" dirty="0">
                <a:solidFill>
                  <a:srgbClr val="FFFFFF"/>
                </a:solidFill>
                <a:latin typeface="Calibri"/>
                <a:cs typeface="Calibri"/>
              </a:rPr>
              <a:t>Includes </a:t>
            </a:r>
            <a:r>
              <a:rPr sz="750" spc="14" dirty="0">
                <a:solidFill>
                  <a:srgbClr val="FFFFFF"/>
                </a:solidFill>
                <a:latin typeface="Calibri"/>
                <a:cs typeface="Calibri"/>
              </a:rPr>
              <a:t>only </a:t>
            </a:r>
            <a:r>
              <a:rPr sz="750" spc="7" dirty="0">
                <a:solidFill>
                  <a:srgbClr val="FFFFFF"/>
                </a:solidFill>
                <a:latin typeface="Calibri"/>
                <a:cs typeface="Calibri"/>
              </a:rPr>
              <a:t>vehicles with </a:t>
            </a:r>
            <a:r>
              <a:rPr sz="750" spc="3" dirty="0">
                <a:solidFill>
                  <a:srgbClr val="FFFFFF"/>
                </a:solidFill>
                <a:latin typeface="Calibri"/>
                <a:cs typeface="Calibri"/>
              </a:rPr>
              <a:t>telematics </a:t>
            </a:r>
            <a:r>
              <a:rPr sz="750" dirty="0">
                <a:solidFill>
                  <a:srgbClr val="FFFFFF"/>
                </a:solidFill>
                <a:latin typeface="Calibri"/>
                <a:cs typeface="Calibri"/>
              </a:rPr>
              <a:t>installed. </a:t>
            </a:r>
            <a:r>
              <a:rPr sz="750" spc="14" dirty="0">
                <a:solidFill>
                  <a:srgbClr val="FFFFFF"/>
                </a:solidFill>
                <a:latin typeface="Calibri"/>
                <a:cs typeface="Calibri"/>
              </a:rPr>
              <a:t>Does </a:t>
            </a:r>
            <a:r>
              <a:rPr sz="750" spc="10" dirty="0">
                <a:solidFill>
                  <a:srgbClr val="FFFFFF"/>
                </a:solidFill>
                <a:latin typeface="Calibri"/>
                <a:cs typeface="Calibri"/>
              </a:rPr>
              <a:t>not </a:t>
            </a:r>
            <a:r>
              <a:rPr sz="750" spc="14" dirty="0">
                <a:solidFill>
                  <a:srgbClr val="FFFFFF"/>
                </a:solidFill>
                <a:latin typeface="Calibri"/>
                <a:cs typeface="Calibri"/>
              </a:rPr>
              <a:t>include PSP </a:t>
            </a:r>
            <a:r>
              <a:rPr sz="750" dirty="0">
                <a:solidFill>
                  <a:srgbClr val="FFFFFF"/>
                </a:solidFill>
                <a:latin typeface="Calibri"/>
                <a:cs typeface="Calibri"/>
              </a:rPr>
              <a:t>or </a:t>
            </a:r>
            <a:r>
              <a:rPr sz="750" spc="3" dirty="0">
                <a:solidFill>
                  <a:srgbClr val="FFFFFF"/>
                </a:solidFill>
                <a:latin typeface="Calibri"/>
                <a:cs typeface="Calibri"/>
              </a:rPr>
              <a:t>Attorney General </a:t>
            </a:r>
            <a:r>
              <a:rPr sz="750" dirty="0">
                <a:solidFill>
                  <a:srgbClr val="FFFFFF"/>
                </a:solidFill>
                <a:latin typeface="Calibri"/>
                <a:cs typeface="Calibri"/>
              </a:rPr>
              <a:t>(Telematics</a:t>
            </a:r>
            <a:r>
              <a:rPr sz="750" spc="-65" dirty="0">
                <a:solidFill>
                  <a:srgbClr val="FFFFFF"/>
                </a:solidFill>
                <a:latin typeface="Calibri"/>
                <a:cs typeface="Calibri"/>
              </a:rPr>
              <a:t> </a:t>
            </a:r>
            <a:r>
              <a:rPr sz="750" dirty="0">
                <a:solidFill>
                  <a:srgbClr val="FFFFFF"/>
                </a:solidFill>
                <a:latin typeface="Calibri"/>
                <a:cs typeface="Calibri"/>
              </a:rPr>
              <a:t>exempt).</a:t>
            </a:r>
            <a:endParaRPr sz="750">
              <a:solidFill>
                <a:prstClr val="black"/>
              </a:solidFill>
              <a:latin typeface="Calibri"/>
              <a:cs typeface="Calibri"/>
            </a:endParaRPr>
          </a:p>
        </p:txBody>
      </p:sp>
      <p:graphicFrame>
        <p:nvGraphicFramePr>
          <p:cNvPr id="106" name="object 106"/>
          <p:cNvGraphicFramePr>
            <a:graphicFrameLocks noGrp="1"/>
          </p:cNvGraphicFramePr>
          <p:nvPr/>
        </p:nvGraphicFramePr>
        <p:xfrm>
          <a:off x="3913909" y="5844887"/>
          <a:ext cx="4364182" cy="570200"/>
        </p:xfrm>
        <a:graphic>
          <a:graphicData uri="http://schemas.openxmlformats.org/drawingml/2006/table">
            <a:tbl>
              <a:tblPr firstRow="1" bandRow="1">
                <a:tableStyleId>{2D5ABB26-0587-4C30-8999-92F81FD0307C}</a:tableStyleId>
              </a:tblPr>
              <a:tblGrid>
                <a:gridCol w="175347">
                  <a:extLst>
                    <a:ext uri="{9D8B030D-6E8A-4147-A177-3AD203B41FA5}">
                      <a16:colId xmlns:a16="http://schemas.microsoft.com/office/drawing/2014/main" val="20000"/>
                    </a:ext>
                  </a:extLst>
                </a:gridCol>
                <a:gridCol w="506557">
                  <a:extLst>
                    <a:ext uri="{9D8B030D-6E8A-4147-A177-3AD203B41FA5}">
                      <a16:colId xmlns:a16="http://schemas.microsoft.com/office/drawing/2014/main" val="20001"/>
                    </a:ext>
                  </a:extLst>
                </a:gridCol>
                <a:gridCol w="701386">
                  <a:extLst>
                    <a:ext uri="{9D8B030D-6E8A-4147-A177-3AD203B41FA5}">
                      <a16:colId xmlns:a16="http://schemas.microsoft.com/office/drawing/2014/main" val="20002"/>
                    </a:ext>
                  </a:extLst>
                </a:gridCol>
                <a:gridCol w="701386">
                  <a:extLst>
                    <a:ext uri="{9D8B030D-6E8A-4147-A177-3AD203B41FA5}">
                      <a16:colId xmlns:a16="http://schemas.microsoft.com/office/drawing/2014/main" val="20003"/>
                    </a:ext>
                  </a:extLst>
                </a:gridCol>
                <a:gridCol w="701386">
                  <a:extLst>
                    <a:ext uri="{9D8B030D-6E8A-4147-A177-3AD203B41FA5}">
                      <a16:colId xmlns:a16="http://schemas.microsoft.com/office/drawing/2014/main" val="20004"/>
                    </a:ext>
                  </a:extLst>
                </a:gridCol>
                <a:gridCol w="701386">
                  <a:extLst>
                    <a:ext uri="{9D8B030D-6E8A-4147-A177-3AD203B41FA5}">
                      <a16:colId xmlns:a16="http://schemas.microsoft.com/office/drawing/2014/main" val="20005"/>
                    </a:ext>
                  </a:extLst>
                </a:gridCol>
                <a:gridCol w="701386">
                  <a:extLst>
                    <a:ext uri="{9D8B030D-6E8A-4147-A177-3AD203B41FA5}">
                      <a16:colId xmlns:a16="http://schemas.microsoft.com/office/drawing/2014/main" val="20006"/>
                    </a:ext>
                  </a:extLst>
                </a:gridCol>
                <a:gridCol w="175347">
                  <a:extLst>
                    <a:ext uri="{9D8B030D-6E8A-4147-A177-3AD203B41FA5}">
                      <a16:colId xmlns:a16="http://schemas.microsoft.com/office/drawing/2014/main" val="20007"/>
                    </a:ext>
                  </a:extLst>
                </a:gridCol>
              </a:tblGrid>
              <a:tr h="155864">
                <a:tc gridSpan="8">
                  <a:txBody>
                    <a:bodyPr/>
                    <a:lstStyle/>
                    <a:p>
                      <a:pPr marL="2118995">
                        <a:lnSpc>
                          <a:spcPct val="100000"/>
                        </a:lnSpc>
                        <a:spcBef>
                          <a:spcPts val="210"/>
                        </a:spcBef>
                      </a:pPr>
                      <a:r>
                        <a:rPr sz="700" b="1" spc="-60" dirty="0">
                          <a:solidFill>
                            <a:srgbClr val="FFFFFF"/>
                          </a:solidFill>
                          <a:latin typeface="Century Gothic"/>
                          <a:cs typeface="Century Gothic"/>
                        </a:rPr>
                        <a:t>#</a:t>
                      </a:r>
                      <a:r>
                        <a:rPr sz="700" b="1" spc="-80" dirty="0">
                          <a:solidFill>
                            <a:srgbClr val="FFFFFF"/>
                          </a:solidFill>
                          <a:latin typeface="Century Gothic"/>
                          <a:cs typeface="Century Gothic"/>
                        </a:rPr>
                        <a:t> </a:t>
                      </a:r>
                      <a:r>
                        <a:rPr sz="700" b="1" spc="-35" dirty="0">
                          <a:solidFill>
                            <a:srgbClr val="FFFFFF"/>
                          </a:solidFill>
                          <a:latin typeface="Century Gothic"/>
                          <a:cs typeface="Century Gothic"/>
                        </a:rPr>
                        <a:t>OF</a:t>
                      </a:r>
                      <a:r>
                        <a:rPr sz="700" b="1" spc="-105" dirty="0">
                          <a:solidFill>
                            <a:srgbClr val="FFFFFF"/>
                          </a:solidFill>
                          <a:latin typeface="Century Gothic"/>
                          <a:cs typeface="Century Gothic"/>
                        </a:rPr>
                        <a:t> </a:t>
                      </a:r>
                      <a:r>
                        <a:rPr sz="700" b="1" dirty="0">
                          <a:solidFill>
                            <a:srgbClr val="FFFFFF"/>
                          </a:solidFill>
                          <a:latin typeface="Century Gothic"/>
                          <a:cs typeface="Century Gothic"/>
                        </a:rPr>
                        <a:t>VEHICLES</a:t>
                      </a:r>
                      <a:r>
                        <a:rPr sz="700" b="1" spc="-105" dirty="0">
                          <a:solidFill>
                            <a:srgbClr val="FFFFFF"/>
                          </a:solidFill>
                          <a:latin typeface="Century Gothic"/>
                          <a:cs typeface="Century Gothic"/>
                        </a:rPr>
                        <a:t> </a:t>
                      </a:r>
                      <a:r>
                        <a:rPr sz="700" b="1" spc="50" dirty="0">
                          <a:solidFill>
                            <a:srgbClr val="FFFFFF"/>
                          </a:solidFill>
                          <a:latin typeface="Century Gothic"/>
                          <a:cs typeface="Century Gothic"/>
                        </a:rPr>
                        <a:t>WITH</a:t>
                      </a:r>
                      <a:r>
                        <a:rPr sz="700" b="1" spc="-110" dirty="0">
                          <a:solidFill>
                            <a:srgbClr val="FFFFFF"/>
                          </a:solidFill>
                          <a:latin typeface="Century Gothic"/>
                          <a:cs typeface="Century Gothic"/>
                        </a:rPr>
                        <a:t> </a:t>
                      </a:r>
                      <a:r>
                        <a:rPr sz="700" b="1" spc="10" dirty="0">
                          <a:solidFill>
                            <a:srgbClr val="FFFFFF"/>
                          </a:solidFill>
                          <a:latin typeface="Century Gothic"/>
                          <a:cs typeface="Century Gothic"/>
                        </a:rPr>
                        <a:t>TELEMATICS:</a:t>
                      </a:r>
                      <a:endParaRPr sz="700">
                        <a:latin typeface="Century Gothic"/>
                        <a:cs typeface="Century Gothic"/>
                      </a:endParaRPr>
                    </a:p>
                  </a:txBody>
                  <a:tcPr marL="0" marR="0" marT="18184" marB="0">
                    <a:solidFill>
                      <a:srgbClr val="B5292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5819">
                <a:tc rowSpan="2">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lnR w="12700">
                      <a:solidFill>
                        <a:srgbClr val="B5292D"/>
                      </a:solidFill>
                      <a:prstDash val="solid"/>
                    </a:lnR>
                    <a:lnB w="12700">
                      <a:solidFill>
                        <a:srgbClr val="B5292D"/>
                      </a:solidFill>
                      <a:prstDash val="solid"/>
                    </a:lnB>
                  </a:tcPr>
                </a:tc>
                <a:tc>
                  <a:txBody>
                    <a:bodyPr/>
                    <a:lstStyle/>
                    <a:p>
                      <a:pPr algn="ctr">
                        <a:lnSpc>
                          <a:spcPct val="100000"/>
                        </a:lnSpc>
                        <a:spcBef>
                          <a:spcPts val="280"/>
                        </a:spcBef>
                      </a:pPr>
                      <a:r>
                        <a:rPr sz="700" b="1" spc="-25" dirty="0">
                          <a:solidFill>
                            <a:srgbClr val="231F20"/>
                          </a:solidFill>
                          <a:latin typeface="Century Gothic"/>
                          <a:cs typeface="Century Gothic"/>
                        </a:rPr>
                        <a:t>Trucks</a:t>
                      </a:r>
                      <a:endParaRPr sz="700">
                        <a:latin typeface="Century Gothic"/>
                        <a:cs typeface="Century Gothic"/>
                      </a:endParaRPr>
                    </a:p>
                  </a:txBody>
                  <a:tcPr marL="0" marR="0" marT="24245" marB="0">
                    <a:lnL w="12700">
                      <a:solidFill>
                        <a:srgbClr val="B5292D"/>
                      </a:solidFill>
                      <a:prstDash val="solid"/>
                    </a:lnL>
                    <a:lnR w="12700">
                      <a:solidFill>
                        <a:srgbClr val="B5292D"/>
                      </a:solidFill>
                      <a:prstDash val="solid"/>
                    </a:lnR>
                    <a:lnB w="12700">
                      <a:solidFill>
                        <a:srgbClr val="B5292D"/>
                      </a:solidFill>
                      <a:prstDash val="solid"/>
                    </a:lnB>
                  </a:tcPr>
                </a:tc>
                <a:tc>
                  <a:txBody>
                    <a:bodyPr/>
                    <a:lstStyle/>
                    <a:p>
                      <a:pPr algn="ctr">
                        <a:lnSpc>
                          <a:spcPct val="100000"/>
                        </a:lnSpc>
                        <a:spcBef>
                          <a:spcPts val="280"/>
                        </a:spcBef>
                      </a:pPr>
                      <a:r>
                        <a:rPr sz="700" b="1" spc="-15" dirty="0">
                          <a:solidFill>
                            <a:srgbClr val="231F20"/>
                          </a:solidFill>
                          <a:latin typeface="Century Gothic"/>
                          <a:cs typeface="Century Gothic"/>
                        </a:rPr>
                        <a:t>SUVs</a:t>
                      </a:r>
                      <a:endParaRPr sz="700">
                        <a:latin typeface="Century Gothic"/>
                        <a:cs typeface="Century Gothic"/>
                      </a:endParaRPr>
                    </a:p>
                  </a:txBody>
                  <a:tcPr marL="0" marR="0" marT="24245" marB="0">
                    <a:lnL w="12700">
                      <a:solidFill>
                        <a:srgbClr val="B5292D"/>
                      </a:solidFill>
                      <a:prstDash val="solid"/>
                    </a:lnL>
                    <a:lnR w="12700">
                      <a:solidFill>
                        <a:srgbClr val="B5292D"/>
                      </a:solidFill>
                      <a:prstDash val="solid"/>
                    </a:lnR>
                    <a:lnB w="12700">
                      <a:solidFill>
                        <a:srgbClr val="B5292D"/>
                      </a:solidFill>
                      <a:prstDash val="solid"/>
                    </a:lnB>
                  </a:tcPr>
                </a:tc>
                <a:tc>
                  <a:txBody>
                    <a:bodyPr/>
                    <a:lstStyle/>
                    <a:p>
                      <a:pPr algn="ctr">
                        <a:lnSpc>
                          <a:spcPct val="100000"/>
                        </a:lnSpc>
                        <a:spcBef>
                          <a:spcPts val="280"/>
                        </a:spcBef>
                      </a:pPr>
                      <a:r>
                        <a:rPr sz="700" b="1" spc="-10" dirty="0">
                          <a:solidFill>
                            <a:srgbClr val="231F20"/>
                          </a:solidFill>
                          <a:latin typeface="Century Gothic"/>
                          <a:cs typeface="Century Gothic"/>
                        </a:rPr>
                        <a:t>Full-Size</a:t>
                      </a:r>
                      <a:r>
                        <a:rPr sz="700" b="1" spc="-105" dirty="0">
                          <a:solidFill>
                            <a:srgbClr val="231F20"/>
                          </a:solidFill>
                          <a:latin typeface="Century Gothic"/>
                          <a:cs typeface="Century Gothic"/>
                        </a:rPr>
                        <a:t> </a:t>
                      </a:r>
                      <a:r>
                        <a:rPr sz="700" b="1" spc="-55" dirty="0">
                          <a:solidFill>
                            <a:srgbClr val="231F20"/>
                          </a:solidFill>
                          <a:latin typeface="Century Gothic"/>
                          <a:cs typeface="Century Gothic"/>
                        </a:rPr>
                        <a:t>Sedans</a:t>
                      </a:r>
                      <a:endParaRPr sz="700">
                        <a:latin typeface="Century Gothic"/>
                        <a:cs typeface="Century Gothic"/>
                      </a:endParaRPr>
                    </a:p>
                  </a:txBody>
                  <a:tcPr marL="0" marR="0" marT="24245" marB="0">
                    <a:lnL w="12700">
                      <a:solidFill>
                        <a:srgbClr val="B5292D"/>
                      </a:solidFill>
                      <a:prstDash val="solid"/>
                    </a:lnL>
                    <a:lnR w="12700">
                      <a:solidFill>
                        <a:srgbClr val="B5292D"/>
                      </a:solidFill>
                      <a:prstDash val="solid"/>
                    </a:lnR>
                    <a:lnB w="12700">
                      <a:solidFill>
                        <a:srgbClr val="B5292D"/>
                      </a:solidFill>
                      <a:prstDash val="solid"/>
                    </a:lnB>
                  </a:tcPr>
                </a:tc>
                <a:tc>
                  <a:txBody>
                    <a:bodyPr/>
                    <a:lstStyle/>
                    <a:p>
                      <a:pPr algn="ctr">
                        <a:lnSpc>
                          <a:spcPct val="100000"/>
                        </a:lnSpc>
                        <a:spcBef>
                          <a:spcPts val="280"/>
                        </a:spcBef>
                      </a:pPr>
                      <a:r>
                        <a:rPr sz="700" b="1" spc="-55" dirty="0">
                          <a:solidFill>
                            <a:srgbClr val="231F20"/>
                          </a:solidFill>
                          <a:latin typeface="Century Gothic"/>
                          <a:cs typeface="Century Gothic"/>
                        </a:rPr>
                        <a:t>Sedans</a:t>
                      </a:r>
                      <a:endParaRPr sz="700">
                        <a:latin typeface="Century Gothic"/>
                        <a:cs typeface="Century Gothic"/>
                      </a:endParaRPr>
                    </a:p>
                  </a:txBody>
                  <a:tcPr marL="0" marR="0" marT="24245" marB="0">
                    <a:lnL w="12700">
                      <a:solidFill>
                        <a:srgbClr val="B5292D"/>
                      </a:solidFill>
                      <a:prstDash val="solid"/>
                    </a:lnL>
                    <a:lnR w="12700">
                      <a:solidFill>
                        <a:srgbClr val="B5292D"/>
                      </a:solidFill>
                      <a:prstDash val="solid"/>
                    </a:lnR>
                    <a:lnB w="12700">
                      <a:solidFill>
                        <a:srgbClr val="B5292D"/>
                      </a:solidFill>
                      <a:prstDash val="solid"/>
                    </a:lnB>
                  </a:tcPr>
                </a:tc>
                <a:tc>
                  <a:txBody>
                    <a:bodyPr/>
                    <a:lstStyle/>
                    <a:p>
                      <a:pPr algn="ctr">
                        <a:lnSpc>
                          <a:spcPct val="100000"/>
                        </a:lnSpc>
                        <a:spcBef>
                          <a:spcPts val="280"/>
                        </a:spcBef>
                      </a:pPr>
                      <a:r>
                        <a:rPr sz="700" b="1" spc="-70" dirty="0">
                          <a:solidFill>
                            <a:srgbClr val="231F20"/>
                          </a:solidFill>
                          <a:latin typeface="Century Gothic"/>
                          <a:cs typeface="Century Gothic"/>
                        </a:rPr>
                        <a:t>Vans</a:t>
                      </a:r>
                      <a:endParaRPr sz="700">
                        <a:latin typeface="Century Gothic"/>
                        <a:cs typeface="Century Gothic"/>
                      </a:endParaRPr>
                    </a:p>
                  </a:txBody>
                  <a:tcPr marL="0" marR="0" marT="24245" marB="0">
                    <a:lnL w="12700">
                      <a:solidFill>
                        <a:srgbClr val="B5292D"/>
                      </a:solidFill>
                      <a:prstDash val="solid"/>
                    </a:lnL>
                    <a:lnB w="12700">
                      <a:solidFill>
                        <a:srgbClr val="B5292D"/>
                      </a:solidFill>
                      <a:prstDash val="solid"/>
                    </a:lnB>
                  </a:tcPr>
                </a:tc>
                <a:tc rowSpan="2">
                  <a:txBody>
                    <a:bodyPr/>
                    <a:lstStyle/>
                    <a:p>
                      <a:pPr>
                        <a:lnSpc>
                          <a:spcPct val="100000"/>
                        </a:lnSpc>
                      </a:pPr>
                      <a:endParaRPr sz="700">
                        <a:latin typeface="Times New Roman"/>
                        <a:cs typeface="Times New Roman"/>
                      </a:endParaRPr>
                    </a:p>
                  </a:txBody>
                  <a:tcPr marL="0" marR="0" marT="0" marB="0"/>
                </a:tc>
                <a:extLst>
                  <a:ext uri="{0D108BD9-81ED-4DB2-BD59-A6C34878D82A}">
                    <a16:rowId xmlns:a16="http://schemas.microsoft.com/office/drawing/2014/main" val="10001"/>
                  </a:ext>
                </a:extLst>
              </a:tr>
              <a:tr h="134216">
                <a:tc vMerge="1">
                  <a:txBody>
                    <a:bodyPr/>
                    <a:lstStyle/>
                    <a:p>
                      <a:endParaRPr/>
                    </a:p>
                  </a:txBody>
                  <a:tcPr marL="0" marR="0" marT="0" marB="0"/>
                </a:tc>
                <a:tc>
                  <a:txBody>
                    <a:bodyPr/>
                    <a:lstStyle/>
                    <a:p>
                      <a:pPr marL="138430">
                        <a:lnSpc>
                          <a:spcPct val="100000"/>
                        </a:lnSpc>
                        <a:spcBef>
                          <a:spcPts val="150"/>
                        </a:spcBef>
                      </a:pPr>
                      <a:r>
                        <a:rPr sz="700" b="1" spc="-25" dirty="0">
                          <a:solidFill>
                            <a:srgbClr val="231F20"/>
                          </a:solidFill>
                          <a:latin typeface="Century Gothic"/>
                          <a:cs typeface="Century Gothic"/>
                        </a:rPr>
                        <a:t>2019/20</a:t>
                      </a:r>
                      <a:endParaRPr sz="700">
                        <a:latin typeface="Century Gothic"/>
                        <a:cs typeface="Century Gothic"/>
                      </a:endParaRPr>
                    </a:p>
                  </a:txBody>
                  <a:tcPr marL="0" marR="0" marT="12989" marB="0">
                    <a:lnR w="12700">
                      <a:solidFill>
                        <a:srgbClr val="B5292D"/>
                      </a:solidFill>
                      <a:prstDash val="solid"/>
                    </a:lnR>
                    <a:lnT w="12700">
                      <a:solidFill>
                        <a:srgbClr val="B5292D"/>
                      </a:solidFill>
                      <a:prstDash val="solid"/>
                    </a:lnT>
                    <a:lnB w="12700">
                      <a:solidFill>
                        <a:srgbClr val="B5292D"/>
                      </a:solidFill>
                      <a:prstDash val="solid"/>
                    </a:lnB>
                  </a:tcPr>
                </a:tc>
                <a:tc>
                  <a:txBody>
                    <a:bodyPr/>
                    <a:lstStyle/>
                    <a:p>
                      <a:pPr algn="ctr">
                        <a:lnSpc>
                          <a:spcPct val="100000"/>
                        </a:lnSpc>
                        <a:spcBef>
                          <a:spcPts val="150"/>
                        </a:spcBef>
                      </a:pPr>
                      <a:r>
                        <a:rPr sz="700" spc="-5" dirty="0">
                          <a:solidFill>
                            <a:srgbClr val="231F20"/>
                          </a:solidFill>
                          <a:latin typeface="Calibri"/>
                          <a:cs typeface="Calibri"/>
                        </a:rPr>
                        <a:t>1,985</a:t>
                      </a:r>
                      <a:endParaRPr sz="700">
                        <a:latin typeface="Calibri"/>
                        <a:cs typeface="Calibri"/>
                      </a:endParaRPr>
                    </a:p>
                  </a:txBody>
                  <a:tcPr marL="0" marR="0" marT="12989" marB="0">
                    <a:lnL w="12700">
                      <a:solidFill>
                        <a:srgbClr val="B5292D"/>
                      </a:solidFill>
                      <a:prstDash val="solid"/>
                    </a:lnL>
                    <a:lnR w="12700">
                      <a:solidFill>
                        <a:srgbClr val="B5292D"/>
                      </a:solidFill>
                      <a:prstDash val="solid"/>
                    </a:lnR>
                    <a:lnT w="12700">
                      <a:solidFill>
                        <a:srgbClr val="B5292D"/>
                      </a:solidFill>
                      <a:prstDash val="solid"/>
                    </a:lnT>
                    <a:lnB w="12700">
                      <a:solidFill>
                        <a:srgbClr val="B5292D"/>
                      </a:solidFill>
                      <a:prstDash val="solid"/>
                    </a:lnB>
                  </a:tcPr>
                </a:tc>
                <a:tc>
                  <a:txBody>
                    <a:bodyPr/>
                    <a:lstStyle/>
                    <a:p>
                      <a:pPr algn="ctr">
                        <a:lnSpc>
                          <a:spcPct val="100000"/>
                        </a:lnSpc>
                        <a:spcBef>
                          <a:spcPts val="150"/>
                        </a:spcBef>
                      </a:pPr>
                      <a:r>
                        <a:rPr sz="700" spc="-5" dirty="0">
                          <a:solidFill>
                            <a:srgbClr val="231F20"/>
                          </a:solidFill>
                          <a:latin typeface="Calibri"/>
                          <a:cs typeface="Calibri"/>
                        </a:rPr>
                        <a:t>1,214</a:t>
                      </a:r>
                      <a:endParaRPr sz="700">
                        <a:latin typeface="Calibri"/>
                        <a:cs typeface="Calibri"/>
                      </a:endParaRPr>
                    </a:p>
                  </a:txBody>
                  <a:tcPr marL="0" marR="0" marT="12989" marB="0">
                    <a:lnL w="12700">
                      <a:solidFill>
                        <a:srgbClr val="B5292D"/>
                      </a:solidFill>
                      <a:prstDash val="solid"/>
                    </a:lnL>
                    <a:lnR w="12700">
                      <a:solidFill>
                        <a:srgbClr val="B5292D"/>
                      </a:solidFill>
                      <a:prstDash val="solid"/>
                    </a:lnR>
                    <a:lnT w="12700">
                      <a:solidFill>
                        <a:srgbClr val="B5292D"/>
                      </a:solidFill>
                      <a:prstDash val="solid"/>
                    </a:lnT>
                    <a:lnB w="12700">
                      <a:solidFill>
                        <a:srgbClr val="B5292D"/>
                      </a:solidFill>
                      <a:prstDash val="solid"/>
                    </a:lnB>
                  </a:tcPr>
                </a:tc>
                <a:tc>
                  <a:txBody>
                    <a:bodyPr/>
                    <a:lstStyle/>
                    <a:p>
                      <a:pPr algn="ctr">
                        <a:lnSpc>
                          <a:spcPct val="100000"/>
                        </a:lnSpc>
                        <a:spcBef>
                          <a:spcPts val="150"/>
                        </a:spcBef>
                      </a:pPr>
                      <a:r>
                        <a:rPr sz="700" spc="5" dirty="0">
                          <a:solidFill>
                            <a:srgbClr val="231F20"/>
                          </a:solidFill>
                          <a:latin typeface="Calibri"/>
                          <a:cs typeface="Calibri"/>
                        </a:rPr>
                        <a:t>567</a:t>
                      </a:r>
                      <a:endParaRPr sz="700">
                        <a:latin typeface="Calibri"/>
                        <a:cs typeface="Calibri"/>
                      </a:endParaRPr>
                    </a:p>
                  </a:txBody>
                  <a:tcPr marL="0" marR="0" marT="12989" marB="0">
                    <a:lnL w="12700">
                      <a:solidFill>
                        <a:srgbClr val="B5292D"/>
                      </a:solidFill>
                      <a:prstDash val="solid"/>
                    </a:lnL>
                    <a:lnR w="12700">
                      <a:solidFill>
                        <a:srgbClr val="B5292D"/>
                      </a:solidFill>
                      <a:prstDash val="solid"/>
                    </a:lnR>
                    <a:lnT w="12700">
                      <a:solidFill>
                        <a:srgbClr val="B5292D"/>
                      </a:solidFill>
                      <a:prstDash val="solid"/>
                    </a:lnT>
                    <a:lnB w="12700">
                      <a:solidFill>
                        <a:srgbClr val="B5292D"/>
                      </a:solidFill>
                      <a:prstDash val="solid"/>
                    </a:lnB>
                  </a:tcPr>
                </a:tc>
                <a:tc>
                  <a:txBody>
                    <a:bodyPr/>
                    <a:lstStyle/>
                    <a:p>
                      <a:pPr algn="ctr">
                        <a:lnSpc>
                          <a:spcPct val="100000"/>
                        </a:lnSpc>
                        <a:spcBef>
                          <a:spcPts val="150"/>
                        </a:spcBef>
                      </a:pPr>
                      <a:r>
                        <a:rPr sz="700" spc="-5" dirty="0">
                          <a:solidFill>
                            <a:srgbClr val="231F20"/>
                          </a:solidFill>
                          <a:latin typeface="Calibri"/>
                          <a:cs typeface="Calibri"/>
                        </a:rPr>
                        <a:t>1,374</a:t>
                      </a:r>
                      <a:endParaRPr sz="700">
                        <a:latin typeface="Calibri"/>
                        <a:cs typeface="Calibri"/>
                      </a:endParaRPr>
                    </a:p>
                  </a:txBody>
                  <a:tcPr marL="0" marR="0" marT="12989" marB="0">
                    <a:lnL w="12700">
                      <a:solidFill>
                        <a:srgbClr val="B5292D"/>
                      </a:solidFill>
                      <a:prstDash val="solid"/>
                    </a:lnL>
                    <a:lnR w="12700">
                      <a:solidFill>
                        <a:srgbClr val="B5292D"/>
                      </a:solidFill>
                      <a:prstDash val="solid"/>
                    </a:lnR>
                    <a:lnT w="12700">
                      <a:solidFill>
                        <a:srgbClr val="B5292D"/>
                      </a:solidFill>
                      <a:prstDash val="solid"/>
                    </a:lnT>
                    <a:lnB w="12700">
                      <a:solidFill>
                        <a:srgbClr val="B5292D"/>
                      </a:solidFill>
                      <a:prstDash val="solid"/>
                    </a:lnB>
                  </a:tcPr>
                </a:tc>
                <a:tc>
                  <a:txBody>
                    <a:bodyPr/>
                    <a:lstStyle/>
                    <a:p>
                      <a:pPr algn="ctr">
                        <a:lnSpc>
                          <a:spcPct val="100000"/>
                        </a:lnSpc>
                        <a:spcBef>
                          <a:spcPts val="150"/>
                        </a:spcBef>
                      </a:pPr>
                      <a:r>
                        <a:rPr sz="700" spc="5" dirty="0">
                          <a:solidFill>
                            <a:srgbClr val="231F20"/>
                          </a:solidFill>
                          <a:latin typeface="Calibri"/>
                          <a:cs typeface="Calibri"/>
                        </a:rPr>
                        <a:t>994</a:t>
                      </a:r>
                      <a:endParaRPr sz="700">
                        <a:latin typeface="Calibri"/>
                        <a:cs typeface="Calibri"/>
                      </a:endParaRPr>
                    </a:p>
                  </a:txBody>
                  <a:tcPr marL="0" marR="0" marT="12989" marB="0">
                    <a:lnL w="12700">
                      <a:solidFill>
                        <a:srgbClr val="B5292D"/>
                      </a:solidFill>
                      <a:prstDash val="solid"/>
                    </a:lnL>
                    <a:lnT w="12700">
                      <a:solidFill>
                        <a:srgbClr val="B5292D"/>
                      </a:solidFill>
                      <a:prstDash val="solid"/>
                    </a:lnT>
                    <a:lnB w="12700">
                      <a:solidFill>
                        <a:srgbClr val="B5292D"/>
                      </a:solidFill>
                      <a:prstDash val="solid"/>
                    </a:lnB>
                  </a:tcPr>
                </a:tc>
                <a:tc vMerge="1">
                  <a:txBody>
                    <a:bodyPr/>
                    <a:lstStyle/>
                    <a:p>
                      <a:endParaRPr/>
                    </a:p>
                  </a:txBody>
                  <a:tcPr marL="0" marR="0" marT="0" marB="0"/>
                </a:tc>
                <a:extLst>
                  <a:ext uri="{0D108BD9-81ED-4DB2-BD59-A6C34878D82A}">
                    <a16:rowId xmlns:a16="http://schemas.microsoft.com/office/drawing/2014/main" val="10002"/>
                  </a:ext>
                </a:extLst>
              </a:tr>
              <a:tr h="134216">
                <a:tc gridSpan="2">
                  <a:txBody>
                    <a:bodyPr/>
                    <a:lstStyle/>
                    <a:p>
                      <a:pPr marL="395605">
                        <a:lnSpc>
                          <a:spcPct val="100000"/>
                        </a:lnSpc>
                        <a:spcBef>
                          <a:spcPts val="150"/>
                        </a:spcBef>
                      </a:pPr>
                      <a:r>
                        <a:rPr sz="700" b="1" spc="-25" dirty="0">
                          <a:solidFill>
                            <a:srgbClr val="231F20"/>
                          </a:solidFill>
                          <a:latin typeface="Century Gothic"/>
                          <a:cs typeface="Century Gothic"/>
                        </a:rPr>
                        <a:t>2018/19</a:t>
                      </a:r>
                      <a:endParaRPr sz="700">
                        <a:latin typeface="Century Gothic"/>
                        <a:cs typeface="Century Gothic"/>
                      </a:endParaRPr>
                    </a:p>
                  </a:txBody>
                  <a:tcPr marL="0" marR="0" marT="12989" marB="0">
                    <a:lnR w="12700">
                      <a:solidFill>
                        <a:srgbClr val="B5292D"/>
                      </a:solidFill>
                      <a:prstDash val="solid"/>
                    </a:lnR>
                  </a:tcPr>
                </a:tc>
                <a:tc hMerge="1">
                  <a:txBody>
                    <a:bodyPr/>
                    <a:lstStyle/>
                    <a:p>
                      <a:endParaRPr/>
                    </a:p>
                  </a:txBody>
                  <a:tcPr marL="0" marR="0" marT="0" marB="0"/>
                </a:tc>
                <a:tc>
                  <a:txBody>
                    <a:bodyPr/>
                    <a:lstStyle/>
                    <a:p>
                      <a:pPr algn="ctr">
                        <a:lnSpc>
                          <a:spcPct val="100000"/>
                        </a:lnSpc>
                        <a:spcBef>
                          <a:spcPts val="150"/>
                        </a:spcBef>
                      </a:pPr>
                      <a:r>
                        <a:rPr sz="700" spc="-5" dirty="0">
                          <a:solidFill>
                            <a:srgbClr val="231F20"/>
                          </a:solidFill>
                          <a:latin typeface="Calibri"/>
                          <a:cs typeface="Calibri"/>
                        </a:rPr>
                        <a:t>1,938</a:t>
                      </a:r>
                      <a:endParaRPr sz="700">
                        <a:latin typeface="Calibri"/>
                        <a:cs typeface="Calibri"/>
                      </a:endParaRPr>
                    </a:p>
                  </a:txBody>
                  <a:tcPr marL="0" marR="0" marT="12989" marB="0">
                    <a:lnL w="12700">
                      <a:solidFill>
                        <a:srgbClr val="B5292D"/>
                      </a:solidFill>
                      <a:prstDash val="solid"/>
                    </a:lnL>
                    <a:lnR w="12700">
                      <a:solidFill>
                        <a:srgbClr val="B5292D"/>
                      </a:solidFill>
                      <a:prstDash val="solid"/>
                    </a:lnR>
                    <a:lnT w="12700">
                      <a:solidFill>
                        <a:srgbClr val="B5292D"/>
                      </a:solidFill>
                      <a:prstDash val="solid"/>
                    </a:lnT>
                  </a:tcPr>
                </a:tc>
                <a:tc>
                  <a:txBody>
                    <a:bodyPr/>
                    <a:lstStyle/>
                    <a:p>
                      <a:pPr algn="ctr">
                        <a:lnSpc>
                          <a:spcPct val="100000"/>
                        </a:lnSpc>
                        <a:spcBef>
                          <a:spcPts val="150"/>
                        </a:spcBef>
                      </a:pPr>
                      <a:r>
                        <a:rPr sz="700" spc="-5" dirty="0">
                          <a:solidFill>
                            <a:srgbClr val="231F20"/>
                          </a:solidFill>
                          <a:latin typeface="Calibri"/>
                          <a:cs typeface="Calibri"/>
                        </a:rPr>
                        <a:t>1,028</a:t>
                      </a:r>
                      <a:endParaRPr sz="700">
                        <a:latin typeface="Calibri"/>
                        <a:cs typeface="Calibri"/>
                      </a:endParaRPr>
                    </a:p>
                  </a:txBody>
                  <a:tcPr marL="0" marR="0" marT="12989" marB="0">
                    <a:lnL w="12700">
                      <a:solidFill>
                        <a:srgbClr val="B5292D"/>
                      </a:solidFill>
                      <a:prstDash val="solid"/>
                    </a:lnL>
                    <a:lnR w="12700">
                      <a:solidFill>
                        <a:srgbClr val="B5292D"/>
                      </a:solidFill>
                      <a:prstDash val="solid"/>
                    </a:lnR>
                    <a:lnT w="12700">
                      <a:solidFill>
                        <a:srgbClr val="B5292D"/>
                      </a:solidFill>
                      <a:prstDash val="solid"/>
                    </a:lnT>
                  </a:tcPr>
                </a:tc>
                <a:tc>
                  <a:txBody>
                    <a:bodyPr/>
                    <a:lstStyle/>
                    <a:p>
                      <a:pPr algn="ctr">
                        <a:lnSpc>
                          <a:spcPct val="100000"/>
                        </a:lnSpc>
                        <a:spcBef>
                          <a:spcPts val="150"/>
                        </a:spcBef>
                      </a:pPr>
                      <a:r>
                        <a:rPr sz="700" spc="5" dirty="0">
                          <a:solidFill>
                            <a:srgbClr val="231F20"/>
                          </a:solidFill>
                          <a:latin typeface="Calibri"/>
                          <a:cs typeface="Calibri"/>
                        </a:rPr>
                        <a:t>492</a:t>
                      </a:r>
                      <a:endParaRPr sz="700">
                        <a:latin typeface="Calibri"/>
                        <a:cs typeface="Calibri"/>
                      </a:endParaRPr>
                    </a:p>
                  </a:txBody>
                  <a:tcPr marL="0" marR="0" marT="12989" marB="0">
                    <a:lnL w="12700">
                      <a:solidFill>
                        <a:srgbClr val="B5292D"/>
                      </a:solidFill>
                      <a:prstDash val="solid"/>
                    </a:lnL>
                    <a:lnR w="12700">
                      <a:solidFill>
                        <a:srgbClr val="B5292D"/>
                      </a:solidFill>
                      <a:prstDash val="solid"/>
                    </a:lnR>
                    <a:lnT w="12700">
                      <a:solidFill>
                        <a:srgbClr val="B5292D"/>
                      </a:solidFill>
                      <a:prstDash val="solid"/>
                    </a:lnT>
                  </a:tcPr>
                </a:tc>
                <a:tc>
                  <a:txBody>
                    <a:bodyPr/>
                    <a:lstStyle/>
                    <a:p>
                      <a:pPr algn="ctr">
                        <a:lnSpc>
                          <a:spcPct val="100000"/>
                        </a:lnSpc>
                        <a:spcBef>
                          <a:spcPts val="150"/>
                        </a:spcBef>
                      </a:pPr>
                      <a:r>
                        <a:rPr sz="700" spc="-5" dirty="0">
                          <a:solidFill>
                            <a:srgbClr val="231F20"/>
                          </a:solidFill>
                          <a:latin typeface="Calibri"/>
                          <a:cs typeface="Calibri"/>
                        </a:rPr>
                        <a:t>1,303</a:t>
                      </a:r>
                      <a:endParaRPr sz="700">
                        <a:latin typeface="Calibri"/>
                        <a:cs typeface="Calibri"/>
                      </a:endParaRPr>
                    </a:p>
                  </a:txBody>
                  <a:tcPr marL="0" marR="0" marT="12989" marB="0">
                    <a:lnL w="12700">
                      <a:solidFill>
                        <a:srgbClr val="B5292D"/>
                      </a:solidFill>
                      <a:prstDash val="solid"/>
                    </a:lnL>
                    <a:lnR w="12700">
                      <a:solidFill>
                        <a:srgbClr val="B5292D"/>
                      </a:solidFill>
                      <a:prstDash val="solid"/>
                    </a:lnR>
                    <a:lnT w="12700">
                      <a:solidFill>
                        <a:srgbClr val="B5292D"/>
                      </a:solidFill>
                      <a:prstDash val="solid"/>
                    </a:lnT>
                  </a:tcPr>
                </a:tc>
                <a:tc gridSpan="2">
                  <a:txBody>
                    <a:bodyPr/>
                    <a:lstStyle/>
                    <a:p>
                      <a:pPr marL="416559">
                        <a:lnSpc>
                          <a:spcPct val="100000"/>
                        </a:lnSpc>
                        <a:spcBef>
                          <a:spcPts val="150"/>
                        </a:spcBef>
                      </a:pPr>
                      <a:r>
                        <a:rPr sz="700" spc="5" dirty="0">
                          <a:solidFill>
                            <a:srgbClr val="231F20"/>
                          </a:solidFill>
                          <a:latin typeface="Calibri"/>
                          <a:cs typeface="Calibri"/>
                        </a:rPr>
                        <a:t>878</a:t>
                      </a:r>
                      <a:endParaRPr sz="700">
                        <a:latin typeface="Calibri"/>
                        <a:cs typeface="Calibri"/>
                      </a:endParaRPr>
                    </a:p>
                  </a:txBody>
                  <a:tcPr marL="0" marR="0" marT="12989" marB="0">
                    <a:lnL w="12700">
                      <a:solidFill>
                        <a:srgbClr val="B5292D"/>
                      </a:solidFill>
                      <a:prstDash val="solid"/>
                    </a:lnL>
                    <a:lnT w="12700" cap="flat" cmpd="sng" algn="ctr">
                      <a:solidFill>
                        <a:srgbClr val="B5292D"/>
                      </a:solidFill>
                      <a:prstDash val="solid"/>
                      <a:round/>
                      <a:headEnd type="none" w="med" len="med"/>
                      <a:tailEnd type="none" w="med" len="med"/>
                    </a:lnT>
                  </a:tcPr>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066333" y="2156159"/>
            <a:ext cx="148936" cy="0"/>
          </a:xfrm>
          <a:custGeom>
            <a:avLst/>
            <a:gdLst/>
            <a:ahLst/>
            <a:cxnLst/>
            <a:rect l="l" t="t" r="r" b="b"/>
            <a:pathLst>
              <a:path w="218440">
                <a:moveTo>
                  <a:pt x="0" y="0"/>
                </a:moveTo>
                <a:lnTo>
                  <a:pt x="217931"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 name="object 3"/>
          <p:cNvSpPr/>
          <p:nvPr/>
        </p:nvSpPr>
        <p:spPr>
          <a:xfrm>
            <a:off x="7892804" y="2156159"/>
            <a:ext cx="36368" cy="0"/>
          </a:xfrm>
          <a:custGeom>
            <a:avLst/>
            <a:gdLst/>
            <a:ahLst/>
            <a:cxnLst/>
            <a:rect l="l" t="t" r="r" b="b"/>
            <a:pathLst>
              <a:path w="53340">
                <a:moveTo>
                  <a:pt x="0" y="0"/>
                </a:moveTo>
                <a:lnTo>
                  <a:pt x="5334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 name="object 4"/>
          <p:cNvSpPr/>
          <p:nvPr/>
        </p:nvSpPr>
        <p:spPr>
          <a:xfrm>
            <a:off x="7719276" y="2156159"/>
            <a:ext cx="37666" cy="0"/>
          </a:xfrm>
          <a:custGeom>
            <a:avLst/>
            <a:gdLst/>
            <a:ahLst/>
            <a:cxnLst/>
            <a:rect l="l" t="t" r="r" b="b"/>
            <a:pathLst>
              <a:path w="55245">
                <a:moveTo>
                  <a:pt x="0" y="0"/>
                </a:moveTo>
                <a:lnTo>
                  <a:pt x="54863"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 name="object 5"/>
          <p:cNvSpPr/>
          <p:nvPr/>
        </p:nvSpPr>
        <p:spPr>
          <a:xfrm>
            <a:off x="7545748" y="2156159"/>
            <a:ext cx="37666" cy="0"/>
          </a:xfrm>
          <a:custGeom>
            <a:avLst/>
            <a:gdLst/>
            <a:ahLst/>
            <a:cxnLst/>
            <a:rect l="l" t="t" r="r" b="b"/>
            <a:pathLst>
              <a:path w="55245">
                <a:moveTo>
                  <a:pt x="0" y="0"/>
                </a:moveTo>
                <a:lnTo>
                  <a:pt x="54863"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 name="object 6"/>
          <p:cNvSpPr/>
          <p:nvPr/>
        </p:nvSpPr>
        <p:spPr>
          <a:xfrm>
            <a:off x="7110369" y="2156159"/>
            <a:ext cx="299605" cy="0"/>
          </a:xfrm>
          <a:custGeom>
            <a:avLst/>
            <a:gdLst/>
            <a:ahLst/>
            <a:cxnLst/>
            <a:rect l="l" t="t" r="r" b="b"/>
            <a:pathLst>
              <a:path w="439420">
                <a:moveTo>
                  <a:pt x="0" y="0"/>
                </a:moveTo>
                <a:lnTo>
                  <a:pt x="438911"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7" name="object 7"/>
          <p:cNvSpPr/>
          <p:nvPr/>
        </p:nvSpPr>
        <p:spPr>
          <a:xfrm>
            <a:off x="6937880" y="2156159"/>
            <a:ext cx="36368" cy="0"/>
          </a:xfrm>
          <a:custGeom>
            <a:avLst/>
            <a:gdLst/>
            <a:ahLst/>
            <a:cxnLst/>
            <a:rect l="l" t="t" r="r" b="b"/>
            <a:pathLst>
              <a:path w="53339">
                <a:moveTo>
                  <a:pt x="0" y="0"/>
                </a:moveTo>
                <a:lnTo>
                  <a:pt x="5334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8" name="object 8"/>
          <p:cNvSpPr/>
          <p:nvPr/>
        </p:nvSpPr>
        <p:spPr>
          <a:xfrm>
            <a:off x="6764352" y="2156159"/>
            <a:ext cx="36368" cy="0"/>
          </a:xfrm>
          <a:custGeom>
            <a:avLst/>
            <a:gdLst/>
            <a:ahLst/>
            <a:cxnLst/>
            <a:rect l="l" t="t" r="r" b="b"/>
            <a:pathLst>
              <a:path w="53339">
                <a:moveTo>
                  <a:pt x="0" y="0"/>
                </a:moveTo>
                <a:lnTo>
                  <a:pt x="53339"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9" name="object 9"/>
          <p:cNvSpPr/>
          <p:nvPr/>
        </p:nvSpPr>
        <p:spPr>
          <a:xfrm>
            <a:off x="6590824" y="2156159"/>
            <a:ext cx="37666" cy="0"/>
          </a:xfrm>
          <a:custGeom>
            <a:avLst/>
            <a:gdLst/>
            <a:ahLst/>
            <a:cxnLst/>
            <a:rect l="l" t="t" r="r" b="b"/>
            <a:pathLst>
              <a:path w="55245">
                <a:moveTo>
                  <a:pt x="0" y="0"/>
                </a:moveTo>
                <a:lnTo>
                  <a:pt x="54863"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0" name="object 10"/>
          <p:cNvSpPr/>
          <p:nvPr/>
        </p:nvSpPr>
        <p:spPr>
          <a:xfrm>
            <a:off x="6155444" y="2156159"/>
            <a:ext cx="299605" cy="0"/>
          </a:xfrm>
          <a:custGeom>
            <a:avLst/>
            <a:gdLst/>
            <a:ahLst/>
            <a:cxnLst/>
            <a:rect l="l" t="t" r="r" b="b"/>
            <a:pathLst>
              <a:path w="439420">
                <a:moveTo>
                  <a:pt x="0" y="0"/>
                </a:moveTo>
                <a:lnTo>
                  <a:pt x="43891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1" name="object 11"/>
          <p:cNvSpPr/>
          <p:nvPr/>
        </p:nvSpPr>
        <p:spPr>
          <a:xfrm>
            <a:off x="5982955" y="2156159"/>
            <a:ext cx="36368" cy="0"/>
          </a:xfrm>
          <a:custGeom>
            <a:avLst/>
            <a:gdLst/>
            <a:ahLst/>
            <a:cxnLst/>
            <a:rect l="l" t="t" r="r" b="b"/>
            <a:pathLst>
              <a:path w="53339">
                <a:moveTo>
                  <a:pt x="0" y="0"/>
                </a:moveTo>
                <a:lnTo>
                  <a:pt x="53339"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2" name="object 12"/>
          <p:cNvSpPr/>
          <p:nvPr/>
        </p:nvSpPr>
        <p:spPr>
          <a:xfrm>
            <a:off x="5809427" y="2156159"/>
            <a:ext cx="36368" cy="0"/>
          </a:xfrm>
          <a:custGeom>
            <a:avLst/>
            <a:gdLst/>
            <a:ahLst/>
            <a:cxnLst/>
            <a:rect l="l" t="t" r="r" b="b"/>
            <a:pathLst>
              <a:path w="53339">
                <a:moveTo>
                  <a:pt x="0" y="0"/>
                </a:moveTo>
                <a:lnTo>
                  <a:pt x="53339"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3" name="object 13"/>
          <p:cNvSpPr/>
          <p:nvPr/>
        </p:nvSpPr>
        <p:spPr>
          <a:xfrm>
            <a:off x="5635899" y="2156159"/>
            <a:ext cx="37666" cy="0"/>
          </a:xfrm>
          <a:custGeom>
            <a:avLst/>
            <a:gdLst/>
            <a:ahLst/>
            <a:cxnLst/>
            <a:rect l="l" t="t" r="r" b="b"/>
            <a:pathLst>
              <a:path w="55245">
                <a:moveTo>
                  <a:pt x="0" y="0"/>
                </a:moveTo>
                <a:lnTo>
                  <a:pt x="54863"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4" name="object 14"/>
          <p:cNvSpPr/>
          <p:nvPr/>
        </p:nvSpPr>
        <p:spPr>
          <a:xfrm>
            <a:off x="5200520" y="2156159"/>
            <a:ext cx="299605" cy="0"/>
          </a:xfrm>
          <a:custGeom>
            <a:avLst/>
            <a:gdLst/>
            <a:ahLst/>
            <a:cxnLst/>
            <a:rect l="l" t="t" r="r" b="b"/>
            <a:pathLst>
              <a:path w="439419">
                <a:moveTo>
                  <a:pt x="0" y="0"/>
                </a:moveTo>
                <a:lnTo>
                  <a:pt x="43891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5" name="object 15"/>
          <p:cNvSpPr/>
          <p:nvPr/>
        </p:nvSpPr>
        <p:spPr>
          <a:xfrm>
            <a:off x="5026992" y="2156159"/>
            <a:ext cx="37666" cy="0"/>
          </a:xfrm>
          <a:custGeom>
            <a:avLst/>
            <a:gdLst/>
            <a:ahLst/>
            <a:cxnLst/>
            <a:rect l="l" t="t" r="r" b="b"/>
            <a:pathLst>
              <a:path w="55244">
                <a:moveTo>
                  <a:pt x="0" y="0"/>
                </a:moveTo>
                <a:lnTo>
                  <a:pt x="54864"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6" name="object 16"/>
          <p:cNvSpPr/>
          <p:nvPr/>
        </p:nvSpPr>
        <p:spPr>
          <a:xfrm>
            <a:off x="4854503" y="2156159"/>
            <a:ext cx="36368" cy="0"/>
          </a:xfrm>
          <a:custGeom>
            <a:avLst/>
            <a:gdLst/>
            <a:ahLst/>
            <a:cxnLst/>
            <a:rect l="l" t="t" r="r" b="b"/>
            <a:pathLst>
              <a:path w="53339">
                <a:moveTo>
                  <a:pt x="0" y="0"/>
                </a:moveTo>
                <a:lnTo>
                  <a:pt x="53339"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7" name="object 17"/>
          <p:cNvSpPr/>
          <p:nvPr/>
        </p:nvSpPr>
        <p:spPr>
          <a:xfrm>
            <a:off x="4680974" y="2156159"/>
            <a:ext cx="36368" cy="0"/>
          </a:xfrm>
          <a:custGeom>
            <a:avLst/>
            <a:gdLst/>
            <a:ahLst/>
            <a:cxnLst/>
            <a:rect l="l" t="t" r="r" b="b"/>
            <a:pathLst>
              <a:path w="53339">
                <a:moveTo>
                  <a:pt x="0" y="0"/>
                </a:moveTo>
                <a:lnTo>
                  <a:pt x="53339"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8" name="object 18"/>
          <p:cNvSpPr/>
          <p:nvPr/>
        </p:nvSpPr>
        <p:spPr>
          <a:xfrm>
            <a:off x="4395224" y="2156159"/>
            <a:ext cx="149802" cy="0"/>
          </a:xfrm>
          <a:custGeom>
            <a:avLst/>
            <a:gdLst/>
            <a:ahLst/>
            <a:cxnLst/>
            <a:rect l="l" t="t" r="r" b="b"/>
            <a:pathLst>
              <a:path w="219709">
                <a:moveTo>
                  <a:pt x="0" y="0"/>
                </a:moveTo>
                <a:lnTo>
                  <a:pt x="219456"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9" name="object 19"/>
          <p:cNvSpPr/>
          <p:nvPr/>
        </p:nvSpPr>
        <p:spPr>
          <a:xfrm>
            <a:off x="7892804" y="1956654"/>
            <a:ext cx="322118" cy="0"/>
          </a:xfrm>
          <a:custGeom>
            <a:avLst/>
            <a:gdLst/>
            <a:ahLst/>
            <a:cxnLst/>
            <a:rect l="l" t="t" r="r" b="b"/>
            <a:pathLst>
              <a:path w="472440">
                <a:moveTo>
                  <a:pt x="0" y="0"/>
                </a:moveTo>
                <a:lnTo>
                  <a:pt x="47244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20" name="object 20"/>
          <p:cNvSpPr/>
          <p:nvPr/>
        </p:nvSpPr>
        <p:spPr>
          <a:xfrm>
            <a:off x="7719276" y="1956654"/>
            <a:ext cx="37666" cy="0"/>
          </a:xfrm>
          <a:custGeom>
            <a:avLst/>
            <a:gdLst/>
            <a:ahLst/>
            <a:cxnLst/>
            <a:rect l="l" t="t" r="r" b="b"/>
            <a:pathLst>
              <a:path w="55245">
                <a:moveTo>
                  <a:pt x="0" y="0"/>
                </a:moveTo>
                <a:lnTo>
                  <a:pt x="54863"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21" name="object 21"/>
          <p:cNvSpPr/>
          <p:nvPr/>
        </p:nvSpPr>
        <p:spPr>
          <a:xfrm>
            <a:off x="7545748" y="1956654"/>
            <a:ext cx="37666" cy="0"/>
          </a:xfrm>
          <a:custGeom>
            <a:avLst/>
            <a:gdLst/>
            <a:ahLst/>
            <a:cxnLst/>
            <a:rect l="l" t="t" r="r" b="b"/>
            <a:pathLst>
              <a:path w="55245">
                <a:moveTo>
                  <a:pt x="0" y="0"/>
                </a:moveTo>
                <a:lnTo>
                  <a:pt x="54863"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22" name="object 22"/>
          <p:cNvSpPr/>
          <p:nvPr/>
        </p:nvSpPr>
        <p:spPr>
          <a:xfrm>
            <a:off x="7110369" y="1956654"/>
            <a:ext cx="299605" cy="0"/>
          </a:xfrm>
          <a:custGeom>
            <a:avLst/>
            <a:gdLst/>
            <a:ahLst/>
            <a:cxnLst/>
            <a:rect l="l" t="t" r="r" b="b"/>
            <a:pathLst>
              <a:path w="439420">
                <a:moveTo>
                  <a:pt x="0" y="0"/>
                </a:moveTo>
                <a:lnTo>
                  <a:pt x="438911"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23" name="object 23"/>
          <p:cNvSpPr/>
          <p:nvPr/>
        </p:nvSpPr>
        <p:spPr>
          <a:xfrm>
            <a:off x="6937880" y="1956654"/>
            <a:ext cx="36368" cy="0"/>
          </a:xfrm>
          <a:custGeom>
            <a:avLst/>
            <a:gdLst/>
            <a:ahLst/>
            <a:cxnLst/>
            <a:rect l="l" t="t" r="r" b="b"/>
            <a:pathLst>
              <a:path w="53339">
                <a:moveTo>
                  <a:pt x="0" y="0"/>
                </a:moveTo>
                <a:lnTo>
                  <a:pt x="5334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24" name="object 24"/>
          <p:cNvSpPr/>
          <p:nvPr/>
        </p:nvSpPr>
        <p:spPr>
          <a:xfrm>
            <a:off x="6764352" y="1956654"/>
            <a:ext cx="36368" cy="0"/>
          </a:xfrm>
          <a:custGeom>
            <a:avLst/>
            <a:gdLst/>
            <a:ahLst/>
            <a:cxnLst/>
            <a:rect l="l" t="t" r="r" b="b"/>
            <a:pathLst>
              <a:path w="53339">
                <a:moveTo>
                  <a:pt x="0" y="0"/>
                </a:moveTo>
                <a:lnTo>
                  <a:pt x="53339"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25" name="object 25"/>
          <p:cNvSpPr/>
          <p:nvPr/>
        </p:nvSpPr>
        <p:spPr>
          <a:xfrm>
            <a:off x="6590824" y="1956654"/>
            <a:ext cx="37666" cy="0"/>
          </a:xfrm>
          <a:custGeom>
            <a:avLst/>
            <a:gdLst/>
            <a:ahLst/>
            <a:cxnLst/>
            <a:rect l="l" t="t" r="r" b="b"/>
            <a:pathLst>
              <a:path w="55245">
                <a:moveTo>
                  <a:pt x="0" y="0"/>
                </a:moveTo>
                <a:lnTo>
                  <a:pt x="54863"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26" name="object 26"/>
          <p:cNvSpPr/>
          <p:nvPr/>
        </p:nvSpPr>
        <p:spPr>
          <a:xfrm>
            <a:off x="6155444" y="1956654"/>
            <a:ext cx="299605" cy="0"/>
          </a:xfrm>
          <a:custGeom>
            <a:avLst/>
            <a:gdLst/>
            <a:ahLst/>
            <a:cxnLst/>
            <a:rect l="l" t="t" r="r" b="b"/>
            <a:pathLst>
              <a:path w="439420">
                <a:moveTo>
                  <a:pt x="0" y="0"/>
                </a:moveTo>
                <a:lnTo>
                  <a:pt x="43891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27" name="object 27"/>
          <p:cNvSpPr/>
          <p:nvPr/>
        </p:nvSpPr>
        <p:spPr>
          <a:xfrm>
            <a:off x="5982955" y="1956654"/>
            <a:ext cx="36368" cy="0"/>
          </a:xfrm>
          <a:custGeom>
            <a:avLst/>
            <a:gdLst/>
            <a:ahLst/>
            <a:cxnLst/>
            <a:rect l="l" t="t" r="r" b="b"/>
            <a:pathLst>
              <a:path w="53339">
                <a:moveTo>
                  <a:pt x="0" y="0"/>
                </a:moveTo>
                <a:lnTo>
                  <a:pt x="53339"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28" name="object 28"/>
          <p:cNvSpPr/>
          <p:nvPr/>
        </p:nvSpPr>
        <p:spPr>
          <a:xfrm>
            <a:off x="5809427" y="1956654"/>
            <a:ext cx="36368" cy="0"/>
          </a:xfrm>
          <a:custGeom>
            <a:avLst/>
            <a:gdLst/>
            <a:ahLst/>
            <a:cxnLst/>
            <a:rect l="l" t="t" r="r" b="b"/>
            <a:pathLst>
              <a:path w="53339">
                <a:moveTo>
                  <a:pt x="0" y="0"/>
                </a:moveTo>
                <a:lnTo>
                  <a:pt x="53339"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29" name="object 29"/>
          <p:cNvSpPr/>
          <p:nvPr/>
        </p:nvSpPr>
        <p:spPr>
          <a:xfrm>
            <a:off x="5635899" y="1956654"/>
            <a:ext cx="37666" cy="0"/>
          </a:xfrm>
          <a:custGeom>
            <a:avLst/>
            <a:gdLst/>
            <a:ahLst/>
            <a:cxnLst/>
            <a:rect l="l" t="t" r="r" b="b"/>
            <a:pathLst>
              <a:path w="55245">
                <a:moveTo>
                  <a:pt x="0" y="0"/>
                </a:moveTo>
                <a:lnTo>
                  <a:pt x="54863"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0" name="object 30"/>
          <p:cNvSpPr/>
          <p:nvPr/>
        </p:nvSpPr>
        <p:spPr>
          <a:xfrm>
            <a:off x="5200520" y="1956654"/>
            <a:ext cx="299605" cy="0"/>
          </a:xfrm>
          <a:custGeom>
            <a:avLst/>
            <a:gdLst/>
            <a:ahLst/>
            <a:cxnLst/>
            <a:rect l="l" t="t" r="r" b="b"/>
            <a:pathLst>
              <a:path w="439419">
                <a:moveTo>
                  <a:pt x="0" y="0"/>
                </a:moveTo>
                <a:lnTo>
                  <a:pt x="43891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1" name="object 31"/>
          <p:cNvSpPr/>
          <p:nvPr/>
        </p:nvSpPr>
        <p:spPr>
          <a:xfrm>
            <a:off x="5026992" y="1956654"/>
            <a:ext cx="37666" cy="0"/>
          </a:xfrm>
          <a:custGeom>
            <a:avLst/>
            <a:gdLst/>
            <a:ahLst/>
            <a:cxnLst/>
            <a:rect l="l" t="t" r="r" b="b"/>
            <a:pathLst>
              <a:path w="55244">
                <a:moveTo>
                  <a:pt x="0" y="0"/>
                </a:moveTo>
                <a:lnTo>
                  <a:pt x="54864"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2" name="object 32"/>
          <p:cNvSpPr/>
          <p:nvPr/>
        </p:nvSpPr>
        <p:spPr>
          <a:xfrm>
            <a:off x="4854503" y="1956654"/>
            <a:ext cx="36368" cy="0"/>
          </a:xfrm>
          <a:custGeom>
            <a:avLst/>
            <a:gdLst/>
            <a:ahLst/>
            <a:cxnLst/>
            <a:rect l="l" t="t" r="r" b="b"/>
            <a:pathLst>
              <a:path w="53339">
                <a:moveTo>
                  <a:pt x="0" y="0"/>
                </a:moveTo>
                <a:lnTo>
                  <a:pt x="53339"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3" name="object 33"/>
          <p:cNvSpPr/>
          <p:nvPr/>
        </p:nvSpPr>
        <p:spPr>
          <a:xfrm>
            <a:off x="4680974" y="1956654"/>
            <a:ext cx="36368" cy="0"/>
          </a:xfrm>
          <a:custGeom>
            <a:avLst/>
            <a:gdLst/>
            <a:ahLst/>
            <a:cxnLst/>
            <a:rect l="l" t="t" r="r" b="b"/>
            <a:pathLst>
              <a:path w="53339">
                <a:moveTo>
                  <a:pt x="0" y="0"/>
                </a:moveTo>
                <a:lnTo>
                  <a:pt x="53339"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4" name="object 34"/>
          <p:cNvSpPr/>
          <p:nvPr/>
        </p:nvSpPr>
        <p:spPr>
          <a:xfrm>
            <a:off x="4395224" y="1956654"/>
            <a:ext cx="149802" cy="0"/>
          </a:xfrm>
          <a:custGeom>
            <a:avLst/>
            <a:gdLst/>
            <a:ahLst/>
            <a:cxnLst/>
            <a:rect l="l" t="t" r="r" b="b"/>
            <a:pathLst>
              <a:path w="219709">
                <a:moveTo>
                  <a:pt x="0" y="0"/>
                </a:moveTo>
                <a:lnTo>
                  <a:pt x="219456"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5" name="object 35"/>
          <p:cNvSpPr/>
          <p:nvPr/>
        </p:nvSpPr>
        <p:spPr>
          <a:xfrm>
            <a:off x="7892804" y="1758188"/>
            <a:ext cx="322118" cy="0"/>
          </a:xfrm>
          <a:custGeom>
            <a:avLst/>
            <a:gdLst/>
            <a:ahLst/>
            <a:cxnLst/>
            <a:rect l="l" t="t" r="r" b="b"/>
            <a:pathLst>
              <a:path w="472440">
                <a:moveTo>
                  <a:pt x="0" y="0"/>
                </a:moveTo>
                <a:lnTo>
                  <a:pt x="47244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6" name="object 36"/>
          <p:cNvSpPr/>
          <p:nvPr/>
        </p:nvSpPr>
        <p:spPr>
          <a:xfrm>
            <a:off x="6937880" y="1758188"/>
            <a:ext cx="819150" cy="0"/>
          </a:xfrm>
          <a:custGeom>
            <a:avLst/>
            <a:gdLst/>
            <a:ahLst/>
            <a:cxnLst/>
            <a:rect l="l" t="t" r="r" b="b"/>
            <a:pathLst>
              <a:path w="1201420">
                <a:moveTo>
                  <a:pt x="0" y="0"/>
                </a:moveTo>
                <a:lnTo>
                  <a:pt x="120091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7" name="object 37"/>
          <p:cNvSpPr/>
          <p:nvPr/>
        </p:nvSpPr>
        <p:spPr>
          <a:xfrm>
            <a:off x="6764352" y="1758188"/>
            <a:ext cx="36368" cy="0"/>
          </a:xfrm>
          <a:custGeom>
            <a:avLst/>
            <a:gdLst/>
            <a:ahLst/>
            <a:cxnLst/>
            <a:rect l="l" t="t" r="r" b="b"/>
            <a:pathLst>
              <a:path w="53339">
                <a:moveTo>
                  <a:pt x="0" y="0"/>
                </a:moveTo>
                <a:lnTo>
                  <a:pt x="53339"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8" name="object 38"/>
          <p:cNvSpPr/>
          <p:nvPr/>
        </p:nvSpPr>
        <p:spPr>
          <a:xfrm>
            <a:off x="6590824" y="1758188"/>
            <a:ext cx="37666" cy="0"/>
          </a:xfrm>
          <a:custGeom>
            <a:avLst/>
            <a:gdLst/>
            <a:ahLst/>
            <a:cxnLst/>
            <a:rect l="l" t="t" r="r" b="b"/>
            <a:pathLst>
              <a:path w="55245">
                <a:moveTo>
                  <a:pt x="0" y="0"/>
                </a:moveTo>
                <a:lnTo>
                  <a:pt x="54863"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9" name="object 39"/>
          <p:cNvSpPr/>
          <p:nvPr/>
        </p:nvSpPr>
        <p:spPr>
          <a:xfrm>
            <a:off x="5982955" y="1758188"/>
            <a:ext cx="471920" cy="0"/>
          </a:xfrm>
          <a:custGeom>
            <a:avLst/>
            <a:gdLst/>
            <a:ahLst/>
            <a:cxnLst/>
            <a:rect l="l" t="t" r="r" b="b"/>
            <a:pathLst>
              <a:path w="692150">
                <a:moveTo>
                  <a:pt x="0" y="0"/>
                </a:moveTo>
                <a:lnTo>
                  <a:pt x="691896"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0" name="object 40"/>
          <p:cNvSpPr/>
          <p:nvPr/>
        </p:nvSpPr>
        <p:spPr>
          <a:xfrm>
            <a:off x="5809427" y="1758188"/>
            <a:ext cx="36368" cy="0"/>
          </a:xfrm>
          <a:custGeom>
            <a:avLst/>
            <a:gdLst/>
            <a:ahLst/>
            <a:cxnLst/>
            <a:rect l="l" t="t" r="r" b="b"/>
            <a:pathLst>
              <a:path w="53339">
                <a:moveTo>
                  <a:pt x="0" y="0"/>
                </a:moveTo>
                <a:lnTo>
                  <a:pt x="53339"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1" name="object 41"/>
          <p:cNvSpPr/>
          <p:nvPr/>
        </p:nvSpPr>
        <p:spPr>
          <a:xfrm>
            <a:off x="5635899" y="1758188"/>
            <a:ext cx="37666" cy="0"/>
          </a:xfrm>
          <a:custGeom>
            <a:avLst/>
            <a:gdLst/>
            <a:ahLst/>
            <a:cxnLst/>
            <a:rect l="l" t="t" r="r" b="b"/>
            <a:pathLst>
              <a:path w="55245">
                <a:moveTo>
                  <a:pt x="0" y="0"/>
                </a:moveTo>
                <a:lnTo>
                  <a:pt x="54863"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2" name="object 42"/>
          <p:cNvSpPr/>
          <p:nvPr/>
        </p:nvSpPr>
        <p:spPr>
          <a:xfrm>
            <a:off x="5026992" y="1758188"/>
            <a:ext cx="472786" cy="0"/>
          </a:xfrm>
          <a:custGeom>
            <a:avLst/>
            <a:gdLst/>
            <a:ahLst/>
            <a:cxnLst/>
            <a:rect l="l" t="t" r="r" b="b"/>
            <a:pathLst>
              <a:path w="693419">
                <a:moveTo>
                  <a:pt x="0" y="0"/>
                </a:moveTo>
                <a:lnTo>
                  <a:pt x="69342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3" name="object 43"/>
          <p:cNvSpPr/>
          <p:nvPr/>
        </p:nvSpPr>
        <p:spPr>
          <a:xfrm>
            <a:off x="4854503" y="1758188"/>
            <a:ext cx="36368" cy="0"/>
          </a:xfrm>
          <a:custGeom>
            <a:avLst/>
            <a:gdLst/>
            <a:ahLst/>
            <a:cxnLst/>
            <a:rect l="l" t="t" r="r" b="b"/>
            <a:pathLst>
              <a:path w="53339">
                <a:moveTo>
                  <a:pt x="0" y="0"/>
                </a:moveTo>
                <a:lnTo>
                  <a:pt x="53339"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4" name="object 44"/>
          <p:cNvSpPr/>
          <p:nvPr/>
        </p:nvSpPr>
        <p:spPr>
          <a:xfrm>
            <a:off x="4680974" y="1758188"/>
            <a:ext cx="36368" cy="0"/>
          </a:xfrm>
          <a:custGeom>
            <a:avLst/>
            <a:gdLst/>
            <a:ahLst/>
            <a:cxnLst/>
            <a:rect l="l" t="t" r="r" b="b"/>
            <a:pathLst>
              <a:path w="53339">
                <a:moveTo>
                  <a:pt x="0" y="0"/>
                </a:moveTo>
                <a:lnTo>
                  <a:pt x="53339"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5" name="object 45"/>
          <p:cNvSpPr/>
          <p:nvPr/>
        </p:nvSpPr>
        <p:spPr>
          <a:xfrm>
            <a:off x="4395224" y="1758188"/>
            <a:ext cx="149802" cy="0"/>
          </a:xfrm>
          <a:custGeom>
            <a:avLst/>
            <a:gdLst/>
            <a:ahLst/>
            <a:cxnLst/>
            <a:rect l="l" t="t" r="r" b="b"/>
            <a:pathLst>
              <a:path w="219709">
                <a:moveTo>
                  <a:pt x="0" y="0"/>
                </a:moveTo>
                <a:lnTo>
                  <a:pt x="219456"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6" name="object 46"/>
          <p:cNvSpPr/>
          <p:nvPr/>
        </p:nvSpPr>
        <p:spPr>
          <a:xfrm>
            <a:off x="7892804" y="1559721"/>
            <a:ext cx="322118" cy="0"/>
          </a:xfrm>
          <a:custGeom>
            <a:avLst/>
            <a:gdLst/>
            <a:ahLst/>
            <a:cxnLst/>
            <a:rect l="l" t="t" r="r" b="b"/>
            <a:pathLst>
              <a:path w="472440">
                <a:moveTo>
                  <a:pt x="0" y="0"/>
                </a:moveTo>
                <a:lnTo>
                  <a:pt x="47244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7" name="object 47"/>
          <p:cNvSpPr/>
          <p:nvPr/>
        </p:nvSpPr>
        <p:spPr>
          <a:xfrm>
            <a:off x="6937880" y="1559721"/>
            <a:ext cx="819150" cy="0"/>
          </a:xfrm>
          <a:custGeom>
            <a:avLst/>
            <a:gdLst/>
            <a:ahLst/>
            <a:cxnLst/>
            <a:rect l="l" t="t" r="r" b="b"/>
            <a:pathLst>
              <a:path w="1201420">
                <a:moveTo>
                  <a:pt x="0" y="0"/>
                </a:moveTo>
                <a:lnTo>
                  <a:pt x="120091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8" name="object 48"/>
          <p:cNvSpPr/>
          <p:nvPr/>
        </p:nvSpPr>
        <p:spPr>
          <a:xfrm>
            <a:off x="5982956" y="1559721"/>
            <a:ext cx="817851" cy="0"/>
          </a:xfrm>
          <a:custGeom>
            <a:avLst/>
            <a:gdLst/>
            <a:ahLst/>
            <a:cxnLst/>
            <a:rect l="l" t="t" r="r" b="b"/>
            <a:pathLst>
              <a:path w="1199514">
                <a:moveTo>
                  <a:pt x="0" y="0"/>
                </a:moveTo>
                <a:lnTo>
                  <a:pt x="1199388"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9" name="object 49"/>
          <p:cNvSpPr/>
          <p:nvPr/>
        </p:nvSpPr>
        <p:spPr>
          <a:xfrm>
            <a:off x="5026992" y="1559721"/>
            <a:ext cx="819150" cy="0"/>
          </a:xfrm>
          <a:custGeom>
            <a:avLst/>
            <a:gdLst/>
            <a:ahLst/>
            <a:cxnLst/>
            <a:rect l="l" t="t" r="r" b="b"/>
            <a:pathLst>
              <a:path w="1201420">
                <a:moveTo>
                  <a:pt x="0" y="0"/>
                </a:moveTo>
                <a:lnTo>
                  <a:pt x="120091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0" name="object 50"/>
          <p:cNvSpPr/>
          <p:nvPr/>
        </p:nvSpPr>
        <p:spPr>
          <a:xfrm>
            <a:off x="4680975" y="1559721"/>
            <a:ext cx="209983" cy="0"/>
          </a:xfrm>
          <a:custGeom>
            <a:avLst/>
            <a:gdLst/>
            <a:ahLst/>
            <a:cxnLst/>
            <a:rect l="l" t="t" r="r" b="b"/>
            <a:pathLst>
              <a:path w="307975">
                <a:moveTo>
                  <a:pt x="0" y="0"/>
                </a:moveTo>
                <a:lnTo>
                  <a:pt x="30784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1" name="object 51"/>
          <p:cNvSpPr/>
          <p:nvPr/>
        </p:nvSpPr>
        <p:spPr>
          <a:xfrm>
            <a:off x="4395224" y="1559721"/>
            <a:ext cx="149802" cy="0"/>
          </a:xfrm>
          <a:custGeom>
            <a:avLst/>
            <a:gdLst/>
            <a:ahLst/>
            <a:cxnLst/>
            <a:rect l="l" t="t" r="r" b="b"/>
            <a:pathLst>
              <a:path w="219709">
                <a:moveTo>
                  <a:pt x="0" y="0"/>
                </a:moveTo>
                <a:lnTo>
                  <a:pt x="219456"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2" name="object 52"/>
          <p:cNvSpPr/>
          <p:nvPr/>
        </p:nvSpPr>
        <p:spPr>
          <a:xfrm>
            <a:off x="7892804" y="1360216"/>
            <a:ext cx="322118" cy="0"/>
          </a:xfrm>
          <a:custGeom>
            <a:avLst/>
            <a:gdLst/>
            <a:ahLst/>
            <a:cxnLst/>
            <a:rect l="l" t="t" r="r" b="b"/>
            <a:pathLst>
              <a:path w="472440">
                <a:moveTo>
                  <a:pt x="0" y="0"/>
                </a:moveTo>
                <a:lnTo>
                  <a:pt x="47244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3" name="object 53"/>
          <p:cNvSpPr/>
          <p:nvPr/>
        </p:nvSpPr>
        <p:spPr>
          <a:xfrm>
            <a:off x="6937880" y="1360216"/>
            <a:ext cx="819150" cy="0"/>
          </a:xfrm>
          <a:custGeom>
            <a:avLst/>
            <a:gdLst/>
            <a:ahLst/>
            <a:cxnLst/>
            <a:rect l="l" t="t" r="r" b="b"/>
            <a:pathLst>
              <a:path w="1201420">
                <a:moveTo>
                  <a:pt x="0" y="0"/>
                </a:moveTo>
                <a:lnTo>
                  <a:pt x="120091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4" name="object 54"/>
          <p:cNvSpPr/>
          <p:nvPr/>
        </p:nvSpPr>
        <p:spPr>
          <a:xfrm>
            <a:off x="5982956" y="1360216"/>
            <a:ext cx="817851" cy="0"/>
          </a:xfrm>
          <a:custGeom>
            <a:avLst/>
            <a:gdLst/>
            <a:ahLst/>
            <a:cxnLst/>
            <a:rect l="l" t="t" r="r" b="b"/>
            <a:pathLst>
              <a:path w="1199514">
                <a:moveTo>
                  <a:pt x="0" y="0"/>
                </a:moveTo>
                <a:lnTo>
                  <a:pt x="1199388"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5" name="object 55"/>
          <p:cNvSpPr/>
          <p:nvPr/>
        </p:nvSpPr>
        <p:spPr>
          <a:xfrm>
            <a:off x="5026992" y="1360216"/>
            <a:ext cx="819150" cy="0"/>
          </a:xfrm>
          <a:custGeom>
            <a:avLst/>
            <a:gdLst/>
            <a:ahLst/>
            <a:cxnLst/>
            <a:rect l="l" t="t" r="r" b="b"/>
            <a:pathLst>
              <a:path w="1201420">
                <a:moveTo>
                  <a:pt x="0" y="0"/>
                </a:moveTo>
                <a:lnTo>
                  <a:pt x="120091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6" name="object 56"/>
          <p:cNvSpPr/>
          <p:nvPr/>
        </p:nvSpPr>
        <p:spPr>
          <a:xfrm>
            <a:off x="4395225" y="1360216"/>
            <a:ext cx="495733" cy="0"/>
          </a:xfrm>
          <a:custGeom>
            <a:avLst/>
            <a:gdLst/>
            <a:ahLst/>
            <a:cxnLst/>
            <a:rect l="l" t="t" r="r" b="b"/>
            <a:pathLst>
              <a:path w="727075">
                <a:moveTo>
                  <a:pt x="0" y="0"/>
                </a:moveTo>
                <a:lnTo>
                  <a:pt x="72694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7" name="object 57"/>
          <p:cNvSpPr/>
          <p:nvPr/>
        </p:nvSpPr>
        <p:spPr>
          <a:xfrm>
            <a:off x="7892804" y="1161749"/>
            <a:ext cx="322118" cy="0"/>
          </a:xfrm>
          <a:custGeom>
            <a:avLst/>
            <a:gdLst/>
            <a:ahLst/>
            <a:cxnLst/>
            <a:rect l="l" t="t" r="r" b="b"/>
            <a:pathLst>
              <a:path w="472440">
                <a:moveTo>
                  <a:pt x="0" y="0"/>
                </a:moveTo>
                <a:lnTo>
                  <a:pt x="47244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8" name="object 58"/>
          <p:cNvSpPr/>
          <p:nvPr/>
        </p:nvSpPr>
        <p:spPr>
          <a:xfrm>
            <a:off x="6937880" y="1161749"/>
            <a:ext cx="819150" cy="0"/>
          </a:xfrm>
          <a:custGeom>
            <a:avLst/>
            <a:gdLst/>
            <a:ahLst/>
            <a:cxnLst/>
            <a:rect l="l" t="t" r="r" b="b"/>
            <a:pathLst>
              <a:path w="1201420">
                <a:moveTo>
                  <a:pt x="0" y="0"/>
                </a:moveTo>
                <a:lnTo>
                  <a:pt x="120091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9" name="object 59"/>
          <p:cNvSpPr/>
          <p:nvPr/>
        </p:nvSpPr>
        <p:spPr>
          <a:xfrm>
            <a:off x="5982956" y="1161749"/>
            <a:ext cx="817851" cy="0"/>
          </a:xfrm>
          <a:custGeom>
            <a:avLst/>
            <a:gdLst/>
            <a:ahLst/>
            <a:cxnLst/>
            <a:rect l="l" t="t" r="r" b="b"/>
            <a:pathLst>
              <a:path w="1199514">
                <a:moveTo>
                  <a:pt x="0" y="0"/>
                </a:moveTo>
                <a:lnTo>
                  <a:pt x="1199388"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0" name="object 60"/>
          <p:cNvSpPr/>
          <p:nvPr/>
        </p:nvSpPr>
        <p:spPr>
          <a:xfrm>
            <a:off x="5026992" y="1161749"/>
            <a:ext cx="819150" cy="0"/>
          </a:xfrm>
          <a:custGeom>
            <a:avLst/>
            <a:gdLst/>
            <a:ahLst/>
            <a:cxnLst/>
            <a:rect l="l" t="t" r="r" b="b"/>
            <a:pathLst>
              <a:path w="1201420">
                <a:moveTo>
                  <a:pt x="0" y="0"/>
                </a:moveTo>
                <a:lnTo>
                  <a:pt x="120091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1" name="object 61"/>
          <p:cNvSpPr/>
          <p:nvPr/>
        </p:nvSpPr>
        <p:spPr>
          <a:xfrm>
            <a:off x="4395225" y="1161749"/>
            <a:ext cx="495733" cy="0"/>
          </a:xfrm>
          <a:custGeom>
            <a:avLst/>
            <a:gdLst/>
            <a:ahLst/>
            <a:cxnLst/>
            <a:rect l="l" t="t" r="r" b="b"/>
            <a:pathLst>
              <a:path w="727075">
                <a:moveTo>
                  <a:pt x="0" y="0"/>
                </a:moveTo>
                <a:lnTo>
                  <a:pt x="72694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2" name="object 62"/>
          <p:cNvSpPr/>
          <p:nvPr/>
        </p:nvSpPr>
        <p:spPr>
          <a:xfrm>
            <a:off x="6937880" y="962244"/>
            <a:ext cx="1277216" cy="0"/>
          </a:xfrm>
          <a:custGeom>
            <a:avLst/>
            <a:gdLst/>
            <a:ahLst/>
            <a:cxnLst/>
            <a:rect l="l" t="t" r="r" b="b"/>
            <a:pathLst>
              <a:path w="1873250">
                <a:moveTo>
                  <a:pt x="0" y="0"/>
                </a:moveTo>
                <a:lnTo>
                  <a:pt x="1872996"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3" name="object 63"/>
          <p:cNvSpPr/>
          <p:nvPr/>
        </p:nvSpPr>
        <p:spPr>
          <a:xfrm>
            <a:off x="4395225" y="962244"/>
            <a:ext cx="2405495" cy="0"/>
          </a:xfrm>
          <a:custGeom>
            <a:avLst/>
            <a:gdLst/>
            <a:ahLst/>
            <a:cxnLst/>
            <a:rect l="l" t="t" r="r" b="b"/>
            <a:pathLst>
              <a:path w="3528060">
                <a:moveTo>
                  <a:pt x="0" y="0"/>
                </a:moveTo>
                <a:lnTo>
                  <a:pt x="352806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4" name="object 64"/>
          <p:cNvSpPr/>
          <p:nvPr/>
        </p:nvSpPr>
        <p:spPr>
          <a:xfrm>
            <a:off x="4544854" y="1454770"/>
            <a:ext cx="136381" cy="900113"/>
          </a:xfrm>
          <a:custGeom>
            <a:avLst/>
            <a:gdLst/>
            <a:ahLst/>
            <a:cxnLst/>
            <a:rect l="l" t="t" r="r" b="b"/>
            <a:pathLst>
              <a:path w="200025" h="1320164">
                <a:moveTo>
                  <a:pt x="199644" y="0"/>
                </a:moveTo>
                <a:lnTo>
                  <a:pt x="0" y="0"/>
                </a:lnTo>
                <a:lnTo>
                  <a:pt x="0" y="1319783"/>
                </a:lnTo>
                <a:lnTo>
                  <a:pt x="199644" y="1319783"/>
                </a:lnTo>
                <a:lnTo>
                  <a:pt x="199644"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65" name="object 65"/>
          <p:cNvSpPr/>
          <p:nvPr/>
        </p:nvSpPr>
        <p:spPr>
          <a:xfrm>
            <a:off x="5499778" y="1637650"/>
            <a:ext cx="136381" cy="716973"/>
          </a:xfrm>
          <a:custGeom>
            <a:avLst/>
            <a:gdLst/>
            <a:ahLst/>
            <a:cxnLst/>
            <a:rect l="l" t="t" r="r" b="b"/>
            <a:pathLst>
              <a:path w="200025" h="1051560">
                <a:moveTo>
                  <a:pt x="199644" y="0"/>
                </a:moveTo>
                <a:lnTo>
                  <a:pt x="0" y="0"/>
                </a:lnTo>
                <a:lnTo>
                  <a:pt x="0" y="1051559"/>
                </a:lnTo>
                <a:lnTo>
                  <a:pt x="199644" y="1051559"/>
                </a:lnTo>
                <a:lnTo>
                  <a:pt x="199644"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66" name="object 66"/>
          <p:cNvSpPr/>
          <p:nvPr/>
        </p:nvSpPr>
        <p:spPr>
          <a:xfrm>
            <a:off x="6454703" y="1605439"/>
            <a:ext cx="136381" cy="749444"/>
          </a:xfrm>
          <a:custGeom>
            <a:avLst/>
            <a:gdLst/>
            <a:ahLst/>
            <a:cxnLst/>
            <a:rect l="l" t="t" r="r" b="b"/>
            <a:pathLst>
              <a:path w="200025" h="1099185">
                <a:moveTo>
                  <a:pt x="199644" y="0"/>
                </a:moveTo>
                <a:lnTo>
                  <a:pt x="0" y="0"/>
                </a:lnTo>
                <a:lnTo>
                  <a:pt x="0" y="1098803"/>
                </a:lnTo>
                <a:lnTo>
                  <a:pt x="199644" y="1098803"/>
                </a:lnTo>
                <a:lnTo>
                  <a:pt x="199644"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67" name="object 67"/>
          <p:cNvSpPr/>
          <p:nvPr/>
        </p:nvSpPr>
        <p:spPr>
          <a:xfrm>
            <a:off x="7409627" y="1776889"/>
            <a:ext cx="136381" cy="577994"/>
          </a:xfrm>
          <a:custGeom>
            <a:avLst/>
            <a:gdLst/>
            <a:ahLst/>
            <a:cxnLst/>
            <a:rect l="l" t="t" r="r" b="b"/>
            <a:pathLst>
              <a:path w="200025" h="847725">
                <a:moveTo>
                  <a:pt x="199644" y="0"/>
                </a:moveTo>
                <a:lnTo>
                  <a:pt x="0" y="0"/>
                </a:lnTo>
                <a:lnTo>
                  <a:pt x="0" y="847344"/>
                </a:lnTo>
                <a:lnTo>
                  <a:pt x="199644" y="847344"/>
                </a:lnTo>
                <a:lnTo>
                  <a:pt x="199644"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68" name="object 68"/>
          <p:cNvSpPr/>
          <p:nvPr/>
        </p:nvSpPr>
        <p:spPr>
          <a:xfrm>
            <a:off x="4717343" y="1663628"/>
            <a:ext cx="137247" cy="690995"/>
          </a:xfrm>
          <a:custGeom>
            <a:avLst/>
            <a:gdLst/>
            <a:ahLst/>
            <a:cxnLst/>
            <a:rect l="l" t="t" r="r" b="b"/>
            <a:pathLst>
              <a:path w="201294" h="1013460">
                <a:moveTo>
                  <a:pt x="201168" y="0"/>
                </a:moveTo>
                <a:lnTo>
                  <a:pt x="0" y="0"/>
                </a:lnTo>
                <a:lnTo>
                  <a:pt x="0" y="1013459"/>
                </a:lnTo>
                <a:lnTo>
                  <a:pt x="201168" y="1013459"/>
                </a:lnTo>
                <a:lnTo>
                  <a:pt x="201168"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69" name="object 69"/>
          <p:cNvSpPr/>
          <p:nvPr/>
        </p:nvSpPr>
        <p:spPr>
          <a:xfrm>
            <a:off x="5673306" y="1606478"/>
            <a:ext cx="136381" cy="748145"/>
          </a:xfrm>
          <a:custGeom>
            <a:avLst/>
            <a:gdLst/>
            <a:ahLst/>
            <a:cxnLst/>
            <a:rect l="l" t="t" r="r" b="b"/>
            <a:pathLst>
              <a:path w="200025" h="1097279">
                <a:moveTo>
                  <a:pt x="199644" y="0"/>
                </a:moveTo>
                <a:lnTo>
                  <a:pt x="0" y="0"/>
                </a:lnTo>
                <a:lnTo>
                  <a:pt x="0" y="1097279"/>
                </a:lnTo>
                <a:lnTo>
                  <a:pt x="199644" y="1097279"/>
                </a:lnTo>
                <a:lnTo>
                  <a:pt x="199644"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70" name="object 70"/>
          <p:cNvSpPr/>
          <p:nvPr/>
        </p:nvSpPr>
        <p:spPr>
          <a:xfrm>
            <a:off x="6628231" y="1622064"/>
            <a:ext cx="136381" cy="732559"/>
          </a:xfrm>
          <a:custGeom>
            <a:avLst/>
            <a:gdLst/>
            <a:ahLst/>
            <a:cxnLst/>
            <a:rect l="l" t="t" r="r" b="b"/>
            <a:pathLst>
              <a:path w="200025" h="1074420">
                <a:moveTo>
                  <a:pt x="199644" y="0"/>
                </a:moveTo>
                <a:lnTo>
                  <a:pt x="0" y="0"/>
                </a:lnTo>
                <a:lnTo>
                  <a:pt x="0" y="1074420"/>
                </a:lnTo>
                <a:lnTo>
                  <a:pt x="199644" y="1074420"/>
                </a:lnTo>
                <a:lnTo>
                  <a:pt x="199644"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71" name="object 71"/>
          <p:cNvSpPr/>
          <p:nvPr/>
        </p:nvSpPr>
        <p:spPr>
          <a:xfrm>
            <a:off x="7583155" y="1768576"/>
            <a:ext cx="136381" cy="586220"/>
          </a:xfrm>
          <a:custGeom>
            <a:avLst/>
            <a:gdLst/>
            <a:ahLst/>
            <a:cxnLst/>
            <a:rect l="l" t="t" r="r" b="b"/>
            <a:pathLst>
              <a:path w="200025" h="859789">
                <a:moveTo>
                  <a:pt x="199644" y="0"/>
                </a:moveTo>
                <a:lnTo>
                  <a:pt x="0" y="0"/>
                </a:lnTo>
                <a:lnTo>
                  <a:pt x="0" y="859535"/>
                </a:lnTo>
                <a:lnTo>
                  <a:pt x="199644" y="859535"/>
                </a:lnTo>
                <a:lnTo>
                  <a:pt x="199644"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72" name="object 72"/>
          <p:cNvSpPr/>
          <p:nvPr/>
        </p:nvSpPr>
        <p:spPr>
          <a:xfrm>
            <a:off x="4890871" y="1094206"/>
            <a:ext cx="136381" cy="1260764"/>
          </a:xfrm>
          <a:custGeom>
            <a:avLst/>
            <a:gdLst/>
            <a:ahLst/>
            <a:cxnLst/>
            <a:rect l="l" t="t" r="r" b="b"/>
            <a:pathLst>
              <a:path w="200025" h="1849120">
                <a:moveTo>
                  <a:pt x="199644" y="0"/>
                </a:moveTo>
                <a:lnTo>
                  <a:pt x="0" y="0"/>
                </a:lnTo>
                <a:lnTo>
                  <a:pt x="0" y="1848611"/>
                </a:lnTo>
                <a:lnTo>
                  <a:pt x="199644" y="1848611"/>
                </a:lnTo>
                <a:lnTo>
                  <a:pt x="199644" y="0"/>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73" name="object 73"/>
          <p:cNvSpPr/>
          <p:nvPr/>
        </p:nvSpPr>
        <p:spPr>
          <a:xfrm>
            <a:off x="5845795" y="1073424"/>
            <a:ext cx="137247" cy="1281545"/>
          </a:xfrm>
          <a:custGeom>
            <a:avLst/>
            <a:gdLst/>
            <a:ahLst/>
            <a:cxnLst/>
            <a:rect l="l" t="t" r="r" b="b"/>
            <a:pathLst>
              <a:path w="201295" h="1879600">
                <a:moveTo>
                  <a:pt x="201167" y="0"/>
                </a:moveTo>
                <a:lnTo>
                  <a:pt x="0" y="0"/>
                </a:lnTo>
                <a:lnTo>
                  <a:pt x="0" y="1879092"/>
                </a:lnTo>
                <a:lnTo>
                  <a:pt x="201167" y="1879092"/>
                </a:lnTo>
                <a:lnTo>
                  <a:pt x="201167" y="0"/>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74" name="object 74"/>
          <p:cNvSpPr/>
          <p:nvPr/>
        </p:nvSpPr>
        <p:spPr>
          <a:xfrm>
            <a:off x="6800720" y="873918"/>
            <a:ext cx="137247" cy="1480705"/>
          </a:xfrm>
          <a:custGeom>
            <a:avLst/>
            <a:gdLst/>
            <a:ahLst/>
            <a:cxnLst/>
            <a:rect l="l" t="t" r="r" b="b"/>
            <a:pathLst>
              <a:path w="201295" h="2171700">
                <a:moveTo>
                  <a:pt x="201167" y="0"/>
                </a:moveTo>
                <a:lnTo>
                  <a:pt x="0" y="0"/>
                </a:lnTo>
                <a:lnTo>
                  <a:pt x="0" y="2171700"/>
                </a:lnTo>
                <a:lnTo>
                  <a:pt x="201167" y="2171700"/>
                </a:lnTo>
                <a:lnTo>
                  <a:pt x="201167" y="0"/>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75" name="object 75"/>
          <p:cNvSpPr/>
          <p:nvPr/>
        </p:nvSpPr>
        <p:spPr>
          <a:xfrm>
            <a:off x="7756684" y="959124"/>
            <a:ext cx="136381" cy="1395845"/>
          </a:xfrm>
          <a:custGeom>
            <a:avLst/>
            <a:gdLst/>
            <a:ahLst/>
            <a:cxnLst/>
            <a:rect l="l" t="t" r="r" b="b"/>
            <a:pathLst>
              <a:path w="200025" h="2047239">
                <a:moveTo>
                  <a:pt x="199643" y="0"/>
                </a:moveTo>
                <a:lnTo>
                  <a:pt x="0" y="0"/>
                </a:lnTo>
                <a:lnTo>
                  <a:pt x="0" y="2046731"/>
                </a:lnTo>
                <a:lnTo>
                  <a:pt x="199643" y="2046731"/>
                </a:lnTo>
                <a:lnTo>
                  <a:pt x="199643" y="0"/>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76" name="object 76"/>
          <p:cNvSpPr/>
          <p:nvPr/>
        </p:nvSpPr>
        <p:spPr>
          <a:xfrm>
            <a:off x="5064399" y="1890150"/>
            <a:ext cx="136381" cy="464560"/>
          </a:xfrm>
          <a:custGeom>
            <a:avLst/>
            <a:gdLst/>
            <a:ahLst/>
            <a:cxnLst/>
            <a:rect l="l" t="t" r="r" b="b"/>
            <a:pathLst>
              <a:path w="200025" h="681354">
                <a:moveTo>
                  <a:pt x="199644" y="0"/>
                </a:moveTo>
                <a:lnTo>
                  <a:pt x="0" y="0"/>
                </a:lnTo>
                <a:lnTo>
                  <a:pt x="0" y="681227"/>
                </a:lnTo>
                <a:lnTo>
                  <a:pt x="199644" y="681227"/>
                </a:lnTo>
                <a:lnTo>
                  <a:pt x="199644"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77" name="object 77"/>
          <p:cNvSpPr/>
          <p:nvPr/>
        </p:nvSpPr>
        <p:spPr>
          <a:xfrm>
            <a:off x="6019324" y="1877680"/>
            <a:ext cx="136381" cy="477116"/>
          </a:xfrm>
          <a:custGeom>
            <a:avLst/>
            <a:gdLst/>
            <a:ahLst/>
            <a:cxnLst/>
            <a:rect l="l" t="t" r="r" b="b"/>
            <a:pathLst>
              <a:path w="200025" h="699770">
                <a:moveTo>
                  <a:pt x="199644" y="0"/>
                </a:moveTo>
                <a:lnTo>
                  <a:pt x="0" y="0"/>
                </a:lnTo>
                <a:lnTo>
                  <a:pt x="0" y="699516"/>
                </a:lnTo>
                <a:lnTo>
                  <a:pt x="199644" y="699516"/>
                </a:lnTo>
                <a:lnTo>
                  <a:pt x="199644"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78" name="object 78"/>
          <p:cNvSpPr/>
          <p:nvPr/>
        </p:nvSpPr>
        <p:spPr>
          <a:xfrm>
            <a:off x="6974248" y="1865211"/>
            <a:ext cx="136381" cy="489672"/>
          </a:xfrm>
          <a:custGeom>
            <a:avLst/>
            <a:gdLst/>
            <a:ahLst/>
            <a:cxnLst/>
            <a:rect l="l" t="t" r="r" b="b"/>
            <a:pathLst>
              <a:path w="200025" h="718185">
                <a:moveTo>
                  <a:pt x="199644" y="0"/>
                </a:moveTo>
                <a:lnTo>
                  <a:pt x="0" y="0"/>
                </a:lnTo>
                <a:lnTo>
                  <a:pt x="0" y="717803"/>
                </a:lnTo>
                <a:lnTo>
                  <a:pt x="199644" y="717803"/>
                </a:lnTo>
                <a:lnTo>
                  <a:pt x="199644"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79" name="object 79"/>
          <p:cNvSpPr/>
          <p:nvPr/>
        </p:nvSpPr>
        <p:spPr>
          <a:xfrm>
            <a:off x="7929173" y="1955612"/>
            <a:ext cx="137247" cy="399184"/>
          </a:xfrm>
          <a:custGeom>
            <a:avLst/>
            <a:gdLst/>
            <a:ahLst/>
            <a:cxnLst/>
            <a:rect l="l" t="t" r="r" b="b"/>
            <a:pathLst>
              <a:path w="201295" h="585470">
                <a:moveTo>
                  <a:pt x="201168" y="0"/>
                </a:moveTo>
                <a:lnTo>
                  <a:pt x="0" y="0"/>
                </a:lnTo>
                <a:lnTo>
                  <a:pt x="0" y="585216"/>
                </a:lnTo>
                <a:lnTo>
                  <a:pt x="201168" y="585216"/>
                </a:lnTo>
                <a:lnTo>
                  <a:pt x="201168"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80" name="object 80"/>
          <p:cNvSpPr/>
          <p:nvPr/>
        </p:nvSpPr>
        <p:spPr>
          <a:xfrm>
            <a:off x="4395225" y="2354626"/>
            <a:ext cx="3819958" cy="0"/>
          </a:xfrm>
          <a:custGeom>
            <a:avLst/>
            <a:gdLst/>
            <a:ahLst/>
            <a:cxnLst/>
            <a:rect l="l" t="t" r="r" b="b"/>
            <a:pathLst>
              <a:path w="5602605">
                <a:moveTo>
                  <a:pt x="0" y="0"/>
                </a:moveTo>
                <a:lnTo>
                  <a:pt x="5602224"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81" name="object 81"/>
          <p:cNvSpPr/>
          <p:nvPr/>
        </p:nvSpPr>
        <p:spPr>
          <a:xfrm>
            <a:off x="4569792" y="1411130"/>
            <a:ext cx="42863" cy="43728"/>
          </a:xfrm>
          <a:custGeom>
            <a:avLst/>
            <a:gdLst/>
            <a:ahLst/>
            <a:cxnLst/>
            <a:rect l="l" t="t" r="r" b="b"/>
            <a:pathLst>
              <a:path w="62864" h="64135">
                <a:moveTo>
                  <a:pt x="62483" y="64007"/>
                </a:moveTo>
                <a:lnTo>
                  <a:pt x="0" y="0"/>
                </a:lnTo>
              </a:path>
            </a:pathLst>
          </a:custGeom>
          <a:ln w="9524">
            <a:solidFill>
              <a:srgbClr val="A6A6A6"/>
            </a:solidFill>
          </a:ln>
        </p:spPr>
        <p:txBody>
          <a:bodyPr wrap="square" lIns="0" tIns="0" rIns="0" bIns="0" rtlCol="0"/>
          <a:lstStyle/>
          <a:p>
            <a:pPr defTabSz="623438"/>
            <a:endParaRPr sz="1227">
              <a:solidFill>
                <a:prstClr val="black"/>
              </a:solidFill>
              <a:latin typeface="Calibri"/>
            </a:endParaRPr>
          </a:p>
        </p:txBody>
      </p:sp>
      <p:sp>
        <p:nvSpPr>
          <p:cNvPr id="82" name="object 82"/>
          <p:cNvSpPr txBox="1"/>
          <p:nvPr/>
        </p:nvSpPr>
        <p:spPr>
          <a:xfrm>
            <a:off x="4412045" y="1259595"/>
            <a:ext cx="335540" cy="134612"/>
          </a:xfrm>
          <a:prstGeom prst="rect">
            <a:avLst/>
          </a:prstGeom>
        </p:spPr>
        <p:txBody>
          <a:bodyPr vert="horz" wrap="square" lIns="0" tIns="8659" rIns="0" bIns="0" rtlCol="0">
            <a:spAutoFit/>
          </a:bodyPr>
          <a:lstStyle/>
          <a:p>
            <a:pPr marL="8659" defTabSz="623438">
              <a:spcBef>
                <a:spcPts val="68"/>
              </a:spcBef>
            </a:pPr>
            <a:r>
              <a:rPr sz="818" b="1" spc="-7" dirty="0">
                <a:solidFill>
                  <a:srgbClr val="404040"/>
                </a:solidFill>
                <a:latin typeface="Century Gothic"/>
                <a:cs typeface="Century Gothic"/>
              </a:rPr>
              <a:t>$2,</a:t>
            </a:r>
            <a:r>
              <a:rPr sz="818" b="1" spc="-3" dirty="0">
                <a:solidFill>
                  <a:srgbClr val="404040"/>
                </a:solidFill>
                <a:latin typeface="Century Gothic"/>
                <a:cs typeface="Century Gothic"/>
              </a:rPr>
              <a:t>264</a:t>
            </a:r>
            <a:endParaRPr sz="818">
              <a:solidFill>
                <a:prstClr val="black"/>
              </a:solidFill>
              <a:latin typeface="Century Gothic"/>
              <a:cs typeface="Century Gothic"/>
            </a:endParaRPr>
          </a:p>
        </p:txBody>
      </p:sp>
      <p:sp>
        <p:nvSpPr>
          <p:cNvPr id="83" name="object 83"/>
          <p:cNvSpPr txBox="1"/>
          <p:nvPr/>
        </p:nvSpPr>
        <p:spPr>
          <a:xfrm>
            <a:off x="5257761" y="1468452"/>
            <a:ext cx="335540" cy="134612"/>
          </a:xfrm>
          <a:prstGeom prst="rect">
            <a:avLst/>
          </a:prstGeom>
        </p:spPr>
        <p:txBody>
          <a:bodyPr vert="horz" wrap="square" lIns="0" tIns="8659" rIns="0" bIns="0" rtlCol="0">
            <a:spAutoFit/>
          </a:bodyPr>
          <a:lstStyle/>
          <a:p>
            <a:pPr marL="8659" defTabSz="623438">
              <a:spcBef>
                <a:spcPts val="68"/>
              </a:spcBef>
            </a:pPr>
            <a:r>
              <a:rPr sz="818" b="1" spc="-7" dirty="0">
                <a:solidFill>
                  <a:srgbClr val="007934"/>
                </a:solidFill>
                <a:latin typeface="Century Gothic"/>
                <a:cs typeface="Century Gothic"/>
              </a:rPr>
              <a:t>$1,</a:t>
            </a:r>
            <a:r>
              <a:rPr sz="818" b="1" spc="-3" dirty="0">
                <a:solidFill>
                  <a:srgbClr val="007934"/>
                </a:solidFill>
                <a:latin typeface="Century Gothic"/>
                <a:cs typeface="Century Gothic"/>
              </a:rPr>
              <a:t>804</a:t>
            </a:r>
            <a:endParaRPr sz="818">
              <a:solidFill>
                <a:prstClr val="black"/>
              </a:solidFill>
              <a:latin typeface="Century Gothic"/>
              <a:cs typeface="Century Gothic"/>
            </a:endParaRPr>
          </a:p>
        </p:txBody>
      </p:sp>
      <p:sp>
        <p:nvSpPr>
          <p:cNvPr id="84" name="object 84"/>
          <p:cNvSpPr txBox="1"/>
          <p:nvPr/>
        </p:nvSpPr>
        <p:spPr>
          <a:xfrm>
            <a:off x="6248742" y="1445281"/>
            <a:ext cx="335540" cy="134612"/>
          </a:xfrm>
          <a:prstGeom prst="rect">
            <a:avLst/>
          </a:prstGeom>
        </p:spPr>
        <p:txBody>
          <a:bodyPr vert="horz" wrap="square" lIns="0" tIns="8659" rIns="0" bIns="0" rtlCol="0">
            <a:spAutoFit/>
          </a:bodyPr>
          <a:lstStyle/>
          <a:p>
            <a:pPr marL="8659" defTabSz="623438">
              <a:spcBef>
                <a:spcPts val="68"/>
              </a:spcBef>
            </a:pPr>
            <a:r>
              <a:rPr sz="818" b="1" spc="-7" dirty="0">
                <a:solidFill>
                  <a:srgbClr val="B1292D"/>
                </a:solidFill>
                <a:latin typeface="Century Gothic"/>
                <a:cs typeface="Century Gothic"/>
              </a:rPr>
              <a:t>$1,</a:t>
            </a:r>
            <a:r>
              <a:rPr sz="818" b="1" spc="-3" dirty="0">
                <a:solidFill>
                  <a:srgbClr val="B1292D"/>
                </a:solidFill>
                <a:latin typeface="Century Gothic"/>
                <a:cs typeface="Century Gothic"/>
              </a:rPr>
              <a:t>884</a:t>
            </a:r>
            <a:endParaRPr sz="818">
              <a:solidFill>
                <a:prstClr val="black"/>
              </a:solidFill>
              <a:latin typeface="Century Gothic"/>
              <a:cs typeface="Century Gothic"/>
            </a:endParaRPr>
          </a:p>
        </p:txBody>
      </p:sp>
      <p:sp>
        <p:nvSpPr>
          <p:cNvPr id="85" name="object 85"/>
          <p:cNvSpPr txBox="1"/>
          <p:nvPr/>
        </p:nvSpPr>
        <p:spPr>
          <a:xfrm>
            <a:off x="7255309" y="1625874"/>
            <a:ext cx="335540" cy="134612"/>
          </a:xfrm>
          <a:prstGeom prst="rect">
            <a:avLst/>
          </a:prstGeom>
        </p:spPr>
        <p:txBody>
          <a:bodyPr vert="horz" wrap="square" lIns="0" tIns="8659" rIns="0" bIns="0" rtlCol="0">
            <a:spAutoFit/>
          </a:bodyPr>
          <a:lstStyle/>
          <a:p>
            <a:pPr marL="8659" defTabSz="623438">
              <a:spcBef>
                <a:spcPts val="68"/>
              </a:spcBef>
            </a:pPr>
            <a:r>
              <a:rPr sz="818" b="1" spc="-7" dirty="0">
                <a:solidFill>
                  <a:srgbClr val="007934"/>
                </a:solidFill>
                <a:latin typeface="Century Gothic"/>
                <a:cs typeface="Century Gothic"/>
              </a:rPr>
              <a:t>$1,</a:t>
            </a:r>
            <a:r>
              <a:rPr sz="818" b="1" spc="-3" dirty="0">
                <a:solidFill>
                  <a:srgbClr val="007934"/>
                </a:solidFill>
                <a:latin typeface="Century Gothic"/>
                <a:cs typeface="Century Gothic"/>
              </a:rPr>
              <a:t>452</a:t>
            </a:r>
            <a:endParaRPr sz="818">
              <a:solidFill>
                <a:prstClr val="black"/>
              </a:solidFill>
              <a:latin typeface="Century Gothic"/>
              <a:cs typeface="Century Gothic"/>
            </a:endParaRPr>
          </a:p>
        </p:txBody>
      </p:sp>
      <p:sp>
        <p:nvSpPr>
          <p:cNvPr id="86" name="object 86"/>
          <p:cNvSpPr/>
          <p:nvPr/>
        </p:nvSpPr>
        <p:spPr>
          <a:xfrm>
            <a:off x="4785923" y="1611675"/>
            <a:ext cx="69706" cy="51955"/>
          </a:xfrm>
          <a:custGeom>
            <a:avLst/>
            <a:gdLst/>
            <a:ahLst/>
            <a:cxnLst/>
            <a:rect l="l" t="t" r="r" b="b"/>
            <a:pathLst>
              <a:path w="102235" h="76200">
                <a:moveTo>
                  <a:pt x="0" y="76200"/>
                </a:moveTo>
                <a:lnTo>
                  <a:pt x="102107" y="0"/>
                </a:lnTo>
              </a:path>
            </a:pathLst>
          </a:custGeom>
          <a:ln w="9525">
            <a:solidFill>
              <a:srgbClr val="A6A6A6"/>
            </a:solidFill>
          </a:ln>
        </p:spPr>
        <p:txBody>
          <a:bodyPr wrap="square" lIns="0" tIns="0" rIns="0" bIns="0" rtlCol="0"/>
          <a:lstStyle/>
          <a:p>
            <a:pPr defTabSz="623438"/>
            <a:endParaRPr sz="1227">
              <a:solidFill>
                <a:prstClr val="black"/>
              </a:solidFill>
              <a:latin typeface="Calibri"/>
            </a:endParaRPr>
          </a:p>
        </p:txBody>
      </p:sp>
      <p:sp>
        <p:nvSpPr>
          <p:cNvPr id="87" name="object 87"/>
          <p:cNvSpPr/>
          <p:nvPr/>
        </p:nvSpPr>
        <p:spPr>
          <a:xfrm>
            <a:off x="5652525" y="1485945"/>
            <a:ext cx="88322" cy="120794"/>
          </a:xfrm>
          <a:custGeom>
            <a:avLst/>
            <a:gdLst/>
            <a:ahLst/>
            <a:cxnLst/>
            <a:rect l="l" t="t" r="r" b="b"/>
            <a:pathLst>
              <a:path w="129539" h="177164">
                <a:moveTo>
                  <a:pt x="129539" y="176783"/>
                </a:moveTo>
                <a:lnTo>
                  <a:pt x="0" y="0"/>
                </a:lnTo>
              </a:path>
            </a:pathLst>
          </a:custGeom>
          <a:ln w="9525">
            <a:solidFill>
              <a:srgbClr val="A6A6A6"/>
            </a:solidFill>
          </a:ln>
        </p:spPr>
        <p:txBody>
          <a:bodyPr wrap="square" lIns="0" tIns="0" rIns="0" bIns="0" rtlCol="0"/>
          <a:lstStyle/>
          <a:p>
            <a:pPr defTabSz="623438"/>
            <a:endParaRPr sz="1227">
              <a:solidFill>
                <a:prstClr val="black"/>
              </a:solidFill>
              <a:latin typeface="Calibri"/>
            </a:endParaRPr>
          </a:p>
        </p:txBody>
      </p:sp>
      <p:sp>
        <p:nvSpPr>
          <p:cNvPr id="88" name="object 88"/>
          <p:cNvSpPr/>
          <p:nvPr/>
        </p:nvSpPr>
        <p:spPr>
          <a:xfrm>
            <a:off x="6577315" y="1466201"/>
            <a:ext cx="118630" cy="155864"/>
          </a:xfrm>
          <a:custGeom>
            <a:avLst/>
            <a:gdLst/>
            <a:ahLst/>
            <a:cxnLst/>
            <a:rect l="l" t="t" r="r" b="b"/>
            <a:pathLst>
              <a:path w="173989" h="228600">
                <a:moveTo>
                  <a:pt x="173736" y="228600"/>
                </a:moveTo>
                <a:lnTo>
                  <a:pt x="0" y="0"/>
                </a:lnTo>
              </a:path>
            </a:pathLst>
          </a:custGeom>
          <a:ln w="9525">
            <a:solidFill>
              <a:srgbClr val="A6A6A6"/>
            </a:solidFill>
          </a:ln>
        </p:spPr>
        <p:txBody>
          <a:bodyPr wrap="square" lIns="0" tIns="0" rIns="0" bIns="0" rtlCol="0"/>
          <a:lstStyle/>
          <a:p>
            <a:pPr defTabSz="623438"/>
            <a:endParaRPr sz="1227">
              <a:solidFill>
                <a:prstClr val="black"/>
              </a:solidFill>
              <a:latin typeface="Calibri"/>
            </a:endParaRPr>
          </a:p>
        </p:txBody>
      </p:sp>
      <p:sp>
        <p:nvSpPr>
          <p:cNvPr id="89" name="object 89"/>
          <p:cNvSpPr/>
          <p:nvPr/>
        </p:nvSpPr>
        <p:spPr>
          <a:xfrm>
            <a:off x="7542631" y="1629340"/>
            <a:ext cx="108239" cy="139411"/>
          </a:xfrm>
          <a:custGeom>
            <a:avLst/>
            <a:gdLst/>
            <a:ahLst/>
            <a:cxnLst/>
            <a:rect l="l" t="t" r="r" b="b"/>
            <a:pathLst>
              <a:path w="158750" h="204469">
                <a:moveTo>
                  <a:pt x="158496" y="204216"/>
                </a:moveTo>
                <a:lnTo>
                  <a:pt x="0" y="0"/>
                </a:lnTo>
              </a:path>
            </a:pathLst>
          </a:custGeom>
          <a:ln w="9525">
            <a:solidFill>
              <a:srgbClr val="A6A6A6"/>
            </a:solidFill>
          </a:ln>
        </p:spPr>
        <p:txBody>
          <a:bodyPr wrap="square" lIns="0" tIns="0" rIns="0" bIns="0" rtlCol="0"/>
          <a:lstStyle/>
          <a:p>
            <a:pPr defTabSz="623438"/>
            <a:endParaRPr sz="1227">
              <a:solidFill>
                <a:prstClr val="black"/>
              </a:solidFill>
              <a:latin typeface="Calibri"/>
            </a:endParaRPr>
          </a:p>
        </p:txBody>
      </p:sp>
      <p:sp>
        <p:nvSpPr>
          <p:cNvPr id="90" name="object 90"/>
          <p:cNvSpPr txBox="1"/>
          <p:nvPr/>
        </p:nvSpPr>
        <p:spPr>
          <a:xfrm>
            <a:off x="4697888" y="1459788"/>
            <a:ext cx="335540" cy="134612"/>
          </a:xfrm>
          <a:prstGeom prst="rect">
            <a:avLst/>
          </a:prstGeom>
        </p:spPr>
        <p:txBody>
          <a:bodyPr vert="horz" wrap="square" lIns="0" tIns="8659" rIns="0" bIns="0" rtlCol="0">
            <a:spAutoFit/>
          </a:bodyPr>
          <a:lstStyle/>
          <a:p>
            <a:pPr marL="8659" defTabSz="623438">
              <a:spcBef>
                <a:spcPts val="68"/>
              </a:spcBef>
            </a:pPr>
            <a:r>
              <a:rPr sz="818" b="1" spc="-7" dirty="0">
                <a:solidFill>
                  <a:srgbClr val="404040"/>
                </a:solidFill>
                <a:latin typeface="Century Gothic"/>
                <a:cs typeface="Century Gothic"/>
              </a:rPr>
              <a:t>$1,</a:t>
            </a:r>
            <a:r>
              <a:rPr sz="818" b="1" spc="-3" dirty="0">
                <a:solidFill>
                  <a:srgbClr val="404040"/>
                </a:solidFill>
                <a:latin typeface="Century Gothic"/>
                <a:cs typeface="Century Gothic"/>
              </a:rPr>
              <a:t>739</a:t>
            </a:r>
            <a:endParaRPr sz="818">
              <a:solidFill>
                <a:prstClr val="black"/>
              </a:solidFill>
              <a:latin typeface="Century Gothic"/>
              <a:cs typeface="Century Gothic"/>
            </a:endParaRPr>
          </a:p>
        </p:txBody>
      </p:sp>
      <p:sp>
        <p:nvSpPr>
          <p:cNvPr id="91" name="object 91"/>
          <p:cNvSpPr txBox="1"/>
          <p:nvPr/>
        </p:nvSpPr>
        <p:spPr>
          <a:xfrm>
            <a:off x="5495286" y="1333954"/>
            <a:ext cx="335540" cy="134612"/>
          </a:xfrm>
          <a:prstGeom prst="rect">
            <a:avLst/>
          </a:prstGeom>
        </p:spPr>
        <p:txBody>
          <a:bodyPr vert="horz" wrap="square" lIns="0" tIns="8659" rIns="0" bIns="0" rtlCol="0">
            <a:spAutoFit/>
          </a:bodyPr>
          <a:lstStyle/>
          <a:p>
            <a:pPr marL="8659" defTabSz="623438">
              <a:spcBef>
                <a:spcPts val="68"/>
              </a:spcBef>
            </a:pPr>
            <a:r>
              <a:rPr sz="818" b="1" spc="-7" dirty="0">
                <a:solidFill>
                  <a:srgbClr val="B1292D"/>
                </a:solidFill>
                <a:latin typeface="Century Gothic"/>
                <a:cs typeface="Century Gothic"/>
              </a:rPr>
              <a:t>$1,</a:t>
            </a:r>
            <a:r>
              <a:rPr sz="818" b="1" spc="-3" dirty="0">
                <a:solidFill>
                  <a:srgbClr val="B1292D"/>
                </a:solidFill>
                <a:latin typeface="Century Gothic"/>
                <a:cs typeface="Century Gothic"/>
              </a:rPr>
              <a:t>881</a:t>
            </a:r>
            <a:endParaRPr sz="818">
              <a:solidFill>
                <a:prstClr val="black"/>
              </a:solidFill>
              <a:latin typeface="Century Gothic"/>
              <a:cs typeface="Century Gothic"/>
            </a:endParaRPr>
          </a:p>
        </p:txBody>
      </p:sp>
      <p:sp>
        <p:nvSpPr>
          <p:cNvPr id="92" name="object 92"/>
          <p:cNvSpPr txBox="1"/>
          <p:nvPr/>
        </p:nvSpPr>
        <p:spPr>
          <a:xfrm>
            <a:off x="6419662" y="1314315"/>
            <a:ext cx="335540" cy="134612"/>
          </a:xfrm>
          <a:prstGeom prst="rect">
            <a:avLst/>
          </a:prstGeom>
        </p:spPr>
        <p:txBody>
          <a:bodyPr vert="horz" wrap="square" lIns="0" tIns="8659" rIns="0" bIns="0" rtlCol="0">
            <a:spAutoFit/>
          </a:bodyPr>
          <a:lstStyle/>
          <a:p>
            <a:pPr marL="8659" defTabSz="623438">
              <a:spcBef>
                <a:spcPts val="68"/>
              </a:spcBef>
            </a:pPr>
            <a:r>
              <a:rPr sz="818" b="1" spc="-7" dirty="0">
                <a:solidFill>
                  <a:srgbClr val="007934"/>
                </a:solidFill>
                <a:latin typeface="Century Gothic"/>
                <a:cs typeface="Century Gothic"/>
              </a:rPr>
              <a:t>$1,</a:t>
            </a:r>
            <a:r>
              <a:rPr sz="818" b="1" spc="-3" dirty="0">
                <a:solidFill>
                  <a:srgbClr val="007934"/>
                </a:solidFill>
                <a:latin typeface="Century Gothic"/>
                <a:cs typeface="Century Gothic"/>
              </a:rPr>
              <a:t>843</a:t>
            </a:r>
            <a:endParaRPr sz="818">
              <a:solidFill>
                <a:prstClr val="black"/>
              </a:solidFill>
              <a:latin typeface="Century Gothic"/>
              <a:cs typeface="Century Gothic"/>
            </a:endParaRPr>
          </a:p>
        </p:txBody>
      </p:sp>
      <p:sp>
        <p:nvSpPr>
          <p:cNvPr id="93" name="object 93"/>
          <p:cNvSpPr txBox="1"/>
          <p:nvPr/>
        </p:nvSpPr>
        <p:spPr>
          <a:xfrm>
            <a:off x="6974248" y="1478180"/>
            <a:ext cx="745115" cy="134612"/>
          </a:xfrm>
          <a:prstGeom prst="rect">
            <a:avLst/>
          </a:prstGeom>
        </p:spPr>
        <p:txBody>
          <a:bodyPr vert="horz" wrap="square" lIns="0" tIns="8659" rIns="0" bIns="0" rtlCol="0">
            <a:spAutoFit/>
          </a:bodyPr>
          <a:lstStyle/>
          <a:p>
            <a:pPr marL="419089" defTabSz="623438">
              <a:spcBef>
                <a:spcPts val="68"/>
              </a:spcBef>
            </a:pPr>
            <a:r>
              <a:rPr sz="818" b="1" spc="-7" dirty="0">
                <a:solidFill>
                  <a:srgbClr val="007934"/>
                </a:solidFill>
                <a:latin typeface="Century Gothic"/>
                <a:cs typeface="Century Gothic"/>
              </a:rPr>
              <a:t>$1,</a:t>
            </a:r>
            <a:r>
              <a:rPr sz="818" b="1" spc="-3" dirty="0">
                <a:solidFill>
                  <a:srgbClr val="007934"/>
                </a:solidFill>
                <a:latin typeface="Century Gothic"/>
                <a:cs typeface="Century Gothic"/>
              </a:rPr>
              <a:t>475</a:t>
            </a:r>
            <a:endParaRPr sz="818">
              <a:solidFill>
                <a:prstClr val="black"/>
              </a:solidFill>
              <a:latin typeface="Century Gothic"/>
              <a:cs typeface="Century Gothic"/>
            </a:endParaRPr>
          </a:p>
        </p:txBody>
      </p:sp>
      <p:sp>
        <p:nvSpPr>
          <p:cNvPr id="94" name="object 94"/>
          <p:cNvSpPr txBox="1"/>
          <p:nvPr/>
        </p:nvSpPr>
        <p:spPr>
          <a:xfrm>
            <a:off x="4801901" y="916863"/>
            <a:ext cx="335540" cy="134612"/>
          </a:xfrm>
          <a:prstGeom prst="rect">
            <a:avLst/>
          </a:prstGeom>
        </p:spPr>
        <p:txBody>
          <a:bodyPr vert="horz" wrap="square" lIns="0" tIns="8659" rIns="0" bIns="0" rtlCol="0">
            <a:spAutoFit/>
          </a:bodyPr>
          <a:lstStyle/>
          <a:p>
            <a:pPr marL="8659" defTabSz="623438">
              <a:spcBef>
                <a:spcPts val="68"/>
              </a:spcBef>
            </a:pPr>
            <a:r>
              <a:rPr sz="818" b="1" spc="-7" dirty="0">
                <a:solidFill>
                  <a:srgbClr val="404040"/>
                </a:solidFill>
                <a:latin typeface="Century Gothic"/>
                <a:cs typeface="Century Gothic"/>
              </a:rPr>
              <a:t>$3,</a:t>
            </a:r>
            <a:r>
              <a:rPr sz="818" b="1" spc="-3" dirty="0">
                <a:solidFill>
                  <a:srgbClr val="404040"/>
                </a:solidFill>
                <a:latin typeface="Century Gothic"/>
                <a:cs typeface="Century Gothic"/>
              </a:rPr>
              <a:t>169</a:t>
            </a:r>
            <a:endParaRPr sz="818">
              <a:solidFill>
                <a:prstClr val="black"/>
              </a:solidFill>
              <a:latin typeface="Century Gothic"/>
              <a:cs typeface="Century Gothic"/>
            </a:endParaRPr>
          </a:p>
        </p:txBody>
      </p:sp>
      <p:sp>
        <p:nvSpPr>
          <p:cNvPr id="95" name="object 95"/>
          <p:cNvSpPr txBox="1"/>
          <p:nvPr/>
        </p:nvSpPr>
        <p:spPr>
          <a:xfrm>
            <a:off x="5756930" y="895977"/>
            <a:ext cx="335540" cy="134612"/>
          </a:xfrm>
          <a:prstGeom prst="rect">
            <a:avLst/>
          </a:prstGeom>
        </p:spPr>
        <p:txBody>
          <a:bodyPr vert="horz" wrap="square" lIns="0" tIns="8659" rIns="0" bIns="0" rtlCol="0">
            <a:spAutoFit/>
          </a:bodyPr>
          <a:lstStyle/>
          <a:p>
            <a:pPr marL="8659" defTabSz="623438">
              <a:spcBef>
                <a:spcPts val="68"/>
              </a:spcBef>
            </a:pPr>
            <a:r>
              <a:rPr sz="818" b="1" spc="-7" dirty="0">
                <a:solidFill>
                  <a:srgbClr val="B1292D"/>
                </a:solidFill>
                <a:latin typeface="Century Gothic"/>
                <a:cs typeface="Century Gothic"/>
              </a:rPr>
              <a:t>$3,</a:t>
            </a:r>
            <a:r>
              <a:rPr sz="818" b="1" spc="-3" dirty="0">
                <a:solidFill>
                  <a:srgbClr val="B1292D"/>
                </a:solidFill>
                <a:latin typeface="Century Gothic"/>
                <a:cs typeface="Century Gothic"/>
              </a:rPr>
              <a:t>222</a:t>
            </a:r>
            <a:endParaRPr sz="818">
              <a:solidFill>
                <a:prstClr val="black"/>
              </a:solidFill>
              <a:latin typeface="Century Gothic"/>
              <a:cs typeface="Century Gothic"/>
            </a:endParaRPr>
          </a:p>
        </p:txBody>
      </p:sp>
      <p:sp>
        <p:nvSpPr>
          <p:cNvPr id="96" name="object 96"/>
          <p:cNvSpPr txBox="1"/>
          <p:nvPr/>
        </p:nvSpPr>
        <p:spPr>
          <a:xfrm>
            <a:off x="4386566" y="696680"/>
            <a:ext cx="3837276" cy="134612"/>
          </a:xfrm>
          <a:prstGeom prst="rect">
            <a:avLst/>
          </a:prstGeom>
        </p:spPr>
        <p:txBody>
          <a:bodyPr vert="horz" wrap="square" lIns="0" tIns="8659" rIns="0" bIns="0" rtlCol="0">
            <a:spAutoFit/>
          </a:bodyPr>
          <a:lstStyle/>
          <a:p>
            <a:pPr marL="8659" defTabSz="623438">
              <a:spcBef>
                <a:spcPts val="68"/>
              </a:spcBef>
              <a:tabLst>
                <a:tab pos="2333563" algn="l"/>
                <a:tab pos="3828082" algn="l"/>
              </a:tabLst>
            </a:pPr>
            <a:r>
              <a:rPr sz="818" b="1" strike="sngStrike" spc="-65" dirty="0">
                <a:solidFill>
                  <a:srgbClr val="B1292D"/>
                </a:solidFill>
                <a:latin typeface="Century Gothic"/>
                <a:cs typeface="Century Gothic"/>
              </a:rPr>
              <a:t> 	</a:t>
            </a:r>
            <a:r>
              <a:rPr sz="818" b="1" strike="sngStrike" spc="-7" dirty="0">
                <a:solidFill>
                  <a:srgbClr val="B1292D"/>
                </a:solidFill>
                <a:latin typeface="Century Gothic"/>
                <a:cs typeface="Century Gothic"/>
              </a:rPr>
              <a:t>$3,723	</a:t>
            </a:r>
            <a:endParaRPr sz="818">
              <a:solidFill>
                <a:prstClr val="black"/>
              </a:solidFill>
              <a:latin typeface="Century Gothic"/>
              <a:cs typeface="Century Gothic"/>
            </a:endParaRPr>
          </a:p>
        </p:txBody>
      </p:sp>
      <p:sp>
        <p:nvSpPr>
          <p:cNvPr id="97" name="object 97"/>
          <p:cNvSpPr txBox="1"/>
          <p:nvPr/>
        </p:nvSpPr>
        <p:spPr>
          <a:xfrm>
            <a:off x="7666987" y="781678"/>
            <a:ext cx="335540" cy="134612"/>
          </a:xfrm>
          <a:prstGeom prst="rect">
            <a:avLst/>
          </a:prstGeom>
        </p:spPr>
        <p:txBody>
          <a:bodyPr vert="horz" wrap="square" lIns="0" tIns="8659" rIns="0" bIns="0" rtlCol="0">
            <a:spAutoFit/>
          </a:bodyPr>
          <a:lstStyle/>
          <a:p>
            <a:pPr marL="8659" defTabSz="623438">
              <a:spcBef>
                <a:spcPts val="68"/>
              </a:spcBef>
            </a:pPr>
            <a:r>
              <a:rPr sz="818" b="1" spc="-7" dirty="0">
                <a:solidFill>
                  <a:srgbClr val="007934"/>
                </a:solidFill>
                <a:latin typeface="Century Gothic"/>
                <a:cs typeface="Century Gothic"/>
              </a:rPr>
              <a:t>$3,</a:t>
            </a:r>
            <a:r>
              <a:rPr sz="818" b="1" spc="-3" dirty="0">
                <a:solidFill>
                  <a:srgbClr val="007934"/>
                </a:solidFill>
                <a:latin typeface="Century Gothic"/>
                <a:cs typeface="Century Gothic"/>
              </a:rPr>
              <a:t>509</a:t>
            </a:r>
            <a:endParaRPr sz="818">
              <a:solidFill>
                <a:prstClr val="black"/>
              </a:solidFill>
              <a:latin typeface="Century Gothic"/>
              <a:cs typeface="Century Gothic"/>
            </a:endParaRPr>
          </a:p>
        </p:txBody>
      </p:sp>
      <p:sp>
        <p:nvSpPr>
          <p:cNvPr id="98" name="object 98"/>
          <p:cNvSpPr txBox="1"/>
          <p:nvPr/>
        </p:nvSpPr>
        <p:spPr>
          <a:xfrm>
            <a:off x="5061674" y="1713119"/>
            <a:ext cx="335540" cy="134612"/>
          </a:xfrm>
          <a:prstGeom prst="rect">
            <a:avLst/>
          </a:prstGeom>
        </p:spPr>
        <p:txBody>
          <a:bodyPr vert="horz" wrap="square" lIns="0" tIns="8659" rIns="0" bIns="0" rtlCol="0">
            <a:spAutoFit/>
          </a:bodyPr>
          <a:lstStyle/>
          <a:p>
            <a:pPr marL="8659" defTabSz="623438">
              <a:spcBef>
                <a:spcPts val="68"/>
              </a:spcBef>
            </a:pPr>
            <a:r>
              <a:rPr sz="818" b="1" spc="-7" dirty="0">
                <a:solidFill>
                  <a:srgbClr val="404040"/>
                </a:solidFill>
                <a:latin typeface="Century Gothic"/>
                <a:cs typeface="Century Gothic"/>
              </a:rPr>
              <a:t>$1,</a:t>
            </a:r>
            <a:r>
              <a:rPr sz="818" b="1" spc="-3" dirty="0">
                <a:solidFill>
                  <a:srgbClr val="404040"/>
                </a:solidFill>
                <a:latin typeface="Century Gothic"/>
                <a:cs typeface="Century Gothic"/>
              </a:rPr>
              <a:t>168</a:t>
            </a:r>
            <a:endParaRPr sz="818">
              <a:solidFill>
                <a:prstClr val="black"/>
              </a:solidFill>
              <a:latin typeface="Century Gothic"/>
              <a:cs typeface="Century Gothic"/>
            </a:endParaRPr>
          </a:p>
        </p:txBody>
      </p:sp>
      <p:sp>
        <p:nvSpPr>
          <p:cNvPr id="99" name="object 99"/>
          <p:cNvSpPr txBox="1"/>
          <p:nvPr/>
        </p:nvSpPr>
        <p:spPr>
          <a:xfrm>
            <a:off x="6009533" y="1709066"/>
            <a:ext cx="335540" cy="134612"/>
          </a:xfrm>
          <a:prstGeom prst="rect">
            <a:avLst/>
          </a:prstGeom>
        </p:spPr>
        <p:txBody>
          <a:bodyPr vert="horz" wrap="square" lIns="0" tIns="8659" rIns="0" bIns="0" rtlCol="0">
            <a:spAutoFit/>
          </a:bodyPr>
          <a:lstStyle/>
          <a:p>
            <a:pPr marL="8659" defTabSz="623438">
              <a:spcBef>
                <a:spcPts val="68"/>
              </a:spcBef>
            </a:pPr>
            <a:r>
              <a:rPr sz="818" b="1" spc="-7" dirty="0">
                <a:solidFill>
                  <a:srgbClr val="B1292D"/>
                </a:solidFill>
                <a:latin typeface="Century Gothic"/>
                <a:cs typeface="Century Gothic"/>
              </a:rPr>
              <a:t>$1,</a:t>
            </a:r>
            <a:r>
              <a:rPr sz="818" b="1" spc="-3" dirty="0">
                <a:solidFill>
                  <a:srgbClr val="B1292D"/>
                </a:solidFill>
                <a:latin typeface="Century Gothic"/>
                <a:cs typeface="Century Gothic"/>
              </a:rPr>
              <a:t>200</a:t>
            </a:r>
            <a:endParaRPr sz="818">
              <a:solidFill>
                <a:prstClr val="black"/>
              </a:solidFill>
              <a:latin typeface="Century Gothic"/>
              <a:cs typeface="Century Gothic"/>
            </a:endParaRPr>
          </a:p>
        </p:txBody>
      </p:sp>
      <p:sp>
        <p:nvSpPr>
          <p:cNvPr id="100" name="object 100"/>
          <p:cNvSpPr txBox="1"/>
          <p:nvPr/>
        </p:nvSpPr>
        <p:spPr>
          <a:xfrm>
            <a:off x="6957495" y="1705013"/>
            <a:ext cx="335540" cy="134612"/>
          </a:xfrm>
          <a:prstGeom prst="rect">
            <a:avLst/>
          </a:prstGeom>
        </p:spPr>
        <p:txBody>
          <a:bodyPr vert="horz" wrap="square" lIns="0" tIns="8659" rIns="0" bIns="0" rtlCol="0">
            <a:spAutoFit/>
          </a:bodyPr>
          <a:lstStyle/>
          <a:p>
            <a:pPr marL="8659" defTabSz="623438">
              <a:spcBef>
                <a:spcPts val="68"/>
              </a:spcBef>
            </a:pPr>
            <a:r>
              <a:rPr sz="818" b="1" spc="-7" dirty="0">
                <a:solidFill>
                  <a:srgbClr val="B1292D"/>
                </a:solidFill>
                <a:latin typeface="Century Gothic"/>
                <a:cs typeface="Century Gothic"/>
              </a:rPr>
              <a:t>$1,</a:t>
            </a:r>
            <a:r>
              <a:rPr sz="818" b="1" spc="-3" dirty="0">
                <a:solidFill>
                  <a:srgbClr val="B1292D"/>
                </a:solidFill>
                <a:latin typeface="Century Gothic"/>
                <a:cs typeface="Century Gothic"/>
              </a:rPr>
              <a:t>231</a:t>
            </a:r>
            <a:endParaRPr sz="818">
              <a:solidFill>
                <a:prstClr val="black"/>
              </a:solidFill>
              <a:latin typeface="Century Gothic"/>
              <a:cs typeface="Century Gothic"/>
            </a:endParaRPr>
          </a:p>
        </p:txBody>
      </p:sp>
      <p:sp>
        <p:nvSpPr>
          <p:cNvPr id="101" name="object 101"/>
          <p:cNvSpPr txBox="1"/>
          <p:nvPr/>
        </p:nvSpPr>
        <p:spPr>
          <a:xfrm>
            <a:off x="7905458" y="1777750"/>
            <a:ext cx="335540" cy="134612"/>
          </a:xfrm>
          <a:prstGeom prst="rect">
            <a:avLst/>
          </a:prstGeom>
        </p:spPr>
        <p:txBody>
          <a:bodyPr vert="horz" wrap="square" lIns="0" tIns="8659" rIns="0" bIns="0" rtlCol="0">
            <a:spAutoFit/>
          </a:bodyPr>
          <a:lstStyle/>
          <a:p>
            <a:pPr marL="8659" defTabSz="623438">
              <a:spcBef>
                <a:spcPts val="68"/>
              </a:spcBef>
            </a:pPr>
            <a:r>
              <a:rPr sz="818" b="1" spc="-7" dirty="0">
                <a:solidFill>
                  <a:srgbClr val="007934"/>
                </a:solidFill>
                <a:latin typeface="Century Gothic"/>
                <a:cs typeface="Century Gothic"/>
              </a:rPr>
              <a:t>$1,</a:t>
            </a:r>
            <a:r>
              <a:rPr sz="818" b="1" spc="-3" dirty="0">
                <a:solidFill>
                  <a:srgbClr val="007934"/>
                </a:solidFill>
                <a:latin typeface="Century Gothic"/>
                <a:cs typeface="Century Gothic"/>
              </a:rPr>
              <a:t>005</a:t>
            </a:r>
            <a:endParaRPr sz="818">
              <a:solidFill>
                <a:prstClr val="black"/>
              </a:solidFill>
              <a:latin typeface="Century Gothic"/>
              <a:cs typeface="Century Gothic"/>
            </a:endParaRPr>
          </a:p>
        </p:txBody>
      </p:sp>
      <p:sp>
        <p:nvSpPr>
          <p:cNvPr id="102" name="object 102"/>
          <p:cNvSpPr txBox="1"/>
          <p:nvPr/>
        </p:nvSpPr>
        <p:spPr>
          <a:xfrm>
            <a:off x="3951093" y="683588"/>
            <a:ext cx="336839" cy="1757107"/>
          </a:xfrm>
          <a:prstGeom prst="rect">
            <a:avLst/>
          </a:prstGeom>
        </p:spPr>
        <p:txBody>
          <a:bodyPr vert="horz" wrap="square" lIns="0" tIns="8659" rIns="0" bIns="0" rtlCol="0">
            <a:spAutoFit/>
          </a:bodyPr>
          <a:lstStyle/>
          <a:p>
            <a:pPr algn="ctr" defTabSz="623438">
              <a:spcBef>
                <a:spcPts val="68"/>
              </a:spcBef>
            </a:pPr>
            <a:r>
              <a:rPr sz="818" spc="41" dirty="0">
                <a:solidFill>
                  <a:srgbClr val="585858"/>
                </a:solidFill>
                <a:latin typeface="Calibri"/>
                <a:cs typeface="Calibri"/>
              </a:rPr>
              <a:t>$</a:t>
            </a:r>
            <a:r>
              <a:rPr sz="818" spc="7" dirty="0">
                <a:solidFill>
                  <a:srgbClr val="585858"/>
                </a:solidFill>
                <a:latin typeface="Calibri"/>
                <a:cs typeface="Calibri"/>
              </a:rPr>
              <a:t>4</a:t>
            </a:r>
            <a:r>
              <a:rPr sz="818" spc="31" dirty="0">
                <a:solidFill>
                  <a:srgbClr val="585858"/>
                </a:solidFill>
                <a:latin typeface="Calibri"/>
                <a:cs typeface="Calibri"/>
              </a:rPr>
              <a:t>,</a:t>
            </a:r>
            <a:r>
              <a:rPr sz="818" spc="41" dirty="0">
                <a:solidFill>
                  <a:srgbClr val="585858"/>
                </a:solidFill>
                <a:latin typeface="Calibri"/>
                <a:cs typeface="Calibri"/>
              </a:rPr>
              <a:t>0</a:t>
            </a:r>
            <a:r>
              <a:rPr sz="818" spc="31" dirty="0">
                <a:solidFill>
                  <a:srgbClr val="585858"/>
                </a:solidFill>
                <a:latin typeface="Calibri"/>
                <a:cs typeface="Calibri"/>
              </a:rPr>
              <a:t>00</a:t>
            </a:r>
            <a:endParaRPr sz="818">
              <a:solidFill>
                <a:prstClr val="black"/>
              </a:solidFill>
              <a:latin typeface="Calibri"/>
              <a:cs typeface="Calibri"/>
            </a:endParaRPr>
          </a:p>
          <a:p>
            <a:pPr algn="ctr" defTabSz="623438">
              <a:spcBef>
                <a:spcPts val="583"/>
              </a:spcBef>
            </a:pPr>
            <a:r>
              <a:rPr sz="818" spc="41" dirty="0">
                <a:solidFill>
                  <a:srgbClr val="585858"/>
                </a:solidFill>
                <a:latin typeface="Calibri"/>
                <a:cs typeface="Calibri"/>
              </a:rPr>
              <a:t>$</a:t>
            </a:r>
            <a:r>
              <a:rPr sz="818" spc="7" dirty="0">
                <a:solidFill>
                  <a:srgbClr val="585858"/>
                </a:solidFill>
                <a:latin typeface="Calibri"/>
                <a:cs typeface="Calibri"/>
              </a:rPr>
              <a:t>3</a:t>
            </a:r>
            <a:r>
              <a:rPr sz="818" spc="31" dirty="0">
                <a:solidFill>
                  <a:srgbClr val="585858"/>
                </a:solidFill>
                <a:latin typeface="Calibri"/>
                <a:cs typeface="Calibri"/>
              </a:rPr>
              <a:t>,</a:t>
            </a:r>
            <a:r>
              <a:rPr sz="818" spc="41" dirty="0">
                <a:solidFill>
                  <a:srgbClr val="585858"/>
                </a:solidFill>
                <a:latin typeface="Calibri"/>
                <a:cs typeface="Calibri"/>
              </a:rPr>
              <a:t>5</a:t>
            </a:r>
            <a:r>
              <a:rPr sz="818" spc="31" dirty="0">
                <a:solidFill>
                  <a:srgbClr val="585858"/>
                </a:solidFill>
                <a:latin typeface="Calibri"/>
                <a:cs typeface="Calibri"/>
              </a:rPr>
              <a:t>00</a:t>
            </a:r>
            <a:endParaRPr sz="818">
              <a:solidFill>
                <a:prstClr val="black"/>
              </a:solidFill>
              <a:latin typeface="Calibri"/>
              <a:cs typeface="Calibri"/>
            </a:endParaRPr>
          </a:p>
          <a:p>
            <a:pPr algn="ctr" defTabSz="623438">
              <a:spcBef>
                <a:spcPts val="583"/>
              </a:spcBef>
            </a:pPr>
            <a:r>
              <a:rPr sz="818" spc="41" dirty="0">
                <a:solidFill>
                  <a:srgbClr val="585858"/>
                </a:solidFill>
                <a:latin typeface="Calibri"/>
                <a:cs typeface="Calibri"/>
              </a:rPr>
              <a:t>$</a:t>
            </a:r>
            <a:r>
              <a:rPr sz="818" spc="7" dirty="0">
                <a:solidFill>
                  <a:srgbClr val="585858"/>
                </a:solidFill>
                <a:latin typeface="Calibri"/>
                <a:cs typeface="Calibri"/>
              </a:rPr>
              <a:t>3</a:t>
            </a:r>
            <a:r>
              <a:rPr sz="818" spc="31" dirty="0">
                <a:solidFill>
                  <a:srgbClr val="585858"/>
                </a:solidFill>
                <a:latin typeface="Calibri"/>
                <a:cs typeface="Calibri"/>
              </a:rPr>
              <a:t>,</a:t>
            </a:r>
            <a:r>
              <a:rPr sz="818" spc="41" dirty="0">
                <a:solidFill>
                  <a:srgbClr val="585858"/>
                </a:solidFill>
                <a:latin typeface="Calibri"/>
                <a:cs typeface="Calibri"/>
              </a:rPr>
              <a:t>0</a:t>
            </a:r>
            <a:r>
              <a:rPr sz="818" spc="31" dirty="0">
                <a:solidFill>
                  <a:srgbClr val="585858"/>
                </a:solidFill>
                <a:latin typeface="Calibri"/>
                <a:cs typeface="Calibri"/>
              </a:rPr>
              <a:t>00</a:t>
            </a:r>
            <a:endParaRPr sz="818">
              <a:solidFill>
                <a:prstClr val="black"/>
              </a:solidFill>
              <a:latin typeface="Calibri"/>
              <a:cs typeface="Calibri"/>
            </a:endParaRPr>
          </a:p>
          <a:p>
            <a:pPr algn="ctr" defTabSz="623438">
              <a:spcBef>
                <a:spcPts val="586"/>
              </a:spcBef>
            </a:pPr>
            <a:r>
              <a:rPr sz="818" spc="41" dirty="0">
                <a:solidFill>
                  <a:srgbClr val="585858"/>
                </a:solidFill>
                <a:latin typeface="Calibri"/>
                <a:cs typeface="Calibri"/>
              </a:rPr>
              <a:t>$</a:t>
            </a:r>
            <a:r>
              <a:rPr sz="818" spc="7" dirty="0">
                <a:solidFill>
                  <a:srgbClr val="585858"/>
                </a:solidFill>
                <a:latin typeface="Calibri"/>
                <a:cs typeface="Calibri"/>
              </a:rPr>
              <a:t>2</a:t>
            </a:r>
            <a:r>
              <a:rPr sz="818" spc="31" dirty="0">
                <a:solidFill>
                  <a:srgbClr val="585858"/>
                </a:solidFill>
                <a:latin typeface="Calibri"/>
                <a:cs typeface="Calibri"/>
              </a:rPr>
              <a:t>,</a:t>
            </a:r>
            <a:r>
              <a:rPr sz="818" spc="41" dirty="0">
                <a:solidFill>
                  <a:srgbClr val="585858"/>
                </a:solidFill>
                <a:latin typeface="Calibri"/>
                <a:cs typeface="Calibri"/>
              </a:rPr>
              <a:t>5</a:t>
            </a:r>
            <a:r>
              <a:rPr sz="818" spc="31" dirty="0">
                <a:solidFill>
                  <a:srgbClr val="585858"/>
                </a:solidFill>
                <a:latin typeface="Calibri"/>
                <a:cs typeface="Calibri"/>
              </a:rPr>
              <a:t>00</a:t>
            </a:r>
            <a:endParaRPr sz="818">
              <a:solidFill>
                <a:prstClr val="black"/>
              </a:solidFill>
              <a:latin typeface="Calibri"/>
              <a:cs typeface="Calibri"/>
            </a:endParaRPr>
          </a:p>
          <a:p>
            <a:pPr algn="ctr" defTabSz="623438">
              <a:spcBef>
                <a:spcPts val="583"/>
              </a:spcBef>
            </a:pPr>
            <a:r>
              <a:rPr sz="818" spc="41" dirty="0">
                <a:solidFill>
                  <a:srgbClr val="585858"/>
                </a:solidFill>
                <a:latin typeface="Calibri"/>
                <a:cs typeface="Calibri"/>
              </a:rPr>
              <a:t>$</a:t>
            </a:r>
            <a:r>
              <a:rPr sz="818" spc="7" dirty="0">
                <a:solidFill>
                  <a:srgbClr val="585858"/>
                </a:solidFill>
                <a:latin typeface="Calibri"/>
                <a:cs typeface="Calibri"/>
              </a:rPr>
              <a:t>2</a:t>
            </a:r>
            <a:r>
              <a:rPr sz="818" spc="31" dirty="0">
                <a:solidFill>
                  <a:srgbClr val="585858"/>
                </a:solidFill>
                <a:latin typeface="Calibri"/>
                <a:cs typeface="Calibri"/>
              </a:rPr>
              <a:t>,</a:t>
            </a:r>
            <a:r>
              <a:rPr sz="818" spc="41" dirty="0">
                <a:solidFill>
                  <a:srgbClr val="585858"/>
                </a:solidFill>
                <a:latin typeface="Calibri"/>
                <a:cs typeface="Calibri"/>
              </a:rPr>
              <a:t>0</a:t>
            </a:r>
            <a:r>
              <a:rPr sz="818" spc="31" dirty="0">
                <a:solidFill>
                  <a:srgbClr val="585858"/>
                </a:solidFill>
                <a:latin typeface="Calibri"/>
                <a:cs typeface="Calibri"/>
              </a:rPr>
              <a:t>00</a:t>
            </a:r>
            <a:endParaRPr sz="818">
              <a:solidFill>
                <a:prstClr val="black"/>
              </a:solidFill>
              <a:latin typeface="Calibri"/>
              <a:cs typeface="Calibri"/>
            </a:endParaRPr>
          </a:p>
          <a:p>
            <a:pPr algn="ctr" defTabSz="623438">
              <a:spcBef>
                <a:spcPts val="583"/>
              </a:spcBef>
            </a:pPr>
            <a:r>
              <a:rPr sz="818" spc="41" dirty="0">
                <a:solidFill>
                  <a:srgbClr val="585858"/>
                </a:solidFill>
                <a:latin typeface="Calibri"/>
                <a:cs typeface="Calibri"/>
              </a:rPr>
              <a:t>$</a:t>
            </a:r>
            <a:r>
              <a:rPr sz="818" spc="7" dirty="0">
                <a:solidFill>
                  <a:srgbClr val="585858"/>
                </a:solidFill>
                <a:latin typeface="Calibri"/>
                <a:cs typeface="Calibri"/>
              </a:rPr>
              <a:t>1</a:t>
            </a:r>
            <a:r>
              <a:rPr sz="818" spc="31" dirty="0">
                <a:solidFill>
                  <a:srgbClr val="585858"/>
                </a:solidFill>
                <a:latin typeface="Calibri"/>
                <a:cs typeface="Calibri"/>
              </a:rPr>
              <a:t>,</a:t>
            </a:r>
            <a:r>
              <a:rPr sz="818" spc="41" dirty="0">
                <a:solidFill>
                  <a:srgbClr val="585858"/>
                </a:solidFill>
                <a:latin typeface="Calibri"/>
                <a:cs typeface="Calibri"/>
              </a:rPr>
              <a:t>5</a:t>
            </a:r>
            <a:r>
              <a:rPr sz="818" spc="31" dirty="0">
                <a:solidFill>
                  <a:srgbClr val="585858"/>
                </a:solidFill>
                <a:latin typeface="Calibri"/>
                <a:cs typeface="Calibri"/>
              </a:rPr>
              <a:t>00</a:t>
            </a:r>
            <a:endParaRPr sz="818">
              <a:solidFill>
                <a:prstClr val="black"/>
              </a:solidFill>
              <a:latin typeface="Calibri"/>
              <a:cs typeface="Calibri"/>
            </a:endParaRPr>
          </a:p>
          <a:p>
            <a:pPr algn="ctr" defTabSz="623438">
              <a:spcBef>
                <a:spcPts val="586"/>
              </a:spcBef>
            </a:pPr>
            <a:r>
              <a:rPr sz="818" spc="41" dirty="0">
                <a:solidFill>
                  <a:srgbClr val="585858"/>
                </a:solidFill>
                <a:latin typeface="Calibri"/>
                <a:cs typeface="Calibri"/>
              </a:rPr>
              <a:t>$</a:t>
            </a:r>
            <a:r>
              <a:rPr sz="818" spc="7" dirty="0">
                <a:solidFill>
                  <a:srgbClr val="585858"/>
                </a:solidFill>
                <a:latin typeface="Calibri"/>
                <a:cs typeface="Calibri"/>
              </a:rPr>
              <a:t>1</a:t>
            </a:r>
            <a:r>
              <a:rPr sz="818" spc="31" dirty="0">
                <a:solidFill>
                  <a:srgbClr val="585858"/>
                </a:solidFill>
                <a:latin typeface="Calibri"/>
                <a:cs typeface="Calibri"/>
              </a:rPr>
              <a:t>,</a:t>
            </a:r>
            <a:r>
              <a:rPr sz="818" spc="41" dirty="0">
                <a:solidFill>
                  <a:srgbClr val="585858"/>
                </a:solidFill>
                <a:latin typeface="Calibri"/>
                <a:cs typeface="Calibri"/>
              </a:rPr>
              <a:t>0</a:t>
            </a:r>
            <a:r>
              <a:rPr sz="818" spc="31" dirty="0">
                <a:solidFill>
                  <a:srgbClr val="585858"/>
                </a:solidFill>
                <a:latin typeface="Calibri"/>
                <a:cs typeface="Calibri"/>
              </a:rPr>
              <a:t>00</a:t>
            </a:r>
            <a:endParaRPr sz="818">
              <a:solidFill>
                <a:prstClr val="black"/>
              </a:solidFill>
              <a:latin typeface="Calibri"/>
              <a:cs typeface="Calibri"/>
            </a:endParaRPr>
          </a:p>
          <a:p>
            <a:pPr marL="81826" algn="ctr" defTabSz="623438">
              <a:spcBef>
                <a:spcPts val="583"/>
              </a:spcBef>
            </a:pPr>
            <a:r>
              <a:rPr sz="818" spc="37" dirty="0">
                <a:solidFill>
                  <a:srgbClr val="585858"/>
                </a:solidFill>
                <a:latin typeface="Calibri"/>
                <a:cs typeface="Calibri"/>
              </a:rPr>
              <a:t>$500</a:t>
            </a:r>
            <a:endParaRPr sz="818">
              <a:solidFill>
                <a:prstClr val="black"/>
              </a:solidFill>
              <a:latin typeface="Calibri"/>
              <a:cs typeface="Calibri"/>
            </a:endParaRPr>
          </a:p>
          <a:p>
            <a:pPr marR="3464" algn="r" defTabSz="623438">
              <a:spcBef>
                <a:spcPts val="586"/>
              </a:spcBef>
            </a:pPr>
            <a:r>
              <a:rPr sz="818" spc="37" dirty="0">
                <a:solidFill>
                  <a:srgbClr val="585858"/>
                </a:solidFill>
                <a:latin typeface="Calibri"/>
                <a:cs typeface="Calibri"/>
              </a:rPr>
              <a:t>$-</a:t>
            </a:r>
            <a:endParaRPr sz="818">
              <a:solidFill>
                <a:prstClr val="black"/>
              </a:solidFill>
              <a:latin typeface="Calibri"/>
              <a:cs typeface="Calibri"/>
            </a:endParaRPr>
          </a:p>
        </p:txBody>
      </p:sp>
      <p:sp>
        <p:nvSpPr>
          <p:cNvPr id="103" name="object 103"/>
          <p:cNvSpPr/>
          <p:nvPr/>
        </p:nvSpPr>
        <p:spPr>
          <a:xfrm>
            <a:off x="4266378" y="2666351"/>
            <a:ext cx="53253" cy="53253"/>
          </a:xfrm>
          <a:custGeom>
            <a:avLst/>
            <a:gdLst/>
            <a:ahLst/>
            <a:cxnLst/>
            <a:rect l="l" t="t" r="r" b="b"/>
            <a:pathLst>
              <a:path w="78105" h="78104">
                <a:moveTo>
                  <a:pt x="0" y="0"/>
                </a:moveTo>
                <a:lnTo>
                  <a:pt x="77724" y="0"/>
                </a:lnTo>
                <a:lnTo>
                  <a:pt x="77724" y="77724"/>
                </a:lnTo>
                <a:lnTo>
                  <a:pt x="0" y="77724"/>
                </a:lnTo>
                <a:lnTo>
                  <a:pt x="0"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104" name="object 104"/>
          <p:cNvSpPr txBox="1"/>
          <p:nvPr/>
        </p:nvSpPr>
        <p:spPr>
          <a:xfrm>
            <a:off x="4334262" y="2413881"/>
            <a:ext cx="746847" cy="326972"/>
          </a:xfrm>
          <a:prstGeom prst="rect">
            <a:avLst/>
          </a:prstGeom>
        </p:spPr>
        <p:txBody>
          <a:bodyPr vert="horz" wrap="square" lIns="0" tIns="8659" rIns="0" bIns="0" rtlCol="0">
            <a:spAutoFit/>
          </a:bodyPr>
          <a:lstStyle/>
          <a:p>
            <a:pPr marL="348086" defTabSz="623438">
              <a:spcBef>
                <a:spcPts val="68"/>
              </a:spcBef>
            </a:pPr>
            <a:r>
              <a:rPr sz="818" spc="34" dirty="0">
                <a:solidFill>
                  <a:srgbClr val="585858"/>
                </a:solidFill>
                <a:latin typeface="Calibri"/>
                <a:cs typeface="Calibri"/>
              </a:rPr>
              <a:t>2016-17</a:t>
            </a:r>
            <a:endParaRPr sz="818">
              <a:solidFill>
                <a:prstClr val="black"/>
              </a:solidFill>
              <a:latin typeface="Calibri"/>
              <a:cs typeface="Calibri"/>
            </a:endParaRPr>
          </a:p>
          <a:p>
            <a:pPr marL="8659" defTabSz="623438">
              <a:spcBef>
                <a:spcPts val="631"/>
              </a:spcBef>
            </a:pPr>
            <a:r>
              <a:rPr sz="750" spc="27" dirty="0">
                <a:solidFill>
                  <a:srgbClr val="585858"/>
                </a:solidFill>
                <a:latin typeface="Calibri"/>
                <a:cs typeface="Calibri"/>
              </a:rPr>
              <a:t>Attorney</a:t>
            </a:r>
            <a:r>
              <a:rPr sz="750" spc="-10" dirty="0">
                <a:solidFill>
                  <a:srgbClr val="585858"/>
                </a:solidFill>
                <a:latin typeface="Calibri"/>
                <a:cs typeface="Calibri"/>
              </a:rPr>
              <a:t> </a:t>
            </a:r>
            <a:r>
              <a:rPr sz="750" spc="24" dirty="0">
                <a:solidFill>
                  <a:srgbClr val="585858"/>
                </a:solidFill>
                <a:latin typeface="Calibri"/>
                <a:cs typeface="Calibri"/>
              </a:rPr>
              <a:t>General</a:t>
            </a:r>
            <a:endParaRPr sz="750">
              <a:solidFill>
                <a:prstClr val="black"/>
              </a:solidFill>
              <a:latin typeface="Calibri"/>
              <a:cs typeface="Calibri"/>
            </a:endParaRPr>
          </a:p>
        </p:txBody>
      </p:sp>
      <p:sp>
        <p:nvSpPr>
          <p:cNvPr id="105" name="object 105"/>
          <p:cNvSpPr/>
          <p:nvPr/>
        </p:nvSpPr>
        <p:spPr>
          <a:xfrm>
            <a:off x="5234810" y="2666351"/>
            <a:ext cx="53253" cy="53253"/>
          </a:xfrm>
          <a:custGeom>
            <a:avLst/>
            <a:gdLst/>
            <a:ahLst/>
            <a:cxnLst/>
            <a:rect l="l" t="t" r="r" b="b"/>
            <a:pathLst>
              <a:path w="78105" h="78104">
                <a:moveTo>
                  <a:pt x="0" y="0"/>
                </a:moveTo>
                <a:lnTo>
                  <a:pt x="77724" y="0"/>
                </a:lnTo>
                <a:lnTo>
                  <a:pt x="77724" y="77724"/>
                </a:lnTo>
                <a:lnTo>
                  <a:pt x="0" y="77724"/>
                </a:lnTo>
                <a:lnTo>
                  <a:pt x="0"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106" name="object 106"/>
          <p:cNvSpPr txBox="1"/>
          <p:nvPr/>
        </p:nvSpPr>
        <p:spPr>
          <a:xfrm>
            <a:off x="5302489" y="2413881"/>
            <a:ext cx="915266" cy="326972"/>
          </a:xfrm>
          <a:prstGeom prst="rect">
            <a:avLst/>
          </a:prstGeom>
        </p:spPr>
        <p:txBody>
          <a:bodyPr vert="horz" wrap="square" lIns="0" tIns="8659" rIns="0" bIns="0" rtlCol="0">
            <a:spAutoFit/>
          </a:bodyPr>
          <a:lstStyle/>
          <a:p>
            <a:pPr marL="335098" defTabSz="623438">
              <a:spcBef>
                <a:spcPts val="68"/>
              </a:spcBef>
            </a:pPr>
            <a:r>
              <a:rPr sz="818" spc="34" dirty="0">
                <a:solidFill>
                  <a:srgbClr val="585858"/>
                </a:solidFill>
                <a:latin typeface="Calibri"/>
                <a:cs typeface="Calibri"/>
              </a:rPr>
              <a:t>2017-18</a:t>
            </a:r>
            <a:endParaRPr sz="818">
              <a:solidFill>
                <a:prstClr val="black"/>
              </a:solidFill>
              <a:latin typeface="Calibri"/>
              <a:cs typeface="Calibri"/>
            </a:endParaRPr>
          </a:p>
          <a:p>
            <a:pPr marL="8659" defTabSz="623438">
              <a:spcBef>
                <a:spcPts val="631"/>
              </a:spcBef>
            </a:pPr>
            <a:r>
              <a:rPr sz="750" spc="31" dirty="0">
                <a:solidFill>
                  <a:srgbClr val="585858"/>
                </a:solidFill>
                <a:latin typeface="Calibri"/>
                <a:cs typeface="Calibri"/>
              </a:rPr>
              <a:t>Probation </a:t>
            </a:r>
            <a:r>
              <a:rPr sz="750" spc="34" dirty="0">
                <a:solidFill>
                  <a:srgbClr val="585858"/>
                </a:solidFill>
                <a:latin typeface="Calibri"/>
                <a:cs typeface="Calibri"/>
              </a:rPr>
              <a:t>and</a:t>
            </a:r>
            <a:r>
              <a:rPr sz="750" spc="-48" dirty="0">
                <a:solidFill>
                  <a:srgbClr val="585858"/>
                </a:solidFill>
                <a:latin typeface="Calibri"/>
                <a:cs typeface="Calibri"/>
              </a:rPr>
              <a:t> </a:t>
            </a:r>
            <a:r>
              <a:rPr sz="750" spc="27" dirty="0">
                <a:solidFill>
                  <a:srgbClr val="585858"/>
                </a:solidFill>
                <a:latin typeface="Calibri"/>
                <a:cs typeface="Calibri"/>
              </a:rPr>
              <a:t>Parole</a:t>
            </a:r>
            <a:endParaRPr sz="750">
              <a:solidFill>
                <a:prstClr val="black"/>
              </a:solidFill>
              <a:latin typeface="Calibri"/>
              <a:cs typeface="Calibri"/>
            </a:endParaRPr>
          </a:p>
        </p:txBody>
      </p:sp>
      <p:sp>
        <p:nvSpPr>
          <p:cNvPr id="107" name="object 107"/>
          <p:cNvSpPr/>
          <p:nvPr/>
        </p:nvSpPr>
        <p:spPr>
          <a:xfrm>
            <a:off x="6370537" y="2666351"/>
            <a:ext cx="53253" cy="53253"/>
          </a:xfrm>
          <a:custGeom>
            <a:avLst/>
            <a:gdLst/>
            <a:ahLst/>
            <a:cxnLst/>
            <a:rect l="l" t="t" r="r" b="b"/>
            <a:pathLst>
              <a:path w="78104" h="78104">
                <a:moveTo>
                  <a:pt x="0" y="0"/>
                </a:moveTo>
                <a:lnTo>
                  <a:pt x="77724" y="0"/>
                </a:lnTo>
                <a:lnTo>
                  <a:pt x="77724" y="77724"/>
                </a:lnTo>
                <a:lnTo>
                  <a:pt x="0" y="77724"/>
                </a:lnTo>
                <a:lnTo>
                  <a:pt x="0" y="0"/>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108" name="object 108"/>
          <p:cNvSpPr txBox="1"/>
          <p:nvPr/>
        </p:nvSpPr>
        <p:spPr>
          <a:xfrm>
            <a:off x="6438140" y="2413881"/>
            <a:ext cx="543791" cy="326972"/>
          </a:xfrm>
          <a:prstGeom prst="rect">
            <a:avLst/>
          </a:prstGeom>
        </p:spPr>
        <p:txBody>
          <a:bodyPr vert="horz" wrap="square" lIns="0" tIns="8659" rIns="0" bIns="0" rtlCol="0">
            <a:spAutoFit/>
          </a:bodyPr>
          <a:lstStyle/>
          <a:p>
            <a:pPr marL="154561" defTabSz="623438">
              <a:spcBef>
                <a:spcPts val="68"/>
              </a:spcBef>
            </a:pPr>
            <a:r>
              <a:rPr sz="818" spc="41" dirty="0">
                <a:solidFill>
                  <a:srgbClr val="585858"/>
                </a:solidFill>
                <a:latin typeface="Calibri"/>
                <a:cs typeface="Calibri"/>
              </a:rPr>
              <a:t>2</a:t>
            </a:r>
            <a:r>
              <a:rPr sz="818" spc="31" dirty="0">
                <a:solidFill>
                  <a:srgbClr val="585858"/>
                </a:solidFill>
                <a:latin typeface="Calibri"/>
                <a:cs typeface="Calibri"/>
              </a:rPr>
              <a:t>0</a:t>
            </a:r>
            <a:r>
              <a:rPr sz="818" spc="41" dirty="0">
                <a:solidFill>
                  <a:srgbClr val="585858"/>
                </a:solidFill>
                <a:latin typeface="Calibri"/>
                <a:cs typeface="Calibri"/>
              </a:rPr>
              <a:t>1</a:t>
            </a:r>
            <a:r>
              <a:rPr sz="818" spc="31" dirty="0">
                <a:solidFill>
                  <a:srgbClr val="585858"/>
                </a:solidFill>
                <a:latin typeface="Calibri"/>
                <a:cs typeface="Calibri"/>
              </a:rPr>
              <a:t>8</a:t>
            </a:r>
            <a:r>
              <a:rPr sz="818" spc="10" dirty="0">
                <a:solidFill>
                  <a:srgbClr val="585858"/>
                </a:solidFill>
                <a:latin typeface="Calibri"/>
                <a:cs typeface="Calibri"/>
              </a:rPr>
              <a:t>-</a:t>
            </a:r>
            <a:r>
              <a:rPr sz="818" spc="41" dirty="0">
                <a:solidFill>
                  <a:srgbClr val="585858"/>
                </a:solidFill>
                <a:latin typeface="Calibri"/>
                <a:cs typeface="Calibri"/>
              </a:rPr>
              <a:t>19</a:t>
            </a:r>
            <a:endParaRPr sz="818">
              <a:solidFill>
                <a:prstClr val="black"/>
              </a:solidFill>
              <a:latin typeface="Calibri"/>
              <a:cs typeface="Calibri"/>
            </a:endParaRPr>
          </a:p>
          <a:p>
            <a:pPr marL="8659" defTabSz="623438">
              <a:spcBef>
                <a:spcPts val="631"/>
              </a:spcBef>
            </a:pPr>
            <a:r>
              <a:rPr sz="750" spc="27" dirty="0">
                <a:solidFill>
                  <a:srgbClr val="585858"/>
                </a:solidFill>
                <a:latin typeface="Calibri"/>
                <a:cs typeface="Calibri"/>
              </a:rPr>
              <a:t>State</a:t>
            </a:r>
            <a:r>
              <a:rPr sz="750" spc="-20" dirty="0">
                <a:solidFill>
                  <a:srgbClr val="585858"/>
                </a:solidFill>
                <a:latin typeface="Calibri"/>
                <a:cs typeface="Calibri"/>
              </a:rPr>
              <a:t> </a:t>
            </a:r>
            <a:r>
              <a:rPr sz="750" spc="27" dirty="0">
                <a:solidFill>
                  <a:srgbClr val="585858"/>
                </a:solidFill>
                <a:latin typeface="Calibri"/>
                <a:cs typeface="Calibri"/>
              </a:rPr>
              <a:t>Police</a:t>
            </a:r>
            <a:endParaRPr sz="750">
              <a:solidFill>
                <a:prstClr val="black"/>
              </a:solidFill>
              <a:latin typeface="Calibri"/>
              <a:cs typeface="Calibri"/>
            </a:endParaRPr>
          </a:p>
        </p:txBody>
      </p:sp>
      <p:sp>
        <p:nvSpPr>
          <p:cNvPr id="109" name="object 109"/>
          <p:cNvSpPr/>
          <p:nvPr/>
        </p:nvSpPr>
        <p:spPr>
          <a:xfrm>
            <a:off x="7103096" y="2666351"/>
            <a:ext cx="53253" cy="53253"/>
          </a:xfrm>
          <a:custGeom>
            <a:avLst/>
            <a:gdLst/>
            <a:ahLst/>
            <a:cxnLst/>
            <a:rect l="l" t="t" r="r" b="b"/>
            <a:pathLst>
              <a:path w="78104" h="78104">
                <a:moveTo>
                  <a:pt x="0" y="0"/>
                </a:moveTo>
                <a:lnTo>
                  <a:pt x="77724" y="0"/>
                </a:lnTo>
                <a:lnTo>
                  <a:pt x="77724" y="77724"/>
                </a:lnTo>
                <a:lnTo>
                  <a:pt x="0" y="77724"/>
                </a:lnTo>
                <a:lnTo>
                  <a:pt x="0"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110" name="object 110"/>
          <p:cNvSpPr txBox="1"/>
          <p:nvPr/>
        </p:nvSpPr>
        <p:spPr>
          <a:xfrm>
            <a:off x="7170623" y="2413881"/>
            <a:ext cx="801399" cy="326972"/>
          </a:xfrm>
          <a:prstGeom prst="rect">
            <a:avLst/>
          </a:prstGeom>
        </p:spPr>
        <p:txBody>
          <a:bodyPr vert="horz" wrap="square" lIns="0" tIns="8659" rIns="0" bIns="0" rtlCol="0">
            <a:spAutoFit/>
          </a:bodyPr>
          <a:lstStyle/>
          <a:p>
            <a:pPr marL="377093" defTabSz="623438">
              <a:spcBef>
                <a:spcPts val="68"/>
              </a:spcBef>
            </a:pPr>
            <a:r>
              <a:rPr sz="818" spc="34" dirty="0">
                <a:solidFill>
                  <a:srgbClr val="585858"/>
                </a:solidFill>
                <a:latin typeface="Calibri"/>
                <a:cs typeface="Calibri"/>
              </a:rPr>
              <a:t>2019-20</a:t>
            </a:r>
            <a:endParaRPr sz="818">
              <a:solidFill>
                <a:prstClr val="black"/>
              </a:solidFill>
              <a:latin typeface="Calibri"/>
              <a:cs typeface="Calibri"/>
            </a:endParaRPr>
          </a:p>
          <a:p>
            <a:pPr marL="8659" defTabSz="623438">
              <a:spcBef>
                <a:spcPts val="631"/>
              </a:spcBef>
            </a:pPr>
            <a:r>
              <a:rPr sz="750" spc="27" dirty="0">
                <a:solidFill>
                  <a:srgbClr val="585858"/>
                </a:solidFill>
                <a:latin typeface="Calibri"/>
                <a:cs typeface="Calibri"/>
              </a:rPr>
              <a:t>All </a:t>
            </a:r>
            <a:r>
              <a:rPr sz="750" spc="24" dirty="0">
                <a:solidFill>
                  <a:srgbClr val="585858"/>
                </a:solidFill>
                <a:latin typeface="Calibri"/>
                <a:cs typeface="Calibri"/>
              </a:rPr>
              <a:t>Other</a:t>
            </a:r>
            <a:r>
              <a:rPr sz="750" spc="-41" dirty="0">
                <a:solidFill>
                  <a:srgbClr val="585858"/>
                </a:solidFill>
                <a:latin typeface="Calibri"/>
                <a:cs typeface="Calibri"/>
              </a:rPr>
              <a:t> </a:t>
            </a:r>
            <a:r>
              <a:rPr sz="750" spc="37" dirty="0">
                <a:solidFill>
                  <a:srgbClr val="585858"/>
                </a:solidFill>
                <a:latin typeface="Calibri"/>
                <a:cs typeface="Calibri"/>
              </a:rPr>
              <a:t>Agencies</a:t>
            </a:r>
            <a:endParaRPr sz="750">
              <a:solidFill>
                <a:prstClr val="black"/>
              </a:solidFill>
              <a:latin typeface="Calibri"/>
              <a:cs typeface="Calibri"/>
            </a:endParaRPr>
          </a:p>
        </p:txBody>
      </p:sp>
      <p:sp>
        <p:nvSpPr>
          <p:cNvPr id="111" name="object 111"/>
          <p:cNvSpPr/>
          <p:nvPr/>
        </p:nvSpPr>
        <p:spPr>
          <a:xfrm>
            <a:off x="8103644" y="4607894"/>
            <a:ext cx="155864" cy="0"/>
          </a:xfrm>
          <a:custGeom>
            <a:avLst/>
            <a:gdLst/>
            <a:ahLst/>
            <a:cxnLst/>
            <a:rect l="l" t="t" r="r" b="b"/>
            <a:pathLst>
              <a:path w="228600">
                <a:moveTo>
                  <a:pt x="0" y="0"/>
                </a:moveTo>
                <a:lnTo>
                  <a:pt x="22860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12" name="object 112"/>
          <p:cNvSpPr/>
          <p:nvPr/>
        </p:nvSpPr>
        <p:spPr>
          <a:xfrm>
            <a:off x="7922843" y="4607894"/>
            <a:ext cx="38533" cy="0"/>
          </a:xfrm>
          <a:custGeom>
            <a:avLst/>
            <a:gdLst/>
            <a:ahLst/>
            <a:cxnLst/>
            <a:rect l="l" t="t" r="r" b="b"/>
            <a:pathLst>
              <a:path w="56515">
                <a:moveTo>
                  <a:pt x="0" y="0"/>
                </a:moveTo>
                <a:lnTo>
                  <a:pt x="5638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13" name="object 113"/>
          <p:cNvSpPr/>
          <p:nvPr/>
        </p:nvSpPr>
        <p:spPr>
          <a:xfrm>
            <a:off x="7742041" y="4607894"/>
            <a:ext cx="38533" cy="0"/>
          </a:xfrm>
          <a:custGeom>
            <a:avLst/>
            <a:gdLst/>
            <a:ahLst/>
            <a:cxnLst/>
            <a:rect l="l" t="t" r="r" b="b"/>
            <a:pathLst>
              <a:path w="56514">
                <a:moveTo>
                  <a:pt x="0" y="0"/>
                </a:moveTo>
                <a:lnTo>
                  <a:pt x="5638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14" name="object 114"/>
          <p:cNvSpPr/>
          <p:nvPr/>
        </p:nvSpPr>
        <p:spPr>
          <a:xfrm>
            <a:off x="7561239" y="4607894"/>
            <a:ext cx="38533" cy="0"/>
          </a:xfrm>
          <a:custGeom>
            <a:avLst/>
            <a:gdLst/>
            <a:ahLst/>
            <a:cxnLst/>
            <a:rect l="l" t="t" r="r" b="b"/>
            <a:pathLst>
              <a:path w="56514">
                <a:moveTo>
                  <a:pt x="0" y="0"/>
                </a:moveTo>
                <a:lnTo>
                  <a:pt x="5638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15" name="object 115"/>
          <p:cNvSpPr/>
          <p:nvPr/>
        </p:nvSpPr>
        <p:spPr>
          <a:xfrm>
            <a:off x="7107156" y="4607894"/>
            <a:ext cx="311727" cy="0"/>
          </a:xfrm>
          <a:custGeom>
            <a:avLst/>
            <a:gdLst/>
            <a:ahLst/>
            <a:cxnLst/>
            <a:rect l="l" t="t" r="r" b="b"/>
            <a:pathLst>
              <a:path w="457200">
                <a:moveTo>
                  <a:pt x="0" y="0"/>
                </a:moveTo>
                <a:lnTo>
                  <a:pt x="45720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16" name="object 116"/>
          <p:cNvSpPr/>
          <p:nvPr/>
        </p:nvSpPr>
        <p:spPr>
          <a:xfrm>
            <a:off x="6926355" y="4607894"/>
            <a:ext cx="38533" cy="0"/>
          </a:xfrm>
          <a:custGeom>
            <a:avLst/>
            <a:gdLst/>
            <a:ahLst/>
            <a:cxnLst/>
            <a:rect l="l" t="t" r="r" b="b"/>
            <a:pathLst>
              <a:path w="56514">
                <a:moveTo>
                  <a:pt x="0" y="0"/>
                </a:moveTo>
                <a:lnTo>
                  <a:pt x="5638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17" name="object 117"/>
          <p:cNvSpPr/>
          <p:nvPr/>
        </p:nvSpPr>
        <p:spPr>
          <a:xfrm>
            <a:off x="6745553" y="4607894"/>
            <a:ext cx="38533" cy="0"/>
          </a:xfrm>
          <a:custGeom>
            <a:avLst/>
            <a:gdLst/>
            <a:ahLst/>
            <a:cxnLst/>
            <a:rect l="l" t="t" r="r" b="b"/>
            <a:pathLst>
              <a:path w="56514">
                <a:moveTo>
                  <a:pt x="0" y="0"/>
                </a:moveTo>
                <a:lnTo>
                  <a:pt x="5638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18" name="object 118"/>
          <p:cNvSpPr/>
          <p:nvPr/>
        </p:nvSpPr>
        <p:spPr>
          <a:xfrm>
            <a:off x="6564751" y="4607894"/>
            <a:ext cx="38533" cy="0"/>
          </a:xfrm>
          <a:custGeom>
            <a:avLst/>
            <a:gdLst/>
            <a:ahLst/>
            <a:cxnLst/>
            <a:rect l="l" t="t" r="r" b="b"/>
            <a:pathLst>
              <a:path w="56514">
                <a:moveTo>
                  <a:pt x="0" y="0"/>
                </a:moveTo>
                <a:lnTo>
                  <a:pt x="5638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19" name="object 119"/>
          <p:cNvSpPr/>
          <p:nvPr/>
        </p:nvSpPr>
        <p:spPr>
          <a:xfrm>
            <a:off x="6109629" y="4607894"/>
            <a:ext cx="313026" cy="0"/>
          </a:xfrm>
          <a:custGeom>
            <a:avLst/>
            <a:gdLst/>
            <a:ahLst/>
            <a:cxnLst/>
            <a:rect l="l" t="t" r="r" b="b"/>
            <a:pathLst>
              <a:path w="459104">
                <a:moveTo>
                  <a:pt x="0" y="0"/>
                </a:moveTo>
                <a:lnTo>
                  <a:pt x="458724"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20" name="object 120"/>
          <p:cNvSpPr/>
          <p:nvPr/>
        </p:nvSpPr>
        <p:spPr>
          <a:xfrm>
            <a:off x="5928827" y="4607894"/>
            <a:ext cx="38533" cy="0"/>
          </a:xfrm>
          <a:custGeom>
            <a:avLst/>
            <a:gdLst/>
            <a:ahLst/>
            <a:cxnLst/>
            <a:rect l="l" t="t" r="r" b="b"/>
            <a:pathLst>
              <a:path w="56514">
                <a:moveTo>
                  <a:pt x="0" y="0"/>
                </a:moveTo>
                <a:lnTo>
                  <a:pt x="5638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21" name="object 121"/>
          <p:cNvSpPr/>
          <p:nvPr/>
        </p:nvSpPr>
        <p:spPr>
          <a:xfrm>
            <a:off x="5748026" y="4607894"/>
            <a:ext cx="38533" cy="0"/>
          </a:xfrm>
          <a:custGeom>
            <a:avLst/>
            <a:gdLst/>
            <a:ahLst/>
            <a:cxnLst/>
            <a:rect l="l" t="t" r="r" b="b"/>
            <a:pathLst>
              <a:path w="56514">
                <a:moveTo>
                  <a:pt x="0" y="0"/>
                </a:moveTo>
                <a:lnTo>
                  <a:pt x="5638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22" name="object 122"/>
          <p:cNvSpPr/>
          <p:nvPr/>
        </p:nvSpPr>
        <p:spPr>
          <a:xfrm>
            <a:off x="5567224" y="4607894"/>
            <a:ext cx="38533" cy="0"/>
          </a:xfrm>
          <a:custGeom>
            <a:avLst/>
            <a:gdLst/>
            <a:ahLst/>
            <a:cxnLst/>
            <a:rect l="l" t="t" r="r" b="b"/>
            <a:pathLst>
              <a:path w="56514">
                <a:moveTo>
                  <a:pt x="0" y="0"/>
                </a:moveTo>
                <a:lnTo>
                  <a:pt x="5638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23" name="object 123"/>
          <p:cNvSpPr/>
          <p:nvPr/>
        </p:nvSpPr>
        <p:spPr>
          <a:xfrm>
            <a:off x="5113141" y="4607894"/>
            <a:ext cx="311727" cy="0"/>
          </a:xfrm>
          <a:custGeom>
            <a:avLst/>
            <a:gdLst/>
            <a:ahLst/>
            <a:cxnLst/>
            <a:rect l="l" t="t" r="r" b="b"/>
            <a:pathLst>
              <a:path w="457200">
                <a:moveTo>
                  <a:pt x="0" y="0"/>
                </a:moveTo>
                <a:lnTo>
                  <a:pt x="45720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24" name="object 124"/>
          <p:cNvSpPr/>
          <p:nvPr/>
        </p:nvSpPr>
        <p:spPr>
          <a:xfrm>
            <a:off x="4932339" y="4607894"/>
            <a:ext cx="38533" cy="0"/>
          </a:xfrm>
          <a:custGeom>
            <a:avLst/>
            <a:gdLst/>
            <a:ahLst/>
            <a:cxnLst/>
            <a:rect l="l" t="t" r="r" b="b"/>
            <a:pathLst>
              <a:path w="56514">
                <a:moveTo>
                  <a:pt x="0" y="0"/>
                </a:moveTo>
                <a:lnTo>
                  <a:pt x="5638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25" name="object 125"/>
          <p:cNvSpPr/>
          <p:nvPr/>
        </p:nvSpPr>
        <p:spPr>
          <a:xfrm>
            <a:off x="4751537" y="4607894"/>
            <a:ext cx="38533" cy="0"/>
          </a:xfrm>
          <a:custGeom>
            <a:avLst/>
            <a:gdLst/>
            <a:ahLst/>
            <a:cxnLst/>
            <a:rect l="l" t="t" r="r" b="b"/>
            <a:pathLst>
              <a:path w="56514">
                <a:moveTo>
                  <a:pt x="0" y="0"/>
                </a:moveTo>
                <a:lnTo>
                  <a:pt x="5638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26" name="object 126"/>
          <p:cNvSpPr/>
          <p:nvPr/>
        </p:nvSpPr>
        <p:spPr>
          <a:xfrm>
            <a:off x="4570736" y="4607894"/>
            <a:ext cx="38533" cy="0"/>
          </a:xfrm>
          <a:custGeom>
            <a:avLst/>
            <a:gdLst/>
            <a:ahLst/>
            <a:cxnLst/>
            <a:rect l="l" t="t" r="r" b="b"/>
            <a:pathLst>
              <a:path w="56514">
                <a:moveTo>
                  <a:pt x="0" y="0"/>
                </a:moveTo>
                <a:lnTo>
                  <a:pt x="5638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27" name="object 127"/>
          <p:cNvSpPr/>
          <p:nvPr/>
        </p:nvSpPr>
        <p:spPr>
          <a:xfrm>
            <a:off x="4272518" y="4607894"/>
            <a:ext cx="155864" cy="0"/>
          </a:xfrm>
          <a:custGeom>
            <a:avLst/>
            <a:gdLst/>
            <a:ahLst/>
            <a:cxnLst/>
            <a:rect l="l" t="t" r="r" b="b"/>
            <a:pathLst>
              <a:path w="228600">
                <a:moveTo>
                  <a:pt x="0" y="0"/>
                </a:moveTo>
                <a:lnTo>
                  <a:pt x="22859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28" name="object 128"/>
          <p:cNvSpPr/>
          <p:nvPr/>
        </p:nvSpPr>
        <p:spPr>
          <a:xfrm>
            <a:off x="7922842" y="4381373"/>
            <a:ext cx="336839" cy="0"/>
          </a:xfrm>
          <a:custGeom>
            <a:avLst/>
            <a:gdLst/>
            <a:ahLst/>
            <a:cxnLst/>
            <a:rect l="l" t="t" r="r" b="b"/>
            <a:pathLst>
              <a:path w="494029">
                <a:moveTo>
                  <a:pt x="0" y="0"/>
                </a:moveTo>
                <a:lnTo>
                  <a:pt x="493778"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29" name="object 129"/>
          <p:cNvSpPr/>
          <p:nvPr/>
        </p:nvSpPr>
        <p:spPr>
          <a:xfrm>
            <a:off x="7742041" y="4381373"/>
            <a:ext cx="38533" cy="0"/>
          </a:xfrm>
          <a:custGeom>
            <a:avLst/>
            <a:gdLst/>
            <a:ahLst/>
            <a:cxnLst/>
            <a:rect l="l" t="t" r="r" b="b"/>
            <a:pathLst>
              <a:path w="56514">
                <a:moveTo>
                  <a:pt x="0" y="0"/>
                </a:moveTo>
                <a:lnTo>
                  <a:pt x="5638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30" name="object 130"/>
          <p:cNvSpPr/>
          <p:nvPr/>
        </p:nvSpPr>
        <p:spPr>
          <a:xfrm>
            <a:off x="7561239" y="4381373"/>
            <a:ext cx="38533" cy="0"/>
          </a:xfrm>
          <a:custGeom>
            <a:avLst/>
            <a:gdLst/>
            <a:ahLst/>
            <a:cxnLst/>
            <a:rect l="l" t="t" r="r" b="b"/>
            <a:pathLst>
              <a:path w="56514">
                <a:moveTo>
                  <a:pt x="0" y="0"/>
                </a:moveTo>
                <a:lnTo>
                  <a:pt x="5638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31" name="object 131"/>
          <p:cNvSpPr/>
          <p:nvPr/>
        </p:nvSpPr>
        <p:spPr>
          <a:xfrm>
            <a:off x="7107156" y="4381373"/>
            <a:ext cx="311727" cy="0"/>
          </a:xfrm>
          <a:custGeom>
            <a:avLst/>
            <a:gdLst/>
            <a:ahLst/>
            <a:cxnLst/>
            <a:rect l="l" t="t" r="r" b="b"/>
            <a:pathLst>
              <a:path w="457200">
                <a:moveTo>
                  <a:pt x="0" y="0"/>
                </a:moveTo>
                <a:lnTo>
                  <a:pt x="45720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32" name="object 132"/>
          <p:cNvSpPr/>
          <p:nvPr/>
        </p:nvSpPr>
        <p:spPr>
          <a:xfrm>
            <a:off x="6926355" y="4381373"/>
            <a:ext cx="38533" cy="0"/>
          </a:xfrm>
          <a:custGeom>
            <a:avLst/>
            <a:gdLst/>
            <a:ahLst/>
            <a:cxnLst/>
            <a:rect l="l" t="t" r="r" b="b"/>
            <a:pathLst>
              <a:path w="56514">
                <a:moveTo>
                  <a:pt x="0" y="0"/>
                </a:moveTo>
                <a:lnTo>
                  <a:pt x="5638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33" name="object 133"/>
          <p:cNvSpPr/>
          <p:nvPr/>
        </p:nvSpPr>
        <p:spPr>
          <a:xfrm>
            <a:off x="6745553" y="4381373"/>
            <a:ext cx="38533" cy="0"/>
          </a:xfrm>
          <a:custGeom>
            <a:avLst/>
            <a:gdLst/>
            <a:ahLst/>
            <a:cxnLst/>
            <a:rect l="l" t="t" r="r" b="b"/>
            <a:pathLst>
              <a:path w="56514">
                <a:moveTo>
                  <a:pt x="0" y="0"/>
                </a:moveTo>
                <a:lnTo>
                  <a:pt x="5638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34" name="object 134"/>
          <p:cNvSpPr/>
          <p:nvPr/>
        </p:nvSpPr>
        <p:spPr>
          <a:xfrm>
            <a:off x="6564751" y="4381373"/>
            <a:ext cx="38533" cy="0"/>
          </a:xfrm>
          <a:custGeom>
            <a:avLst/>
            <a:gdLst/>
            <a:ahLst/>
            <a:cxnLst/>
            <a:rect l="l" t="t" r="r" b="b"/>
            <a:pathLst>
              <a:path w="56514">
                <a:moveTo>
                  <a:pt x="0" y="0"/>
                </a:moveTo>
                <a:lnTo>
                  <a:pt x="5638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35" name="object 135"/>
          <p:cNvSpPr/>
          <p:nvPr/>
        </p:nvSpPr>
        <p:spPr>
          <a:xfrm>
            <a:off x="6109629" y="4381373"/>
            <a:ext cx="313026" cy="0"/>
          </a:xfrm>
          <a:custGeom>
            <a:avLst/>
            <a:gdLst/>
            <a:ahLst/>
            <a:cxnLst/>
            <a:rect l="l" t="t" r="r" b="b"/>
            <a:pathLst>
              <a:path w="459104">
                <a:moveTo>
                  <a:pt x="0" y="0"/>
                </a:moveTo>
                <a:lnTo>
                  <a:pt x="458724"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36" name="object 136"/>
          <p:cNvSpPr/>
          <p:nvPr/>
        </p:nvSpPr>
        <p:spPr>
          <a:xfrm>
            <a:off x="5928827" y="4381373"/>
            <a:ext cx="38533" cy="0"/>
          </a:xfrm>
          <a:custGeom>
            <a:avLst/>
            <a:gdLst/>
            <a:ahLst/>
            <a:cxnLst/>
            <a:rect l="l" t="t" r="r" b="b"/>
            <a:pathLst>
              <a:path w="56514">
                <a:moveTo>
                  <a:pt x="0" y="0"/>
                </a:moveTo>
                <a:lnTo>
                  <a:pt x="5638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37" name="object 137"/>
          <p:cNvSpPr/>
          <p:nvPr/>
        </p:nvSpPr>
        <p:spPr>
          <a:xfrm>
            <a:off x="5748026" y="4381373"/>
            <a:ext cx="38533" cy="0"/>
          </a:xfrm>
          <a:custGeom>
            <a:avLst/>
            <a:gdLst/>
            <a:ahLst/>
            <a:cxnLst/>
            <a:rect l="l" t="t" r="r" b="b"/>
            <a:pathLst>
              <a:path w="56514">
                <a:moveTo>
                  <a:pt x="0" y="0"/>
                </a:moveTo>
                <a:lnTo>
                  <a:pt x="5638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38" name="object 138"/>
          <p:cNvSpPr/>
          <p:nvPr/>
        </p:nvSpPr>
        <p:spPr>
          <a:xfrm>
            <a:off x="5567224" y="4381373"/>
            <a:ext cx="38533" cy="0"/>
          </a:xfrm>
          <a:custGeom>
            <a:avLst/>
            <a:gdLst/>
            <a:ahLst/>
            <a:cxnLst/>
            <a:rect l="l" t="t" r="r" b="b"/>
            <a:pathLst>
              <a:path w="56514">
                <a:moveTo>
                  <a:pt x="0" y="0"/>
                </a:moveTo>
                <a:lnTo>
                  <a:pt x="5638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39" name="object 139"/>
          <p:cNvSpPr/>
          <p:nvPr/>
        </p:nvSpPr>
        <p:spPr>
          <a:xfrm>
            <a:off x="5113141" y="4381373"/>
            <a:ext cx="311727" cy="0"/>
          </a:xfrm>
          <a:custGeom>
            <a:avLst/>
            <a:gdLst/>
            <a:ahLst/>
            <a:cxnLst/>
            <a:rect l="l" t="t" r="r" b="b"/>
            <a:pathLst>
              <a:path w="457200">
                <a:moveTo>
                  <a:pt x="0" y="0"/>
                </a:moveTo>
                <a:lnTo>
                  <a:pt x="45720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40" name="object 140"/>
          <p:cNvSpPr/>
          <p:nvPr/>
        </p:nvSpPr>
        <p:spPr>
          <a:xfrm>
            <a:off x="4932339" y="4381373"/>
            <a:ext cx="38533" cy="0"/>
          </a:xfrm>
          <a:custGeom>
            <a:avLst/>
            <a:gdLst/>
            <a:ahLst/>
            <a:cxnLst/>
            <a:rect l="l" t="t" r="r" b="b"/>
            <a:pathLst>
              <a:path w="56514">
                <a:moveTo>
                  <a:pt x="0" y="0"/>
                </a:moveTo>
                <a:lnTo>
                  <a:pt x="5638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41" name="object 141"/>
          <p:cNvSpPr/>
          <p:nvPr/>
        </p:nvSpPr>
        <p:spPr>
          <a:xfrm>
            <a:off x="4751537" y="4381373"/>
            <a:ext cx="38533" cy="0"/>
          </a:xfrm>
          <a:custGeom>
            <a:avLst/>
            <a:gdLst/>
            <a:ahLst/>
            <a:cxnLst/>
            <a:rect l="l" t="t" r="r" b="b"/>
            <a:pathLst>
              <a:path w="56514">
                <a:moveTo>
                  <a:pt x="0" y="0"/>
                </a:moveTo>
                <a:lnTo>
                  <a:pt x="5638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42" name="object 142"/>
          <p:cNvSpPr/>
          <p:nvPr/>
        </p:nvSpPr>
        <p:spPr>
          <a:xfrm>
            <a:off x="4570736" y="4381373"/>
            <a:ext cx="38533" cy="0"/>
          </a:xfrm>
          <a:custGeom>
            <a:avLst/>
            <a:gdLst/>
            <a:ahLst/>
            <a:cxnLst/>
            <a:rect l="l" t="t" r="r" b="b"/>
            <a:pathLst>
              <a:path w="56514">
                <a:moveTo>
                  <a:pt x="0" y="0"/>
                </a:moveTo>
                <a:lnTo>
                  <a:pt x="5638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43" name="object 143"/>
          <p:cNvSpPr/>
          <p:nvPr/>
        </p:nvSpPr>
        <p:spPr>
          <a:xfrm>
            <a:off x="4272518" y="4381373"/>
            <a:ext cx="155864" cy="0"/>
          </a:xfrm>
          <a:custGeom>
            <a:avLst/>
            <a:gdLst/>
            <a:ahLst/>
            <a:cxnLst/>
            <a:rect l="l" t="t" r="r" b="b"/>
            <a:pathLst>
              <a:path w="228600">
                <a:moveTo>
                  <a:pt x="0" y="0"/>
                </a:moveTo>
                <a:lnTo>
                  <a:pt x="22859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44" name="object 144"/>
          <p:cNvSpPr/>
          <p:nvPr/>
        </p:nvSpPr>
        <p:spPr>
          <a:xfrm>
            <a:off x="7922842" y="4153812"/>
            <a:ext cx="336839" cy="0"/>
          </a:xfrm>
          <a:custGeom>
            <a:avLst/>
            <a:gdLst/>
            <a:ahLst/>
            <a:cxnLst/>
            <a:rect l="l" t="t" r="r" b="b"/>
            <a:pathLst>
              <a:path w="494029">
                <a:moveTo>
                  <a:pt x="0" y="0"/>
                </a:moveTo>
                <a:lnTo>
                  <a:pt x="493778"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45" name="object 145"/>
          <p:cNvSpPr/>
          <p:nvPr/>
        </p:nvSpPr>
        <p:spPr>
          <a:xfrm>
            <a:off x="6926355" y="4153812"/>
            <a:ext cx="854219" cy="0"/>
          </a:xfrm>
          <a:custGeom>
            <a:avLst/>
            <a:gdLst/>
            <a:ahLst/>
            <a:cxnLst/>
            <a:rect l="l" t="t" r="r" b="b"/>
            <a:pathLst>
              <a:path w="1252854">
                <a:moveTo>
                  <a:pt x="0" y="0"/>
                </a:moveTo>
                <a:lnTo>
                  <a:pt x="125272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46" name="object 146"/>
          <p:cNvSpPr/>
          <p:nvPr/>
        </p:nvSpPr>
        <p:spPr>
          <a:xfrm>
            <a:off x="6745553" y="4153812"/>
            <a:ext cx="38533" cy="0"/>
          </a:xfrm>
          <a:custGeom>
            <a:avLst/>
            <a:gdLst/>
            <a:ahLst/>
            <a:cxnLst/>
            <a:rect l="l" t="t" r="r" b="b"/>
            <a:pathLst>
              <a:path w="56514">
                <a:moveTo>
                  <a:pt x="0" y="0"/>
                </a:moveTo>
                <a:lnTo>
                  <a:pt x="5638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47" name="object 147"/>
          <p:cNvSpPr/>
          <p:nvPr/>
        </p:nvSpPr>
        <p:spPr>
          <a:xfrm>
            <a:off x="6564751" y="4153812"/>
            <a:ext cx="38533" cy="0"/>
          </a:xfrm>
          <a:custGeom>
            <a:avLst/>
            <a:gdLst/>
            <a:ahLst/>
            <a:cxnLst/>
            <a:rect l="l" t="t" r="r" b="b"/>
            <a:pathLst>
              <a:path w="56514">
                <a:moveTo>
                  <a:pt x="0" y="0"/>
                </a:moveTo>
                <a:lnTo>
                  <a:pt x="5638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48" name="object 148"/>
          <p:cNvSpPr/>
          <p:nvPr/>
        </p:nvSpPr>
        <p:spPr>
          <a:xfrm>
            <a:off x="5928827" y="4153812"/>
            <a:ext cx="493568" cy="0"/>
          </a:xfrm>
          <a:custGeom>
            <a:avLst/>
            <a:gdLst/>
            <a:ahLst/>
            <a:cxnLst/>
            <a:rect l="l" t="t" r="r" b="b"/>
            <a:pathLst>
              <a:path w="723900">
                <a:moveTo>
                  <a:pt x="0" y="0"/>
                </a:moveTo>
                <a:lnTo>
                  <a:pt x="72390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49" name="object 149"/>
          <p:cNvSpPr/>
          <p:nvPr/>
        </p:nvSpPr>
        <p:spPr>
          <a:xfrm>
            <a:off x="5748026" y="4153812"/>
            <a:ext cx="38533" cy="0"/>
          </a:xfrm>
          <a:custGeom>
            <a:avLst/>
            <a:gdLst/>
            <a:ahLst/>
            <a:cxnLst/>
            <a:rect l="l" t="t" r="r" b="b"/>
            <a:pathLst>
              <a:path w="56514">
                <a:moveTo>
                  <a:pt x="0" y="0"/>
                </a:moveTo>
                <a:lnTo>
                  <a:pt x="5638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50" name="object 150"/>
          <p:cNvSpPr/>
          <p:nvPr/>
        </p:nvSpPr>
        <p:spPr>
          <a:xfrm>
            <a:off x="5567224" y="4153812"/>
            <a:ext cx="38533" cy="0"/>
          </a:xfrm>
          <a:custGeom>
            <a:avLst/>
            <a:gdLst/>
            <a:ahLst/>
            <a:cxnLst/>
            <a:rect l="l" t="t" r="r" b="b"/>
            <a:pathLst>
              <a:path w="56514">
                <a:moveTo>
                  <a:pt x="0" y="0"/>
                </a:moveTo>
                <a:lnTo>
                  <a:pt x="5638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51" name="object 151"/>
          <p:cNvSpPr/>
          <p:nvPr/>
        </p:nvSpPr>
        <p:spPr>
          <a:xfrm>
            <a:off x="4932339" y="4153812"/>
            <a:ext cx="492702" cy="0"/>
          </a:xfrm>
          <a:custGeom>
            <a:avLst/>
            <a:gdLst/>
            <a:ahLst/>
            <a:cxnLst/>
            <a:rect l="l" t="t" r="r" b="b"/>
            <a:pathLst>
              <a:path w="722630">
                <a:moveTo>
                  <a:pt x="0" y="0"/>
                </a:moveTo>
                <a:lnTo>
                  <a:pt x="722376"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52" name="object 152"/>
          <p:cNvSpPr/>
          <p:nvPr/>
        </p:nvSpPr>
        <p:spPr>
          <a:xfrm>
            <a:off x="4751537" y="4153812"/>
            <a:ext cx="38533" cy="0"/>
          </a:xfrm>
          <a:custGeom>
            <a:avLst/>
            <a:gdLst/>
            <a:ahLst/>
            <a:cxnLst/>
            <a:rect l="l" t="t" r="r" b="b"/>
            <a:pathLst>
              <a:path w="56514">
                <a:moveTo>
                  <a:pt x="0" y="0"/>
                </a:moveTo>
                <a:lnTo>
                  <a:pt x="5638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53" name="object 153"/>
          <p:cNvSpPr/>
          <p:nvPr/>
        </p:nvSpPr>
        <p:spPr>
          <a:xfrm>
            <a:off x="4570736" y="4153812"/>
            <a:ext cx="38533" cy="0"/>
          </a:xfrm>
          <a:custGeom>
            <a:avLst/>
            <a:gdLst/>
            <a:ahLst/>
            <a:cxnLst/>
            <a:rect l="l" t="t" r="r" b="b"/>
            <a:pathLst>
              <a:path w="56514">
                <a:moveTo>
                  <a:pt x="0" y="0"/>
                </a:moveTo>
                <a:lnTo>
                  <a:pt x="5638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54" name="object 154"/>
          <p:cNvSpPr/>
          <p:nvPr/>
        </p:nvSpPr>
        <p:spPr>
          <a:xfrm>
            <a:off x="4272518" y="4153812"/>
            <a:ext cx="155864" cy="0"/>
          </a:xfrm>
          <a:custGeom>
            <a:avLst/>
            <a:gdLst/>
            <a:ahLst/>
            <a:cxnLst/>
            <a:rect l="l" t="t" r="r" b="b"/>
            <a:pathLst>
              <a:path w="228600">
                <a:moveTo>
                  <a:pt x="0" y="0"/>
                </a:moveTo>
                <a:lnTo>
                  <a:pt x="22859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55" name="object 155"/>
          <p:cNvSpPr/>
          <p:nvPr/>
        </p:nvSpPr>
        <p:spPr>
          <a:xfrm>
            <a:off x="7922842" y="3926251"/>
            <a:ext cx="336839" cy="0"/>
          </a:xfrm>
          <a:custGeom>
            <a:avLst/>
            <a:gdLst/>
            <a:ahLst/>
            <a:cxnLst/>
            <a:rect l="l" t="t" r="r" b="b"/>
            <a:pathLst>
              <a:path w="494029">
                <a:moveTo>
                  <a:pt x="0" y="0"/>
                </a:moveTo>
                <a:lnTo>
                  <a:pt x="493778"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56" name="object 156"/>
          <p:cNvSpPr/>
          <p:nvPr/>
        </p:nvSpPr>
        <p:spPr>
          <a:xfrm>
            <a:off x="6926355" y="3926251"/>
            <a:ext cx="854219" cy="0"/>
          </a:xfrm>
          <a:custGeom>
            <a:avLst/>
            <a:gdLst/>
            <a:ahLst/>
            <a:cxnLst/>
            <a:rect l="l" t="t" r="r" b="b"/>
            <a:pathLst>
              <a:path w="1252854">
                <a:moveTo>
                  <a:pt x="0" y="0"/>
                </a:moveTo>
                <a:lnTo>
                  <a:pt x="125272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57" name="object 157"/>
          <p:cNvSpPr/>
          <p:nvPr/>
        </p:nvSpPr>
        <p:spPr>
          <a:xfrm>
            <a:off x="5928827" y="3926251"/>
            <a:ext cx="855518" cy="0"/>
          </a:xfrm>
          <a:custGeom>
            <a:avLst/>
            <a:gdLst/>
            <a:ahLst/>
            <a:cxnLst/>
            <a:rect l="l" t="t" r="r" b="b"/>
            <a:pathLst>
              <a:path w="1254760">
                <a:moveTo>
                  <a:pt x="0" y="0"/>
                </a:moveTo>
                <a:lnTo>
                  <a:pt x="125425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58" name="object 158"/>
          <p:cNvSpPr/>
          <p:nvPr/>
        </p:nvSpPr>
        <p:spPr>
          <a:xfrm>
            <a:off x="4932339" y="3926251"/>
            <a:ext cx="854219" cy="0"/>
          </a:xfrm>
          <a:custGeom>
            <a:avLst/>
            <a:gdLst/>
            <a:ahLst/>
            <a:cxnLst/>
            <a:rect l="l" t="t" r="r" b="b"/>
            <a:pathLst>
              <a:path w="1252854">
                <a:moveTo>
                  <a:pt x="0" y="0"/>
                </a:moveTo>
                <a:lnTo>
                  <a:pt x="1252728"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59" name="object 159"/>
          <p:cNvSpPr/>
          <p:nvPr/>
        </p:nvSpPr>
        <p:spPr>
          <a:xfrm>
            <a:off x="4570736" y="3926251"/>
            <a:ext cx="219508" cy="0"/>
          </a:xfrm>
          <a:custGeom>
            <a:avLst/>
            <a:gdLst/>
            <a:ahLst/>
            <a:cxnLst/>
            <a:rect l="l" t="t" r="r" b="b"/>
            <a:pathLst>
              <a:path w="321944">
                <a:moveTo>
                  <a:pt x="0" y="0"/>
                </a:moveTo>
                <a:lnTo>
                  <a:pt x="321563"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60" name="object 160"/>
          <p:cNvSpPr/>
          <p:nvPr/>
        </p:nvSpPr>
        <p:spPr>
          <a:xfrm>
            <a:off x="4272518" y="3926251"/>
            <a:ext cx="155864" cy="0"/>
          </a:xfrm>
          <a:custGeom>
            <a:avLst/>
            <a:gdLst/>
            <a:ahLst/>
            <a:cxnLst/>
            <a:rect l="l" t="t" r="r" b="b"/>
            <a:pathLst>
              <a:path w="228600">
                <a:moveTo>
                  <a:pt x="0" y="0"/>
                </a:moveTo>
                <a:lnTo>
                  <a:pt x="22859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61" name="object 161"/>
          <p:cNvSpPr/>
          <p:nvPr/>
        </p:nvSpPr>
        <p:spPr>
          <a:xfrm>
            <a:off x="7922842" y="3698690"/>
            <a:ext cx="336839" cy="0"/>
          </a:xfrm>
          <a:custGeom>
            <a:avLst/>
            <a:gdLst/>
            <a:ahLst/>
            <a:cxnLst/>
            <a:rect l="l" t="t" r="r" b="b"/>
            <a:pathLst>
              <a:path w="494029">
                <a:moveTo>
                  <a:pt x="0" y="0"/>
                </a:moveTo>
                <a:lnTo>
                  <a:pt x="493778"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62" name="object 162"/>
          <p:cNvSpPr/>
          <p:nvPr/>
        </p:nvSpPr>
        <p:spPr>
          <a:xfrm>
            <a:off x="6926355" y="3698690"/>
            <a:ext cx="854219" cy="0"/>
          </a:xfrm>
          <a:custGeom>
            <a:avLst/>
            <a:gdLst/>
            <a:ahLst/>
            <a:cxnLst/>
            <a:rect l="l" t="t" r="r" b="b"/>
            <a:pathLst>
              <a:path w="1252854">
                <a:moveTo>
                  <a:pt x="0" y="0"/>
                </a:moveTo>
                <a:lnTo>
                  <a:pt x="125272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63" name="object 163"/>
          <p:cNvSpPr/>
          <p:nvPr/>
        </p:nvSpPr>
        <p:spPr>
          <a:xfrm>
            <a:off x="5928827" y="3698690"/>
            <a:ext cx="855518" cy="0"/>
          </a:xfrm>
          <a:custGeom>
            <a:avLst/>
            <a:gdLst/>
            <a:ahLst/>
            <a:cxnLst/>
            <a:rect l="l" t="t" r="r" b="b"/>
            <a:pathLst>
              <a:path w="1254760">
                <a:moveTo>
                  <a:pt x="0" y="0"/>
                </a:moveTo>
                <a:lnTo>
                  <a:pt x="125425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64" name="object 164"/>
          <p:cNvSpPr/>
          <p:nvPr/>
        </p:nvSpPr>
        <p:spPr>
          <a:xfrm>
            <a:off x="4932339" y="3698690"/>
            <a:ext cx="854219" cy="0"/>
          </a:xfrm>
          <a:custGeom>
            <a:avLst/>
            <a:gdLst/>
            <a:ahLst/>
            <a:cxnLst/>
            <a:rect l="l" t="t" r="r" b="b"/>
            <a:pathLst>
              <a:path w="1252854">
                <a:moveTo>
                  <a:pt x="0" y="0"/>
                </a:moveTo>
                <a:lnTo>
                  <a:pt x="1252728"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65" name="object 165"/>
          <p:cNvSpPr/>
          <p:nvPr/>
        </p:nvSpPr>
        <p:spPr>
          <a:xfrm>
            <a:off x="4272518" y="3698690"/>
            <a:ext cx="517814" cy="0"/>
          </a:xfrm>
          <a:custGeom>
            <a:avLst/>
            <a:gdLst/>
            <a:ahLst/>
            <a:cxnLst/>
            <a:rect l="l" t="t" r="r" b="b"/>
            <a:pathLst>
              <a:path w="759460">
                <a:moveTo>
                  <a:pt x="0" y="0"/>
                </a:moveTo>
                <a:lnTo>
                  <a:pt x="758949"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66" name="object 166"/>
          <p:cNvSpPr/>
          <p:nvPr/>
        </p:nvSpPr>
        <p:spPr>
          <a:xfrm>
            <a:off x="7922842" y="3472168"/>
            <a:ext cx="336839" cy="0"/>
          </a:xfrm>
          <a:custGeom>
            <a:avLst/>
            <a:gdLst/>
            <a:ahLst/>
            <a:cxnLst/>
            <a:rect l="l" t="t" r="r" b="b"/>
            <a:pathLst>
              <a:path w="494029">
                <a:moveTo>
                  <a:pt x="0" y="0"/>
                </a:moveTo>
                <a:lnTo>
                  <a:pt x="493778"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67" name="object 167"/>
          <p:cNvSpPr/>
          <p:nvPr/>
        </p:nvSpPr>
        <p:spPr>
          <a:xfrm>
            <a:off x="6926355" y="3472168"/>
            <a:ext cx="854219" cy="0"/>
          </a:xfrm>
          <a:custGeom>
            <a:avLst/>
            <a:gdLst/>
            <a:ahLst/>
            <a:cxnLst/>
            <a:rect l="l" t="t" r="r" b="b"/>
            <a:pathLst>
              <a:path w="1252854">
                <a:moveTo>
                  <a:pt x="0" y="0"/>
                </a:moveTo>
                <a:lnTo>
                  <a:pt x="125272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68" name="object 168"/>
          <p:cNvSpPr/>
          <p:nvPr/>
        </p:nvSpPr>
        <p:spPr>
          <a:xfrm>
            <a:off x="4932339" y="3472168"/>
            <a:ext cx="1851747" cy="0"/>
          </a:xfrm>
          <a:custGeom>
            <a:avLst/>
            <a:gdLst/>
            <a:ahLst/>
            <a:cxnLst/>
            <a:rect l="l" t="t" r="r" b="b"/>
            <a:pathLst>
              <a:path w="2715895">
                <a:moveTo>
                  <a:pt x="0" y="0"/>
                </a:moveTo>
                <a:lnTo>
                  <a:pt x="2715768"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69" name="object 169"/>
          <p:cNvSpPr/>
          <p:nvPr/>
        </p:nvSpPr>
        <p:spPr>
          <a:xfrm>
            <a:off x="4272518" y="3472168"/>
            <a:ext cx="517814" cy="0"/>
          </a:xfrm>
          <a:custGeom>
            <a:avLst/>
            <a:gdLst/>
            <a:ahLst/>
            <a:cxnLst/>
            <a:rect l="l" t="t" r="r" b="b"/>
            <a:pathLst>
              <a:path w="759460">
                <a:moveTo>
                  <a:pt x="0" y="0"/>
                </a:moveTo>
                <a:lnTo>
                  <a:pt x="758949"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70" name="object 170"/>
          <p:cNvSpPr/>
          <p:nvPr/>
        </p:nvSpPr>
        <p:spPr>
          <a:xfrm>
            <a:off x="4272519" y="3244607"/>
            <a:ext cx="3987078" cy="0"/>
          </a:xfrm>
          <a:custGeom>
            <a:avLst/>
            <a:gdLst/>
            <a:ahLst/>
            <a:cxnLst/>
            <a:rect l="l" t="t" r="r" b="b"/>
            <a:pathLst>
              <a:path w="5847715">
                <a:moveTo>
                  <a:pt x="0" y="0"/>
                </a:moveTo>
                <a:lnTo>
                  <a:pt x="5847588"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71" name="object 171"/>
          <p:cNvSpPr/>
          <p:nvPr/>
        </p:nvSpPr>
        <p:spPr>
          <a:xfrm>
            <a:off x="4428380" y="3792205"/>
            <a:ext cx="142442" cy="1043420"/>
          </a:xfrm>
          <a:custGeom>
            <a:avLst/>
            <a:gdLst/>
            <a:ahLst/>
            <a:cxnLst/>
            <a:rect l="l" t="t" r="r" b="b"/>
            <a:pathLst>
              <a:path w="208914" h="1530350">
                <a:moveTo>
                  <a:pt x="208788" y="0"/>
                </a:moveTo>
                <a:lnTo>
                  <a:pt x="0" y="0"/>
                </a:lnTo>
                <a:lnTo>
                  <a:pt x="0" y="1530096"/>
                </a:lnTo>
                <a:lnTo>
                  <a:pt x="208788" y="1530096"/>
                </a:lnTo>
                <a:lnTo>
                  <a:pt x="208788"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172" name="object 172"/>
          <p:cNvSpPr/>
          <p:nvPr/>
        </p:nvSpPr>
        <p:spPr>
          <a:xfrm>
            <a:off x="5424868" y="4104972"/>
            <a:ext cx="142442" cy="730827"/>
          </a:xfrm>
          <a:custGeom>
            <a:avLst/>
            <a:gdLst/>
            <a:ahLst/>
            <a:cxnLst/>
            <a:rect l="l" t="t" r="r" b="b"/>
            <a:pathLst>
              <a:path w="208914" h="1071879">
                <a:moveTo>
                  <a:pt x="208787" y="0"/>
                </a:moveTo>
                <a:lnTo>
                  <a:pt x="0" y="0"/>
                </a:lnTo>
                <a:lnTo>
                  <a:pt x="0" y="1071372"/>
                </a:lnTo>
                <a:lnTo>
                  <a:pt x="208787" y="1071372"/>
                </a:lnTo>
                <a:lnTo>
                  <a:pt x="208787"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173" name="object 173"/>
          <p:cNvSpPr/>
          <p:nvPr/>
        </p:nvSpPr>
        <p:spPr>
          <a:xfrm>
            <a:off x="6422396" y="4089385"/>
            <a:ext cx="142442" cy="746414"/>
          </a:xfrm>
          <a:custGeom>
            <a:avLst/>
            <a:gdLst/>
            <a:ahLst/>
            <a:cxnLst/>
            <a:rect l="l" t="t" r="r" b="b"/>
            <a:pathLst>
              <a:path w="208914" h="1094740">
                <a:moveTo>
                  <a:pt x="208787" y="0"/>
                </a:moveTo>
                <a:lnTo>
                  <a:pt x="0" y="0"/>
                </a:lnTo>
                <a:lnTo>
                  <a:pt x="0" y="1094232"/>
                </a:lnTo>
                <a:lnTo>
                  <a:pt x="208787" y="1094232"/>
                </a:lnTo>
                <a:lnTo>
                  <a:pt x="208787"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174" name="object 174"/>
          <p:cNvSpPr/>
          <p:nvPr/>
        </p:nvSpPr>
        <p:spPr>
          <a:xfrm>
            <a:off x="7418884" y="4226545"/>
            <a:ext cx="142442" cy="609166"/>
          </a:xfrm>
          <a:custGeom>
            <a:avLst/>
            <a:gdLst/>
            <a:ahLst/>
            <a:cxnLst/>
            <a:rect l="l" t="t" r="r" b="b"/>
            <a:pathLst>
              <a:path w="208914" h="893445">
                <a:moveTo>
                  <a:pt x="208787" y="0"/>
                </a:moveTo>
                <a:lnTo>
                  <a:pt x="0" y="0"/>
                </a:lnTo>
                <a:lnTo>
                  <a:pt x="0" y="893063"/>
                </a:lnTo>
                <a:lnTo>
                  <a:pt x="208787" y="893063"/>
                </a:lnTo>
                <a:lnTo>
                  <a:pt x="208787"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175" name="object 175"/>
          <p:cNvSpPr/>
          <p:nvPr/>
        </p:nvSpPr>
        <p:spPr>
          <a:xfrm>
            <a:off x="4609182" y="4030157"/>
            <a:ext cx="142442" cy="805295"/>
          </a:xfrm>
          <a:custGeom>
            <a:avLst/>
            <a:gdLst/>
            <a:ahLst/>
            <a:cxnLst/>
            <a:rect l="l" t="t" r="r" b="b"/>
            <a:pathLst>
              <a:path w="208914" h="1181100">
                <a:moveTo>
                  <a:pt x="208787" y="0"/>
                </a:moveTo>
                <a:lnTo>
                  <a:pt x="0" y="0"/>
                </a:lnTo>
                <a:lnTo>
                  <a:pt x="0" y="1181100"/>
                </a:lnTo>
                <a:lnTo>
                  <a:pt x="208787" y="1181100"/>
                </a:lnTo>
                <a:lnTo>
                  <a:pt x="208787"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176" name="object 176"/>
          <p:cNvSpPr/>
          <p:nvPr/>
        </p:nvSpPr>
        <p:spPr>
          <a:xfrm>
            <a:off x="5605670" y="4068604"/>
            <a:ext cx="142442" cy="767195"/>
          </a:xfrm>
          <a:custGeom>
            <a:avLst/>
            <a:gdLst/>
            <a:ahLst/>
            <a:cxnLst/>
            <a:rect l="l" t="t" r="r" b="b"/>
            <a:pathLst>
              <a:path w="208914" h="1125220">
                <a:moveTo>
                  <a:pt x="208788" y="0"/>
                </a:moveTo>
                <a:lnTo>
                  <a:pt x="0" y="0"/>
                </a:lnTo>
                <a:lnTo>
                  <a:pt x="0" y="1124712"/>
                </a:lnTo>
                <a:lnTo>
                  <a:pt x="208788" y="1124712"/>
                </a:lnTo>
                <a:lnTo>
                  <a:pt x="208788"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177" name="object 177"/>
          <p:cNvSpPr/>
          <p:nvPr/>
        </p:nvSpPr>
        <p:spPr>
          <a:xfrm>
            <a:off x="6603197" y="4100816"/>
            <a:ext cx="142442" cy="734724"/>
          </a:xfrm>
          <a:custGeom>
            <a:avLst/>
            <a:gdLst/>
            <a:ahLst/>
            <a:cxnLst/>
            <a:rect l="l" t="t" r="r" b="b"/>
            <a:pathLst>
              <a:path w="208914" h="1077595">
                <a:moveTo>
                  <a:pt x="208787" y="0"/>
                </a:moveTo>
                <a:lnTo>
                  <a:pt x="0" y="0"/>
                </a:lnTo>
                <a:lnTo>
                  <a:pt x="0" y="1077468"/>
                </a:lnTo>
                <a:lnTo>
                  <a:pt x="208787" y="1077468"/>
                </a:lnTo>
                <a:lnTo>
                  <a:pt x="208787"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178" name="object 178"/>
          <p:cNvSpPr/>
          <p:nvPr/>
        </p:nvSpPr>
        <p:spPr>
          <a:xfrm>
            <a:off x="7599686" y="4206803"/>
            <a:ext cx="142442" cy="628649"/>
          </a:xfrm>
          <a:custGeom>
            <a:avLst/>
            <a:gdLst/>
            <a:ahLst/>
            <a:cxnLst/>
            <a:rect l="l" t="t" r="r" b="b"/>
            <a:pathLst>
              <a:path w="208914" h="922020">
                <a:moveTo>
                  <a:pt x="208787" y="0"/>
                </a:moveTo>
                <a:lnTo>
                  <a:pt x="0" y="0"/>
                </a:lnTo>
                <a:lnTo>
                  <a:pt x="0" y="922019"/>
                </a:lnTo>
                <a:lnTo>
                  <a:pt x="208787" y="922019"/>
                </a:lnTo>
                <a:lnTo>
                  <a:pt x="208787"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179" name="object 179"/>
          <p:cNvSpPr/>
          <p:nvPr/>
        </p:nvSpPr>
        <p:spPr>
          <a:xfrm>
            <a:off x="4789984" y="3390078"/>
            <a:ext cx="142442" cy="1445635"/>
          </a:xfrm>
          <a:custGeom>
            <a:avLst/>
            <a:gdLst/>
            <a:ahLst/>
            <a:cxnLst/>
            <a:rect l="l" t="t" r="r" b="b"/>
            <a:pathLst>
              <a:path w="208914" h="2120265">
                <a:moveTo>
                  <a:pt x="208787" y="0"/>
                </a:moveTo>
                <a:lnTo>
                  <a:pt x="0" y="0"/>
                </a:lnTo>
                <a:lnTo>
                  <a:pt x="0" y="2119884"/>
                </a:lnTo>
                <a:lnTo>
                  <a:pt x="208787" y="2119884"/>
                </a:lnTo>
                <a:lnTo>
                  <a:pt x="208787" y="0"/>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180" name="object 180"/>
          <p:cNvSpPr/>
          <p:nvPr/>
        </p:nvSpPr>
        <p:spPr>
          <a:xfrm>
            <a:off x="5786472" y="3537628"/>
            <a:ext cx="142442" cy="1297998"/>
          </a:xfrm>
          <a:custGeom>
            <a:avLst/>
            <a:gdLst/>
            <a:ahLst/>
            <a:cxnLst/>
            <a:rect l="l" t="t" r="r" b="b"/>
            <a:pathLst>
              <a:path w="208914" h="1903729">
                <a:moveTo>
                  <a:pt x="208787" y="0"/>
                </a:moveTo>
                <a:lnTo>
                  <a:pt x="0" y="0"/>
                </a:lnTo>
                <a:lnTo>
                  <a:pt x="0" y="1903476"/>
                </a:lnTo>
                <a:lnTo>
                  <a:pt x="208787" y="1903476"/>
                </a:lnTo>
                <a:lnTo>
                  <a:pt x="208787" y="0"/>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181" name="object 181"/>
          <p:cNvSpPr/>
          <p:nvPr/>
        </p:nvSpPr>
        <p:spPr>
          <a:xfrm>
            <a:off x="6783999" y="3367217"/>
            <a:ext cx="142442" cy="1468582"/>
          </a:xfrm>
          <a:custGeom>
            <a:avLst/>
            <a:gdLst/>
            <a:ahLst/>
            <a:cxnLst/>
            <a:rect l="l" t="t" r="r" b="b"/>
            <a:pathLst>
              <a:path w="208914" h="2153920">
                <a:moveTo>
                  <a:pt x="208787" y="0"/>
                </a:moveTo>
                <a:lnTo>
                  <a:pt x="0" y="0"/>
                </a:lnTo>
                <a:lnTo>
                  <a:pt x="0" y="2153412"/>
                </a:lnTo>
                <a:lnTo>
                  <a:pt x="208787" y="2153412"/>
                </a:lnTo>
                <a:lnTo>
                  <a:pt x="208787" y="0"/>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182" name="object 182"/>
          <p:cNvSpPr/>
          <p:nvPr/>
        </p:nvSpPr>
        <p:spPr>
          <a:xfrm>
            <a:off x="7780487" y="3325654"/>
            <a:ext cx="142442" cy="1510145"/>
          </a:xfrm>
          <a:custGeom>
            <a:avLst/>
            <a:gdLst/>
            <a:ahLst/>
            <a:cxnLst/>
            <a:rect l="l" t="t" r="r" b="b"/>
            <a:pathLst>
              <a:path w="208915" h="2214879">
                <a:moveTo>
                  <a:pt x="208788" y="0"/>
                </a:moveTo>
                <a:lnTo>
                  <a:pt x="0" y="0"/>
                </a:lnTo>
                <a:lnTo>
                  <a:pt x="0" y="2214372"/>
                </a:lnTo>
                <a:lnTo>
                  <a:pt x="208788" y="2214372"/>
                </a:lnTo>
                <a:lnTo>
                  <a:pt x="208788" y="0"/>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183" name="object 183"/>
          <p:cNvSpPr/>
          <p:nvPr/>
        </p:nvSpPr>
        <p:spPr>
          <a:xfrm>
            <a:off x="4970786" y="4289930"/>
            <a:ext cx="142442" cy="545523"/>
          </a:xfrm>
          <a:custGeom>
            <a:avLst/>
            <a:gdLst/>
            <a:ahLst/>
            <a:cxnLst/>
            <a:rect l="l" t="t" r="r" b="b"/>
            <a:pathLst>
              <a:path w="208914" h="800100">
                <a:moveTo>
                  <a:pt x="208787" y="0"/>
                </a:moveTo>
                <a:lnTo>
                  <a:pt x="0" y="0"/>
                </a:lnTo>
                <a:lnTo>
                  <a:pt x="0" y="800100"/>
                </a:lnTo>
                <a:lnTo>
                  <a:pt x="208787" y="800100"/>
                </a:lnTo>
                <a:lnTo>
                  <a:pt x="208787"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184" name="object 184"/>
          <p:cNvSpPr/>
          <p:nvPr/>
        </p:nvSpPr>
        <p:spPr>
          <a:xfrm>
            <a:off x="5967274" y="4340846"/>
            <a:ext cx="142442" cy="494867"/>
          </a:xfrm>
          <a:custGeom>
            <a:avLst/>
            <a:gdLst/>
            <a:ahLst/>
            <a:cxnLst/>
            <a:rect l="l" t="t" r="r" b="b"/>
            <a:pathLst>
              <a:path w="208914" h="725804">
                <a:moveTo>
                  <a:pt x="208787" y="0"/>
                </a:moveTo>
                <a:lnTo>
                  <a:pt x="0" y="0"/>
                </a:lnTo>
                <a:lnTo>
                  <a:pt x="0" y="725424"/>
                </a:lnTo>
                <a:lnTo>
                  <a:pt x="208787" y="725424"/>
                </a:lnTo>
                <a:lnTo>
                  <a:pt x="208787"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185" name="object 185"/>
          <p:cNvSpPr/>
          <p:nvPr/>
        </p:nvSpPr>
        <p:spPr>
          <a:xfrm>
            <a:off x="6964801" y="4349158"/>
            <a:ext cx="142442" cy="486641"/>
          </a:xfrm>
          <a:custGeom>
            <a:avLst/>
            <a:gdLst/>
            <a:ahLst/>
            <a:cxnLst/>
            <a:rect l="l" t="t" r="r" b="b"/>
            <a:pathLst>
              <a:path w="208914" h="713740">
                <a:moveTo>
                  <a:pt x="208787" y="0"/>
                </a:moveTo>
                <a:lnTo>
                  <a:pt x="0" y="0"/>
                </a:lnTo>
                <a:lnTo>
                  <a:pt x="0" y="713232"/>
                </a:lnTo>
                <a:lnTo>
                  <a:pt x="208787" y="713232"/>
                </a:lnTo>
                <a:lnTo>
                  <a:pt x="208787"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186" name="object 186"/>
          <p:cNvSpPr/>
          <p:nvPr/>
        </p:nvSpPr>
        <p:spPr>
          <a:xfrm>
            <a:off x="7961289" y="4409425"/>
            <a:ext cx="142442" cy="426027"/>
          </a:xfrm>
          <a:custGeom>
            <a:avLst/>
            <a:gdLst/>
            <a:ahLst/>
            <a:cxnLst/>
            <a:rect l="l" t="t" r="r" b="b"/>
            <a:pathLst>
              <a:path w="208915" h="624840">
                <a:moveTo>
                  <a:pt x="208788" y="0"/>
                </a:moveTo>
                <a:lnTo>
                  <a:pt x="0" y="0"/>
                </a:lnTo>
                <a:lnTo>
                  <a:pt x="0" y="624839"/>
                </a:lnTo>
                <a:lnTo>
                  <a:pt x="208788" y="624839"/>
                </a:lnTo>
                <a:lnTo>
                  <a:pt x="208788"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187" name="object 187"/>
          <p:cNvSpPr/>
          <p:nvPr/>
        </p:nvSpPr>
        <p:spPr>
          <a:xfrm>
            <a:off x="4272519" y="4835455"/>
            <a:ext cx="3987078" cy="0"/>
          </a:xfrm>
          <a:custGeom>
            <a:avLst/>
            <a:gdLst/>
            <a:ahLst/>
            <a:cxnLst/>
            <a:rect l="l" t="t" r="r" b="b"/>
            <a:pathLst>
              <a:path w="5847715">
                <a:moveTo>
                  <a:pt x="0" y="0"/>
                </a:moveTo>
                <a:lnTo>
                  <a:pt x="5847588"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88" name="object 188"/>
          <p:cNvSpPr txBox="1"/>
          <p:nvPr/>
        </p:nvSpPr>
        <p:spPr>
          <a:xfrm>
            <a:off x="4394032" y="3632180"/>
            <a:ext cx="192232" cy="134612"/>
          </a:xfrm>
          <a:prstGeom prst="rect">
            <a:avLst/>
          </a:prstGeom>
        </p:spPr>
        <p:txBody>
          <a:bodyPr vert="horz" wrap="square" lIns="0" tIns="8659" rIns="0" bIns="0" rtlCol="0">
            <a:spAutoFit/>
          </a:bodyPr>
          <a:lstStyle/>
          <a:p>
            <a:pPr marL="8659" defTabSz="623438">
              <a:spcBef>
                <a:spcPts val="68"/>
              </a:spcBef>
            </a:pPr>
            <a:r>
              <a:rPr sz="818" b="1" spc="-3" dirty="0">
                <a:solidFill>
                  <a:srgbClr val="404040"/>
                </a:solidFill>
                <a:latin typeface="Century Gothic"/>
                <a:cs typeface="Century Gothic"/>
              </a:rPr>
              <a:t>918</a:t>
            </a:r>
            <a:endParaRPr sz="818">
              <a:solidFill>
                <a:prstClr val="black"/>
              </a:solidFill>
              <a:latin typeface="Century Gothic"/>
              <a:cs typeface="Century Gothic"/>
            </a:endParaRPr>
          </a:p>
        </p:txBody>
      </p:sp>
      <p:sp>
        <p:nvSpPr>
          <p:cNvPr id="189" name="object 189"/>
          <p:cNvSpPr/>
          <p:nvPr/>
        </p:nvSpPr>
        <p:spPr>
          <a:xfrm>
            <a:off x="5677369" y="3998986"/>
            <a:ext cx="0" cy="69706"/>
          </a:xfrm>
          <a:custGeom>
            <a:avLst/>
            <a:gdLst/>
            <a:ahLst/>
            <a:cxnLst/>
            <a:rect l="l" t="t" r="r" b="b"/>
            <a:pathLst>
              <a:path h="102235">
                <a:moveTo>
                  <a:pt x="0" y="102108"/>
                </a:moveTo>
                <a:lnTo>
                  <a:pt x="0" y="0"/>
                </a:lnTo>
              </a:path>
            </a:pathLst>
          </a:custGeom>
          <a:ln w="9525">
            <a:solidFill>
              <a:srgbClr val="A6A6A6"/>
            </a:solidFill>
          </a:ln>
        </p:spPr>
        <p:txBody>
          <a:bodyPr wrap="square" lIns="0" tIns="0" rIns="0" bIns="0" rtlCol="0"/>
          <a:lstStyle/>
          <a:p>
            <a:pPr defTabSz="623438"/>
            <a:endParaRPr sz="1227">
              <a:solidFill>
                <a:prstClr val="black"/>
              </a:solidFill>
              <a:latin typeface="Calibri"/>
            </a:endParaRPr>
          </a:p>
        </p:txBody>
      </p:sp>
      <p:sp>
        <p:nvSpPr>
          <p:cNvPr id="190" name="object 190"/>
          <p:cNvSpPr/>
          <p:nvPr/>
        </p:nvSpPr>
        <p:spPr>
          <a:xfrm>
            <a:off x="7671385" y="4146537"/>
            <a:ext cx="0" cy="60614"/>
          </a:xfrm>
          <a:custGeom>
            <a:avLst/>
            <a:gdLst/>
            <a:ahLst/>
            <a:cxnLst/>
            <a:rect l="l" t="t" r="r" b="b"/>
            <a:pathLst>
              <a:path h="88900">
                <a:moveTo>
                  <a:pt x="0" y="88391"/>
                </a:moveTo>
                <a:lnTo>
                  <a:pt x="0" y="0"/>
                </a:lnTo>
              </a:path>
            </a:pathLst>
          </a:custGeom>
          <a:ln w="9525">
            <a:solidFill>
              <a:srgbClr val="A6A6A6"/>
            </a:solidFill>
          </a:ln>
        </p:spPr>
        <p:txBody>
          <a:bodyPr wrap="square" lIns="0" tIns="0" rIns="0" bIns="0" rtlCol="0"/>
          <a:lstStyle/>
          <a:p>
            <a:pPr defTabSz="623438"/>
            <a:endParaRPr sz="1227">
              <a:solidFill>
                <a:prstClr val="black"/>
              </a:solidFill>
              <a:latin typeface="Calibri"/>
            </a:endParaRPr>
          </a:p>
        </p:txBody>
      </p:sp>
      <p:sp>
        <p:nvSpPr>
          <p:cNvPr id="191" name="object 191"/>
          <p:cNvSpPr txBox="1"/>
          <p:nvPr/>
        </p:nvSpPr>
        <p:spPr>
          <a:xfrm>
            <a:off x="4583559" y="3852409"/>
            <a:ext cx="192232" cy="134612"/>
          </a:xfrm>
          <a:prstGeom prst="rect">
            <a:avLst/>
          </a:prstGeom>
        </p:spPr>
        <p:txBody>
          <a:bodyPr vert="horz" wrap="square" lIns="0" tIns="8659" rIns="0" bIns="0" rtlCol="0">
            <a:spAutoFit/>
          </a:bodyPr>
          <a:lstStyle/>
          <a:p>
            <a:pPr marL="8659" defTabSz="623438">
              <a:spcBef>
                <a:spcPts val="68"/>
              </a:spcBef>
            </a:pPr>
            <a:r>
              <a:rPr sz="818" b="1" spc="-3" dirty="0">
                <a:solidFill>
                  <a:srgbClr val="404040"/>
                </a:solidFill>
                <a:latin typeface="Century Gothic"/>
                <a:cs typeface="Century Gothic"/>
              </a:rPr>
              <a:t>709</a:t>
            </a:r>
            <a:endParaRPr sz="818">
              <a:solidFill>
                <a:prstClr val="black"/>
              </a:solidFill>
              <a:latin typeface="Century Gothic"/>
              <a:cs typeface="Century Gothic"/>
            </a:endParaRPr>
          </a:p>
        </p:txBody>
      </p:sp>
      <p:sp>
        <p:nvSpPr>
          <p:cNvPr id="192" name="object 192"/>
          <p:cNvSpPr txBox="1"/>
          <p:nvPr/>
        </p:nvSpPr>
        <p:spPr>
          <a:xfrm>
            <a:off x="5399560" y="3847733"/>
            <a:ext cx="373207" cy="239576"/>
          </a:xfrm>
          <a:prstGeom prst="rect">
            <a:avLst/>
          </a:prstGeom>
        </p:spPr>
        <p:txBody>
          <a:bodyPr vert="horz" wrap="square" lIns="0" tIns="8659" rIns="0" bIns="0" rtlCol="0">
            <a:spAutoFit/>
          </a:bodyPr>
          <a:lstStyle/>
          <a:p>
            <a:pPr marL="189196" defTabSz="623438">
              <a:lnSpc>
                <a:spcPts val="873"/>
              </a:lnSpc>
              <a:spcBef>
                <a:spcPts val="68"/>
              </a:spcBef>
            </a:pPr>
            <a:r>
              <a:rPr sz="818" b="1" spc="-3" dirty="0">
                <a:solidFill>
                  <a:srgbClr val="007934"/>
                </a:solidFill>
                <a:latin typeface="Century Gothic"/>
                <a:cs typeface="Century Gothic"/>
              </a:rPr>
              <a:t>675</a:t>
            </a:r>
            <a:endParaRPr sz="818">
              <a:solidFill>
                <a:prstClr val="black"/>
              </a:solidFill>
              <a:latin typeface="Century Gothic"/>
              <a:cs typeface="Century Gothic"/>
            </a:endParaRPr>
          </a:p>
          <a:p>
            <a:pPr marL="8659" defTabSz="623438">
              <a:lnSpc>
                <a:spcPts val="873"/>
              </a:lnSpc>
            </a:pPr>
            <a:r>
              <a:rPr sz="818" b="1" spc="-3" dirty="0">
                <a:solidFill>
                  <a:srgbClr val="007934"/>
                </a:solidFill>
                <a:latin typeface="Century Gothic"/>
                <a:cs typeface="Century Gothic"/>
              </a:rPr>
              <a:t>643</a:t>
            </a:r>
            <a:endParaRPr sz="818">
              <a:solidFill>
                <a:prstClr val="black"/>
              </a:solidFill>
              <a:latin typeface="Century Gothic"/>
              <a:cs typeface="Century Gothic"/>
            </a:endParaRPr>
          </a:p>
        </p:txBody>
      </p:sp>
      <p:sp>
        <p:nvSpPr>
          <p:cNvPr id="193" name="object 193"/>
          <p:cNvSpPr txBox="1"/>
          <p:nvPr/>
        </p:nvSpPr>
        <p:spPr>
          <a:xfrm>
            <a:off x="6396464" y="3911488"/>
            <a:ext cx="373207" cy="134612"/>
          </a:xfrm>
          <a:prstGeom prst="rect">
            <a:avLst/>
          </a:prstGeom>
        </p:spPr>
        <p:txBody>
          <a:bodyPr vert="horz" wrap="square" lIns="0" tIns="8659" rIns="0" bIns="0" rtlCol="0">
            <a:spAutoFit/>
          </a:bodyPr>
          <a:lstStyle/>
          <a:p>
            <a:pPr marL="8659" defTabSz="623438">
              <a:spcBef>
                <a:spcPts val="68"/>
              </a:spcBef>
            </a:pPr>
            <a:r>
              <a:rPr sz="818" b="1" spc="-3" dirty="0">
                <a:solidFill>
                  <a:srgbClr val="B1292D"/>
                </a:solidFill>
                <a:latin typeface="Century Gothic"/>
                <a:cs typeface="Century Gothic"/>
              </a:rPr>
              <a:t>65</a:t>
            </a:r>
            <a:r>
              <a:rPr sz="818" b="1" spc="44" dirty="0">
                <a:solidFill>
                  <a:srgbClr val="B1292D"/>
                </a:solidFill>
                <a:latin typeface="Century Gothic"/>
                <a:cs typeface="Century Gothic"/>
              </a:rPr>
              <a:t>7</a:t>
            </a:r>
            <a:r>
              <a:rPr sz="1227" b="1" spc="-5" baseline="-6944" dirty="0">
                <a:solidFill>
                  <a:srgbClr val="007934"/>
                </a:solidFill>
                <a:latin typeface="Century Gothic"/>
                <a:cs typeface="Century Gothic"/>
              </a:rPr>
              <a:t>647</a:t>
            </a:r>
            <a:endParaRPr sz="1227" baseline="-6944">
              <a:solidFill>
                <a:prstClr val="black"/>
              </a:solidFill>
              <a:latin typeface="Century Gothic"/>
              <a:cs typeface="Century Gothic"/>
            </a:endParaRPr>
          </a:p>
        </p:txBody>
      </p:sp>
      <p:sp>
        <p:nvSpPr>
          <p:cNvPr id="194" name="object 194"/>
          <p:cNvSpPr txBox="1"/>
          <p:nvPr/>
        </p:nvSpPr>
        <p:spPr>
          <a:xfrm>
            <a:off x="7393368" y="3995076"/>
            <a:ext cx="373207" cy="134612"/>
          </a:xfrm>
          <a:prstGeom prst="rect">
            <a:avLst/>
          </a:prstGeom>
        </p:spPr>
        <p:txBody>
          <a:bodyPr vert="horz" wrap="square" lIns="0" tIns="8659" rIns="0" bIns="0" rtlCol="0">
            <a:spAutoFit/>
          </a:bodyPr>
          <a:lstStyle/>
          <a:p>
            <a:pPr marL="8659" defTabSz="623438">
              <a:spcBef>
                <a:spcPts val="68"/>
              </a:spcBef>
            </a:pPr>
            <a:r>
              <a:rPr sz="1227" b="1" spc="-5" baseline="-37037" dirty="0">
                <a:solidFill>
                  <a:srgbClr val="007934"/>
                </a:solidFill>
                <a:latin typeface="Century Gothic"/>
                <a:cs typeface="Century Gothic"/>
              </a:rPr>
              <a:t>53</a:t>
            </a:r>
            <a:r>
              <a:rPr sz="1227" b="1" spc="66" baseline="-37037" dirty="0">
                <a:solidFill>
                  <a:srgbClr val="007934"/>
                </a:solidFill>
                <a:latin typeface="Century Gothic"/>
                <a:cs typeface="Century Gothic"/>
              </a:rPr>
              <a:t>6</a:t>
            </a:r>
            <a:r>
              <a:rPr sz="818" b="1" spc="-3" dirty="0">
                <a:solidFill>
                  <a:srgbClr val="007934"/>
                </a:solidFill>
                <a:latin typeface="Century Gothic"/>
                <a:cs typeface="Century Gothic"/>
              </a:rPr>
              <a:t>553</a:t>
            </a:r>
            <a:endParaRPr sz="818">
              <a:solidFill>
                <a:prstClr val="black"/>
              </a:solidFill>
              <a:latin typeface="Century Gothic"/>
              <a:cs typeface="Century Gothic"/>
            </a:endParaRPr>
          </a:p>
        </p:txBody>
      </p:sp>
      <p:sp>
        <p:nvSpPr>
          <p:cNvPr id="195" name="object 195"/>
          <p:cNvSpPr txBox="1"/>
          <p:nvPr/>
        </p:nvSpPr>
        <p:spPr>
          <a:xfrm>
            <a:off x="4721758" y="3212537"/>
            <a:ext cx="277091" cy="134612"/>
          </a:xfrm>
          <a:prstGeom prst="rect">
            <a:avLst/>
          </a:prstGeom>
        </p:spPr>
        <p:txBody>
          <a:bodyPr vert="horz" wrap="square" lIns="0" tIns="8659" rIns="0" bIns="0" rtlCol="0">
            <a:spAutoFit/>
          </a:bodyPr>
          <a:lstStyle/>
          <a:p>
            <a:pPr marL="8659" defTabSz="623438">
              <a:spcBef>
                <a:spcPts val="68"/>
              </a:spcBef>
            </a:pPr>
            <a:r>
              <a:rPr sz="818" b="1" spc="-10" dirty="0">
                <a:solidFill>
                  <a:srgbClr val="404040"/>
                </a:solidFill>
                <a:latin typeface="Century Gothic"/>
                <a:cs typeface="Century Gothic"/>
              </a:rPr>
              <a:t>1</a:t>
            </a:r>
            <a:r>
              <a:rPr sz="818" b="1" spc="-7" dirty="0">
                <a:solidFill>
                  <a:srgbClr val="404040"/>
                </a:solidFill>
                <a:latin typeface="Century Gothic"/>
                <a:cs typeface="Century Gothic"/>
              </a:rPr>
              <a:t>,</a:t>
            </a:r>
            <a:r>
              <a:rPr sz="818" b="1" spc="-3" dirty="0">
                <a:solidFill>
                  <a:srgbClr val="404040"/>
                </a:solidFill>
                <a:latin typeface="Century Gothic"/>
                <a:cs typeface="Century Gothic"/>
              </a:rPr>
              <a:t>272</a:t>
            </a:r>
            <a:endParaRPr sz="818">
              <a:solidFill>
                <a:prstClr val="black"/>
              </a:solidFill>
              <a:latin typeface="Century Gothic"/>
              <a:cs typeface="Century Gothic"/>
            </a:endParaRPr>
          </a:p>
        </p:txBody>
      </p:sp>
      <p:sp>
        <p:nvSpPr>
          <p:cNvPr id="196" name="object 196"/>
          <p:cNvSpPr txBox="1"/>
          <p:nvPr/>
        </p:nvSpPr>
        <p:spPr>
          <a:xfrm>
            <a:off x="5718661" y="3360296"/>
            <a:ext cx="277091" cy="134612"/>
          </a:xfrm>
          <a:prstGeom prst="rect">
            <a:avLst/>
          </a:prstGeom>
        </p:spPr>
        <p:txBody>
          <a:bodyPr vert="horz" wrap="square" lIns="0" tIns="8659" rIns="0" bIns="0" rtlCol="0">
            <a:spAutoFit/>
          </a:bodyPr>
          <a:lstStyle/>
          <a:p>
            <a:pPr marL="8659" defTabSz="623438">
              <a:spcBef>
                <a:spcPts val="68"/>
              </a:spcBef>
            </a:pPr>
            <a:r>
              <a:rPr sz="818" b="1" spc="-10" dirty="0">
                <a:solidFill>
                  <a:srgbClr val="007934"/>
                </a:solidFill>
                <a:latin typeface="Century Gothic"/>
                <a:cs typeface="Century Gothic"/>
              </a:rPr>
              <a:t>1</a:t>
            </a:r>
            <a:r>
              <a:rPr sz="818" b="1" spc="-7" dirty="0">
                <a:solidFill>
                  <a:srgbClr val="007934"/>
                </a:solidFill>
                <a:latin typeface="Century Gothic"/>
                <a:cs typeface="Century Gothic"/>
              </a:rPr>
              <a:t>,</a:t>
            </a:r>
            <a:r>
              <a:rPr sz="818" b="1" spc="-3" dirty="0">
                <a:solidFill>
                  <a:srgbClr val="007934"/>
                </a:solidFill>
                <a:latin typeface="Century Gothic"/>
                <a:cs typeface="Century Gothic"/>
              </a:rPr>
              <a:t>142</a:t>
            </a:r>
            <a:endParaRPr sz="818">
              <a:solidFill>
                <a:prstClr val="black"/>
              </a:solidFill>
              <a:latin typeface="Century Gothic"/>
              <a:cs typeface="Century Gothic"/>
            </a:endParaRPr>
          </a:p>
        </p:txBody>
      </p:sp>
      <p:sp>
        <p:nvSpPr>
          <p:cNvPr id="197" name="object 197"/>
          <p:cNvSpPr txBox="1"/>
          <p:nvPr/>
        </p:nvSpPr>
        <p:spPr>
          <a:xfrm>
            <a:off x="6715565" y="3189781"/>
            <a:ext cx="277091" cy="134612"/>
          </a:xfrm>
          <a:prstGeom prst="rect">
            <a:avLst/>
          </a:prstGeom>
        </p:spPr>
        <p:txBody>
          <a:bodyPr vert="horz" wrap="square" lIns="0" tIns="8659" rIns="0" bIns="0" rtlCol="0">
            <a:spAutoFit/>
          </a:bodyPr>
          <a:lstStyle/>
          <a:p>
            <a:pPr marL="8659" defTabSz="623438">
              <a:spcBef>
                <a:spcPts val="68"/>
              </a:spcBef>
            </a:pPr>
            <a:r>
              <a:rPr sz="818" b="1" spc="-10" dirty="0">
                <a:solidFill>
                  <a:srgbClr val="B1292D"/>
                </a:solidFill>
                <a:latin typeface="Century Gothic"/>
                <a:cs typeface="Century Gothic"/>
              </a:rPr>
              <a:t>1</a:t>
            </a:r>
            <a:r>
              <a:rPr sz="818" b="1" spc="-7" dirty="0">
                <a:solidFill>
                  <a:srgbClr val="B1292D"/>
                </a:solidFill>
                <a:latin typeface="Century Gothic"/>
                <a:cs typeface="Century Gothic"/>
              </a:rPr>
              <a:t>,</a:t>
            </a:r>
            <a:r>
              <a:rPr sz="818" b="1" spc="-3" dirty="0">
                <a:solidFill>
                  <a:srgbClr val="B1292D"/>
                </a:solidFill>
                <a:latin typeface="Century Gothic"/>
                <a:cs typeface="Century Gothic"/>
              </a:rPr>
              <a:t>292</a:t>
            </a:r>
            <a:endParaRPr sz="818">
              <a:solidFill>
                <a:prstClr val="black"/>
              </a:solidFill>
              <a:latin typeface="Century Gothic"/>
              <a:cs typeface="Century Gothic"/>
            </a:endParaRPr>
          </a:p>
        </p:txBody>
      </p:sp>
      <p:sp>
        <p:nvSpPr>
          <p:cNvPr id="198" name="object 198"/>
          <p:cNvSpPr txBox="1"/>
          <p:nvPr/>
        </p:nvSpPr>
        <p:spPr>
          <a:xfrm>
            <a:off x="7712469" y="3147698"/>
            <a:ext cx="277091" cy="134612"/>
          </a:xfrm>
          <a:prstGeom prst="rect">
            <a:avLst/>
          </a:prstGeom>
        </p:spPr>
        <p:txBody>
          <a:bodyPr vert="horz" wrap="square" lIns="0" tIns="8659" rIns="0" bIns="0" rtlCol="0">
            <a:spAutoFit/>
          </a:bodyPr>
          <a:lstStyle/>
          <a:p>
            <a:pPr marL="8659" defTabSz="623438">
              <a:spcBef>
                <a:spcPts val="68"/>
              </a:spcBef>
            </a:pPr>
            <a:r>
              <a:rPr sz="818" b="1" spc="-10" dirty="0">
                <a:solidFill>
                  <a:srgbClr val="B1292D"/>
                </a:solidFill>
                <a:latin typeface="Century Gothic"/>
                <a:cs typeface="Century Gothic"/>
              </a:rPr>
              <a:t>1</a:t>
            </a:r>
            <a:r>
              <a:rPr sz="818" b="1" spc="-7" dirty="0">
                <a:solidFill>
                  <a:srgbClr val="B1292D"/>
                </a:solidFill>
                <a:latin typeface="Century Gothic"/>
                <a:cs typeface="Century Gothic"/>
              </a:rPr>
              <a:t>,</a:t>
            </a:r>
            <a:r>
              <a:rPr sz="818" b="1" spc="-3" dirty="0">
                <a:solidFill>
                  <a:srgbClr val="B1292D"/>
                </a:solidFill>
                <a:latin typeface="Century Gothic"/>
                <a:cs typeface="Century Gothic"/>
              </a:rPr>
              <a:t>329</a:t>
            </a:r>
            <a:endParaRPr sz="818">
              <a:solidFill>
                <a:prstClr val="black"/>
              </a:solidFill>
              <a:latin typeface="Century Gothic"/>
              <a:cs typeface="Century Gothic"/>
            </a:endParaRPr>
          </a:p>
        </p:txBody>
      </p:sp>
      <p:sp>
        <p:nvSpPr>
          <p:cNvPr id="199" name="object 199"/>
          <p:cNvSpPr txBox="1"/>
          <p:nvPr/>
        </p:nvSpPr>
        <p:spPr>
          <a:xfrm>
            <a:off x="4945162" y="4112701"/>
            <a:ext cx="192232" cy="134612"/>
          </a:xfrm>
          <a:prstGeom prst="rect">
            <a:avLst/>
          </a:prstGeom>
        </p:spPr>
        <p:txBody>
          <a:bodyPr vert="horz" wrap="square" lIns="0" tIns="8659" rIns="0" bIns="0" rtlCol="0">
            <a:spAutoFit/>
          </a:bodyPr>
          <a:lstStyle/>
          <a:p>
            <a:pPr marL="8659" defTabSz="623438">
              <a:spcBef>
                <a:spcPts val="68"/>
              </a:spcBef>
            </a:pPr>
            <a:r>
              <a:rPr sz="818" b="1" spc="-3" dirty="0">
                <a:solidFill>
                  <a:srgbClr val="404040"/>
                </a:solidFill>
                <a:latin typeface="Century Gothic"/>
                <a:cs typeface="Century Gothic"/>
              </a:rPr>
              <a:t>480</a:t>
            </a:r>
            <a:endParaRPr sz="818">
              <a:solidFill>
                <a:prstClr val="black"/>
              </a:solidFill>
              <a:latin typeface="Century Gothic"/>
              <a:cs typeface="Century Gothic"/>
            </a:endParaRPr>
          </a:p>
        </p:txBody>
      </p:sp>
      <p:sp>
        <p:nvSpPr>
          <p:cNvPr id="200" name="object 200"/>
          <p:cNvSpPr txBox="1"/>
          <p:nvPr/>
        </p:nvSpPr>
        <p:spPr>
          <a:xfrm>
            <a:off x="5942066" y="4163825"/>
            <a:ext cx="192232" cy="134612"/>
          </a:xfrm>
          <a:prstGeom prst="rect">
            <a:avLst/>
          </a:prstGeom>
        </p:spPr>
        <p:txBody>
          <a:bodyPr vert="horz" wrap="square" lIns="0" tIns="8659" rIns="0" bIns="0" rtlCol="0">
            <a:spAutoFit/>
          </a:bodyPr>
          <a:lstStyle/>
          <a:p>
            <a:pPr marL="8659" defTabSz="623438">
              <a:spcBef>
                <a:spcPts val="68"/>
              </a:spcBef>
            </a:pPr>
            <a:r>
              <a:rPr sz="818" b="1" spc="-3" dirty="0">
                <a:solidFill>
                  <a:srgbClr val="007934"/>
                </a:solidFill>
                <a:latin typeface="Century Gothic"/>
                <a:cs typeface="Century Gothic"/>
              </a:rPr>
              <a:t>435</a:t>
            </a:r>
            <a:endParaRPr sz="818">
              <a:solidFill>
                <a:prstClr val="black"/>
              </a:solidFill>
              <a:latin typeface="Century Gothic"/>
              <a:cs typeface="Century Gothic"/>
            </a:endParaRPr>
          </a:p>
        </p:txBody>
      </p:sp>
      <p:sp>
        <p:nvSpPr>
          <p:cNvPr id="201" name="object 201"/>
          <p:cNvSpPr txBox="1"/>
          <p:nvPr/>
        </p:nvSpPr>
        <p:spPr>
          <a:xfrm>
            <a:off x="6938970" y="4171826"/>
            <a:ext cx="192232" cy="134612"/>
          </a:xfrm>
          <a:prstGeom prst="rect">
            <a:avLst/>
          </a:prstGeom>
        </p:spPr>
        <p:txBody>
          <a:bodyPr vert="horz" wrap="square" lIns="0" tIns="8659" rIns="0" bIns="0" rtlCol="0">
            <a:spAutoFit/>
          </a:bodyPr>
          <a:lstStyle/>
          <a:p>
            <a:pPr marL="8659" defTabSz="623438">
              <a:spcBef>
                <a:spcPts val="68"/>
              </a:spcBef>
            </a:pPr>
            <a:r>
              <a:rPr sz="818" b="1" spc="-3" dirty="0">
                <a:solidFill>
                  <a:srgbClr val="007934"/>
                </a:solidFill>
                <a:latin typeface="Century Gothic"/>
                <a:cs typeface="Century Gothic"/>
              </a:rPr>
              <a:t>428</a:t>
            </a:r>
            <a:endParaRPr sz="818">
              <a:solidFill>
                <a:prstClr val="black"/>
              </a:solidFill>
              <a:latin typeface="Century Gothic"/>
              <a:cs typeface="Century Gothic"/>
            </a:endParaRPr>
          </a:p>
        </p:txBody>
      </p:sp>
      <p:sp>
        <p:nvSpPr>
          <p:cNvPr id="202" name="object 202"/>
          <p:cNvSpPr txBox="1"/>
          <p:nvPr/>
        </p:nvSpPr>
        <p:spPr>
          <a:xfrm>
            <a:off x="7935873" y="4232093"/>
            <a:ext cx="192232" cy="134612"/>
          </a:xfrm>
          <a:prstGeom prst="rect">
            <a:avLst/>
          </a:prstGeom>
        </p:spPr>
        <p:txBody>
          <a:bodyPr vert="horz" wrap="square" lIns="0" tIns="8659" rIns="0" bIns="0" rtlCol="0">
            <a:spAutoFit/>
          </a:bodyPr>
          <a:lstStyle/>
          <a:p>
            <a:pPr marL="8659" defTabSz="623438">
              <a:spcBef>
                <a:spcPts val="68"/>
              </a:spcBef>
            </a:pPr>
            <a:r>
              <a:rPr sz="818" b="1" spc="-3" dirty="0">
                <a:solidFill>
                  <a:srgbClr val="007934"/>
                </a:solidFill>
                <a:latin typeface="Century Gothic"/>
                <a:cs typeface="Century Gothic"/>
              </a:rPr>
              <a:t>375</a:t>
            </a:r>
            <a:endParaRPr sz="818">
              <a:solidFill>
                <a:prstClr val="black"/>
              </a:solidFill>
              <a:latin typeface="Century Gothic"/>
              <a:cs typeface="Century Gothic"/>
            </a:endParaRPr>
          </a:p>
        </p:txBody>
      </p:sp>
      <p:sp>
        <p:nvSpPr>
          <p:cNvPr id="203" name="object 203"/>
          <p:cNvSpPr txBox="1"/>
          <p:nvPr/>
        </p:nvSpPr>
        <p:spPr>
          <a:xfrm>
            <a:off x="3886017" y="3164011"/>
            <a:ext cx="276225" cy="1733831"/>
          </a:xfrm>
          <a:prstGeom prst="rect">
            <a:avLst/>
          </a:prstGeom>
        </p:spPr>
        <p:txBody>
          <a:bodyPr vert="horz" wrap="square" lIns="0" tIns="8659" rIns="0" bIns="0" rtlCol="0">
            <a:spAutoFit/>
          </a:bodyPr>
          <a:lstStyle/>
          <a:p>
            <a:pPr algn="ctr" defTabSz="623438">
              <a:spcBef>
                <a:spcPts val="68"/>
              </a:spcBef>
            </a:pPr>
            <a:r>
              <a:rPr sz="818" spc="17" dirty="0">
                <a:solidFill>
                  <a:srgbClr val="585858"/>
                </a:solidFill>
                <a:latin typeface="Calibri"/>
                <a:cs typeface="Calibri"/>
              </a:rPr>
              <a:t>1</a:t>
            </a:r>
            <a:r>
              <a:rPr sz="818" spc="31" dirty="0">
                <a:solidFill>
                  <a:srgbClr val="585858"/>
                </a:solidFill>
                <a:latin typeface="Calibri"/>
                <a:cs typeface="Calibri"/>
              </a:rPr>
              <a:t>,4</a:t>
            </a:r>
            <a:r>
              <a:rPr sz="818" spc="41" dirty="0">
                <a:solidFill>
                  <a:srgbClr val="585858"/>
                </a:solidFill>
                <a:latin typeface="Calibri"/>
                <a:cs typeface="Calibri"/>
              </a:rPr>
              <a:t>00</a:t>
            </a:r>
            <a:endParaRPr sz="818">
              <a:solidFill>
                <a:prstClr val="black"/>
              </a:solidFill>
              <a:latin typeface="Calibri"/>
              <a:cs typeface="Calibri"/>
            </a:endParaRPr>
          </a:p>
          <a:p>
            <a:pPr algn="ctr" defTabSz="623438">
              <a:spcBef>
                <a:spcPts val="808"/>
              </a:spcBef>
            </a:pPr>
            <a:r>
              <a:rPr sz="818" spc="17" dirty="0">
                <a:solidFill>
                  <a:srgbClr val="585858"/>
                </a:solidFill>
                <a:latin typeface="Calibri"/>
                <a:cs typeface="Calibri"/>
              </a:rPr>
              <a:t>1</a:t>
            </a:r>
            <a:r>
              <a:rPr sz="818" spc="31" dirty="0">
                <a:solidFill>
                  <a:srgbClr val="585858"/>
                </a:solidFill>
                <a:latin typeface="Calibri"/>
                <a:cs typeface="Calibri"/>
              </a:rPr>
              <a:t>,2</a:t>
            </a:r>
            <a:r>
              <a:rPr sz="818" spc="41" dirty="0">
                <a:solidFill>
                  <a:srgbClr val="585858"/>
                </a:solidFill>
                <a:latin typeface="Calibri"/>
                <a:cs typeface="Calibri"/>
              </a:rPr>
              <a:t>00</a:t>
            </a:r>
            <a:endParaRPr sz="818">
              <a:solidFill>
                <a:prstClr val="black"/>
              </a:solidFill>
              <a:latin typeface="Calibri"/>
              <a:cs typeface="Calibri"/>
            </a:endParaRPr>
          </a:p>
          <a:p>
            <a:pPr algn="ctr" defTabSz="623438">
              <a:spcBef>
                <a:spcPts val="808"/>
              </a:spcBef>
            </a:pPr>
            <a:r>
              <a:rPr sz="818" spc="17" dirty="0">
                <a:solidFill>
                  <a:srgbClr val="585858"/>
                </a:solidFill>
                <a:latin typeface="Calibri"/>
                <a:cs typeface="Calibri"/>
              </a:rPr>
              <a:t>1</a:t>
            </a:r>
            <a:r>
              <a:rPr sz="818" spc="31" dirty="0">
                <a:solidFill>
                  <a:srgbClr val="585858"/>
                </a:solidFill>
                <a:latin typeface="Calibri"/>
                <a:cs typeface="Calibri"/>
              </a:rPr>
              <a:t>,0</a:t>
            </a:r>
            <a:r>
              <a:rPr sz="818" spc="41" dirty="0">
                <a:solidFill>
                  <a:srgbClr val="585858"/>
                </a:solidFill>
                <a:latin typeface="Calibri"/>
                <a:cs typeface="Calibri"/>
              </a:rPr>
              <a:t>00</a:t>
            </a:r>
            <a:endParaRPr sz="818">
              <a:solidFill>
                <a:prstClr val="black"/>
              </a:solidFill>
              <a:latin typeface="Calibri"/>
              <a:cs typeface="Calibri"/>
            </a:endParaRPr>
          </a:p>
          <a:p>
            <a:pPr marL="82692" algn="ctr" defTabSz="623438">
              <a:spcBef>
                <a:spcPts val="808"/>
              </a:spcBef>
            </a:pPr>
            <a:r>
              <a:rPr sz="818" spc="41" dirty="0">
                <a:solidFill>
                  <a:srgbClr val="585858"/>
                </a:solidFill>
                <a:latin typeface="Calibri"/>
                <a:cs typeface="Calibri"/>
              </a:rPr>
              <a:t>8</a:t>
            </a:r>
            <a:r>
              <a:rPr sz="818" spc="31" dirty="0">
                <a:solidFill>
                  <a:srgbClr val="585858"/>
                </a:solidFill>
                <a:latin typeface="Calibri"/>
                <a:cs typeface="Calibri"/>
              </a:rPr>
              <a:t>00</a:t>
            </a:r>
            <a:endParaRPr sz="818">
              <a:solidFill>
                <a:prstClr val="black"/>
              </a:solidFill>
              <a:latin typeface="Calibri"/>
              <a:cs typeface="Calibri"/>
            </a:endParaRPr>
          </a:p>
          <a:p>
            <a:pPr marL="82692" algn="ctr" defTabSz="623438">
              <a:spcBef>
                <a:spcPts val="808"/>
              </a:spcBef>
            </a:pPr>
            <a:r>
              <a:rPr sz="818" spc="41" dirty="0">
                <a:solidFill>
                  <a:srgbClr val="585858"/>
                </a:solidFill>
                <a:latin typeface="Calibri"/>
                <a:cs typeface="Calibri"/>
              </a:rPr>
              <a:t>6</a:t>
            </a:r>
            <a:r>
              <a:rPr sz="818" spc="31" dirty="0">
                <a:solidFill>
                  <a:srgbClr val="585858"/>
                </a:solidFill>
                <a:latin typeface="Calibri"/>
                <a:cs typeface="Calibri"/>
              </a:rPr>
              <a:t>00</a:t>
            </a:r>
            <a:endParaRPr sz="818">
              <a:solidFill>
                <a:prstClr val="black"/>
              </a:solidFill>
              <a:latin typeface="Calibri"/>
              <a:cs typeface="Calibri"/>
            </a:endParaRPr>
          </a:p>
          <a:p>
            <a:pPr marL="82692" algn="ctr" defTabSz="623438">
              <a:spcBef>
                <a:spcPts val="808"/>
              </a:spcBef>
            </a:pPr>
            <a:r>
              <a:rPr sz="818" spc="41" dirty="0">
                <a:solidFill>
                  <a:srgbClr val="585858"/>
                </a:solidFill>
                <a:latin typeface="Calibri"/>
                <a:cs typeface="Calibri"/>
              </a:rPr>
              <a:t>4</a:t>
            </a:r>
            <a:r>
              <a:rPr sz="818" spc="31" dirty="0">
                <a:solidFill>
                  <a:srgbClr val="585858"/>
                </a:solidFill>
                <a:latin typeface="Calibri"/>
                <a:cs typeface="Calibri"/>
              </a:rPr>
              <a:t>00</a:t>
            </a:r>
            <a:endParaRPr sz="818">
              <a:solidFill>
                <a:prstClr val="black"/>
              </a:solidFill>
              <a:latin typeface="Calibri"/>
              <a:cs typeface="Calibri"/>
            </a:endParaRPr>
          </a:p>
          <a:p>
            <a:pPr marL="82692" algn="ctr" defTabSz="623438">
              <a:spcBef>
                <a:spcPts val="808"/>
              </a:spcBef>
            </a:pPr>
            <a:r>
              <a:rPr sz="818" spc="41" dirty="0">
                <a:solidFill>
                  <a:srgbClr val="585858"/>
                </a:solidFill>
                <a:latin typeface="Calibri"/>
                <a:cs typeface="Calibri"/>
              </a:rPr>
              <a:t>2</a:t>
            </a:r>
            <a:r>
              <a:rPr sz="818" spc="31" dirty="0">
                <a:solidFill>
                  <a:srgbClr val="585858"/>
                </a:solidFill>
                <a:latin typeface="Calibri"/>
                <a:cs typeface="Calibri"/>
              </a:rPr>
              <a:t>00</a:t>
            </a:r>
            <a:endParaRPr sz="818">
              <a:solidFill>
                <a:prstClr val="black"/>
              </a:solidFill>
              <a:latin typeface="Calibri"/>
              <a:cs typeface="Calibri"/>
            </a:endParaRPr>
          </a:p>
          <a:p>
            <a:pPr marR="8659" algn="r" defTabSz="623438">
              <a:spcBef>
                <a:spcPts val="811"/>
              </a:spcBef>
            </a:pPr>
            <a:r>
              <a:rPr sz="818" spc="3" dirty="0">
                <a:solidFill>
                  <a:srgbClr val="585858"/>
                </a:solidFill>
                <a:latin typeface="Calibri"/>
                <a:cs typeface="Calibri"/>
              </a:rPr>
              <a:t>0</a:t>
            </a:r>
            <a:endParaRPr sz="818">
              <a:solidFill>
                <a:prstClr val="black"/>
              </a:solidFill>
              <a:latin typeface="Calibri"/>
              <a:cs typeface="Calibri"/>
            </a:endParaRPr>
          </a:p>
        </p:txBody>
      </p:sp>
      <p:sp>
        <p:nvSpPr>
          <p:cNvPr id="204" name="object 204"/>
          <p:cNvSpPr/>
          <p:nvPr/>
        </p:nvSpPr>
        <p:spPr>
          <a:xfrm>
            <a:off x="4260048" y="5147180"/>
            <a:ext cx="53253" cy="53253"/>
          </a:xfrm>
          <a:custGeom>
            <a:avLst/>
            <a:gdLst/>
            <a:ahLst/>
            <a:cxnLst/>
            <a:rect l="l" t="t" r="r" b="b"/>
            <a:pathLst>
              <a:path w="78105" h="78104">
                <a:moveTo>
                  <a:pt x="0" y="0"/>
                </a:moveTo>
                <a:lnTo>
                  <a:pt x="77724" y="0"/>
                </a:lnTo>
                <a:lnTo>
                  <a:pt x="77724" y="77724"/>
                </a:lnTo>
                <a:lnTo>
                  <a:pt x="0" y="77724"/>
                </a:lnTo>
                <a:lnTo>
                  <a:pt x="0"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205" name="object 205"/>
          <p:cNvSpPr txBox="1"/>
          <p:nvPr/>
        </p:nvSpPr>
        <p:spPr>
          <a:xfrm>
            <a:off x="4327981" y="4894306"/>
            <a:ext cx="746847" cy="326972"/>
          </a:xfrm>
          <a:prstGeom prst="rect">
            <a:avLst/>
          </a:prstGeom>
        </p:spPr>
        <p:txBody>
          <a:bodyPr vert="horz" wrap="square" lIns="0" tIns="8659" rIns="0" bIns="0" rtlCol="0">
            <a:spAutoFit/>
          </a:bodyPr>
          <a:lstStyle/>
          <a:p>
            <a:pPr marL="252406" defTabSz="623438">
              <a:spcBef>
                <a:spcPts val="68"/>
              </a:spcBef>
            </a:pPr>
            <a:r>
              <a:rPr sz="818" spc="34" dirty="0">
                <a:solidFill>
                  <a:srgbClr val="585858"/>
                </a:solidFill>
                <a:latin typeface="Calibri"/>
                <a:cs typeface="Calibri"/>
              </a:rPr>
              <a:t>2016-17</a:t>
            </a:r>
            <a:endParaRPr sz="818">
              <a:solidFill>
                <a:prstClr val="black"/>
              </a:solidFill>
              <a:latin typeface="Calibri"/>
              <a:cs typeface="Calibri"/>
            </a:endParaRPr>
          </a:p>
          <a:p>
            <a:pPr marL="8659" defTabSz="623438">
              <a:spcBef>
                <a:spcPts val="634"/>
              </a:spcBef>
            </a:pPr>
            <a:r>
              <a:rPr sz="750" spc="27" dirty="0">
                <a:solidFill>
                  <a:srgbClr val="585858"/>
                </a:solidFill>
                <a:latin typeface="Calibri"/>
                <a:cs typeface="Calibri"/>
              </a:rPr>
              <a:t>Attorney</a:t>
            </a:r>
            <a:r>
              <a:rPr sz="750" dirty="0">
                <a:solidFill>
                  <a:srgbClr val="585858"/>
                </a:solidFill>
                <a:latin typeface="Calibri"/>
                <a:cs typeface="Calibri"/>
              </a:rPr>
              <a:t> </a:t>
            </a:r>
            <a:r>
              <a:rPr sz="750" spc="24" dirty="0">
                <a:solidFill>
                  <a:srgbClr val="585858"/>
                </a:solidFill>
                <a:latin typeface="Calibri"/>
                <a:cs typeface="Calibri"/>
              </a:rPr>
              <a:t>General</a:t>
            </a:r>
            <a:endParaRPr sz="750">
              <a:solidFill>
                <a:prstClr val="black"/>
              </a:solidFill>
              <a:latin typeface="Calibri"/>
              <a:cs typeface="Calibri"/>
            </a:endParaRPr>
          </a:p>
        </p:txBody>
      </p:sp>
      <p:sp>
        <p:nvSpPr>
          <p:cNvPr id="206" name="object 206"/>
          <p:cNvSpPr/>
          <p:nvPr/>
        </p:nvSpPr>
        <p:spPr>
          <a:xfrm>
            <a:off x="5232637" y="5147180"/>
            <a:ext cx="53253" cy="53253"/>
          </a:xfrm>
          <a:custGeom>
            <a:avLst/>
            <a:gdLst/>
            <a:ahLst/>
            <a:cxnLst/>
            <a:rect l="l" t="t" r="r" b="b"/>
            <a:pathLst>
              <a:path w="78105" h="78104">
                <a:moveTo>
                  <a:pt x="0" y="0"/>
                </a:moveTo>
                <a:lnTo>
                  <a:pt x="77724" y="0"/>
                </a:lnTo>
                <a:lnTo>
                  <a:pt x="77724" y="77724"/>
                </a:lnTo>
                <a:lnTo>
                  <a:pt x="0" y="77724"/>
                </a:lnTo>
                <a:lnTo>
                  <a:pt x="0"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207" name="object 207"/>
          <p:cNvSpPr txBox="1"/>
          <p:nvPr/>
        </p:nvSpPr>
        <p:spPr>
          <a:xfrm>
            <a:off x="5300481" y="4894306"/>
            <a:ext cx="915266" cy="326972"/>
          </a:xfrm>
          <a:prstGeom prst="rect">
            <a:avLst/>
          </a:prstGeom>
        </p:spPr>
        <p:txBody>
          <a:bodyPr vert="horz" wrap="square" lIns="0" tIns="8659" rIns="0" bIns="0" rtlCol="0">
            <a:spAutoFit/>
          </a:bodyPr>
          <a:lstStyle/>
          <a:p>
            <a:pPr marL="19049" algn="ctr" defTabSz="623438">
              <a:spcBef>
                <a:spcPts val="68"/>
              </a:spcBef>
            </a:pPr>
            <a:r>
              <a:rPr sz="818" spc="34" dirty="0">
                <a:solidFill>
                  <a:srgbClr val="585858"/>
                </a:solidFill>
                <a:latin typeface="Calibri"/>
                <a:cs typeface="Calibri"/>
              </a:rPr>
              <a:t>2017-18</a:t>
            </a:r>
            <a:endParaRPr sz="818">
              <a:solidFill>
                <a:prstClr val="black"/>
              </a:solidFill>
              <a:latin typeface="Calibri"/>
              <a:cs typeface="Calibri"/>
            </a:endParaRPr>
          </a:p>
          <a:p>
            <a:pPr algn="ctr" defTabSz="623438">
              <a:spcBef>
                <a:spcPts val="634"/>
              </a:spcBef>
            </a:pPr>
            <a:r>
              <a:rPr sz="750" spc="31" dirty="0">
                <a:solidFill>
                  <a:srgbClr val="585858"/>
                </a:solidFill>
                <a:latin typeface="Calibri"/>
                <a:cs typeface="Calibri"/>
              </a:rPr>
              <a:t>Probation </a:t>
            </a:r>
            <a:r>
              <a:rPr sz="750" spc="34" dirty="0">
                <a:solidFill>
                  <a:srgbClr val="585858"/>
                </a:solidFill>
                <a:latin typeface="Calibri"/>
                <a:cs typeface="Calibri"/>
              </a:rPr>
              <a:t>and</a:t>
            </a:r>
            <a:r>
              <a:rPr sz="750" spc="-48" dirty="0">
                <a:solidFill>
                  <a:srgbClr val="585858"/>
                </a:solidFill>
                <a:latin typeface="Calibri"/>
                <a:cs typeface="Calibri"/>
              </a:rPr>
              <a:t> </a:t>
            </a:r>
            <a:r>
              <a:rPr sz="750" spc="27" dirty="0">
                <a:solidFill>
                  <a:srgbClr val="585858"/>
                </a:solidFill>
                <a:latin typeface="Calibri"/>
                <a:cs typeface="Calibri"/>
              </a:rPr>
              <a:t>Parole</a:t>
            </a:r>
            <a:endParaRPr sz="750">
              <a:solidFill>
                <a:prstClr val="black"/>
              </a:solidFill>
              <a:latin typeface="Calibri"/>
              <a:cs typeface="Calibri"/>
            </a:endParaRPr>
          </a:p>
        </p:txBody>
      </p:sp>
      <p:sp>
        <p:nvSpPr>
          <p:cNvPr id="208" name="object 208"/>
          <p:cNvSpPr/>
          <p:nvPr/>
        </p:nvSpPr>
        <p:spPr>
          <a:xfrm>
            <a:off x="6372519" y="5147180"/>
            <a:ext cx="53253" cy="53253"/>
          </a:xfrm>
          <a:custGeom>
            <a:avLst/>
            <a:gdLst/>
            <a:ahLst/>
            <a:cxnLst/>
            <a:rect l="l" t="t" r="r" b="b"/>
            <a:pathLst>
              <a:path w="78104" h="78104">
                <a:moveTo>
                  <a:pt x="0" y="0"/>
                </a:moveTo>
                <a:lnTo>
                  <a:pt x="77724" y="0"/>
                </a:lnTo>
                <a:lnTo>
                  <a:pt x="77724" y="77724"/>
                </a:lnTo>
                <a:lnTo>
                  <a:pt x="0" y="77724"/>
                </a:lnTo>
                <a:lnTo>
                  <a:pt x="0" y="0"/>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209" name="object 209"/>
          <p:cNvSpPr txBox="1"/>
          <p:nvPr/>
        </p:nvSpPr>
        <p:spPr>
          <a:xfrm>
            <a:off x="6440406" y="4894306"/>
            <a:ext cx="523442" cy="326972"/>
          </a:xfrm>
          <a:prstGeom prst="rect">
            <a:avLst/>
          </a:prstGeom>
        </p:spPr>
        <p:txBody>
          <a:bodyPr vert="horz" wrap="square" lIns="0" tIns="8659" rIns="0" bIns="0" rtlCol="0">
            <a:spAutoFit/>
          </a:bodyPr>
          <a:lstStyle/>
          <a:p>
            <a:pPr marL="133779" defTabSz="623438">
              <a:spcBef>
                <a:spcPts val="68"/>
              </a:spcBef>
            </a:pPr>
            <a:r>
              <a:rPr sz="818" spc="41" dirty="0">
                <a:solidFill>
                  <a:srgbClr val="585858"/>
                </a:solidFill>
                <a:latin typeface="Calibri"/>
                <a:cs typeface="Calibri"/>
              </a:rPr>
              <a:t>2</a:t>
            </a:r>
            <a:r>
              <a:rPr sz="818" spc="31" dirty="0">
                <a:solidFill>
                  <a:srgbClr val="585858"/>
                </a:solidFill>
                <a:latin typeface="Calibri"/>
                <a:cs typeface="Calibri"/>
              </a:rPr>
              <a:t>0</a:t>
            </a:r>
            <a:r>
              <a:rPr sz="818" spc="41" dirty="0">
                <a:solidFill>
                  <a:srgbClr val="585858"/>
                </a:solidFill>
                <a:latin typeface="Calibri"/>
                <a:cs typeface="Calibri"/>
              </a:rPr>
              <a:t>1</a:t>
            </a:r>
            <a:r>
              <a:rPr sz="818" spc="31" dirty="0">
                <a:solidFill>
                  <a:srgbClr val="585858"/>
                </a:solidFill>
                <a:latin typeface="Calibri"/>
                <a:cs typeface="Calibri"/>
              </a:rPr>
              <a:t>8</a:t>
            </a:r>
            <a:r>
              <a:rPr sz="818" spc="10" dirty="0">
                <a:solidFill>
                  <a:srgbClr val="585858"/>
                </a:solidFill>
                <a:latin typeface="Calibri"/>
                <a:cs typeface="Calibri"/>
              </a:rPr>
              <a:t>-</a:t>
            </a:r>
            <a:r>
              <a:rPr sz="818" spc="41" dirty="0">
                <a:solidFill>
                  <a:srgbClr val="585858"/>
                </a:solidFill>
                <a:latin typeface="Calibri"/>
                <a:cs typeface="Calibri"/>
              </a:rPr>
              <a:t>19</a:t>
            </a:r>
            <a:endParaRPr sz="818">
              <a:solidFill>
                <a:prstClr val="black"/>
              </a:solidFill>
              <a:latin typeface="Calibri"/>
              <a:cs typeface="Calibri"/>
            </a:endParaRPr>
          </a:p>
          <a:p>
            <a:pPr marL="8659" defTabSz="623438">
              <a:spcBef>
                <a:spcPts val="634"/>
              </a:spcBef>
            </a:pPr>
            <a:r>
              <a:rPr sz="750" spc="27" dirty="0">
                <a:solidFill>
                  <a:srgbClr val="585858"/>
                </a:solidFill>
                <a:latin typeface="Calibri"/>
                <a:cs typeface="Calibri"/>
              </a:rPr>
              <a:t>State</a:t>
            </a:r>
            <a:r>
              <a:rPr sz="750" spc="-58" dirty="0">
                <a:solidFill>
                  <a:srgbClr val="585858"/>
                </a:solidFill>
                <a:latin typeface="Calibri"/>
                <a:cs typeface="Calibri"/>
              </a:rPr>
              <a:t> </a:t>
            </a:r>
            <a:r>
              <a:rPr sz="750" spc="27" dirty="0">
                <a:solidFill>
                  <a:srgbClr val="585858"/>
                </a:solidFill>
                <a:latin typeface="Calibri"/>
                <a:cs typeface="Calibri"/>
              </a:rPr>
              <a:t>Police</a:t>
            </a:r>
            <a:endParaRPr sz="750">
              <a:solidFill>
                <a:prstClr val="black"/>
              </a:solidFill>
              <a:latin typeface="Calibri"/>
              <a:cs typeface="Calibri"/>
            </a:endParaRPr>
          </a:p>
        </p:txBody>
      </p:sp>
      <p:sp>
        <p:nvSpPr>
          <p:cNvPr id="210" name="object 210"/>
          <p:cNvSpPr/>
          <p:nvPr/>
        </p:nvSpPr>
        <p:spPr>
          <a:xfrm>
            <a:off x="7109235" y="5147180"/>
            <a:ext cx="53253" cy="53253"/>
          </a:xfrm>
          <a:custGeom>
            <a:avLst/>
            <a:gdLst/>
            <a:ahLst/>
            <a:cxnLst/>
            <a:rect l="l" t="t" r="r" b="b"/>
            <a:pathLst>
              <a:path w="78104" h="78104">
                <a:moveTo>
                  <a:pt x="0" y="0"/>
                </a:moveTo>
                <a:lnTo>
                  <a:pt x="77724" y="0"/>
                </a:lnTo>
                <a:lnTo>
                  <a:pt x="77724" y="77724"/>
                </a:lnTo>
                <a:lnTo>
                  <a:pt x="0" y="77724"/>
                </a:lnTo>
                <a:lnTo>
                  <a:pt x="0"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211" name="object 211"/>
          <p:cNvSpPr txBox="1"/>
          <p:nvPr/>
        </p:nvSpPr>
        <p:spPr>
          <a:xfrm>
            <a:off x="7177161" y="4894306"/>
            <a:ext cx="801399" cy="326972"/>
          </a:xfrm>
          <a:prstGeom prst="rect">
            <a:avLst/>
          </a:prstGeom>
        </p:spPr>
        <p:txBody>
          <a:bodyPr vert="horz" wrap="square" lIns="0" tIns="8659" rIns="0" bIns="0" rtlCol="0">
            <a:spAutoFit/>
          </a:bodyPr>
          <a:lstStyle/>
          <a:p>
            <a:pPr marL="393978" defTabSz="623438">
              <a:spcBef>
                <a:spcPts val="68"/>
              </a:spcBef>
            </a:pPr>
            <a:r>
              <a:rPr sz="818" spc="34" dirty="0">
                <a:solidFill>
                  <a:srgbClr val="585858"/>
                </a:solidFill>
                <a:latin typeface="Calibri"/>
                <a:cs typeface="Calibri"/>
              </a:rPr>
              <a:t>2019-20</a:t>
            </a:r>
            <a:endParaRPr sz="818">
              <a:solidFill>
                <a:prstClr val="black"/>
              </a:solidFill>
              <a:latin typeface="Calibri"/>
              <a:cs typeface="Calibri"/>
            </a:endParaRPr>
          </a:p>
          <a:p>
            <a:pPr marL="8659" defTabSz="623438">
              <a:spcBef>
                <a:spcPts val="634"/>
              </a:spcBef>
            </a:pPr>
            <a:r>
              <a:rPr sz="750" spc="27" dirty="0">
                <a:solidFill>
                  <a:srgbClr val="585858"/>
                </a:solidFill>
                <a:latin typeface="Calibri"/>
                <a:cs typeface="Calibri"/>
              </a:rPr>
              <a:t>All </a:t>
            </a:r>
            <a:r>
              <a:rPr sz="750" spc="24" dirty="0">
                <a:solidFill>
                  <a:srgbClr val="585858"/>
                </a:solidFill>
                <a:latin typeface="Calibri"/>
                <a:cs typeface="Calibri"/>
              </a:rPr>
              <a:t>Other</a:t>
            </a:r>
            <a:r>
              <a:rPr sz="750" spc="-48" dirty="0">
                <a:solidFill>
                  <a:srgbClr val="585858"/>
                </a:solidFill>
                <a:latin typeface="Calibri"/>
                <a:cs typeface="Calibri"/>
              </a:rPr>
              <a:t> </a:t>
            </a:r>
            <a:r>
              <a:rPr sz="750" spc="37" dirty="0">
                <a:solidFill>
                  <a:srgbClr val="585858"/>
                </a:solidFill>
                <a:latin typeface="Calibri"/>
                <a:cs typeface="Calibri"/>
              </a:rPr>
              <a:t>Agencies</a:t>
            </a:r>
            <a:endParaRPr sz="750">
              <a:solidFill>
                <a:prstClr val="black"/>
              </a:solidFill>
              <a:latin typeface="Calibri"/>
              <a:cs typeface="Calibri"/>
            </a:endParaRPr>
          </a:p>
        </p:txBody>
      </p:sp>
      <p:sp>
        <p:nvSpPr>
          <p:cNvPr id="215" name="object 215"/>
          <p:cNvSpPr txBox="1"/>
          <p:nvPr/>
        </p:nvSpPr>
        <p:spPr>
          <a:xfrm>
            <a:off x="6056472" y="6598054"/>
            <a:ext cx="79231" cy="109337"/>
          </a:xfrm>
          <a:prstGeom prst="rect">
            <a:avLst/>
          </a:prstGeom>
        </p:spPr>
        <p:txBody>
          <a:bodyPr vert="horz" wrap="square" lIns="0" tIns="4330" rIns="0" bIns="0" rtlCol="0">
            <a:spAutoFit/>
          </a:bodyPr>
          <a:lstStyle/>
          <a:p>
            <a:pPr marL="17318" defTabSz="623438">
              <a:spcBef>
                <a:spcPts val="34"/>
              </a:spcBef>
            </a:pPr>
            <a:r>
              <a:rPr sz="682" spc="3" dirty="0">
                <a:solidFill>
                  <a:srgbClr val="231F20"/>
                </a:solidFill>
                <a:latin typeface="Calibri"/>
                <a:cs typeface="Calibri"/>
              </a:rPr>
              <a:t>8</a:t>
            </a:r>
            <a:endParaRPr sz="682">
              <a:solidFill>
                <a:prstClr val="black"/>
              </a:solidFill>
              <a:latin typeface="Calibri"/>
              <a:cs typeface="Calibri"/>
            </a:endParaRPr>
          </a:p>
        </p:txBody>
      </p:sp>
      <p:sp>
        <p:nvSpPr>
          <p:cNvPr id="212" name="object 212"/>
          <p:cNvSpPr txBox="1"/>
          <p:nvPr/>
        </p:nvSpPr>
        <p:spPr>
          <a:xfrm>
            <a:off x="4376599" y="224402"/>
            <a:ext cx="3438958" cy="409973"/>
          </a:xfrm>
          <a:prstGeom prst="rect">
            <a:avLst/>
          </a:prstGeom>
        </p:spPr>
        <p:txBody>
          <a:bodyPr vert="horz" wrap="square" lIns="0" tIns="48058" rIns="0" bIns="0" rtlCol="0">
            <a:spAutoFit/>
          </a:bodyPr>
          <a:lstStyle/>
          <a:p>
            <a:pPr algn="ctr" defTabSz="623438">
              <a:spcBef>
                <a:spcPts val="378"/>
              </a:spcBef>
            </a:pPr>
            <a:r>
              <a:rPr sz="1227" b="1" spc="-24" dirty="0">
                <a:solidFill>
                  <a:srgbClr val="B5292D"/>
                </a:solidFill>
                <a:latin typeface="Century Gothic"/>
                <a:cs typeface="Century Gothic"/>
              </a:rPr>
              <a:t>Fuel</a:t>
            </a:r>
            <a:r>
              <a:rPr sz="1227" b="1" spc="-99" dirty="0">
                <a:solidFill>
                  <a:srgbClr val="B5292D"/>
                </a:solidFill>
                <a:latin typeface="Century Gothic"/>
                <a:cs typeface="Century Gothic"/>
              </a:rPr>
              <a:t> </a:t>
            </a:r>
            <a:r>
              <a:rPr sz="1227" b="1" spc="-65" dirty="0">
                <a:solidFill>
                  <a:srgbClr val="B5292D"/>
                </a:solidFill>
                <a:latin typeface="Century Gothic"/>
                <a:cs typeface="Century Gothic"/>
              </a:rPr>
              <a:t>Cost</a:t>
            </a:r>
            <a:r>
              <a:rPr sz="1227" b="1" spc="-95" dirty="0">
                <a:solidFill>
                  <a:srgbClr val="B5292D"/>
                </a:solidFill>
                <a:latin typeface="Century Gothic"/>
                <a:cs typeface="Century Gothic"/>
              </a:rPr>
              <a:t> </a:t>
            </a:r>
            <a:r>
              <a:rPr sz="1227" b="1" spc="-3" dirty="0">
                <a:solidFill>
                  <a:srgbClr val="B5292D"/>
                </a:solidFill>
                <a:latin typeface="Century Gothic"/>
                <a:cs typeface="Century Gothic"/>
              </a:rPr>
              <a:t>&amp;</a:t>
            </a:r>
            <a:r>
              <a:rPr sz="1227" b="1" spc="-95" dirty="0">
                <a:solidFill>
                  <a:srgbClr val="B5292D"/>
                </a:solidFill>
                <a:latin typeface="Century Gothic"/>
                <a:cs typeface="Century Gothic"/>
              </a:rPr>
              <a:t> </a:t>
            </a:r>
            <a:r>
              <a:rPr sz="1227" b="1" spc="-55" dirty="0">
                <a:solidFill>
                  <a:srgbClr val="B5292D"/>
                </a:solidFill>
                <a:latin typeface="Century Gothic"/>
                <a:cs typeface="Century Gothic"/>
              </a:rPr>
              <a:t>Gallons</a:t>
            </a:r>
            <a:r>
              <a:rPr sz="1227" b="1" spc="-95" dirty="0">
                <a:solidFill>
                  <a:srgbClr val="B5292D"/>
                </a:solidFill>
                <a:latin typeface="Century Gothic"/>
                <a:cs typeface="Century Gothic"/>
              </a:rPr>
              <a:t> </a:t>
            </a:r>
            <a:r>
              <a:rPr sz="1227" b="1" spc="-48" dirty="0">
                <a:solidFill>
                  <a:srgbClr val="B5292D"/>
                </a:solidFill>
                <a:latin typeface="Century Gothic"/>
                <a:cs typeface="Century Gothic"/>
              </a:rPr>
              <a:t>Used</a:t>
            </a:r>
            <a:r>
              <a:rPr sz="1227" b="1" spc="-95" dirty="0">
                <a:solidFill>
                  <a:srgbClr val="B5292D"/>
                </a:solidFill>
                <a:latin typeface="Century Gothic"/>
                <a:cs typeface="Century Gothic"/>
              </a:rPr>
              <a:t> </a:t>
            </a:r>
            <a:r>
              <a:rPr sz="1227" b="1" spc="-123" dirty="0">
                <a:solidFill>
                  <a:srgbClr val="B5292D"/>
                </a:solidFill>
                <a:latin typeface="Century Gothic"/>
                <a:cs typeface="Century Gothic"/>
              </a:rPr>
              <a:t>-</a:t>
            </a:r>
            <a:r>
              <a:rPr sz="1227" b="1" spc="-95" dirty="0">
                <a:solidFill>
                  <a:srgbClr val="B5292D"/>
                </a:solidFill>
                <a:latin typeface="Century Gothic"/>
                <a:cs typeface="Century Gothic"/>
              </a:rPr>
              <a:t> </a:t>
            </a:r>
            <a:r>
              <a:rPr sz="1227" b="1" spc="-24" dirty="0">
                <a:solidFill>
                  <a:srgbClr val="B5292D"/>
                </a:solidFill>
                <a:latin typeface="Century Gothic"/>
                <a:cs typeface="Century Gothic"/>
              </a:rPr>
              <a:t>Per</a:t>
            </a:r>
            <a:r>
              <a:rPr sz="1227" b="1" spc="-147" dirty="0">
                <a:solidFill>
                  <a:srgbClr val="B5292D"/>
                </a:solidFill>
                <a:latin typeface="Century Gothic"/>
                <a:cs typeface="Century Gothic"/>
              </a:rPr>
              <a:t> </a:t>
            </a:r>
            <a:r>
              <a:rPr sz="1227" b="1" spc="-78" dirty="0">
                <a:solidFill>
                  <a:srgbClr val="B5292D"/>
                </a:solidFill>
                <a:latin typeface="Century Gothic"/>
                <a:cs typeface="Century Gothic"/>
              </a:rPr>
              <a:t>Vehicle,</a:t>
            </a:r>
            <a:r>
              <a:rPr sz="1227" b="1" spc="-95" dirty="0">
                <a:solidFill>
                  <a:srgbClr val="B5292D"/>
                </a:solidFill>
                <a:latin typeface="Century Gothic"/>
                <a:cs typeface="Century Gothic"/>
              </a:rPr>
              <a:t> </a:t>
            </a:r>
            <a:r>
              <a:rPr sz="1227" b="1" spc="-24" dirty="0">
                <a:solidFill>
                  <a:srgbClr val="B5292D"/>
                </a:solidFill>
                <a:latin typeface="Century Gothic"/>
                <a:cs typeface="Century Gothic"/>
              </a:rPr>
              <a:t>Per</a:t>
            </a:r>
            <a:r>
              <a:rPr sz="1227" b="1" spc="-95" dirty="0">
                <a:solidFill>
                  <a:srgbClr val="B5292D"/>
                </a:solidFill>
                <a:latin typeface="Century Gothic"/>
                <a:cs typeface="Century Gothic"/>
              </a:rPr>
              <a:t> </a:t>
            </a:r>
            <a:r>
              <a:rPr sz="1227" b="1" spc="-112" dirty="0">
                <a:solidFill>
                  <a:srgbClr val="B5292D"/>
                </a:solidFill>
                <a:latin typeface="Century Gothic"/>
                <a:cs typeface="Century Gothic"/>
              </a:rPr>
              <a:t>Agency</a:t>
            </a:r>
            <a:endParaRPr sz="1227">
              <a:solidFill>
                <a:prstClr val="black"/>
              </a:solidFill>
              <a:latin typeface="Century Gothic"/>
              <a:cs typeface="Century Gothic"/>
            </a:endParaRPr>
          </a:p>
          <a:p>
            <a:pPr marL="1732" algn="ctr" defTabSz="623438">
              <a:spcBef>
                <a:spcPts val="249"/>
              </a:spcBef>
            </a:pPr>
            <a:r>
              <a:rPr sz="955" b="1" spc="-75" dirty="0">
                <a:solidFill>
                  <a:srgbClr val="585858"/>
                </a:solidFill>
                <a:latin typeface="Century Gothic"/>
                <a:cs typeface="Century Gothic"/>
              </a:rPr>
              <a:t>Average</a:t>
            </a:r>
            <a:r>
              <a:rPr sz="955" b="1" spc="-82" dirty="0">
                <a:solidFill>
                  <a:srgbClr val="585858"/>
                </a:solidFill>
                <a:latin typeface="Century Gothic"/>
                <a:cs typeface="Century Gothic"/>
              </a:rPr>
              <a:t> </a:t>
            </a:r>
            <a:r>
              <a:rPr sz="955" b="1" spc="-17" dirty="0">
                <a:solidFill>
                  <a:srgbClr val="585858"/>
                </a:solidFill>
                <a:latin typeface="Century Gothic"/>
                <a:cs typeface="Century Gothic"/>
              </a:rPr>
              <a:t>Fuel</a:t>
            </a:r>
            <a:r>
              <a:rPr sz="955" b="1" spc="-89" dirty="0">
                <a:solidFill>
                  <a:srgbClr val="585858"/>
                </a:solidFill>
                <a:latin typeface="Century Gothic"/>
                <a:cs typeface="Century Gothic"/>
              </a:rPr>
              <a:t> </a:t>
            </a:r>
            <a:r>
              <a:rPr sz="955" b="1" spc="-48" dirty="0">
                <a:solidFill>
                  <a:srgbClr val="585858"/>
                </a:solidFill>
                <a:latin typeface="Century Gothic"/>
                <a:cs typeface="Century Gothic"/>
              </a:rPr>
              <a:t>Cost</a:t>
            </a:r>
            <a:r>
              <a:rPr sz="955" b="1" spc="-89" dirty="0">
                <a:solidFill>
                  <a:srgbClr val="585858"/>
                </a:solidFill>
                <a:latin typeface="Century Gothic"/>
                <a:cs typeface="Century Gothic"/>
              </a:rPr>
              <a:t> </a:t>
            </a:r>
            <a:r>
              <a:rPr sz="955" b="1" spc="-95" dirty="0">
                <a:solidFill>
                  <a:srgbClr val="585858"/>
                </a:solidFill>
                <a:latin typeface="Century Gothic"/>
                <a:cs typeface="Century Gothic"/>
              </a:rPr>
              <a:t>-</a:t>
            </a:r>
            <a:r>
              <a:rPr sz="955" b="1" spc="-78" dirty="0">
                <a:solidFill>
                  <a:srgbClr val="585858"/>
                </a:solidFill>
                <a:latin typeface="Century Gothic"/>
                <a:cs typeface="Century Gothic"/>
              </a:rPr>
              <a:t> </a:t>
            </a:r>
            <a:r>
              <a:rPr sz="955" b="1" spc="-20" dirty="0">
                <a:solidFill>
                  <a:srgbClr val="585858"/>
                </a:solidFill>
                <a:latin typeface="Century Gothic"/>
                <a:cs typeface="Century Gothic"/>
              </a:rPr>
              <a:t>Per</a:t>
            </a:r>
            <a:r>
              <a:rPr sz="955" b="1" spc="-116" dirty="0">
                <a:solidFill>
                  <a:srgbClr val="585858"/>
                </a:solidFill>
                <a:latin typeface="Century Gothic"/>
                <a:cs typeface="Century Gothic"/>
              </a:rPr>
              <a:t> </a:t>
            </a:r>
            <a:r>
              <a:rPr sz="955" b="1" spc="-61" dirty="0">
                <a:solidFill>
                  <a:srgbClr val="585858"/>
                </a:solidFill>
                <a:latin typeface="Century Gothic"/>
                <a:cs typeface="Century Gothic"/>
              </a:rPr>
              <a:t>Vehicle,</a:t>
            </a:r>
            <a:r>
              <a:rPr sz="955" b="1" spc="-85" dirty="0">
                <a:solidFill>
                  <a:srgbClr val="585858"/>
                </a:solidFill>
                <a:latin typeface="Century Gothic"/>
                <a:cs typeface="Century Gothic"/>
              </a:rPr>
              <a:t> </a:t>
            </a:r>
            <a:r>
              <a:rPr sz="955" b="1" spc="-20" dirty="0">
                <a:solidFill>
                  <a:srgbClr val="585858"/>
                </a:solidFill>
                <a:latin typeface="Century Gothic"/>
                <a:cs typeface="Century Gothic"/>
              </a:rPr>
              <a:t>Per</a:t>
            </a:r>
            <a:r>
              <a:rPr sz="955" b="1" spc="-85" dirty="0">
                <a:solidFill>
                  <a:srgbClr val="585858"/>
                </a:solidFill>
                <a:latin typeface="Century Gothic"/>
                <a:cs typeface="Century Gothic"/>
              </a:rPr>
              <a:t> Agency</a:t>
            </a:r>
            <a:endParaRPr sz="955">
              <a:solidFill>
                <a:prstClr val="black"/>
              </a:solidFill>
              <a:latin typeface="Century Gothic"/>
              <a:cs typeface="Century Gothic"/>
            </a:endParaRPr>
          </a:p>
        </p:txBody>
      </p:sp>
      <p:graphicFrame>
        <p:nvGraphicFramePr>
          <p:cNvPr id="213" name="object 213"/>
          <p:cNvGraphicFramePr>
            <a:graphicFrameLocks noGrp="1"/>
          </p:cNvGraphicFramePr>
          <p:nvPr/>
        </p:nvGraphicFramePr>
        <p:xfrm>
          <a:off x="3750631" y="5273386"/>
          <a:ext cx="4698423" cy="1280680"/>
        </p:xfrm>
        <a:graphic>
          <a:graphicData uri="http://schemas.openxmlformats.org/drawingml/2006/table">
            <a:tbl>
              <a:tblPr firstRow="1" bandRow="1">
                <a:tableStyleId>{2D5ABB26-0587-4C30-8999-92F81FD0307C}</a:tableStyleId>
              </a:tblPr>
              <a:tblGrid>
                <a:gridCol w="697922">
                  <a:extLst>
                    <a:ext uri="{9D8B030D-6E8A-4147-A177-3AD203B41FA5}">
                      <a16:colId xmlns:a16="http://schemas.microsoft.com/office/drawing/2014/main" val="20000"/>
                    </a:ext>
                  </a:extLst>
                </a:gridCol>
                <a:gridCol w="997094">
                  <a:extLst>
                    <a:ext uri="{9D8B030D-6E8A-4147-A177-3AD203B41FA5}">
                      <a16:colId xmlns:a16="http://schemas.microsoft.com/office/drawing/2014/main" val="20001"/>
                    </a:ext>
                  </a:extLst>
                </a:gridCol>
                <a:gridCol w="997094">
                  <a:extLst>
                    <a:ext uri="{9D8B030D-6E8A-4147-A177-3AD203B41FA5}">
                      <a16:colId xmlns:a16="http://schemas.microsoft.com/office/drawing/2014/main" val="20002"/>
                    </a:ext>
                  </a:extLst>
                </a:gridCol>
                <a:gridCol w="997094">
                  <a:extLst>
                    <a:ext uri="{9D8B030D-6E8A-4147-A177-3AD203B41FA5}">
                      <a16:colId xmlns:a16="http://schemas.microsoft.com/office/drawing/2014/main" val="20003"/>
                    </a:ext>
                  </a:extLst>
                </a:gridCol>
                <a:gridCol w="997094">
                  <a:extLst>
                    <a:ext uri="{9D8B030D-6E8A-4147-A177-3AD203B41FA5}">
                      <a16:colId xmlns:a16="http://schemas.microsoft.com/office/drawing/2014/main" val="20004"/>
                    </a:ext>
                  </a:extLst>
                </a:gridCol>
              </a:tblGrid>
              <a:tr h="147205">
                <a:tc>
                  <a:txBody>
                    <a:bodyPr/>
                    <a:lstStyle/>
                    <a:p>
                      <a:pPr marL="45720">
                        <a:lnSpc>
                          <a:spcPct val="100000"/>
                        </a:lnSpc>
                        <a:spcBef>
                          <a:spcPts val="100"/>
                        </a:spcBef>
                      </a:pPr>
                      <a:r>
                        <a:rPr sz="800" b="1" spc="-65" dirty="0">
                          <a:solidFill>
                            <a:srgbClr val="3F4040"/>
                          </a:solidFill>
                          <a:latin typeface="Century Gothic"/>
                          <a:cs typeface="Century Gothic"/>
                        </a:rPr>
                        <a:t># </a:t>
                      </a:r>
                      <a:r>
                        <a:rPr sz="800" b="1" spc="-5" dirty="0">
                          <a:solidFill>
                            <a:srgbClr val="3F4040"/>
                          </a:solidFill>
                          <a:latin typeface="Century Gothic"/>
                          <a:cs typeface="Century Gothic"/>
                        </a:rPr>
                        <a:t>of</a:t>
                      </a:r>
                      <a:r>
                        <a:rPr sz="800" b="1" spc="-190" dirty="0">
                          <a:solidFill>
                            <a:srgbClr val="3F4040"/>
                          </a:solidFill>
                          <a:latin typeface="Century Gothic"/>
                          <a:cs typeface="Century Gothic"/>
                        </a:rPr>
                        <a:t> </a:t>
                      </a:r>
                      <a:r>
                        <a:rPr sz="800" b="1" spc="-70" dirty="0">
                          <a:solidFill>
                            <a:srgbClr val="3F4040"/>
                          </a:solidFill>
                          <a:latin typeface="Century Gothic"/>
                          <a:cs typeface="Century Gothic"/>
                        </a:rPr>
                        <a:t>Vehicles:</a:t>
                      </a:r>
                      <a:endParaRPr sz="800">
                        <a:latin typeface="Century Gothic"/>
                        <a:cs typeface="Century Gothic"/>
                      </a:endParaRPr>
                    </a:p>
                  </a:txBody>
                  <a:tcPr marL="0" marR="0" marT="8659" marB="0">
                    <a:lnL w="12700">
                      <a:solidFill>
                        <a:srgbClr val="D9DAD9"/>
                      </a:solidFill>
                      <a:prstDash val="solid"/>
                    </a:lnL>
                    <a:lnR w="12700">
                      <a:solidFill>
                        <a:srgbClr val="D9DAD9"/>
                      </a:solidFill>
                      <a:prstDash val="solid"/>
                    </a:lnR>
                    <a:lnT w="12700">
                      <a:solidFill>
                        <a:srgbClr val="D9DAD9"/>
                      </a:solidFill>
                      <a:prstDash val="solid"/>
                    </a:lnT>
                    <a:lnB w="12700">
                      <a:solidFill>
                        <a:srgbClr val="D9DAD9"/>
                      </a:solidFill>
                      <a:prstDash val="solid"/>
                    </a:lnB>
                  </a:tcPr>
                </a:tc>
                <a:tc>
                  <a:txBody>
                    <a:bodyPr/>
                    <a:lstStyle/>
                    <a:p>
                      <a:pPr algn="ctr">
                        <a:lnSpc>
                          <a:spcPct val="100000"/>
                        </a:lnSpc>
                        <a:spcBef>
                          <a:spcPts val="100"/>
                        </a:spcBef>
                      </a:pPr>
                      <a:r>
                        <a:rPr sz="800" b="1" spc="-30" dirty="0">
                          <a:solidFill>
                            <a:srgbClr val="FFFFFF"/>
                          </a:solidFill>
                          <a:latin typeface="Century Gothic"/>
                          <a:cs typeface="Century Gothic"/>
                        </a:rPr>
                        <a:t>Attorney</a:t>
                      </a:r>
                      <a:r>
                        <a:rPr sz="800" b="1" spc="-105" dirty="0">
                          <a:solidFill>
                            <a:srgbClr val="FFFFFF"/>
                          </a:solidFill>
                          <a:latin typeface="Century Gothic"/>
                          <a:cs typeface="Century Gothic"/>
                        </a:rPr>
                        <a:t> </a:t>
                      </a:r>
                      <a:r>
                        <a:rPr sz="800" b="1" spc="-80" dirty="0">
                          <a:solidFill>
                            <a:srgbClr val="FFFFFF"/>
                          </a:solidFill>
                          <a:latin typeface="Century Gothic"/>
                          <a:cs typeface="Century Gothic"/>
                        </a:rPr>
                        <a:t>General</a:t>
                      </a:r>
                      <a:endParaRPr sz="800">
                        <a:latin typeface="Century Gothic"/>
                        <a:cs typeface="Century Gothic"/>
                      </a:endParaRPr>
                    </a:p>
                  </a:txBody>
                  <a:tcPr marL="0" marR="0" marT="8659" marB="0">
                    <a:lnL w="12700">
                      <a:solidFill>
                        <a:srgbClr val="D9DAD9"/>
                      </a:solidFill>
                      <a:prstDash val="solid"/>
                    </a:lnL>
                    <a:lnR w="12700">
                      <a:solidFill>
                        <a:srgbClr val="D9DAD9"/>
                      </a:solidFill>
                      <a:prstDash val="solid"/>
                    </a:lnR>
                    <a:lnT w="12700">
                      <a:solidFill>
                        <a:srgbClr val="D9DAD9"/>
                      </a:solidFill>
                      <a:prstDash val="solid"/>
                    </a:lnT>
                    <a:lnB w="12700">
                      <a:solidFill>
                        <a:srgbClr val="D9DAD9"/>
                      </a:solidFill>
                      <a:prstDash val="solid"/>
                    </a:lnB>
                    <a:solidFill>
                      <a:srgbClr val="00215B"/>
                    </a:solidFill>
                  </a:tcPr>
                </a:tc>
                <a:tc>
                  <a:txBody>
                    <a:bodyPr/>
                    <a:lstStyle/>
                    <a:p>
                      <a:pPr algn="ctr">
                        <a:lnSpc>
                          <a:spcPct val="100000"/>
                        </a:lnSpc>
                        <a:spcBef>
                          <a:spcPts val="100"/>
                        </a:spcBef>
                      </a:pPr>
                      <a:r>
                        <a:rPr sz="800" b="1" spc="-25" dirty="0">
                          <a:solidFill>
                            <a:srgbClr val="FFFFFF"/>
                          </a:solidFill>
                          <a:latin typeface="Century Gothic"/>
                          <a:cs typeface="Century Gothic"/>
                        </a:rPr>
                        <a:t>Probation </a:t>
                      </a:r>
                      <a:r>
                        <a:rPr sz="800" b="1" spc="-5" dirty="0">
                          <a:solidFill>
                            <a:srgbClr val="FFFFFF"/>
                          </a:solidFill>
                          <a:latin typeface="Century Gothic"/>
                          <a:cs typeface="Century Gothic"/>
                        </a:rPr>
                        <a:t>&amp;</a:t>
                      </a:r>
                      <a:r>
                        <a:rPr sz="800" b="1" spc="-200" dirty="0">
                          <a:solidFill>
                            <a:srgbClr val="FFFFFF"/>
                          </a:solidFill>
                          <a:latin typeface="Century Gothic"/>
                          <a:cs typeface="Century Gothic"/>
                        </a:rPr>
                        <a:t> </a:t>
                      </a:r>
                      <a:r>
                        <a:rPr sz="800" b="1" spc="-45" dirty="0">
                          <a:solidFill>
                            <a:srgbClr val="FFFFFF"/>
                          </a:solidFill>
                          <a:latin typeface="Century Gothic"/>
                          <a:cs typeface="Century Gothic"/>
                        </a:rPr>
                        <a:t>Parole</a:t>
                      </a:r>
                      <a:endParaRPr sz="800">
                        <a:latin typeface="Century Gothic"/>
                        <a:cs typeface="Century Gothic"/>
                      </a:endParaRPr>
                    </a:p>
                  </a:txBody>
                  <a:tcPr marL="0" marR="0" marT="8659" marB="0">
                    <a:lnL w="12700">
                      <a:solidFill>
                        <a:srgbClr val="D9DAD9"/>
                      </a:solidFill>
                      <a:prstDash val="solid"/>
                    </a:lnL>
                    <a:lnR w="12700">
                      <a:solidFill>
                        <a:srgbClr val="D9DAD9"/>
                      </a:solidFill>
                      <a:prstDash val="solid"/>
                    </a:lnR>
                    <a:lnT w="12700">
                      <a:solidFill>
                        <a:srgbClr val="D9DAD9"/>
                      </a:solidFill>
                      <a:prstDash val="solid"/>
                    </a:lnT>
                    <a:lnB w="12700">
                      <a:solidFill>
                        <a:srgbClr val="D9DAD9"/>
                      </a:solidFill>
                      <a:prstDash val="solid"/>
                    </a:lnB>
                    <a:solidFill>
                      <a:srgbClr val="007940"/>
                    </a:solidFill>
                  </a:tcPr>
                </a:tc>
                <a:tc>
                  <a:txBody>
                    <a:bodyPr/>
                    <a:lstStyle/>
                    <a:p>
                      <a:pPr algn="ctr">
                        <a:lnSpc>
                          <a:spcPct val="100000"/>
                        </a:lnSpc>
                        <a:spcBef>
                          <a:spcPts val="100"/>
                        </a:spcBef>
                      </a:pPr>
                      <a:r>
                        <a:rPr sz="800" b="1" spc="-30" dirty="0">
                          <a:solidFill>
                            <a:srgbClr val="FFFFFF"/>
                          </a:solidFill>
                          <a:latin typeface="Century Gothic"/>
                          <a:cs typeface="Century Gothic"/>
                        </a:rPr>
                        <a:t>State</a:t>
                      </a:r>
                      <a:r>
                        <a:rPr sz="800" b="1" spc="-105" dirty="0">
                          <a:solidFill>
                            <a:srgbClr val="FFFFFF"/>
                          </a:solidFill>
                          <a:latin typeface="Century Gothic"/>
                          <a:cs typeface="Century Gothic"/>
                        </a:rPr>
                        <a:t> </a:t>
                      </a:r>
                      <a:r>
                        <a:rPr sz="800" b="1" spc="-65" dirty="0">
                          <a:solidFill>
                            <a:srgbClr val="FFFFFF"/>
                          </a:solidFill>
                          <a:latin typeface="Century Gothic"/>
                          <a:cs typeface="Century Gothic"/>
                        </a:rPr>
                        <a:t>Police</a:t>
                      </a:r>
                      <a:endParaRPr sz="800">
                        <a:latin typeface="Century Gothic"/>
                        <a:cs typeface="Century Gothic"/>
                      </a:endParaRPr>
                    </a:p>
                  </a:txBody>
                  <a:tcPr marL="0" marR="0" marT="8659" marB="0">
                    <a:lnL w="12700">
                      <a:solidFill>
                        <a:srgbClr val="D9DAD9"/>
                      </a:solidFill>
                      <a:prstDash val="solid"/>
                    </a:lnL>
                    <a:lnR w="12700">
                      <a:solidFill>
                        <a:srgbClr val="D9DAD9"/>
                      </a:solidFill>
                      <a:prstDash val="solid"/>
                    </a:lnR>
                    <a:lnT w="12700">
                      <a:solidFill>
                        <a:srgbClr val="D9DAD9"/>
                      </a:solidFill>
                      <a:prstDash val="solid"/>
                    </a:lnT>
                    <a:lnB w="12700">
                      <a:solidFill>
                        <a:srgbClr val="D9DAD9"/>
                      </a:solidFill>
                      <a:prstDash val="solid"/>
                    </a:lnB>
                    <a:solidFill>
                      <a:srgbClr val="7BAED4"/>
                    </a:solidFill>
                  </a:tcPr>
                </a:tc>
                <a:tc>
                  <a:txBody>
                    <a:bodyPr/>
                    <a:lstStyle/>
                    <a:p>
                      <a:pPr algn="ctr">
                        <a:lnSpc>
                          <a:spcPct val="100000"/>
                        </a:lnSpc>
                        <a:spcBef>
                          <a:spcPts val="100"/>
                        </a:spcBef>
                      </a:pPr>
                      <a:r>
                        <a:rPr sz="800" b="1" spc="-10" dirty="0">
                          <a:solidFill>
                            <a:srgbClr val="FFFFFF"/>
                          </a:solidFill>
                          <a:latin typeface="Century Gothic"/>
                          <a:cs typeface="Century Gothic"/>
                        </a:rPr>
                        <a:t>All </a:t>
                      </a:r>
                      <a:r>
                        <a:rPr sz="800" b="1" spc="-30" dirty="0">
                          <a:solidFill>
                            <a:srgbClr val="FFFFFF"/>
                          </a:solidFill>
                          <a:latin typeface="Century Gothic"/>
                          <a:cs typeface="Century Gothic"/>
                        </a:rPr>
                        <a:t>Other</a:t>
                      </a:r>
                      <a:r>
                        <a:rPr sz="800" b="1" spc="-200" dirty="0">
                          <a:solidFill>
                            <a:srgbClr val="FFFFFF"/>
                          </a:solidFill>
                          <a:latin typeface="Century Gothic"/>
                          <a:cs typeface="Century Gothic"/>
                        </a:rPr>
                        <a:t> </a:t>
                      </a:r>
                      <a:r>
                        <a:rPr sz="800" b="1" spc="-90" dirty="0">
                          <a:solidFill>
                            <a:srgbClr val="FFFFFF"/>
                          </a:solidFill>
                          <a:latin typeface="Century Gothic"/>
                          <a:cs typeface="Century Gothic"/>
                        </a:rPr>
                        <a:t>Agencies</a:t>
                      </a:r>
                      <a:endParaRPr sz="800">
                        <a:latin typeface="Century Gothic"/>
                        <a:cs typeface="Century Gothic"/>
                      </a:endParaRPr>
                    </a:p>
                  </a:txBody>
                  <a:tcPr marL="0" marR="0" marT="8659" marB="0">
                    <a:lnL w="12700">
                      <a:solidFill>
                        <a:srgbClr val="D9DAD9"/>
                      </a:solidFill>
                      <a:prstDash val="solid"/>
                    </a:lnL>
                    <a:lnR w="12700">
                      <a:solidFill>
                        <a:srgbClr val="D9DAD9"/>
                      </a:solidFill>
                      <a:prstDash val="solid"/>
                    </a:lnR>
                    <a:lnT w="12700">
                      <a:solidFill>
                        <a:srgbClr val="D9DAD9"/>
                      </a:solidFill>
                      <a:prstDash val="solid"/>
                    </a:lnT>
                    <a:lnB w="12700">
                      <a:solidFill>
                        <a:srgbClr val="D9DAD9"/>
                      </a:solidFill>
                      <a:prstDash val="solid"/>
                    </a:lnB>
                    <a:solidFill>
                      <a:srgbClr val="C7932C"/>
                    </a:solidFill>
                  </a:tcPr>
                </a:tc>
                <a:extLst>
                  <a:ext uri="{0D108BD9-81ED-4DB2-BD59-A6C34878D82A}">
                    <a16:rowId xmlns:a16="http://schemas.microsoft.com/office/drawing/2014/main" val="10000"/>
                  </a:ext>
                </a:extLst>
              </a:tr>
              <a:tr h="147205">
                <a:tc>
                  <a:txBody>
                    <a:bodyPr/>
                    <a:lstStyle/>
                    <a:p>
                      <a:pPr marL="45720">
                        <a:lnSpc>
                          <a:spcPct val="100000"/>
                        </a:lnSpc>
                        <a:spcBef>
                          <a:spcPts val="100"/>
                        </a:spcBef>
                      </a:pPr>
                      <a:r>
                        <a:rPr sz="800" b="1" spc="-25" dirty="0">
                          <a:solidFill>
                            <a:srgbClr val="3F4040"/>
                          </a:solidFill>
                          <a:latin typeface="Century Gothic"/>
                          <a:cs typeface="Century Gothic"/>
                        </a:rPr>
                        <a:t>2016-17</a:t>
                      </a:r>
                      <a:endParaRPr sz="800">
                        <a:latin typeface="Century Gothic"/>
                        <a:cs typeface="Century Gothic"/>
                      </a:endParaRPr>
                    </a:p>
                  </a:txBody>
                  <a:tcPr marL="0" marR="0" marT="8659" marB="0">
                    <a:lnL w="12700">
                      <a:solidFill>
                        <a:srgbClr val="D9DAD9"/>
                      </a:solidFill>
                      <a:prstDash val="solid"/>
                    </a:lnL>
                    <a:lnR w="12700">
                      <a:solidFill>
                        <a:srgbClr val="D9DAD9"/>
                      </a:solidFill>
                      <a:prstDash val="solid"/>
                    </a:lnR>
                    <a:lnT w="12700">
                      <a:solidFill>
                        <a:srgbClr val="D9DAD9"/>
                      </a:solidFill>
                      <a:prstDash val="solid"/>
                    </a:lnT>
                    <a:lnB w="12700">
                      <a:solidFill>
                        <a:srgbClr val="D9DAD9"/>
                      </a:solidFill>
                      <a:prstDash val="solid"/>
                    </a:lnB>
                  </a:tcPr>
                </a:tc>
                <a:tc>
                  <a:txBody>
                    <a:bodyPr/>
                    <a:lstStyle/>
                    <a:p>
                      <a:pPr algn="ctr">
                        <a:lnSpc>
                          <a:spcPct val="100000"/>
                        </a:lnSpc>
                        <a:spcBef>
                          <a:spcPts val="100"/>
                        </a:spcBef>
                      </a:pPr>
                      <a:r>
                        <a:rPr sz="800" spc="5" dirty="0">
                          <a:solidFill>
                            <a:srgbClr val="231F20"/>
                          </a:solidFill>
                          <a:latin typeface="Calibri"/>
                          <a:cs typeface="Calibri"/>
                        </a:rPr>
                        <a:t>372</a:t>
                      </a:r>
                      <a:endParaRPr sz="800">
                        <a:latin typeface="Calibri"/>
                        <a:cs typeface="Calibri"/>
                      </a:endParaRPr>
                    </a:p>
                  </a:txBody>
                  <a:tcPr marL="0" marR="0" marT="8659" marB="0">
                    <a:lnL w="12700">
                      <a:solidFill>
                        <a:srgbClr val="D9DAD9"/>
                      </a:solidFill>
                      <a:prstDash val="solid"/>
                    </a:lnL>
                    <a:lnR w="12700">
                      <a:solidFill>
                        <a:srgbClr val="D9DAD9"/>
                      </a:solidFill>
                      <a:prstDash val="solid"/>
                    </a:lnR>
                    <a:lnT w="12700">
                      <a:solidFill>
                        <a:srgbClr val="D9DAD9"/>
                      </a:solidFill>
                      <a:prstDash val="solid"/>
                    </a:lnT>
                    <a:lnB w="12700">
                      <a:solidFill>
                        <a:srgbClr val="D9DAD9"/>
                      </a:solidFill>
                      <a:prstDash val="solid"/>
                    </a:lnB>
                    <a:solidFill>
                      <a:srgbClr val="7B86AA"/>
                    </a:solidFill>
                  </a:tcPr>
                </a:tc>
                <a:tc>
                  <a:txBody>
                    <a:bodyPr/>
                    <a:lstStyle/>
                    <a:p>
                      <a:pPr algn="ctr">
                        <a:lnSpc>
                          <a:spcPct val="100000"/>
                        </a:lnSpc>
                        <a:spcBef>
                          <a:spcPts val="100"/>
                        </a:spcBef>
                      </a:pPr>
                      <a:r>
                        <a:rPr sz="800" spc="5" dirty="0">
                          <a:solidFill>
                            <a:srgbClr val="231F20"/>
                          </a:solidFill>
                          <a:latin typeface="Calibri"/>
                          <a:cs typeface="Calibri"/>
                        </a:rPr>
                        <a:t>721</a:t>
                      </a:r>
                      <a:endParaRPr sz="800">
                        <a:latin typeface="Calibri"/>
                        <a:cs typeface="Calibri"/>
                      </a:endParaRPr>
                    </a:p>
                  </a:txBody>
                  <a:tcPr marL="0" marR="0" marT="8659" marB="0">
                    <a:lnL w="12700">
                      <a:solidFill>
                        <a:srgbClr val="D9DAD9"/>
                      </a:solidFill>
                      <a:prstDash val="solid"/>
                    </a:lnL>
                    <a:lnR w="12700">
                      <a:solidFill>
                        <a:srgbClr val="D9DAD9"/>
                      </a:solidFill>
                      <a:prstDash val="solid"/>
                    </a:lnR>
                    <a:lnT w="12700">
                      <a:solidFill>
                        <a:srgbClr val="D9DAD9"/>
                      </a:solidFill>
                      <a:prstDash val="solid"/>
                    </a:lnT>
                    <a:lnB w="12700">
                      <a:solidFill>
                        <a:srgbClr val="D9DAD9"/>
                      </a:solidFill>
                      <a:prstDash val="solid"/>
                    </a:lnB>
                    <a:solidFill>
                      <a:srgbClr val="82AA89"/>
                    </a:solidFill>
                  </a:tcPr>
                </a:tc>
                <a:tc>
                  <a:txBody>
                    <a:bodyPr/>
                    <a:lstStyle/>
                    <a:p>
                      <a:pPr algn="ctr">
                        <a:lnSpc>
                          <a:spcPct val="100000"/>
                        </a:lnSpc>
                        <a:spcBef>
                          <a:spcPts val="100"/>
                        </a:spcBef>
                      </a:pPr>
                      <a:r>
                        <a:rPr sz="800" spc="-5" dirty="0">
                          <a:solidFill>
                            <a:srgbClr val="231F20"/>
                          </a:solidFill>
                          <a:latin typeface="Calibri"/>
                          <a:cs typeface="Calibri"/>
                        </a:rPr>
                        <a:t>3,375</a:t>
                      </a:r>
                      <a:endParaRPr sz="800">
                        <a:latin typeface="Calibri"/>
                        <a:cs typeface="Calibri"/>
                      </a:endParaRPr>
                    </a:p>
                  </a:txBody>
                  <a:tcPr marL="0" marR="0" marT="8659" marB="0">
                    <a:lnL w="12700">
                      <a:solidFill>
                        <a:srgbClr val="D9DAD9"/>
                      </a:solidFill>
                      <a:prstDash val="solid"/>
                    </a:lnL>
                    <a:lnR w="12700">
                      <a:solidFill>
                        <a:srgbClr val="D9DAD9"/>
                      </a:solidFill>
                      <a:prstDash val="solid"/>
                    </a:lnR>
                    <a:lnT w="12700">
                      <a:solidFill>
                        <a:srgbClr val="D9DAD9"/>
                      </a:solidFill>
                      <a:prstDash val="solid"/>
                    </a:lnT>
                    <a:lnB w="12700">
                      <a:solidFill>
                        <a:srgbClr val="D9DAD9"/>
                      </a:solidFill>
                      <a:prstDash val="solid"/>
                    </a:lnB>
                    <a:solidFill>
                      <a:srgbClr val="BAD1E6"/>
                    </a:solidFill>
                  </a:tcPr>
                </a:tc>
                <a:tc>
                  <a:txBody>
                    <a:bodyPr/>
                    <a:lstStyle/>
                    <a:p>
                      <a:pPr algn="ctr">
                        <a:lnSpc>
                          <a:spcPct val="100000"/>
                        </a:lnSpc>
                        <a:spcBef>
                          <a:spcPts val="100"/>
                        </a:spcBef>
                      </a:pPr>
                      <a:r>
                        <a:rPr sz="800" spc="-5" dirty="0">
                          <a:solidFill>
                            <a:srgbClr val="231F20"/>
                          </a:solidFill>
                          <a:latin typeface="Calibri"/>
                          <a:cs typeface="Calibri"/>
                        </a:rPr>
                        <a:t>6,902</a:t>
                      </a:r>
                      <a:endParaRPr sz="800">
                        <a:latin typeface="Calibri"/>
                        <a:cs typeface="Calibri"/>
                      </a:endParaRPr>
                    </a:p>
                  </a:txBody>
                  <a:tcPr marL="0" marR="0" marT="8659" marB="0">
                    <a:lnL w="12700">
                      <a:solidFill>
                        <a:srgbClr val="D9DAD9"/>
                      </a:solidFill>
                      <a:prstDash val="solid"/>
                    </a:lnL>
                    <a:lnR w="12700">
                      <a:solidFill>
                        <a:srgbClr val="D9DAD9"/>
                      </a:solidFill>
                      <a:prstDash val="solid"/>
                    </a:lnR>
                    <a:lnT w="12700">
                      <a:solidFill>
                        <a:srgbClr val="D9DAD9"/>
                      </a:solidFill>
                      <a:prstDash val="solid"/>
                    </a:lnT>
                    <a:lnB w="12700">
                      <a:solidFill>
                        <a:srgbClr val="D9DAD9"/>
                      </a:solidFill>
                      <a:prstDash val="solid"/>
                    </a:lnB>
                    <a:solidFill>
                      <a:srgbClr val="E0C28B"/>
                    </a:solidFill>
                  </a:tcPr>
                </a:tc>
                <a:extLst>
                  <a:ext uri="{0D108BD9-81ED-4DB2-BD59-A6C34878D82A}">
                    <a16:rowId xmlns:a16="http://schemas.microsoft.com/office/drawing/2014/main" val="10001"/>
                  </a:ext>
                </a:extLst>
              </a:tr>
              <a:tr h="147205">
                <a:tc>
                  <a:txBody>
                    <a:bodyPr/>
                    <a:lstStyle/>
                    <a:p>
                      <a:pPr marL="45720">
                        <a:lnSpc>
                          <a:spcPct val="100000"/>
                        </a:lnSpc>
                        <a:spcBef>
                          <a:spcPts val="100"/>
                        </a:spcBef>
                      </a:pPr>
                      <a:r>
                        <a:rPr sz="800" b="1" spc="-25" dirty="0">
                          <a:solidFill>
                            <a:srgbClr val="3F4040"/>
                          </a:solidFill>
                          <a:latin typeface="Century Gothic"/>
                          <a:cs typeface="Century Gothic"/>
                        </a:rPr>
                        <a:t>2017-18</a:t>
                      </a:r>
                      <a:endParaRPr sz="800">
                        <a:latin typeface="Century Gothic"/>
                        <a:cs typeface="Century Gothic"/>
                      </a:endParaRPr>
                    </a:p>
                  </a:txBody>
                  <a:tcPr marL="0" marR="0" marT="8659" marB="0">
                    <a:lnL w="12700">
                      <a:solidFill>
                        <a:srgbClr val="D9DAD9"/>
                      </a:solidFill>
                      <a:prstDash val="solid"/>
                    </a:lnL>
                    <a:lnR w="12700">
                      <a:solidFill>
                        <a:srgbClr val="D9DAD9"/>
                      </a:solidFill>
                      <a:prstDash val="solid"/>
                    </a:lnR>
                    <a:lnT w="12700">
                      <a:solidFill>
                        <a:srgbClr val="D9DAD9"/>
                      </a:solidFill>
                      <a:prstDash val="solid"/>
                    </a:lnT>
                    <a:lnB w="12700">
                      <a:solidFill>
                        <a:srgbClr val="D9DAD9"/>
                      </a:solidFill>
                      <a:prstDash val="solid"/>
                    </a:lnB>
                  </a:tcPr>
                </a:tc>
                <a:tc>
                  <a:txBody>
                    <a:bodyPr/>
                    <a:lstStyle/>
                    <a:p>
                      <a:pPr algn="ctr">
                        <a:lnSpc>
                          <a:spcPct val="100000"/>
                        </a:lnSpc>
                        <a:spcBef>
                          <a:spcPts val="100"/>
                        </a:spcBef>
                      </a:pPr>
                      <a:r>
                        <a:rPr sz="800" spc="5" dirty="0">
                          <a:solidFill>
                            <a:srgbClr val="231F20"/>
                          </a:solidFill>
                          <a:latin typeface="Calibri"/>
                          <a:cs typeface="Calibri"/>
                        </a:rPr>
                        <a:t>498</a:t>
                      </a:r>
                      <a:endParaRPr sz="800">
                        <a:latin typeface="Calibri"/>
                        <a:cs typeface="Calibri"/>
                      </a:endParaRPr>
                    </a:p>
                  </a:txBody>
                  <a:tcPr marL="0" marR="0" marT="8659" marB="0">
                    <a:lnL w="12700">
                      <a:solidFill>
                        <a:srgbClr val="D9DAD9"/>
                      </a:solidFill>
                      <a:prstDash val="solid"/>
                    </a:lnL>
                    <a:lnR w="12700">
                      <a:solidFill>
                        <a:srgbClr val="D9DAD9"/>
                      </a:solidFill>
                      <a:prstDash val="solid"/>
                    </a:lnR>
                    <a:lnT w="12700">
                      <a:solidFill>
                        <a:srgbClr val="D9DAD9"/>
                      </a:solidFill>
                      <a:prstDash val="solid"/>
                    </a:lnT>
                    <a:lnB w="12700">
                      <a:solidFill>
                        <a:srgbClr val="D9DAD9"/>
                      </a:solidFill>
                      <a:prstDash val="solid"/>
                    </a:lnB>
                    <a:solidFill>
                      <a:srgbClr val="7B86AA"/>
                    </a:solidFill>
                  </a:tcPr>
                </a:tc>
                <a:tc>
                  <a:txBody>
                    <a:bodyPr/>
                    <a:lstStyle/>
                    <a:p>
                      <a:pPr algn="ctr">
                        <a:lnSpc>
                          <a:spcPct val="100000"/>
                        </a:lnSpc>
                        <a:spcBef>
                          <a:spcPts val="100"/>
                        </a:spcBef>
                      </a:pPr>
                      <a:r>
                        <a:rPr sz="800" spc="5" dirty="0">
                          <a:solidFill>
                            <a:srgbClr val="231F20"/>
                          </a:solidFill>
                          <a:latin typeface="Calibri"/>
                          <a:cs typeface="Calibri"/>
                        </a:rPr>
                        <a:t>742</a:t>
                      </a:r>
                      <a:endParaRPr sz="800">
                        <a:latin typeface="Calibri"/>
                        <a:cs typeface="Calibri"/>
                      </a:endParaRPr>
                    </a:p>
                  </a:txBody>
                  <a:tcPr marL="0" marR="0" marT="8659" marB="0">
                    <a:lnL w="12700">
                      <a:solidFill>
                        <a:srgbClr val="D9DAD9"/>
                      </a:solidFill>
                      <a:prstDash val="solid"/>
                    </a:lnL>
                    <a:lnR w="12700">
                      <a:solidFill>
                        <a:srgbClr val="D9DAD9"/>
                      </a:solidFill>
                      <a:prstDash val="solid"/>
                    </a:lnR>
                    <a:lnT w="12700">
                      <a:solidFill>
                        <a:srgbClr val="D9DAD9"/>
                      </a:solidFill>
                      <a:prstDash val="solid"/>
                    </a:lnT>
                    <a:lnB w="12700">
                      <a:solidFill>
                        <a:srgbClr val="D9DAD9"/>
                      </a:solidFill>
                      <a:prstDash val="solid"/>
                    </a:lnB>
                    <a:solidFill>
                      <a:srgbClr val="82AA89"/>
                    </a:solidFill>
                  </a:tcPr>
                </a:tc>
                <a:tc>
                  <a:txBody>
                    <a:bodyPr/>
                    <a:lstStyle/>
                    <a:p>
                      <a:pPr algn="ctr">
                        <a:lnSpc>
                          <a:spcPct val="100000"/>
                        </a:lnSpc>
                        <a:spcBef>
                          <a:spcPts val="100"/>
                        </a:spcBef>
                      </a:pPr>
                      <a:r>
                        <a:rPr sz="800" spc="-5" dirty="0">
                          <a:solidFill>
                            <a:srgbClr val="231F20"/>
                          </a:solidFill>
                          <a:latin typeface="Calibri"/>
                          <a:cs typeface="Calibri"/>
                        </a:rPr>
                        <a:t>3,489</a:t>
                      </a:r>
                      <a:endParaRPr sz="800">
                        <a:latin typeface="Calibri"/>
                        <a:cs typeface="Calibri"/>
                      </a:endParaRPr>
                    </a:p>
                  </a:txBody>
                  <a:tcPr marL="0" marR="0" marT="8659" marB="0">
                    <a:lnL w="12700">
                      <a:solidFill>
                        <a:srgbClr val="D9DAD9"/>
                      </a:solidFill>
                      <a:prstDash val="solid"/>
                    </a:lnL>
                    <a:lnR w="12700">
                      <a:solidFill>
                        <a:srgbClr val="D9DAD9"/>
                      </a:solidFill>
                      <a:prstDash val="solid"/>
                    </a:lnR>
                    <a:lnT w="12700">
                      <a:solidFill>
                        <a:srgbClr val="D9DAD9"/>
                      </a:solidFill>
                      <a:prstDash val="solid"/>
                    </a:lnT>
                    <a:lnB w="12700">
                      <a:solidFill>
                        <a:srgbClr val="D9DAD9"/>
                      </a:solidFill>
                      <a:prstDash val="solid"/>
                    </a:lnB>
                    <a:solidFill>
                      <a:srgbClr val="BAD1E6"/>
                    </a:solidFill>
                  </a:tcPr>
                </a:tc>
                <a:tc>
                  <a:txBody>
                    <a:bodyPr/>
                    <a:lstStyle/>
                    <a:p>
                      <a:pPr algn="ctr">
                        <a:lnSpc>
                          <a:spcPct val="100000"/>
                        </a:lnSpc>
                        <a:spcBef>
                          <a:spcPts val="100"/>
                        </a:spcBef>
                      </a:pPr>
                      <a:r>
                        <a:rPr sz="800" spc="-5" dirty="0">
                          <a:solidFill>
                            <a:srgbClr val="231F20"/>
                          </a:solidFill>
                          <a:latin typeface="Calibri"/>
                          <a:cs typeface="Calibri"/>
                        </a:rPr>
                        <a:t>6,957</a:t>
                      </a:r>
                      <a:endParaRPr sz="800">
                        <a:latin typeface="Calibri"/>
                        <a:cs typeface="Calibri"/>
                      </a:endParaRPr>
                    </a:p>
                  </a:txBody>
                  <a:tcPr marL="0" marR="0" marT="8659" marB="0">
                    <a:lnL w="12700">
                      <a:solidFill>
                        <a:srgbClr val="D9DAD9"/>
                      </a:solidFill>
                      <a:prstDash val="solid"/>
                    </a:lnL>
                    <a:lnR w="12700">
                      <a:solidFill>
                        <a:srgbClr val="D9DAD9"/>
                      </a:solidFill>
                      <a:prstDash val="solid"/>
                    </a:lnR>
                    <a:lnT w="12700">
                      <a:solidFill>
                        <a:srgbClr val="D9DAD9"/>
                      </a:solidFill>
                      <a:prstDash val="solid"/>
                    </a:lnT>
                    <a:lnB w="12700">
                      <a:solidFill>
                        <a:srgbClr val="D9DAD9"/>
                      </a:solidFill>
                      <a:prstDash val="solid"/>
                    </a:lnB>
                    <a:solidFill>
                      <a:srgbClr val="E0C28B"/>
                    </a:solidFill>
                  </a:tcPr>
                </a:tc>
                <a:extLst>
                  <a:ext uri="{0D108BD9-81ED-4DB2-BD59-A6C34878D82A}">
                    <a16:rowId xmlns:a16="http://schemas.microsoft.com/office/drawing/2014/main" val="10002"/>
                  </a:ext>
                </a:extLst>
              </a:tr>
              <a:tr h="147205">
                <a:tc>
                  <a:txBody>
                    <a:bodyPr/>
                    <a:lstStyle/>
                    <a:p>
                      <a:pPr marL="45720">
                        <a:lnSpc>
                          <a:spcPct val="100000"/>
                        </a:lnSpc>
                        <a:spcBef>
                          <a:spcPts val="100"/>
                        </a:spcBef>
                      </a:pPr>
                      <a:r>
                        <a:rPr sz="800" b="1" spc="-25" dirty="0">
                          <a:solidFill>
                            <a:srgbClr val="3F4040"/>
                          </a:solidFill>
                          <a:latin typeface="Century Gothic"/>
                          <a:cs typeface="Century Gothic"/>
                        </a:rPr>
                        <a:t>2018-19</a:t>
                      </a:r>
                      <a:endParaRPr sz="800">
                        <a:latin typeface="Century Gothic"/>
                        <a:cs typeface="Century Gothic"/>
                      </a:endParaRPr>
                    </a:p>
                  </a:txBody>
                  <a:tcPr marL="0" marR="0" marT="8659" marB="0">
                    <a:lnL w="12700">
                      <a:solidFill>
                        <a:srgbClr val="D9DAD9"/>
                      </a:solidFill>
                      <a:prstDash val="solid"/>
                    </a:lnL>
                    <a:lnR w="12700">
                      <a:solidFill>
                        <a:srgbClr val="D9DAD9"/>
                      </a:solidFill>
                      <a:prstDash val="solid"/>
                    </a:lnR>
                    <a:lnT w="12700">
                      <a:solidFill>
                        <a:srgbClr val="D9DAD9"/>
                      </a:solidFill>
                      <a:prstDash val="solid"/>
                    </a:lnT>
                    <a:lnB w="12700">
                      <a:solidFill>
                        <a:srgbClr val="D9DAD9"/>
                      </a:solidFill>
                      <a:prstDash val="solid"/>
                    </a:lnB>
                  </a:tcPr>
                </a:tc>
                <a:tc>
                  <a:txBody>
                    <a:bodyPr/>
                    <a:lstStyle/>
                    <a:p>
                      <a:pPr algn="ctr">
                        <a:lnSpc>
                          <a:spcPct val="100000"/>
                        </a:lnSpc>
                        <a:spcBef>
                          <a:spcPts val="100"/>
                        </a:spcBef>
                      </a:pPr>
                      <a:r>
                        <a:rPr sz="800" spc="5" dirty="0">
                          <a:solidFill>
                            <a:srgbClr val="231F20"/>
                          </a:solidFill>
                          <a:latin typeface="Calibri"/>
                          <a:cs typeface="Calibri"/>
                        </a:rPr>
                        <a:t>523</a:t>
                      </a:r>
                      <a:endParaRPr sz="800">
                        <a:latin typeface="Calibri"/>
                        <a:cs typeface="Calibri"/>
                      </a:endParaRPr>
                    </a:p>
                  </a:txBody>
                  <a:tcPr marL="0" marR="0" marT="8659" marB="0">
                    <a:lnL w="12700">
                      <a:solidFill>
                        <a:srgbClr val="D9DAD9"/>
                      </a:solidFill>
                      <a:prstDash val="solid"/>
                    </a:lnL>
                    <a:lnR w="12700">
                      <a:solidFill>
                        <a:srgbClr val="D9DAD9"/>
                      </a:solidFill>
                      <a:prstDash val="solid"/>
                    </a:lnR>
                    <a:lnT w="12700">
                      <a:solidFill>
                        <a:srgbClr val="D9DAD9"/>
                      </a:solidFill>
                      <a:prstDash val="solid"/>
                    </a:lnT>
                    <a:lnB w="12700">
                      <a:solidFill>
                        <a:srgbClr val="D9DAD9"/>
                      </a:solidFill>
                      <a:prstDash val="solid"/>
                    </a:lnB>
                    <a:solidFill>
                      <a:srgbClr val="7B86AA"/>
                    </a:solidFill>
                  </a:tcPr>
                </a:tc>
                <a:tc>
                  <a:txBody>
                    <a:bodyPr/>
                    <a:lstStyle/>
                    <a:p>
                      <a:pPr algn="ctr">
                        <a:lnSpc>
                          <a:spcPct val="100000"/>
                        </a:lnSpc>
                        <a:spcBef>
                          <a:spcPts val="100"/>
                        </a:spcBef>
                      </a:pPr>
                      <a:r>
                        <a:rPr sz="800" spc="5" dirty="0">
                          <a:solidFill>
                            <a:srgbClr val="231F20"/>
                          </a:solidFill>
                          <a:latin typeface="Calibri"/>
                          <a:cs typeface="Calibri"/>
                        </a:rPr>
                        <a:t>786</a:t>
                      </a:r>
                      <a:endParaRPr sz="800">
                        <a:latin typeface="Calibri"/>
                        <a:cs typeface="Calibri"/>
                      </a:endParaRPr>
                    </a:p>
                  </a:txBody>
                  <a:tcPr marL="0" marR="0" marT="8659" marB="0">
                    <a:lnL w="12700">
                      <a:solidFill>
                        <a:srgbClr val="D9DAD9"/>
                      </a:solidFill>
                      <a:prstDash val="solid"/>
                    </a:lnL>
                    <a:lnR w="12700">
                      <a:solidFill>
                        <a:srgbClr val="D9DAD9"/>
                      </a:solidFill>
                      <a:prstDash val="solid"/>
                    </a:lnR>
                    <a:lnT w="12700">
                      <a:solidFill>
                        <a:srgbClr val="D9DAD9"/>
                      </a:solidFill>
                      <a:prstDash val="solid"/>
                    </a:lnT>
                    <a:lnB w="12700">
                      <a:solidFill>
                        <a:srgbClr val="D9DAD9"/>
                      </a:solidFill>
                      <a:prstDash val="solid"/>
                    </a:lnB>
                    <a:solidFill>
                      <a:srgbClr val="82AA89"/>
                    </a:solidFill>
                  </a:tcPr>
                </a:tc>
                <a:tc>
                  <a:txBody>
                    <a:bodyPr/>
                    <a:lstStyle/>
                    <a:p>
                      <a:pPr algn="ctr">
                        <a:lnSpc>
                          <a:spcPct val="100000"/>
                        </a:lnSpc>
                        <a:spcBef>
                          <a:spcPts val="100"/>
                        </a:spcBef>
                      </a:pPr>
                      <a:r>
                        <a:rPr sz="800" spc="-5" dirty="0">
                          <a:solidFill>
                            <a:srgbClr val="231F20"/>
                          </a:solidFill>
                          <a:latin typeface="Calibri"/>
                          <a:cs typeface="Calibri"/>
                        </a:rPr>
                        <a:t>3,406</a:t>
                      </a:r>
                      <a:endParaRPr sz="800">
                        <a:latin typeface="Calibri"/>
                        <a:cs typeface="Calibri"/>
                      </a:endParaRPr>
                    </a:p>
                  </a:txBody>
                  <a:tcPr marL="0" marR="0" marT="8659" marB="0">
                    <a:lnL w="12700">
                      <a:solidFill>
                        <a:srgbClr val="D9DAD9"/>
                      </a:solidFill>
                      <a:prstDash val="solid"/>
                    </a:lnL>
                    <a:lnR w="12700">
                      <a:solidFill>
                        <a:srgbClr val="D9DAD9"/>
                      </a:solidFill>
                      <a:prstDash val="solid"/>
                    </a:lnR>
                    <a:lnT w="12700">
                      <a:solidFill>
                        <a:srgbClr val="D9DAD9"/>
                      </a:solidFill>
                      <a:prstDash val="solid"/>
                    </a:lnT>
                    <a:lnB w="12700">
                      <a:solidFill>
                        <a:srgbClr val="D9DAD9"/>
                      </a:solidFill>
                      <a:prstDash val="solid"/>
                    </a:lnB>
                    <a:solidFill>
                      <a:srgbClr val="BAD1E6"/>
                    </a:solidFill>
                  </a:tcPr>
                </a:tc>
                <a:tc>
                  <a:txBody>
                    <a:bodyPr/>
                    <a:lstStyle/>
                    <a:p>
                      <a:pPr algn="ctr">
                        <a:lnSpc>
                          <a:spcPct val="100000"/>
                        </a:lnSpc>
                        <a:spcBef>
                          <a:spcPts val="100"/>
                        </a:spcBef>
                      </a:pPr>
                      <a:r>
                        <a:rPr sz="800" spc="-5" dirty="0">
                          <a:solidFill>
                            <a:srgbClr val="231F20"/>
                          </a:solidFill>
                          <a:latin typeface="Calibri"/>
                          <a:cs typeface="Calibri"/>
                        </a:rPr>
                        <a:t>7,013</a:t>
                      </a:r>
                      <a:endParaRPr sz="800">
                        <a:latin typeface="Calibri"/>
                        <a:cs typeface="Calibri"/>
                      </a:endParaRPr>
                    </a:p>
                  </a:txBody>
                  <a:tcPr marL="0" marR="0" marT="8659" marB="0">
                    <a:lnL w="12700">
                      <a:solidFill>
                        <a:srgbClr val="D9DAD9"/>
                      </a:solidFill>
                      <a:prstDash val="solid"/>
                    </a:lnL>
                    <a:lnR w="12700">
                      <a:solidFill>
                        <a:srgbClr val="D9DAD9"/>
                      </a:solidFill>
                      <a:prstDash val="solid"/>
                    </a:lnR>
                    <a:lnT w="12700">
                      <a:solidFill>
                        <a:srgbClr val="D9DAD9"/>
                      </a:solidFill>
                      <a:prstDash val="solid"/>
                    </a:lnT>
                    <a:lnB w="12700">
                      <a:solidFill>
                        <a:srgbClr val="D9DAD9"/>
                      </a:solidFill>
                      <a:prstDash val="solid"/>
                    </a:lnB>
                    <a:solidFill>
                      <a:srgbClr val="E0C28B"/>
                    </a:solidFill>
                  </a:tcPr>
                </a:tc>
                <a:extLst>
                  <a:ext uri="{0D108BD9-81ED-4DB2-BD59-A6C34878D82A}">
                    <a16:rowId xmlns:a16="http://schemas.microsoft.com/office/drawing/2014/main" val="10003"/>
                  </a:ext>
                </a:extLst>
              </a:tr>
              <a:tr h="147205">
                <a:tc>
                  <a:txBody>
                    <a:bodyPr/>
                    <a:lstStyle/>
                    <a:p>
                      <a:pPr marL="45720">
                        <a:lnSpc>
                          <a:spcPct val="100000"/>
                        </a:lnSpc>
                        <a:spcBef>
                          <a:spcPts val="100"/>
                        </a:spcBef>
                      </a:pPr>
                      <a:r>
                        <a:rPr sz="800" b="1" spc="-25" dirty="0">
                          <a:solidFill>
                            <a:srgbClr val="3F4040"/>
                          </a:solidFill>
                          <a:latin typeface="Century Gothic"/>
                          <a:cs typeface="Century Gothic"/>
                        </a:rPr>
                        <a:t>2019-20</a:t>
                      </a:r>
                      <a:endParaRPr sz="800">
                        <a:latin typeface="Century Gothic"/>
                        <a:cs typeface="Century Gothic"/>
                      </a:endParaRPr>
                    </a:p>
                  </a:txBody>
                  <a:tcPr marL="0" marR="0" marT="8659" marB="0">
                    <a:lnL w="12700">
                      <a:solidFill>
                        <a:srgbClr val="D9DAD9"/>
                      </a:solidFill>
                      <a:prstDash val="solid"/>
                    </a:lnL>
                    <a:lnR w="12700">
                      <a:solidFill>
                        <a:srgbClr val="D9DAD9"/>
                      </a:solidFill>
                      <a:prstDash val="solid"/>
                    </a:lnR>
                    <a:lnT w="12700">
                      <a:solidFill>
                        <a:srgbClr val="D9DAD9"/>
                      </a:solidFill>
                      <a:prstDash val="solid"/>
                    </a:lnT>
                    <a:lnB w="12700">
                      <a:solidFill>
                        <a:srgbClr val="D9DAD9"/>
                      </a:solidFill>
                      <a:prstDash val="solid"/>
                    </a:lnB>
                  </a:tcPr>
                </a:tc>
                <a:tc>
                  <a:txBody>
                    <a:bodyPr/>
                    <a:lstStyle/>
                    <a:p>
                      <a:pPr algn="ctr">
                        <a:lnSpc>
                          <a:spcPct val="100000"/>
                        </a:lnSpc>
                        <a:spcBef>
                          <a:spcPts val="100"/>
                        </a:spcBef>
                      </a:pPr>
                      <a:r>
                        <a:rPr sz="800" spc="5" dirty="0">
                          <a:solidFill>
                            <a:srgbClr val="231F20"/>
                          </a:solidFill>
                          <a:latin typeface="Calibri"/>
                          <a:cs typeface="Calibri"/>
                        </a:rPr>
                        <a:t>542</a:t>
                      </a:r>
                      <a:endParaRPr sz="800">
                        <a:latin typeface="Calibri"/>
                        <a:cs typeface="Calibri"/>
                      </a:endParaRPr>
                    </a:p>
                  </a:txBody>
                  <a:tcPr marL="0" marR="0" marT="8659" marB="0">
                    <a:lnL w="12700">
                      <a:solidFill>
                        <a:srgbClr val="D9DAD9"/>
                      </a:solidFill>
                      <a:prstDash val="solid"/>
                    </a:lnL>
                    <a:lnR w="12700">
                      <a:solidFill>
                        <a:srgbClr val="D9DAD9"/>
                      </a:solidFill>
                      <a:prstDash val="solid"/>
                    </a:lnR>
                    <a:lnT w="12700">
                      <a:solidFill>
                        <a:srgbClr val="D9DAD9"/>
                      </a:solidFill>
                      <a:prstDash val="solid"/>
                    </a:lnT>
                    <a:lnB w="12700">
                      <a:solidFill>
                        <a:srgbClr val="D9DAD9"/>
                      </a:solidFill>
                      <a:prstDash val="solid"/>
                    </a:lnB>
                    <a:solidFill>
                      <a:srgbClr val="7B86AA"/>
                    </a:solidFill>
                  </a:tcPr>
                </a:tc>
                <a:tc>
                  <a:txBody>
                    <a:bodyPr/>
                    <a:lstStyle/>
                    <a:p>
                      <a:pPr algn="ctr">
                        <a:lnSpc>
                          <a:spcPct val="100000"/>
                        </a:lnSpc>
                        <a:spcBef>
                          <a:spcPts val="100"/>
                        </a:spcBef>
                      </a:pPr>
                      <a:r>
                        <a:rPr sz="800" spc="5" dirty="0">
                          <a:solidFill>
                            <a:srgbClr val="231F20"/>
                          </a:solidFill>
                          <a:latin typeface="Calibri"/>
                          <a:cs typeface="Calibri"/>
                        </a:rPr>
                        <a:t>812</a:t>
                      </a:r>
                      <a:endParaRPr sz="800">
                        <a:latin typeface="Calibri"/>
                        <a:cs typeface="Calibri"/>
                      </a:endParaRPr>
                    </a:p>
                  </a:txBody>
                  <a:tcPr marL="0" marR="0" marT="8659" marB="0">
                    <a:lnL w="12700">
                      <a:solidFill>
                        <a:srgbClr val="D9DAD9"/>
                      </a:solidFill>
                      <a:prstDash val="solid"/>
                    </a:lnL>
                    <a:lnR w="12700">
                      <a:solidFill>
                        <a:srgbClr val="D9DAD9"/>
                      </a:solidFill>
                      <a:prstDash val="solid"/>
                    </a:lnR>
                    <a:lnT w="12700">
                      <a:solidFill>
                        <a:srgbClr val="D9DAD9"/>
                      </a:solidFill>
                      <a:prstDash val="solid"/>
                    </a:lnT>
                    <a:lnB w="12700">
                      <a:solidFill>
                        <a:srgbClr val="D9DAD9"/>
                      </a:solidFill>
                      <a:prstDash val="solid"/>
                    </a:lnB>
                    <a:solidFill>
                      <a:srgbClr val="82AA89"/>
                    </a:solidFill>
                  </a:tcPr>
                </a:tc>
                <a:tc>
                  <a:txBody>
                    <a:bodyPr/>
                    <a:lstStyle/>
                    <a:p>
                      <a:pPr algn="ctr">
                        <a:lnSpc>
                          <a:spcPct val="100000"/>
                        </a:lnSpc>
                        <a:spcBef>
                          <a:spcPts val="100"/>
                        </a:spcBef>
                      </a:pPr>
                      <a:r>
                        <a:rPr sz="800" spc="-5" dirty="0">
                          <a:solidFill>
                            <a:srgbClr val="231F20"/>
                          </a:solidFill>
                          <a:latin typeface="Calibri"/>
                          <a:cs typeface="Calibri"/>
                        </a:rPr>
                        <a:t>3,520</a:t>
                      </a:r>
                      <a:endParaRPr sz="800">
                        <a:latin typeface="Calibri"/>
                        <a:cs typeface="Calibri"/>
                      </a:endParaRPr>
                    </a:p>
                  </a:txBody>
                  <a:tcPr marL="0" marR="0" marT="8659" marB="0">
                    <a:lnL w="12700">
                      <a:solidFill>
                        <a:srgbClr val="D9DAD9"/>
                      </a:solidFill>
                      <a:prstDash val="solid"/>
                    </a:lnL>
                    <a:lnR w="12700">
                      <a:solidFill>
                        <a:srgbClr val="D9DAD9"/>
                      </a:solidFill>
                      <a:prstDash val="solid"/>
                    </a:lnR>
                    <a:lnT w="12700">
                      <a:solidFill>
                        <a:srgbClr val="D9DAD9"/>
                      </a:solidFill>
                      <a:prstDash val="solid"/>
                    </a:lnT>
                    <a:lnB w="12700">
                      <a:solidFill>
                        <a:srgbClr val="D9DAD9"/>
                      </a:solidFill>
                      <a:prstDash val="solid"/>
                    </a:lnB>
                    <a:solidFill>
                      <a:srgbClr val="BAD1E6"/>
                    </a:solidFill>
                  </a:tcPr>
                </a:tc>
                <a:tc>
                  <a:txBody>
                    <a:bodyPr/>
                    <a:lstStyle/>
                    <a:p>
                      <a:pPr algn="ctr">
                        <a:lnSpc>
                          <a:spcPct val="100000"/>
                        </a:lnSpc>
                        <a:spcBef>
                          <a:spcPts val="100"/>
                        </a:spcBef>
                      </a:pPr>
                      <a:r>
                        <a:rPr sz="800" spc="-5" dirty="0">
                          <a:solidFill>
                            <a:srgbClr val="231F20"/>
                          </a:solidFill>
                          <a:latin typeface="Calibri"/>
                          <a:cs typeface="Calibri"/>
                        </a:rPr>
                        <a:t>7,088</a:t>
                      </a:r>
                      <a:endParaRPr sz="800">
                        <a:latin typeface="Calibri"/>
                        <a:cs typeface="Calibri"/>
                      </a:endParaRPr>
                    </a:p>
                  </a:txBody>
                  <a:tcPr marL="0" marR="0" marT="8659" marB="0">
                    <a:lnL w="12700">
                      <a:solidFill>
                        <a:srgbClr val="D9DAD9"/>
                      </a:solidFill>
                      <a:prstDash val="solid"/>
                    </a:lnL>
                    <a:lnR w="12700">
                      <a:solidFill>
                        <a:srgbClr val="D9DAD9"/>
                      </a:solidFill>
                      <a:prstDash val="solid"/>
                    </a:lnR>
                    <a:lnT w="12700">
                      <a:solidFill>
                        <a:srgbClr val="D9DAD9"/>
                      </a:solidFill>
                      <a:prstDash val="solid"/>
                    </a:lnT>
                    <a:lnB w="12700">
                      <a:solidFill>
                        <a:srgbClr val="D9DAD9"/>
                      </a:solidFill>
                      <a:prstDash val="solid"/>
                    </a:lnB>
                    <a:solidFill>
                      <a:srgbClr val="E0C28B"/>
                    </a:solidFill>
                  </a:tcPr>
                </a:tc>
                <a:extLst>
                  <a:ext uri="{0D108BD9-81ED-4DB2-BD59-A6C34878D82A}">
                    <a16:rowId xmlns:a16="http://schemas.microsoft.com/office/drawing/2014/main" val="10004"/>
                  </a:ext>
                </a:extLst>
              </a:tr>
              <a:tr h="535651">
                <a:tc gridSpan="5">
                  <a:txBody>
                    <a:bodyPr/>
                    <a:lstStyle/>
                    <a:p>
                      <a:pPr algn="ctr">
                        <a:lnSpc>
                          <a:spcPct val="100000"/>
                        </a:lnSpc>
                        <a:spcBef>
                          <a:spcPts val="1070"/>
                        </a:spcBef>
                      </a:pPr>
                      <a:r>
                        <a:rPr sz="800" spc="15" dirty="0">
                          <a:solidFill>
                            <a:srgbClr val="FFFFFF"/>
                          </a:solidFill>
                          <a:latin typeface="Calibri"/>
                          <a:cs typeface="Calibri"/>
                        </a:rPr>
                        <a:t>Includes</a:t>
                      </a:r>
                      <a:r>
                        <a:rPr sz="800" spc="-15" dirty="0">
                          <a:solidFill>
                            <a:srgbClr val="FFFFFF"/>
                          </a:solidFill>
                          <a:latin typeface="Calibri"/>
                          <a:cs typeface="Calibri"/>
                        </a:rPr>
                        <a:t> </a:t>
                      </a:r>
                      <a:r>
                        <a:rPr sz="800" spc="5" dirty="0">
                          <a:solidFill>
                            <a:srgbClr val="FFFFFF"/>
                          </a:solidFill>
                          <a:latin typeface="Calibri"/>
                          <a:cs typeface="Calibri"/>
                        </a:rPr>
                        <a:t>3</a:t>
                      </a:r>
                      <a:r>
                        <a:rPr sz="800" spc="-10" dirty="0">
                          <a:solidFill>
                            <a:srgbClr val="FFFFFF"/>
                          </a:solidFill>
                          <a:latin typeface="Calibri"/>
                          <a:cs typeface="Calibri"/>
                        </a:rPr>
                        <a:t> </a:t>
                      </a:r>
                      <a:r>
                        <a:rPr sz="800" spc="20" dirty="0">
                          <a:solidFill>
                            <a:srgbClr val="FFFFFF"/>
                          </a:solidFill>
                          <a:latin typeface="Calibri"/>
                          <a:cs typeface="Calibri"/>
                        </a:rPr>
                        <a:t>months</a:t>
                      </a:r>
                      <a:r>
                        <a:rPr sz="800" spc="-15" dirty="0">
                          <a:solidFill>
                            <a:srgbClr val="FFFFFF"/>
                          </a:solidFill>
                          <a:latin typeface="Calibri"/>
                          <a:cs typeface="Calibri"/>
                        </a:rPr>
                        <a:t> </a:t>
                      </a:r>
                      <a:r>
                        <a:rPr sz="800" spc="5" dirty="0">
                          <a:solidFill>
                            <a:srgbClr val="FFFFFF"/>
                          </a:solidFill>
                          <a:latin typeface="Calibri"/>
                          <a:cs typeface="Calibri"/>
                        </a:rPr>
                        <a:t>of</a:t>
                      </a:r>
                      <a:r>
                        <a:rPr sz="800" spc="-10" dirty="0">
                          <a:solidFill>
                            <a:srgbClr val="FFFFFF"/>
                          </a:solidFill>
                          <a:latin typeface="Calibri"/>
                          <a:cs typeface="Calibri"/>
                        </a:rPr>
                        <a:t> </a:t>
                      </a:r>
                      <a:r>
                        <a:rPr sz="800" spc="10" dirty="0">
                          <a:solidFill>
                            <a:srgbClr val="FFFFFF"/>
                          </a:solidFill>
                          <a:latin typeface="Calibri"/>
                          <a:cs typeface="Calibri"/>
                        </a:rPr>
                        <a:t>the</a:t>
                      </a:r>
                      <a:r>
                        <a:rPr sz="800" spc="-10" dirty="0">
                          <a:solidFill>
                            <a:srgbClr val="FFFFFF"/>
                          </a:solidFill>
                          <a:latin typeface="Calibri"/>
                          <a:cs typeface="Calibri"/>
                        </a:rPr>
                        <a:t> </a:t>
                      </a:r>
                      <a:r>
                        <a:rPr sz="800" spc="5" dirty="0">
                          <a:solidFill>
                            <a:srgbClr val="FFFFFF"/>
                          </a:solidFill>
                          <a:latin typeface="Calibri"/>
                          <a:cs typeface="Calibri"/>
                        </a:rPr>
                        <a:t>Pandemic.</a:t>
                      </a:r>
                      <a:r>
                        <a:rPr sz="800" spc="-15" dirty="0">
                          <a:solidFill>
                            <a:srgbClr val="FFFFFF"/>
                          </a:solidFill>
                          <a:latin typeface="Calibri"/>
                          <a:cs typeface="Calibri"/>
                        </a:rPr>
                        <a:t> </a:t>
                      </a:r>
                      <a:r>
                        <a:rPr sz="800" spc="15" dirty="0">
                          <a:solidFill>
                            <a:srgbClr val="FFFFFF"/>
                          </a:solidFill>
                          <a:latin typeface="Calibri"/>
                          <a:cs typeface="Calibri"/>
                        </a:rPr>
                        <a:t>Excludes</a:t>
                      </a:r>
                      <a:r>
                        <a:rPr sz="800" spc="-10" dirty="0">
                          <a:solidFill>
                            <a:srgbClr val="FFFFFF"/>
                          </a:solidFill>
                          <a:latin typeface="Calibri"/>
                          <a:cs typeface="Calibri"/>
                        </a:rPr>
                        <a:t> </a:t>
                      </a:r>
                      <a:r>
                        <a:rPr sz="800" dirty="0">
                          <a:solidFill>
                            <a:srgbClr val="FFFFFF"/>
                          </a:solidFill>
                          <a:latin typeface="Calibri"/>
                          <a:cs typeface="Calibri"/>
                        </a:rPr>
                        <a:t>PennDOT,</a:t>
                      </a:r>
                      <a:r>
                        <a:rPr sz="800" spc="-65" dirty="0">
                          <a:solidFill>
                            <a:srgbClr val="FFFFFF"/>
                          </a:solidFill>
                          <a:latin typeface="Calibri"/>
                          <a:cs typeface="Calibri"/>
                        </a:rPr>
                        <a:t> </a:t>
                      </a:r>
                      <a:r>
                        <a:rPr sz="800" spc="5" dirty="0">
                          <a:solidFill>
                            <a:srgbClr val="FFFFFF"/>
                          </a:solidFill>
                          <a:latin typeface="Calibri"/>
                          <a:cs typeface="Calibri"/>
                        </a:rPr>
                        <a:t>Turnpike</a:t>
                      </a:r>
                      <a:r>
                        <a:rPr sz="800" spc="-10" dirty="0">
                          <a:solidFill>
                            <a:srgbClr val="FFFFFF"/>
                          </a:solidFill>
                          <a:latin typeface="Calibri"/>
                          <a:cs typeface="Calibri"/>
                        </a:rPr>
                        <a:t> </a:t>
                      </a:r>
                      <a:r>
                        <a:rPr sz="800" spc="20" dirty="0">
                          <a:solidFill>
                            <a:srgbClr val="FFFFFF"/>
                          </a:solidFill>
                          <a:latin typeface="Calibri"/>
                          <a:cs typeface="Calibri"/>
                        </a:rPr>
                        <a:t>Commission</a:t>
                      </a:r>
                      <a:r>
                        <a:rPr sz="800" spc="-15" dirty="0">
                          <a:solidFill>
                            <a:srgbClr val="FFFFFF"/>
                          </a:solidFill>
                          <a:latin typeface="Calibri"/>
                          <a:cs typeface="Calibri"/>
                        </a:rPr>
                        <a:t> </a:t>
                      </a:r>
                      <a:r>
                        <a:rPr sz="800" spc="-95" dirty="0">
                          <a:solidFill>
                            <a:srgbClr val="FFFFFF"/>
                          </a:solidFill>
                          <a:latin typeface="Calibri"/>
                          <a:cs typeface="Calibri"/>
                        </a:rPr>
                        <a:t>&amp;</a:t>
                      </a:r>
                      <a:r>
                        <a:rPr sz="800" spc="-10" dirty="0">
                          <a:solidFill>
                            <a:srgbClr val="FFFFFF"/>
                          </a:solidFill>
                          <a:latin typeface="Calibri"/>
                          <a:cs typeface="Calibri"/>
                        </a:rPr>
                        <a:t> </a:t>
                      </a:r>
                      <a:r>
                        <a:rPr sz="800" spc="15" dirty="0">
                          <a:solidFill>
                            <a:srgbClr val="FFFFFF"/>
                          </a:solidFill>
                          <a:latin typeface="Calibri"/>
                          <a:cs typeface="Calibri"/>
                        </a:rPr>
                        <a:t>Penn</a:t>
                      </a:r>
                      <a:r>
                        <a:rPr sz="800" spc="-15" dirty="0">
                          <a:solidFill>
                            <a:srgbClr val="FFFFFF"/>
                          </a:solidFill>
                          <a:latin typeface="Calibri"/>
                          <a:cs typeface="Calibri"/>
                        </a:rPr>
                        <a:t> </a:t>
                      </a:r>
                      <a:r>
                        <a:rPr sz="800" dirty="0">
                          <a:solidFill>
                            <a:srgbClr val="FFFFFF"/>
                          </a:solidFill>
                          <a:latin typeface="Calibri"/>
                          <a:cs typeface="Calibri"/>
                        </a:rPr>
                        <a:t>State</a:t>
                      </a:r>
                      <a:r>
                        <a:rPr sz="800" spc="-10" dirty="0">
                          <a:solidFill>
                            <a:srgbClr val="FFFFFF"/>
                          </a:solidFill>
                          <a:latin typeface="Calibri"/>
                          <a:cs typeface="Calibri"/>
                        </a:rPr>
                        <a:t> </a:t>
                      </a:r>
                      <a:r>
                        <a:rPr sz="800" spc="-5" dirty="0">
                          <a:solidFill>
                            <a:srgbClr val="FFFFFF"/>
                          </a:solidFill>
                          <a:latin typeface="Calibri"/>
                          <a:cs typeface="Calibri"/>
                        </a:rPr>
                        <a:t>University.</a:t>
                      </a:r>
                      <a:endParaRPr sz="800">
                        <a:latin typeface="Calibri"/>
                        <a:cs typeface="Calibri"/>
                      </a:endParaRPr>
                    </a:p>
                    <a:p>
                      <a:pPr algn="ctr">
                        <a:lnSpc>
                          <a:spcPct val="100000"/>
                        </a:lnSpc>
                      </a:pPr>
                      <a:r>
                        <a:rPr sz="800" b="1" i="1" spc="-15" dirty="0">
                          <a:solidFill>
                            <a:srgbClr val="FFFFFF"/>
                          </a:solidFill>
                          <a:latin typeface="Calibri"/>
                          <a:cs typeface="Calibri"/>
                        </a:rPr>
                        <a:t>Top </a:t>
                      </a:r>
                      <a:r>
                        <a:rPr sz="800" b="1" i="1" dirty="0">
                          <a:solidFill>
                            <a:srgbClr val="FFFFFF"/>
                          </a:solidFill>
                          <a:latin typeface="Calibri"/>
                          <a:cs typeface="Calibri"/>
                        </a:rPr>
                        <a:t>Graph: </a:t>
                      </a:r>
                      <a:r>
                        <a:rPr sz="800" spc="-10" dirty="0">
                          <a:solidFill>
                            <a:srgbClr val="FFFFFF"/>
                          </a:solidFill>
                          <a:latin typeface="Calibri"/>
                          <a:cs typeface="Calibri"/>
                        </a:rPr>
                        <a:t>Total </a:t>
                      </a:r>
                      <a:r>
                        <a:rPr sz="800" spc="10" dirty="0">
                          <a:solidFill>
                            <a:srgbClr val="FFFFFF"/>
                          </a:solidFill>
                          <a:latin typeface="Calibri"/>
                          <a:cs typeface="Calibri"/>
                        </a:rPr>
                        <a:t>cost </a:t>
                      </a:r>
                      <a:r>
                        <a:rPr sz="800" spc="5" dirty="0">
                          <a:solidFill>
                            <a:srgbClr val="FFFFFF"/>
                          </a:solidFill>
                          <a:latin typeface="Calibri"/>
                          <a:cs typeface="Calibri"/>
                        </a:rPr>
                        <a:t>of all fuel </a:t>
                      </a:r>
                      <a:r>
                        <a:rPr sz="800" spc="15" dirty="0">
                          <a:solidFill>
                            <a:srgbClr val="FFFFFF"/>
                          </a:solidFill>
                          <a:latin typeface="Calibri"/>
                          <a:cs typeface="Calibri"/>
                        </a:rPr>
                        <a:t>purchased </a:t>
                      </a:r>
                      <a:r>
                        <a:rPr sz="800" spc="35" dirty="0">
                          <a:solidFill>
                            <a:srgbClr val="FFFFFF"/>
                          </a:solidFill>
                          <a:latin typeface="Calibri"/>
                          <a:cs typeface="Calibri"/>
                        </a:rPr>
                        <a:t>using </a:t>
                      </a:r>
                      <a:r>
                        <a:rPr sz="800" spc="20" dirty="0">
                          <a:solidFill>
                            <a:srgbClr val="FFFFFF"/>
                          </a:solidFill>
                          <a:latin typeface="Calibri"/>
                          <a:cs typeface="Calibri"/>
                        </a:rPr>
                        <a:t>Commonwealth </a:t>
                      </a:r>
                      <a:r>
                        <a:rPr sz="800" spc="5" dirty="0">
                          <a:solidFill>
                            <a:srgbClr val="FFFFFF"/>
                          </a:solidFill>
                          <a:latin typeface="Calibri"/>
                          <a:cs typeface="Calibri"/>
                        </a:rPr>
                        <a:t>fuel</a:t>
                      </a:r>
                      <a:r>
                        <a:rPr sz="800" spc="-114" dirty="0">
                          <a:solidFill>
                            <a:srgbClr val="FFFFFF"/>
                          </a:solidFill>
                          <a:latin typeface="Calibri"/>
                          <a:cs typeface="Calibri"/>
                        </a:rPr>
                        <a:t> </a:t>
                      </a:r>
                      <a:r>
                        <a:rPr sz="800" spc="-10" dirty="0">
                          <a:solidFill>
                            <a:srgbClr val="FFFFFF"/>
                          </a:solidFill>
                          <a:latin typeface="Calibri"/>
                          <a:cs typeface="Calibri"/>
                        </a:rPr>
                        <a:t>card.</a:t>
                      </a:r>
                      <a:endParaRPr sz="800">
                        <a:latin typeface="Calibri"/>
                        <a:cs typeface="Calibri"/>
                      </a:endParaRPr>
                    </a:p>
                    <a:p>
                      <a:pPr algn="ctr">
                        <a:lnSpc>
                          <a:spcPct val="100000"/>
                        </a:lnSpc>
                      </a:pPr>
                      <a:r>
                        <a:rPr sz="800" b="1" i="1" dirty="0">
                          <a:solidFill>
                            <a:srgbClr val="FFFFFF"/>
                          </a:solidFill>
                          <a:latin typeface="Calibri"/>
                          <a:cs typeface="Calibri"/>
                        </a:rPr>
                        <a:t>Bottom Graph: </a:t>
                      </a:r>
                      <a:r>
                        <a:rPr sz="800" spc="15" dirty="0">
                          <a:solidFill>
                            <a:srgbClr val="FFFFFF"/>
                          </a:solidFill>
                          <a:latin typeface="Calibri"/>
                          <a:cs typeface="Calibri"/>
                        </a:rPr>
                        <a:t>Gallon reduction </a:t>
                      </a:r>
                      <a:r>
                        <a:rPr sz="800" spc="-5" dirty="0">
                          <a:solidFill>
                            <a:srgbClr val="FFFFFF"/>
                          </a:solidFill>
                          <a:latin typeface="Calibri"/>
                          <a:cs typeface="Calibri"/>
                        </a:rPr>
                        <a:t>reflects </a:t>
                      </a:r>
                      <a:r>
                        <a:rPr sz="800" spc="25" dirty="0">
                          <a:solidFill>
                            <a:srgbClr val="FFFFFF"/>
                          </a:solidFill>
                          <a:latin typeface="Calibri"/>
                          <a:cs typeface="Calibri"/>
                        </a:rPr>
                        <a:t>higher </a:t>
                      </a:r>
                      <a:r>
                        <a:rPr sz="800" spc="5" dirty="0">
                          <a:solidFill>
                            <a:srgbClr val="FFFFFF"/>
                          </a:solidFill>
                          <a:latin typeface="Calibri"/>
                          <a:cs typeface="Calibri"/>
                        </a:rPr>
                        <a:t>fuel </a:t>
                      </a:r>
                      <a:r>
                        <a:rPr sz="800" spc="20" dirty="0">
                          <a:solidFill>
                            <a:srgbClr val="FFFFFF"/>
                          </a:solidFill>
                          <a:latin typeface="Calibri"/>
                          <a:cs typeface="Calibri"/>
                        </a:rPr>
                        <a:t>economy </a:t>
                      </a:r>
                      <a:r>
                        <a:rPr sz="800" spc="25" dirty="0">
                          <a:solidFill>
                            <a:srgbClr val="FFFFFF"/>
                          </a:solidFill>
                          <a:latin typeface="Calibri"/>
                          <a:cs typeface="Calibri"/>
                        </a:rPr>
                        <a:t>and </a:t>
                      </a:r>
                      <a:r>
                        <a:rPr sz="800" spc="-10" dirty="0">
                          <a:solidFill>
                            <a:srgbClr val="FFFFFF"/>
                          </a:solidFill>
                          <a:latin typeface="Calibri"/>
                          <a:cs typeface="Calibri"/>
                        </a:rPr>
                        <a:t>fewer </a:t>
                      </a:r>
                      <a:r>
                        <a:rPr sz="800" spc="10" dirty="0">
                          <a:solidFill>
                            <a:srgbClr val="FFFFFF"/>
                          </a:solidFill>
                          <a:latin typeface="Calibri"/>
                          <a:cs typeface="Calibri"/>
                        </a:rPr>
                        <a:t>miles driven per</a:t>
                      </a:r>
                      <a:r>
                        <a:rPr sz="800" spc="-90" dirty="0">
                          <a:solidFill>
                            <a:srgbClr val="FFFFFF"/>
                          </a:solidFill>
                          <a:latin typeface="Calibri"/>
                          <a:cs typeface="Calibri"/>
                        </a:rPr>
                        <a:t> </a:t>
                      </a:r>
                      <a:r>
                        <a:rPr sz="800" dirty="0">
                          <a:solidFill>
                            <a:srgbClr val="FFFFFF"/>
                          </a:solidFill>
                          <a:latin typeface="Calibri"/>
                          <a:cs typeface="Calibri"/>
                        </a:rPr>
                        <a:t>vehicle.</a:t>
                      </a:r>
                      <a:endParaRPr sz="800">
                        <a:latin typeface="Calibri"/>
                        <a:cs typeface="Calibri"/>
                      </a:endParaRPr>
                    </a:p>
                  </a:txBody>
                  <a:tcPr marL="0" marR="0" marT="92652" marB="0">
                    <a:lnT w="12700">
                      <a:solidFill>
                        <a:srgbClr val="D9DAD9"/>
                      </a:solidFill>
                      <a:prstDash val="solid"/>
                    </a:lnT>
                    <a:solidFill>
                      <a:srgbClr val="00215B"/>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bl>
          </a:graphicData>
        </a:graphic>
      </p:graphicFrame>
      <p:sp>
        <p:nvSpPr>
          <p:cNvPr id="214" name="object 214"/>
          <p:cNvSpPr txBox="1"/>
          <p:nvPr/>
        </p:nvSpPr>
        <p:spPr>
          <a:xfrm>
            <a:off x="4831238" y="2753576"/>
            <a:ext cx="2530186" cy="372218"/>
          </a:xfrm>
          <a:prstGeom prst="rect">
            <a:avLst/>
          </a:prstGeom>
        </p:spPr>
        <p:txBody>
          <a:bodyPr vert="horz" wrap="square" lIns="0" tIns="47625" rIns="0" bIns="0" rtlCol="0">
            <a:spAutoFit/>
          </a:bodyPr>
          <a:lstStyle/>
          <a:p>
            <a:pPr algn="ctr" defTabSz="623438">
              <a:spcBef>
                <a:spcPts val="375"/>
              </a:spcBef>
            </a:pPr>
            <a:r>
              <a:rPr sz="818" b="1" spc="-48" dirty="0">
                <a:solidFill>
                  <a:srgbClr val="B5292D"/>
                </a:solidFill>
                <a:latin typeface="Century Gothic"/>
                <a:cs typeface="Century Gothic"/>
              </a:rPr>
              <a:t>Red </a:t>
            </a:r>
            <a:r>
              <a:rPr sz="818" b="1" spc="-3" dirty="0">
                <a:solidFill>
                  <a:srgbClr val="B5292D"/>
                </a:solidFill>
                <a:latin typeface="Century Gothic"/>
                <a:cs typeface="Century Gothic"/>
              </a:rPr>
              <a:t>= </a:t>
            </a:r>
            <a:r>
              <a:rPr sz="818" b="1" spc="-55" dirty="0">
                <a:solidFill>
                  <a:srgbClr val="B5292D"/>
                </a:solidFill>
                <a:latin typeface="Century Gothic"/>
                <a:cs typeface="Century Gothic"/>
              </a:rPr>
              <a:t>Increase </a:t>
            </a:r>
            <a:r>
              <a:rPr sz="818" b="1" spc="-262" dirty="0">
                <a:solidFill>
                  <a:srgbClr val="3F4040"/>
                </a:solidFill>
                <a:latin typeface="Century Gothic"/>
                <a:cs typeface="Century Gothic"/>
              </a:rPr>
              <a:t>|</a:t>
            </a:r>
            <a:r>
              <a:rPr sz="818" b="1" spc="426" dirty="0">
                <a:solidFill>
                  <a:srgbClr val="3F4040"/>
                </a:solidFill>
                <a:latin typeface="Century Gothic"/>
                <a:cs typeface="Century Gothic"/>
              </a:rPr>
              <a:t> </a:t>
            </a:r>
            <a:r>
              <a:rPr sz="818" b="1" spc="-58" dirty="0">
                <a:solidFill>
                  <a:srgbClr val="007940"/>
                </a:solidFill>
                <a:latin typeface="Century Gothic"/>
                <a:cs typeface="Century Gothic"/>
              </a:rPr>
              <a:t>Green </a:t>
            </a:r>
            <a:r>
              <a:rPr sz="818" b="1" spc="-3" dirty="0">
                <a:solidFill>
                  <a:srgbClr val="007940"/>
                </a:solidFill>
                <a:latin typeface="Century Gothic"/>
                <a:cs typeface="Century Gothic"/>
              </a:rPr>
              <a:t>=</a:t>
            </a:r>
            <a:r>
              <a:rPr sz="818" b="1" spc="-17" dirty="0">
                <a:solidFill>
                  <a:srgbClr val="007940"/>
                </a:solidFill>
                <a:latin typeface="Century Gothic"/>
                <a:cs typeface="Century Gothic"/>
              </a:rPr>
              <a:t> </a:t>
            </a:r>
            <a:r>
              <a:rPr sz="818" b="1" spc="-65" dirty="0">
                <a:solidFill>
                  <a:srgbClr val="007940"/>
                </a:solidFill>
                <a:latin typeface="Century Gothic"/>
                <a:cs typeface="Century Gothic"/>
              </a:rPr>
              <a:t>Decrease</a:t>
            </a:r>
            <a:endParaRPr sz="818">
              <a:solidFill>
                <a:prstClr val="black"/>
              </a:solidFill>
              <a:latin typeface="Century Gothic"/>
              <a:cs typeface="Century Gothic"/>
            </a:endParaRPr>
          </a:p>
          <a:p>
            <a:pPr algn="ctr" defTabSz="623438">
              <a:spcBef>
                <a:spcPts val="361"/>
              </a:spcBef>
            </a:pPr>
            <a:r>
              <a:rPr sz="955" b="1" spc="-75" dirty="0">
                <a:solidFill>
                  <a:srgbClr val="585858"/>
                </a:solidFill>
                <a:latin typeface="Century Gothic"/>
                <a:cs typeface="Century Gothic"/>
              </a:rPr>
              <a:t>Average</a:t>
            </a:r>
            <a:r>
              <a:rPr sz="955" b="1" spc="-82" dirty="0">
                <a:solidFill>
                  <a:srgbClr val="585858"/>
                </a:solidFill>
                <a:latin typeface="Century Gothic"/>
                <a:cs typeface="Century Gothic"/>
              </a:rPr>
              <a:t> </a:t>
            </a:r>
            <a:r>
              <a:rPr sz="955" b="1" spc="-41" dirty="0">
                <a:solidFill>
                  <a:srgbClr val="585858"/>
                </a:solidFill>
                <a:latin typeface="Century Gothic"/>
                <a:cs typeface="Century Gothic"/>
              </a:rPr>
              <a:t>Gallons</a:t>
            </a:r>
            <a:r>
              <a:rPr sz="955" b="1" spc="-95" dirty="0">
                <a:solidFill>
                  <a:srgbClr val="585858"/>
                </a:solidFill>
                <a:latin typeface="Century Gothic"/>
                <a:cs typeface="Century Gothic"/>
              </a:rPr>
              <a:t> </a:t>
            </a:r>
            <a:r>
              <a:rPr sz="955" b="1" spc="-34" dirty="0">
                <a:solidFill>
                  <a:srgbClr val="585858"/>
                </a:solidFill>
                <a:latin typeface="Century Gothic"/>
                <a:cs typeface="Century Gothic"/>
              </a:rPr>
              <a:t>Used</a:t>
            </a:r>
            <a:r>
              <a:rPr sz="955" b="1" spc="-99" dirty="0">
                <a:solidFill>
                  <a:srgbClr val="585858"/>
                </a:solidFill>
                <a:latin typeface="Century Gothic"/>
                <a:cs typeface="Century Gothic"/>
              </a:rPr>
              <a:t> </a:t>
            </a:r>
            <a:r>
              <a:rPr sz="955" b="1" spc="-95" dirty="0">
                <a:solidFill>
                  <a:srgbClr val="585858"/>
                </a:solidFill>
                <a:latin typeface="Century Gothic"/>
                <a:cs typeface="Century Gothic"/>
              </a:rPr>
              <a:t>-</a:t>
            </a:r>
            <a:r>
              <a:rPr sz="955" b="1" spc="-78" dirty="0">
                <a:solidFill>
                  <a:srgbClr val="585858"/>
                </a:solidFill>
                <a:latin typeface="Century Gothic"/>
                <a:cs typeface="Century Gothic"/>
              </a:rPr>
              <a:t> </a:t>
            </a:r>
            <a:r>
              <a:rPr sz="955" b="1" spc="-20" dirty="0">
                <a:solidFill>
                  <a:srgbClr val="585858"/>
                </a:solidFill>
                <a:latin typeface="Century Gothic"/>
                <a:cs typeface="Century Gothic"/>
              </a:rPr>
              <a:t>Per</a:t>
            </a:r>
            <a:r>
              <a:rPr sz="955" b="1" spc="-109" dirty="0">
                <a:solidFill>
                  <a:srgbClr val="585858"/>
                </a:solidFill>
                <a:latin typeface="Century Gothic"/>
                <a:cs typeface="Century Gothic"/>
              </a:rPr>
              <a:t> </a:t>
            </a:r>
            <a:r>
              <a:rPr sz="955" b="1" spc="-61" dirty="0">
                <a:solidFill>
                  <a:srgbClr val="585858"/>
                </a:solidFill>
                <a:latin typeface="Century Gothic"/>
                <a:cs typeface="Century Gothic"/>
              </a:rPr>
              <a:t>Vehicle,</a:t>
            </a:r>
            <a:r>
              <a:rPr sz="955" b="1" spc="-95" dirty="0">
                <a:solidFill>
                  <a:srgbClr val="585858"/>
                </a:solidFill>
                <a:latin typeface="Century Gothic"/>
                <a:cs typeface="Century Gothic"/>
              </a:rPr>
              <a:t> </a:t>
            </a:r>
            <a:r>
              <a:rPr sz="955" b="1" spc="-20" dirty="0">
                <a:solidFill>
                  <a:srgbClr val="585858"/>
                </a:solidFill>
                <a:latin typeface="Century Gothic"/>
                <a:cs typeface="Century Gothic"/>
              </a:rPr>
              <a:t>Per</a:t>
            </a:r>
            <a:r>
              <a:rPr sz="955" b="1" spc="-75" dirty="0">
                <a:solidFill>
                  <a:srgbClr val="585858"/>
                </a:solidFill>
                <a:latin typeface="Century Gothic"/>
                <a:cs typeface="Century Gothic"/>
              </a:rPr>
              <a:t> </a:t>
            </a:r>
            <a:r>
              <a:rPr sz="955" b="1" spc="-85" dirty="0">
                <a:solidFill>
                  <a:srgbClr val="585858"/>
                </a:solidFill>
                <a:latin typeface="Century Gothic"/>
                <a:cs typeface="Century Gothic"/>
              </a:rPr>
              <a:t>Agency</a:t>
            </a:r>
            <a:endParaRPr sz="955">
              <a:solidFill>
                <a:prstClr val="black"/>
              </a:solidFill>
              <a:latin typeface="Century Gothic"/>
              <a:cs typeface="Century Gothic"/>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743158" y="2158615"/>
            <a:ext cx="532101" cy="0"/>
          </a:xfrm>
          <a:custGeom>
            <a:avLst/>
            <a:gdLst/>
            <a:ahLst/>
            <a:cxnLst/>
            <a:rect l="l" t="t" r="r" b="b"/>
            <a:pathLst>
              <a:path w="780415">
                <a:moveTo>
                  <a:pt x="0" y="0"/>
                </a:moveTo>
                <a:lnTo>
                  <a:pt x="780281"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 name="object 3"/>
          <p:cNvSpPr/>
          <p:nvPr/>
        </p:nvSpPr>
        <p:spPr>
          <a:xfrm>
            <a:off x="7125939" y="2158615"/>
            <a:ext cx="131185" cy="0"/>
          </a:xfrm>
          <a:custGeom>
            <a:avLst/>
            <a:gdLst/>
            <a:ahLst/>
            <a:cxnLst/>
            <a:rect l="l" t="t" r="r" b="b"/>
            <a:pathLst>
              <a:path w="192404">
                <a:moveTo>
                  <a:pt x="0" y="0"/>
                </a:moveTo>
                <a:lnTo>
                  <a:pt x="192024"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 name="object 4"/>
          <p:cNvSpPr/>
          <p:nvPr/>
        </p:nvSpPr>
        <p:spPr>
          <a:xfrm>
            <a:off x="6508719" y="2158615"/>
            <a:ext cx="131185" cy="0"/>
          </a:xfrm>
          <a:custGeom>
            <a:avLst/>
            <a:gdLst/>
            <a:ahLst/>
            <a:cxnLst/>
            <a:rect l="l" t="t" r="r" b="b"/>
            <a:pathLst>
              <a:path w="192404">
                <a:moveTo>
                  <a:pt x="0" y="0"/>
                </a:moveTo>
                <a:lnTo>
                  <a:pt x="192024"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 name="object 5"/>
          <p:cNvSpPr/>
          <p:nvPr/>
        </p:nvSpPr>
        <p:spPr>
          <a:xfrm>
            <a:off x="5891499" y="2158615"/>
            <a:ext cx="132051" cy="0"/>
          </a:xfrm>
          <a:custGeom>
            <a:avLst/>
            <a:gdLst/>
            <a:ahLst/>
            <a:cxnLst/>
            <a:rect l="l" t="t" r="r" b="b"/>
            <a:pathLst>
              <a:path w="193675">
                <a:moveTo>
                  <a:pt x="0" y="0"/>
                </a:moveTo>
                <a:lnTo>
                  <a:pt x="193548"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 name="object 6"/>
          <p:cNvSpPr/>
          <p:nvPr/>
        </p:nvSpPr>
        <p:spPr>
          <a:xfrm>
            <a:off x="5275318" y="2158615"/>
            <a:ext cx="131185" cy="0"/>
          </a:xfrm>
          <a:custGeom>
            <a:avLst/>
            <a:gdLst/>
            <a:ahLst/>
            <a:cxnLst/>
            <a:rect l="l" t="t" r="r" b="b"/>
            <a:pathLst>
              <a:path w="192405">
                <a:moveTo>
                  <a:pt x="0" y="0"/>
                </a:moveTo>
                <a:lnTo>
                  <a:pt x="192024"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7" name="object 7"/>
          <p:cNvSpPr/>
          <p:nvPr/>
        </p:nvSpPr>
        <p:spPr>
          <a:xfrm>
            <a:off x="4257004" y="2158615"/>
            <a:ext cx="532101" cy="0"/>
          </a:xfrm>
          <a:custGeom>
            <a:avLst/>
            <a:gdLst/>
            <a:ahLst/>
            <a:cxnLst/>
            <a:rect l="l" t="t" r="r" b="b"/>
            <a:pathLst>
              <a:path w="780414">
                <a:moveTo>
                  <a:pt x="0" y="0"/>
                </a:moveTo>
                <a:lnTo>
                  <a:pt x="780294"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8" name="object 8"/>
          <p:cNvSpPr/>
          <p:nvPr/>
        </p:nvSpPr>
        <p:spPr>
          <a:xfrm>
            <a:off x="7743158" y="1997556"/>
            <a:ext cx="532101" cy="0"/>
          </a:xfrm>
          <a:custGeom>
            <a:avLst/>
            <a:gdLst/>
            <a:ahLst/>
            <a:cxnLst/>
            <a:rect l="l" t="t" r="r" b="b"/>
            <a:pathLst>
              <a:path w="780415">
                <a:moveTo>
                  <a:pt x="0" y="0"/>
                </a:moveTo>
                <a:lnTo>
                  <a:pt x="780281"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9" name="object 9"/>
          <p:cNvSpPr/>
          <p:nvPr/>
        </p:nvSpPr>
        <p:spPr>
          <a:xfrm>
            <a:off x="7125939" y="1997556"/>
            <a:ext cx="131185" cy="0"/>
          </a:xfrm>
          <a:custGeom>
            <a:avLst/>
            <a:gdLst/>
            <a:ahLst/>
            <a:cxnLst/>
            <a:rect l="l" t="t" r="r" b="b"/>
            <a:pathLst>
              <a:path w="192404">
                <a:moveTo>
                  <a:pt x="0" y="0"/>
                </a:moveTo>
                <a:lnTo>
                  <a:pt x="192024"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0" name="object 10"/>
          <p:cNvSpPr/>
          <p:nvPr/>
        </p:nvSpPr>
        <p:spPr>
          <a:xfrm>
            <a:off x="6508719" y="1997556"/>
            <a:ext cx="131185" cy="0"/>
          </a:xfrm>
          <a:custGeom>
            <a:avLst/>
            <a:gdLst/>
            <a:ahLst/>
            <a:cxnLst/>
            <a:rect l="l" t="t" r="r" b="b"/>
            <a:pathLst>
              <a:path w="192404">
                <a:moveTo>
                  <a:pt x="0" y="0"/>
                </a:moveTo>
                <a:lnTo>
                  <a:pt x="192024"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1" name="object 11"/>
          <p:cNvSpPr/>
          <p:nvPr/>
        </p:nvSpPr>
        <p:spPr>
          <a:xfrm>
            <a:off x="5891499" y="1997556"/>
            <a:ext cx="132051" cy="0"/>
          </a:xfrm>
          <a:custGeom>
            <a:avLst/>
            <a:gdLst/>
            <a:ahLst/>
            <a:cxnLst/>
            <a:rect l="l" t="t" r="r" b="b"/>
            <a:pathLst>
              <a:path w="193675">
                <a:moveTo>
                  <a:pt x="0" y="0"/>
                </a:moveTo>
                <a:lnTo>
                  <a:pt x="193548"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2" name="object 12"/>
          <p:cNvSpPr/>
          <p:nvPr/>
        </p:nvSpPr>
        <p:spPr>
          <a:xfrm>
            <a:off x="5275318" y="1997556"/>
            <a:ext cx="131185" cy="0"/>
          </a:xfrm>
          <a:custGeom>
            <a:avLst/>
            <a:gdLst/>
            <a:ahLst/>
            <a:cxnLst/>
            <a:rect l="l" t="t" r="r" b="b"/>
            <a:pathLst>
              <a:path w="192405">
                <a:moveTo>
                  <a:pt x="0" y="0"/>
                </a:moveTo>
                <a:lnTo>
                  <a:pt x="192024"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3" name="object 13"/>
          <p:cNvSpPr/>
          <p:nvPr/>
        </p:nvSpPr>
        <p:spPr>
          <a:xfrm>
            <a:off x="4257004" y="1997556"/>
            <a:ext cx="532101" cy="0"/>
          </a:xfrm>
          <a:custGeom>
            <a:avLst/>
            <a:gdLst/>
            <a:ahLst/>
            <a:cxnLst/>
            <a:rect l="l" t="t" r="r" b="b"/>
            <a:pathLst>
              <a:path w="780414">
                <a:moveTo>
                  <a:pt x="0" y="0"/>
                </a:moveTo>
                <a:lnTo>
                  <a:pt x="780294"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4" name="object 14"/>
          <p:cNvSpPr/>
          <p:nvPr/>
        </p:nvSpPr>
        <p:spPr>
          <a:xfrm>
            <a:off x="7743158" y="1837535"/>
            <a:ext cx="532101" cy="0"/>
          </a:xfrm>
          <a:custGeom>
            <a:avLst/>
            <a:gdLst/>
            <a:ahLst/>
            <a:cxnLst/>
            <a:rect l="l" t="t" r="r" b="b"/>
            <a:pathLst>
              <a:path w="780415">
                <a:moveTo>
                  <a:pt x="0" y="0"/>
                </a:moveTo>
                <a:lnTo>
                  <a:pt x="780281"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5" name="object 15"/>
          <p:cNvSpPr/>
          <p:nvPr/>
        </p:nvSpPr>
        <p:spPr>
          <a:xfrm>
            <a:off x="7125939" y="1837535"/>
            <a:ext cx="131185" cy="0"/>
          </a:xfrm>
          <a:custGeom>
            <a:avLst/>
            <a:gdLst/>
            <a:ahLst/>
            <a:cxnLst/>
            <a:rect l="l" t="t" r="r" b="b"/>
            <a:pathLst>
              <a:path w="192404">
                <a:moveTo>
                  <a:pt x="0" y="0"/>
                </a:moveTo>
                <a:lnTo>
                  <a:pt x="192024"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6" name="object 16"/>
          <p:cNvSpPr/>
          <p:nvPr/>
        </p:nvSpPr>
        <p:spPr>
          <a:xfrm>
            <a:off x="6508719" y="1837535"/>
            <a:ext cx="131185" cy="0"/>
          </a:xfrm>
          <a:custGeom>
            <a:avLst/>
            <a:gdLst/>
            <a:ahLst/>
            <a:cxnLst/>
            <a:rect l="l" t="t" r="r" b="b"/>
            <a:pathLst>
              <a:path w="192404">
                <a:moveTo>
                  <a:pt x="0" y="0"/>
                </a:moveTo>
                <a:lnTo>
                  <a:pt x="192024"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7" name="object 17"/>
          <p:cNvSpPr/>
          <p:nvPr/>
        </p:nvSpPr>
        <p:spPr>
          <a:xfrm>
            <a:off x="5891499" y="1837535"/>
            <a:ext cx="132051" cy="0"/>
          </a:xfrm>
          <a:custGeom>
            <a:avLst/>
            <a:gdLst/>
            <a:ahLst/>
            <a:cxnLst/>
            <a:rect l="l" t="t" r="r" b="b"/>
            <a:pathLst>
              <a:path w="193675">
                <a:moveTo>
                  <a:pt x="0" y="0"/>
                </a:moveTo>
                <a:lnTo>
                  <a:pt x="193548"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8" name="object 18"/>
          <p:cNvSpPr/>
          <p:nvPr/>
        </p:nvSpPr>
        <p:spPr>
          <a:xfrm>
            <a:off x="5275318" y="1837535"/>
            <a:ext cx="131185" cy="0"/>
          </a:xfrm>
          <a:custGeom>
            <a:avLst/>
            <a:gdLst/>
            <a:ahLst/>
            <a:cxnLst/>
            <a:rect l="l" t="t" r="r" b="b"/>
            <a:pathLst>
              <a:path w="192405">
                <a:moveTo>
                  <a:pt x="0" y="0"/>
                </a:moveTo>
                <a:lnTo>
                  <a:pt x="192024"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9" name="object 19"/>
          <p:cNvSpPr/>
          <p:nvPr/>
        </p:nvSpPr>
        <p:spPr>
          <a:xfrm>
            <a:off x="4257004" y="1837535"/>
            <a:ext cx="532101" cy="0"/>
          </a:xfrm>
          <a:custGeom>
            <a:avLst/>
            <a:gdLst/>
            <a:ahLst/>
            <a:cxnLst/>
            <a:rect l="l" t="t" r="r" b="b"/>
            <a:pathLst>
              <a:path w="780414">
                <a:moveTo>
                  <a:pt x="0" y="0"/>
                </a:moveTo>
                <a:lnTo>
                  <a:pt x="780294"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20" name="object 20"/>
          <p:cNvSpPr/>
          <p:nvPr/>
        </p:nvSpPr>
        <p:spPr>
          <a:xfrm>
            <a:off x="7125939" y="1677515"/>
            <a:ext cx="1149494" cy="0"/>
          </a:xfrm>
          <a:custGeom>
            <a:avLst/>
            <a:gdLst/>
            <a:ahLst/>
            <a:cxnLst/>
            <a:rect l="l" t="t" r="r" b="b"/>
            <a:pathLst>
              <a:path w="1685925">
                <a:moveTo>
                  <a:pt x="0" y="0"/>
                </a:moveTo>
                <a:lnTo>
                  <a:pt x="168553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21" name="object 21"/>
          <p:cNvSpPr/>
          <p:nvPr/>
        </p:nvSpPr>
        <p:spPr>
          <a:xfrm>
            <a:off x="6508719" y="1677515"/>
            <a:ext cx="131185" cy="0"/>
          </a:xfrm>
          <a:custGeom>
            <a:avLst/>
            <a:gdLst/>
            <a:ahLst/>
            <a:cxnLst/>
            <a:rect l="l" t="t" r="r" b="b"/>
            <a:pathLst>
              <a:path w="192404">
                <a:moveTo>
                  <a:pt x="0" y="0"/>
                </a:moveTo>
                <a:lnTo>
                  <a:pt x="192024"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22" name="object 22"/>
          <p:cNvSpPr/>
          <p:nvPr/>
        </p:nvSpPr>
        <p:spPr>
          <a:xfrm>
            <a:off x="5891499" y="1677515"/>
            <a:ext cx="132051" cy="0"/>
          </a:xfrm>
          <a:custGeom>
            <a:avLst/>
            <a:gdLst/>
            <a:ahLst/>
            <a:cxnLst/>
            <a:rect l="l" t="t" r="r" b="b"/>
            <a:pathLst>
              <a:path w="193675">
                <a:moveTo>
                  <a:pt x="0" y="0"/>
                </a:moveTo>
                <a:lnTo>
                  <a:pt x="193548"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23" name="object 23"/>
          <p:cNvSpPr/>
          <p:nvPr/>
        </p:nvSpPr>
        <p:spPr>
          <a:xfrm>
            <a:off x="4257004" y="1677515"/>
            <a:ext cx="1149494" cy="0"/>
          </a:xfrm>
          <a:custGeom>
            <a:avLst/>
            <a:gdLst/>
            <a:ahLst/>
            <a:cxnLst/>
            <a:rect l="l" t="t" r="r" b="b"/>
            <a:pathLst>
              <a:path w="1685925">
                <a:moveTo>
                  <a:pt x="0" y="0"/>
                </a:moveTo>
                <a:lnTo>
                  <a:pt x="168555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24" name="object 24"/>
          <p:cNvSpPr/>
          <p:nvPr/>
        </p:nvSpPr>
        <p:spPr>
          <a:xfrm>
            <a:off x="7125939" y="1516457"/>
            <a:ext cx="1149494" cy="0"/>
          </a:xfrm>
          <a:custGeom>
            <a:avLst/>
            <a:gdLst/>
            <a:ahLst/>
            <a:cxnLst/>
            <a:rect l="l" t="t" r="r" b="b"/>
            <a:pathLst>
              <a:path w="1685925">
                <a:moveTo>
                  <a:pt x="0" y="0"/>
                </a:moveTo>
                <a:lnTo>
                  <a:pt x="168553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25" name="object 25"/>
          <p:cNvSpPr/>
          <p:nvPr/>
        </p:nvSpPr>
        <p:spPr>
          <a:xfrm>
            <a:off x="6508719" y="1516457"/>
            <a:ext cx="131185" cy="0"/>
          </a:xfrm>
          <a:custGeom>
            <a:avLst/>
            <a:gdLst/>
            <a:ahLst/>
            <a:cxnLst/>
            <a:rect l="l" t="t" r="r" b="b"/>
            <a:pathLst>
              <a:path w="192404">
                <a:moveTo>
                  <a:pt x="0" y="0"/>
                </a:moveTo>
                <a:lnTo>
                  <a:pt x="192024"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26" name="object 26"/>
          <p:cNvSpPr/>
          <p:nvPr/>
        </p:nvSpPr>
        <p:spPr>
          <a:xfrm>
            <a:off x="5891499" y="1516457"/>
            <a:ext cx="132051" cy="0"/>
          </a:xfrm>
          <a:custGeom>
            <a:avLst/>
            <a:gdLst/>
            <a:ahLst/>
            <a:cxnLst/>
            <a:rect l="l" t="t" r="r" b="b"/>
            <a:pathLst>
              <a:path w="193675">
                <a:moveTo>
                  <a:pt x="0" y="0"/>
                </a:moveTo>
                <a:lnTo>
                  <a:pt x="193548"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27" name="object 27"/>
          <p:cNvSpPr/>
          <p:nvPr/>
        </p:nvSpPr>
        <p:spPr>
          <a:xfrm>
            <a:off x="4257004" y="1516457"/>
            <a:ext cx="1149494" cy="0"/>
          </a:xfrm>
          <a:custGeom>
            <a:avLst/>
            <a:gdLst/>
            <a:ahLst/>
            <a:cxnLst/>
            <a:rect l="l" t="t" r="r" b="b"/>
            <a:pathLst>
              <a:path w="1685925">
                <a:moveTo>
                  <a:pt x="0" y="0"/>
                </a:moveTo>
                <a:lnTo>
                  <a:pt x="168555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28" name="object 28"/>
          <p:cNvSpPr/>
          <p:nvPr/>
        </p:nvSpPr>
        <p:spPr>
          <a:xfrm>
            <a:off x="7125939" y="1356436"/>
            <a:ext cx="1149494" cy="0"/>
          </a:xfrm>
          <a:custGeom>
            <a:avLst/>
            <a:gdLst/>
            <a:ahLst/>
            <a:cxnLst/>
            <a:rect l="l" t="t" r="r" b="b"/>
            <a:pathLst>
              <a:path w="1685925">
                <a:moveTo>
                  <a:pt x="0" y="0"/>
                </a:moveTo>
                <a:lnTo>
                  <a:pt x="168553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29" name="object 29"/>
          <p:cNvSpPr/>
          <p:nvPr/>
        </p:nvSpPr>
        <p:spPr>
          <a:xfrm>
            <a:off x="6508719" y="1356436"/>
            <a:ext cx="131185" cy="0"/>
          </a:xfrm>
          <a:custGeom>
            <a:avLst/>
            <a:gdLst/>
            <a:ahLst/>
            <a:cxnLst/>
            <a:rect l="l" t="t" r="r" b="b"/>
            <a:pathLst>
              <a:path w="192404">
                <a:moveTo>
                  <a:pt x="0" y="0"/>
                </a:moveTo>
                <a:lnTo>
                  <a:pt x="192024"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0" name="object 30"/>
          <p:cNvSpPr/>
          <p:nvPr/>
        </p:nvSpPr>
        <p:spPr>
          <a:xfrm>
            <a:off x="5891499" y="1356436"/>
            <a:ext cx="132051" cy="0"/>
          </a:xfrm>
          <a:custGeom>
            <a:avLst/>
            <a:gdLst/>
            <a:ahLst/>
            <a:cxnLst/>
            <a:rect l="l" t="t" r="r" b="b"/>
            <a:pathLst>
              <a:path w="193675">
                <a:moveTo>
                  <a:pt x="0" y="0"/>
                </a:moveTo>
                <a:lnTo>
                  <a:pt x="193548"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1" name="object 31"/>
          <p:cNvSpPr/>
          <p:nvPr/>
        </p:nvSpPr>
        <p:spPr>
          <a:xfrm>
            <a:off x="4257004" y="1356436"/>
            <a:ext cx="1149494" cy="0"/>
          </a:xfrm>
          <a:custGeom>
            <a:avLst/>
            <a:gdLst/>
            <a:ahLst/>
            <a:cxnLst/>
            <a:rect l="l" t="t" r="r" b="b"/>
            <a:pathLst>
              <a:path w="1685925">
                <a:moveTo>
                  <a:pt x="0" y="0"/>
                </a:moveTo>
                <a:lnTo>
                  <a:pt x="168555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2" name="object 32"/>
          <p:cNvSpPr/>
          <p:nvPr/>
        </p:nvSpPr>
        <p:spPr>
          <a:xfrm>
            <a:off x="7125939" y="1196417"/>
            <a:ext cx="1149494" cy="0"/>
          </a:xfrm>
          <a:custGeom>
            <a:avLst/>
            <a:gdLst/>
            <a:ahLst/>
            <a:cxnLst/>
            <a:rect l="l" t="t" r="r" b="b"/>
            <a:pathLst>
              <a:path w="1685925">
                <a:moveTo>
                  <a:pt x="0" y="0"/>
                </a:moveTo>
                <a:lnTo>
                  <a:pt x="168553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3" name="object 33"/>
          <p:cNvSpPr/>
          <p:nvPr/>
        </p:nvSpPr>
        <p:spPr>
          <a:xfrm>
            <a:off x="4257003" y="1196417"/>
            <a:ext cx="2382982" cy="0"/>
          </a:xfrm>
          <a:custGeom>
            <a:avLst/>
            <a:gdLst/>
            <a:ahLst/>
            <a:cxnLst/>
            <a:rect l="l" t="t" r="r" b="b"/>
            <a:pathLst>
              <a:path w="3495040">
                <a:moveTo>
                  <a:pt x="0" y="0"/>
                </a:moveTo>
                <a:lnTo>
                  <a:pt x="3494538"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4" name="object 34"/>
          <p:cNvSpPr/>
          <p:nvPr/>
        </p:nvSpPr>
        <p:spPr>
          <a:xfrm>
            <a:off x="7125939" y="1035358"/>
            <a:ext cx="1149494" cy="0"/>
          </a:xfrm>
          <a:custGeom>
            <a:avLst/>
            <a:gdLst/>
            <a:ahLst/>
            <a:cxnLst/>
            <a:rect l="l" t="t" r="r" b="b"/>
            <a:pathLst>
              <a:path w="1685925">
                <a:moveTo>
                  <a:pt x="0" y="0"/>
                </a:moveTo>
                <a:lnTo>
                  <a:pt x="168553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5" name="object 35"/>
          <p:cNvSpPr/>
          <p:nvPr/>
        </p:nvSpPr>
        <p:spPr>
          <a:xfrm>
            <a:off x="4257003" y="1035358"/>
            <a:ext cx="2382982" cy="0"/>
          </a:xfrm>
          <a:custGeom>
            <a:avLst/>
            <a:gdLst/>
            <a:ahLst/>
            <a:cxnLst/>
            <a:rect l="l" t="t" r="r" b="b"/>
            <a:pathLst>
              <a:path w="3495040">
                <a:moveTo>
                  <a:pt x="0" y="0"/>
                </a:moveTo>
                <a:lnTo>
                  <a:pt x="3494538"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6" name="object 36"/>
          <p:cNvSpPr/>
          <p:nvPr/>
        </p:nvSpPr>
        <p:spPr>
          <a:xfrm>
            <a:off x="4257004" y="2318634"/>
            <a:ext cx="4018251" cy="0"/>
          </a:xfrm>
          <a:custGeom>
            <a:avLst/>
            <a:gdLst/>
            <a:ahLst/>
            <a:cxnLst/>
            <a:rect l="l" t="t" r="r" b="b"/>
            <a:pathLst>
              <a:path w="5893434">
                <a:moveTo>
                  <a:pt x="0" y="0"/>
                </a:moveTo>
                <a:lnTo>
                  <a:pt x="5893308"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7" name="object 37"/>
          <p:cNvSpPr txBox="1"/>
          <p:nvPr/>
        </p:nvSpPr>
        <p:spPr>
          <a:xfrm>
            <a:off x="4789023" y="1837536"/>
            <a:ext cx="486641" cy="298107"/>
          </a:xfrm>
          <a:prstGeom prst="rect">
            <a:avLst/>
          </a:prstGeom>
          <a:solidFill>
            <a:srgbClr val="B1292D"/>
          </a:solidFill>
        </p:spPr>
        <p:txBody>
          <a:bodyPr vert="horz" wrap="square" lIns="0" tIns="4330" rIns="0" bIns="0" rtlCol="0">
            <a:spAutoFit/>
          </a:bodyPr>
          <a:lstStyle/>
          <a:p>
            <a:pPr defTabSz="623438">
              <a:spcBef>
                <a:spcPts val="34"/>
              </a:spcBef>
            </a:pPr>
            <a:endParaRPr sz="1091">
              <a:solidFill>
                <a:prstClr val="black"/>
              </a:solidFill>
              <a:latin typeface="Times New Roman"/>
              <a:cs typeface="Times New Roman"/>
            </a:endParaRPr>
          </a:p>
          <a:p>
            <a:pPr marL="112132" defTabSz="623438"/>
            <a:r>
              <a:rPr sz="818" b="1" spc="-7" dirty="0">
                <a:solidFill>
                  <a:srgbClr val="FFFFFF"/>
                </a:solidFill>
                <a:latin typeface="Century Gothic"/>
                <a:cs typeface="Century Gothic"/>
              </a:rPr>
              <a:t>23.07</a:t>
            </a:r>
            <a:endParaRPr sz="818">
              <a:solidFill>
                <a:prstClr val="black"/>
              </a:solidFill>
              <a:latin typeface="Century Gothic"/>
              <a:cs typeface="Century Gothic"/>
            </a:endParaRPr>
          </a:p>
        </p:txBody>
      </p:sp>
      <p:sp>
        <p:nvSpPr>
          <p:cNvPr id="38" name="object 38"/>
          <p:cNvSpPr txBox="1"/>
          <p:nvPr/>
        </p:nvSpPr>
        <p:spPr>
          <a:xfrm>
            <a:off x="5406243" y="1227591"/>
            <a:ext cx="485342" cy="629531"/>
          </a:xfrm>
          <a:prstGeom prst="rect">
            <a:avLst/>
          </a:prstGeom>
          <a:solidFill>
            <a:srgbClr val="007934"/>
          </a:solidFill>
        </p:spPr>
        <p:txBody>
          <a:bodyPr vert="horz" wrap="square" lIns="0" tIns="0" rIns="0" bIns="0" rtlCol="0">
            <a:spAutoFit/>
          </a:bodyPr>
          <a:lstStyle/>
          <a:p>
            <a:pPr defTabSz="623438"/>
            <a:endParaRPr sz="1023">
              <a:solidFill>
                <a:prstClr val="black"/>
              </a:solidFill>
              <a:latin typeface="Times New Roman"/>
              <a:cs typeface="Times New Roman"/>
            </a:endParaRPr>
          </a:p>
          <a:p>
            <a:pPr defTabSz="623438"/>
            <a:endParaRPr sz="1023">
              <a:solidFill>
                <a:prstClr val="black"/>
              </a:solidFill>
              <a:latin typeface="Times New Roman"/>
              <a:cs typeface="Times New Roman"/>
            </a:endParaRPr>
          </a:p>
          <a:p>
            <a:pPr defTabSz="623438">
              <a:spcBef>
                <a:spcPts val="17"/>
              </a:spcBef>
            </a:pPr>
            <a:endParaRPr sz="1227">
              <a:solidFill>
                <a:prstClr val="black"/>
              </a:solidFill>
              <a:latin typeface="Times New Roman"/>
              <a:cs typeface="Times New Roman"/>
            </a:endParaRPr>
          </a:p>
          <a:p>
            <a:pPr marL="112132" defTabSz="623438"/>
            <a:r>
              <a:rPr sz="818" b="1" spc="-7" dirty="0">
                <a:solidFill>
                  <a:srgbClr val="FFFFFF"/>
                </a:solidFill>
                <a:latin typeface="Century Gothic"/>
                <a:cs typeface="Century Gothic"/>
              </a:rPr>
              <a:t>24.90</a:t>
            </a:r>
            <a:endParaRPr sz="818">
              <a:solidFill>
                <a:prstClr val="black"/>
              </a:solidFill>
              <a:latin typeface="Century Gothic"/>
              <a:cs typeface="Century Gothic"/>
            </a:endParaRPr>
          </a:p>
        </p:txBody>
      </p:sp>
      <p:sp>
        <p:nvSpPr>
          <p:cNvPr id="39" name="object 39"/>
          <p:cNvSpPr txBox="1"/>
          <p:nvPr/>
        </p:nvSpPr>
        <p:spPr>
          <a:xfrm>
            <a:off x="6023462" y="1199664"/>
            <a:ext cx="485342" cy="650627"/>
          </a:xfrm>
          <a:prstGeom prst="rect">
            <a:avLst/>
          </a:prstGeom>
          <a:solidFill>
            <a:srgbClr val="7AACD2"/>
          </a:solidFill>
        </p:spPr>
        <p:txBody>
          <a:bodyPr vert="horz" wrap="square" lIns="0" tIns="0" rIns="0" bIns="0" rtlCol="0">
            <a:spAutoFit/>
          </a:bodyPr>
          <a:lstStyle/>
          <a:p>
            <a:pPr defTabSz="623438"/>
            <a:endParaRPr sz="1023">
              <a:solidFill>
                <a:prstClr val="black"/>
              </a:solidFill>
              <a:latin typeface="Times New Roman"/>
              <a:cs typeface="Times New Roman"/>
            </a:endParaRPr>
          </a:p>
          <a:p>
            <a:pPr defTabSz="623438"/>
            <a:endParaRPr sz="1023">
              <a:solidFill>
                <a:prstClr val="black"/>
              </a:solidFill>
              <a:latin typeface="Times New Roman"/>
              <a:cs typeface="Times New Roman"/>
            </a:endParaRPr>
          </a:p>
          <a:p>
            <a:pPr defTabSz="623438">
              <a:spcBef>
                <a:spcPts val="3"/>
              </a:spcBef>
            </a:pPr>
            <a:endParaRPr sz="1364">
              <a:solidFill>
                <a:prstClr val="black"/>
              </a:solidFill>
              <a:latin typeface="Times New Roman"/>
              <a:cs typeface="Times New Roman"/>
            </a:endParaRPr>
          </a:p>
          <a:p>
            <a:pPr marL="111699" defTabSz="623438"/>
            <a:r>
              <a:rPr sz="818" b="1" spc="-7" dirty="0">
                <a:solidFill>
                  <a:srgbClr val="FFFFFF"/>
                </a:solidFill>
                <a:latin typeface="Century Gothic"/>
                <a:cs typeface="Century Gothic"/>
              </a:rPr>
              <a:t>24.96</a:t>
            </a:r>
            <a:endParaRPr sz="818">
              <a:solidFill>
                <a:prstClr val="black"/>
              </a:solidFill>
              <a:latin typeface="Century Gothic"/>
              <a:cs typeface="Century Gothic"/>
            </a:endParaRPr>
          </a:p>
        </p:txBody>
      </p:sp>
      <p:sp>
        <p:nvSpPr>
          <p:cNvPr id="40" name="object 40"/>
          <p:cNvSpPr txBox="1"/>
          <p:nvPr/>
        </p:nvSpPr>
        <p:spPr>
          <a:xfrm>
            <a:off x="6639643" y="971975"/>
            <a:ext cx="486641" cy="765979"/>
          </a:xfrm>
          <a:prstGeom prst="rect">
            <a:avLst/>
          </a:prstGeom>
          <a:solidFill>
            <a:srgbClr val="001F5C"/>
          </a:solidFill>
        </p:spPr>
        <p:txBody>
          <a:bodyPr vert="horz" wrap="square" lIns="0" tIns="0" rIns="0" bIns="0" rtlCol="0">
            <a:spAutoFit/>
          </a:bodyPr>
          <a:lstStyle/>
          <a:p>
            <a:pPr defTabSz="623438"/>
            <a:endParaRPr sz="1023">
              <a:solidFill>
                <a:prstClr val="black"/>
              </a:solidFill>
              <a:latin typeface="Times New Roman"/>
              <a:cs typeface="Times New Roman"/>
            </a:endParaRPr>
          </a:p>
          <a:p>
            <a:pPr defTabSz="623438"/>
            <a:endParaRPr sz="1023">
              <a:solidFill>
                <a:prstClr val="black"/>
              </a:solidFill>
              <a:latin typeface="Times New Roman"/>
              <a:cs typeface="Times New Roman"/>
            </a:endParaRPr>
          </a:p>
          <a:p>
            <a:pPr defTabSz="623438"/>
            <a:endParaRPr sz="1023">
              <a:solidFill>
                <a:prstClr val="black"/>
              </a:solidFill>
              <a:latin typeface="Times New Roman"/>
              <a:cs typeface="Times New Roman"/>
            </a:endParaRPr>
          </a:p>
          <a:p>
            <a:pPr defTabSz="623438"/>
            <a:endParaRPr sz="1091">
              <a:solidFill>
                <a:prstClr val="black"/>
              </a:solidFill>
              <a:latin typeface="Times New Roman"/>
              <a:cs typeface="Times New Roman"/>
            </a:endParaRPr>
          </a:p>
          <a:p>
            <a:pPr marL="112565" defTabSz="623438"/>
            <a:r>
              <a:rPr sz="818" b="1" spc="-7" dirty="0">
                <a:solidFill>
                  <a:srgbClr val="FFFFFF"/>
                </a:solidFill>
                <a:latin typeface="Century Gothic"/>
                <a:cs typeface="Century Gothic"/>
              </a:rPr>
              <a:t>25.70</a:t>
            </a:r>
            <a:endParaRPr sz="818">
              <a:solidFill>
                <a:prstClr val="black"/>
              </a:solidFill>
              <a:latin typeface="Century Gothic"/>
              <a:cs typeface="Century Gothic"/>
            </a:endParaRPr>
          </a:p>
        </p:txBody>
      </p:sp>
      <p:sp>
        <p:nvSpPr>
          <p:cNvPr id="41" name="object 41"/>
          <p:cNvSpPr txBox="1"/>
          <p:nvPr/>
        </p:nvSpPr>
        <p:spPr>
          <a:xfrm>
            <a:off x="7256863" y="1805325"/>
            <a:ext cx="486641" cy="324268"/>
          </a:xfrm>
          <a:prstGeom prst="rect">
            <a:avLst/>
          </a:prstGeom>
          <a:solidFill>
            <a:srgbClr val="C79211"/>
          </a:solidFill>
        </p:spPr>
        <p:txBody>
          <a:bodyPr vert="horz" wrap="square" lIns="0" tIns="4330" rIns="0" bIns="0" rtlCol="0">
            <a:spAutoFit/>
          </a:bodyPr>
          <a:lstStyle/>
          <a:p>
            <a:pPr defTabSz="623438">
              <a:spcBef>
                <a:spcPts val="34"/>
              </a:spcBef>
            </a:pPr>
            <a:endParaRPr sz="1261">
              <a:solidFill>
                <a:prstClr val="black"/>
              </a:solidFill>
              <a:latin typeface="Times New Roman"/>
              <a:cs typeface="Times New Roman"/>
            </a:endParaRPr>
          </a:p>
          <a:p>
            <a:pPr marL="103473" defTabSz="623438"/>
            <a:r>
              <a:rPr sz="818" b="1" spc="-7" dirty="0">
                <a:solidFill>
                  <a:srgbClr val="FFFFFF"/>
                </a:solidFill>
                <a:latin typeface="Century Gothic"/>
                <a:cs typeface="Century Gothic"/>
              </a:rPr>
              <a:t>23.10</a:t>
            </a:r>
            <a:endParaRPr sz="818">
              <a:solidFill>
                <a:prstClr val="black"/>
              </a:solidFill>
              <a:latin typeface="Century Gothic"/>
              <a:cs typeface="Century Gothic"/>
            </a:endParaRPr>
          </a:p>
        </p:txBody>
      </p:sp>
      <p:sp>
        <p:nvSpPr>
          <p:cNvPr id="42" name="object 42"/>
          <p:cNvSpPr txBox="1"/>
          <p:nvPr/>
        </p:nvSpPr>
        <p:spPr>
          <a:xfrm>
            <a:off x="3871376" y="759698"/>
            <a:ext cx="276225" cy="1649519"/>
          </a:xfrm>
          <a:prstGeom prst="rect">
            <a:avLst/>
          </a:prstGeom>
        </p:spPr>
        <p:txBody>
          <a:bodyPr vert="horz" wrap="square" lIns="0" tIns="44161" rIns="0" bIns="0" rtlCol="0">
            <a:spAutoFit/>
          </a:bodyPr>
          <a:lstStyle/>
          <a:p>
            <a:pPr marL="8659" defTabSz="623438">
              <a:spcBef>
                <a:spcPts val="347"/>
              </a:spcBef>
            </a:pPr>
            <a:r>
              <a:rPr sz="818" spc="41" dirty="0">
                <a:solidFill>
                  <a:srgbClr val="585858"/>
                </a:solidFill>
                <a:latin typeface="Calibri"/>
                <a:cs typeface="Calibri"/>
              </a:rPr>
              <a:t>2</a:t>
            </a:r>
            <a:r>
              <a:rPr sz="818" spc="31" dirty="0">
                <a:solidFill>
                  <a:srgbClr val="585858"/>
                </a:solidFill>
                <a:latin typeface="Calibri"/>
                <a:cs typeface="Calibri"/>
              </a:rPr>
              <a:t>6</a:t>
            </a:r>
            <a:r>
              <a:rPr sz="818" spc="3" dirty="0">
                <a:solidFill>
                  <a:srgbClr val="585858"/>
                </a:solidFill>
                <a:latin typeface="Calibri"/>
                <a:cs typeface="Calibri"/>
              </a:rPr>
              <a:t>.</a:t>
            </a:r>
            <a:r>
              <a:rPr sz="818" spc="41" dirty="0">
                <a:solidFill>
                  <a:srgbClr val="585858"/>
                </a:solidFill>
                <a:latin typeface="Calibri"/>
                <a:cs typeface="Calibri"/>
              </a:rPr>
              <a:t>00</a:t>
            </a:r>
            <a:endParaRPr sz="818">
              <a:solidFill>
                <a:prstClr val="black"/>
              </a:solidFill>
              <a:latin typeface="Calibri"/>
              <a:cs typeface="Calibri"/>
            </a:endParaRPr>
          </a:p>
          <a:p>
            <a:pPr marL="8659" defTabSz="623438">
              <a:spcBef>
                <a:spcPts val="279"/>
              </a:spcBef>
            </a:pPr>
            <a:r>
              <a:rPr sz="818" spc="41" dirty="0">
                <a:solidFill>
                  <a:srgbClr val="585858"/>
                </a:solidFill>
                <a:latin typeface="Calibri"/>
                <a:cs typeface="Calibri"/>
              </a:rPr>
              <a:t>2</a:t>
            </a:r>
            <a:r>
              <a:rPr sz="818" spc="31" dirty="0">
                <a:solidFill>
                  <a:srgbClr val="585858"/>
                </a:solidFill>
                <a:latin typeface="Calibri"/>
                <a:cs typeface="Calibri"/>
              </a:rPr>
              <a:t>5</a:t>
            </a:r>
            <a:r>
              <a:rPr sz="818" spc="3" dirty="0">
                <a:solidFill>
                  <a:srgbClr val="585858"/>
                </a:solidFill>
                <a:latin typeface="Calibri"/>
                <a:cs typeface="Calibri"/>
              </a:rPr>
              <a:t>.</a:t>
            </a:r>
            <a:r>
              <a:rPr sz="818" spc="41" dirty="0">
                <a:solidFill>
                  <a:srgbClr val="585858"/>
                </a:solidFill>
                <a:latin typeface="Calibri"/>
                <a:cs typeface="Calibri"/>
              </a:rPr>
              <a:t>50</a:t>
            </a:r>
            <a:endParaRPr sz="818">
              <a:solidFill>
                <a:prstClr val="black"/>
              </a:solidFill>
              <a:latin typeface="Calibri"/>
              <a:cs typeface="Calibri"/>
            </a:endParaRPr>
          </a:p>
          <a:p>
            <a:pPr marL="8659" defTabSz="623438">
              <a:spcBef>
                <a:spcPts val="282"/>
              </a:spcBef>
            </a:pPr>
            <a:r>
              <a:rPr sz="818" spc="41" dirty="0">
                <a:solidFill>
                  <a:srgbClr val="585858"/>
                </a:solidFill>
                <a:latin typeface="Calibri"/>
                <a:cs typeface="Calibri"/>
              </a:rPr>
              <a:t>2</a:t>
            </a:r>
            <a:r>
              <a:rPr sz="818" spc="31" dirty="0">
                <a:solidFill>
                  <a:srgbClr val="585858"/>
                </a:solidFill>
                <a:latin typeface="Calibri"/>
                <a:cs typeface="Calibri"/>
              </a:rPr>
              <a:t>5</a:t>
            </a:r>
            <a:r>
              <a:rPr sz="818" spc="3" dirty="0">
                <a:solidFill>
                  <a:srgbClr val="585858"/>
                </a:solidFill>
                <a:latin typeface="Calibri"/>
                <a:cs typeface="Calibri"/>
              </a:rPr>
              <a:t>.</a:t>
            </a:r>
            <a:r>
              <a:rPr sz="818" spc="41" dirty="0">
                <a:solidFill>
                  <a:srgbClr val="585858"/>
                </a:solidFill>
                <a:latin typeface="Calibri"/>
                <a:cs typeface="Calibri"/>
              </a:rPr>
              <a:t>00</a:t>
            </a:r>
            <a:endParaRPr sz="818">
              <a:solidFill>
                <a:prstClr val="black"/>
              </a:solidFill>
              <a:latin typeface="Calibri"/>
              <a:cs typeface="Calibri"/>
            </a:endParaRPr>
          </a:p>
          <a:p>
            <a:pPr marL="8659" defTabSz="623438">
              <a:spcBef>
                <a:spcPts val="279"/>
              </a:spcBef>
            </a:pPr>
            <a:r>
              <a:rPr sz="818" spc="41" dirty="0">
                <a:solidFill>
                  <a:srgbClr val="585858"/>
                </a:solidFill>
                <a:latin typeface="Calibri"/>
                <a:cs typeface="Calibri"/>
              </a:rPr>
              <a:t>2</a:t>
            </a:r>
            <a:r>
              <a:rPr sz="818" spc="31" dirty="0">
                <a:solidFill>
                  <a:srgbClr val="585858"/>
                </a:solidFill>
                <a:latin typeface="Calibri"/>
                <a:cs typeface="Calibri"/>
              </a:rPr>
              <a:t>4</a:t>
            </a:r>
            <a:r>
              <a:rPr sz="818" spc="3" dirty="0">
                <a:solidFill>
                  <a:srgbClr val="585858"/>
                </a:solidFill>
                <a:latin typeface="Calibri"/>
                <a:cs typeface="Calibri"/>
              </a:rPr>
              <a:t>.</a:t>
            </a:r>
            <a:r>
              <a:rPr sz="818" spc="41" dirty="0">
                <a:solidFill>
                  <a:srgbClr val="585858"/>
                </a:solidFill>
                <a:latin typeface="Calibri"/>
                <a:cs typeface="Calibri"/>
              </a:rPr>
              <a:t>50</a:t>
            </a:r>
            <a:endParaRPr sz="818">
              <a:solidFill>
                <a:prstClr val="black"/>
              </a:solidFill>
              <a:latin typeface="Calibri"/>
              <a:cs typeface="Calibri"/>
            </a:endParaRPr>
          </a:p>
          <a:p>
            <a:pPr marL="8659" defTabSz="623438">
              <a:spcBef>
                <a:spcPts val="279"/>
              </a:spcBef>
            </a:pPr>
            <a:r>
              <a:rPr sz="818" spc="41" dirty="0">
                <a:solidFill>
                  <a:srgbClr val="585858"/>
                </a:solidFill>
                <a:latin typeface="Calibri"/>
                <a:cs typeface="Calibri"/>
              </a:rPr>
              <a:t>2</a:t>
            </a:r>
            <a:r>
              <a:rPr sz="818" spc="31" dirty="0">
                <a:solidFill>
                  <a:srgbClr val="585858"/>
                </a:solidFill>
                <a:latin typeface="Calibri"/>
                <a:cs typeface="Calibri"/>
              </a:rPr>
              <a:t>4</a:t>
            </a:r>
            <a:r>
              <a:rPr sz="818" spc="3" dirty="0">
                <a:solidFill>
                  <a:srgbClr val="585858"/>
                </a:solidFill>
                <a:latin typeface="Calibri"/>
                <a:cs typeface="Calibri"/>
              </a:rPr>
              <a:t>.</a:t>
            </a:r>
            <a:r>
              <a:rPr sz="818" spc="41" dirty="0">
                <a:solidFill>
                  <a:srgbClr val="585858"/>
                </a:solidFill>
                <a:latin typeface="Calibri"/>
                <a:cs typeface="Calibri"/>
              </a:rPr>
              <a:t>00</a:t>
            </a:r>
            <a:endParaRPr sz="818">
              <a:solidFill>
                <a:prstClr val="black"/>
              </a:solidFill>
              <a:latin typeface="Calibri"/>
              <a:cs typeface="Calibri"/>
            </a:endParaRPr>
          </a:p>
          <a:p>
            <a:pPr marL="8659" defTabSz="623438">
              <a:spcBef>
                <a:spcPts val="282"/>
              </a:spcBef>
            </a:pPr>
            <a:r>
              <a:rPr sz="818" spc="41" dirty="0">
                <a:solidFill>
                  <a:srgbClr val="585858"/>
                </a:solidFill>
                <a:latin typeface="Calibri"/>
                <a:cs typeface="Calibri"/>
              </a:rPr>
              <a:t>2</a:t>
            </a:r>
            <a:r>
              <a:rPr sz="818" spc="31" dirty="0">
                <a:solidFill>
                  <a:srgbClr val="585858"/>
                </a:solidFill>
                <a:latin typeface="Calibri"/>
                <a:cs typeface="Calibri"/>
              </a:rPr>
              <a:t>3</a:t>
            </a:r>
            <a:r>
              <a:rPr sz="818" spc="3" dirty="0">
                <a:solidFill>
                  <a:srgbClr val="585858"/>
                </a:solidFill>
                <a:latin typeface="Calibri"/>
                <a:cs typeface="Calibri"/>
              </a:rPr>
              <a:t>.</a:t>
            </a:r>
            <a:r>
              <a:rPr sz="818" spc="41" dirty="0">
                <a:solidFill>
                  <a:srgbClr val="585858"/>
                </a:solidFill>
                <a:latin typeface="Calibri"/>
                <a:cs typeface="Calibri"/>
              </a:rPr>
              <a:t>50</a:t>
            </a:r>
            <a:endParaRPr sz="818">
              <a:solidFill>
                <a:prstClr val="black"/>
              </a:solidFill>
              <a:latin typeface="Calibri"/>
              <a:cs typeface="Calibri"/>
            </a:endParaRPr>
          </a:p>
          <a:p>
            <a:pPr marL="8659" defTabSz="623438">
              <a:spcBef>
                <a:spcPts val="279"/>
              </a:spcBef>
            </a:pPr>
            <a:r>
              <a:rPr sz="818" spc="41" dirty="0">
                <a:solidFill>
                  <a:srgbClr val="585858"/>
                </a:solidFill>
                <a:latin typeface="Calibri"/>
                <a:cs typeface="Calibri"/>
              </a:rPr>
              <a:t>2</a:t>
            </a:r>
            <a:r>
              <a:rPr sz="818" spc="31" dirty="0">
                <a:solidFill>
                  <a:srgbClr val="585858"/>
                </a:solidFill>
                <a:latin typeface="Calibri"/>
                <a:cs typeface="Calibri"/>
              </a:rPr>
              <a:t>3</a:t>
            </a:r>
            <a:r>
              <a:rPr sz="818" spc="3" dirty="0">
                <a:solidFill>
                  <a:srgbClr val="585858"/>
                </a:solidFill>
                <a:latin typeface="Calibri"/>
                <a:cs typeface="Calibri"/>
              </a:rPr>
              <a:t>.</a:t>
            </a:r>
            <a:r>
              <a:rPr sz="818" spc="41" dirty="0">
                <a:solidFill>
                  <a:srgbClr val="585858"/>
                </a:solidFill>
                <a:latin typeface="Calibri"/>
                <a:cs typeface="Calibri"/>
              </a:rPr>
              <a:t>00</a:t>
            </a:r>
            <a:endParaRPr sz="818">
              <a:solidFill>
                <a:prstClr val="black"/>
              </a:solidFill>
              <a:latin typeface="Calibri"/>
              <a:cs typeface="Calibri"/>
            </a:endParaRPr>
          </a:p>
          <a:p>
            <a:pPr marL="8659" defTabSz="623438">
              <a:spcBef>
                <a:spcPts val="279"/>
              </a:spcBef>
            </a:pPr>
            <a:r>
              <a:rPr sz="818" spc="41" dirty="0">
                <a:solidFill>
                  <a:srgbClr val="585858"/>
                </a:solidFill>
                <a:latin typeface="Calibri"/>
                <a:cs typeface="Calibri"/>
              </a:rPr>
              <a:t>2</a:t>
            </a:r>
            <a:r>
              <a:rPr sz="818" spc="31" dirty="0">
                <a:solidFill>
                  <a:srgbClr val="585858"/>
                </a:solidFill>
                <a:latin typeface="Calibri"/>
                <a:cs typeface="Calibri"/>
              </a:rPr>
              <a:t>2</a:t>
            </a:r>
            <a:r>
              <a:rPr sz="818" spc="3" dirty="0">
                <a:solidFill>
                  <a:srgbClr val="585858"/>
                </a:solidFill>
                <a:latin typeface="Calibri"/>
                <a:cs typeface="Calibri"/>
              </a:rPr>
              <a:t>.</a:t>
            </a:r>
            <a:r>
              <a:rPr sz="818" spc="41" dirty="0">
                <a:solidFill>
                  <a:srgbClr val="585858"/>
                </a:solidFill>
                <a:latin typeface="Calibri"/>
                <a:cs typeface="Calibri"/>
              </a:rPr>
              <a:t>50</a:t>
            </a:r>
            <a:endParaRPr sz="818">
              <a:solidFill>
                <a:prstClr val="black"/>
              </a:solidFill>
              <a:latin typeface="Calibri"/>
              <a:cs typeface="Calibri"/>
            </a:endParaRPr>
          </a:p>
          <a:p>
            <a:pPr marL="8659" defTabSz="623438">
              <a:spcBef>
                <a:spcPts val="282"/>
              </a:spcBef>
            </a:pPr>
            <a:r>
              <a:rPr sz="818" spc="41" dirty="0">
                <a:solidFill>
                  <a:srgbClr val="585858"/>
                </a:solidFill>
                <a:latin typeface="Calibri"/>
                <a:cs typeface="Calibri"/>
              </a:rPr>
              <a:t>2</a:t>
            </a:r>
            <a:r>
              <a:rPr sz="818" spc="31" dirty="0">
                <a:solidFill>
                  <a:srgbClr val="585858"/>
                </a:solidFill>
                <a:latin typeface="Calibri"/>
                <a:cs typeface="Calibri"/>
              </a:rPr>
              <a:t>2</a:t>
            </a:r>
            <a:r>
              <a:rPr sz="818" spc="3" dirty="0">
                <a:solidFill>
                  <a:srgbClr val="585858"/>
                </a:solidFill>
                <a:latin typeface="Calibri"/>
                <a:cs typeface="Calibri"/>
              </a:rPr>
              <a:t>.</a:t>
            </a:r>
            <a:r>
              <a:rPr sz="818" spc="41" dirty="0">
                <a:solidFill>
                  <a:srgbClr val="585858"/>
                </a:solidFill>
                <a:latin typeface="Calibri"/>
                <a:cs typeface="Calibri"/>
              </a:rPr>
              <a:t>00</a:t>
            </a:r>
            <a:endParaRPr sz="818">
              <a:solidFill>
                <a:prstClr val="black"/>
              </a:solidFill>
              <a:latin typeface="Calibri"/>
              <a:cs typeface="Calibri"/>
            </a:endParaRPr>
          </a:p>
          <a:p>
            <a:pPr marL="8659" defTabSz="623438">
              <a:spcBef>
                <a:spcPts val="279"/>
              </a:spcBef>
            </a:pPr>
            <a:r>
              <a:rPr sz="818" spc="41" dirty="0">
                <a:solidFill>
                  <a:srgbClr val="585858"/>
                </a:solidFill>
                <a:latin typeface="Calibri"/>
                <a:cs typeface="Calibri"/>
              </a:rPr>
              <a:t>2</a:t>
            </a:r>
            <a:r>
              <a:rPr sz="818" spc="31" dirty="0">
                <a:solidFill>
                  <a:srgbClr val="585858"/>
                </a:solidFill>
                <a:latin typeface="Calibri"/>
                <a:cs typeface="Calibri"/>
              </a:rPr>
              <a:t>1</a:t>
            </a:r>
            <a:r>
              <a:rPr sz="818" spc="3" dirty="0">
                <a:solidFill>
                  <a:srgbClr val="585858"/>
                </a:solidFill>
                <a:latin typeface="Calibri"/>
                <a:cs typeface="Calibri"/>
              </a:rPr>
              <a:t>.</a:t>
            </a:r>
            <a:r>
              <a:rPr sz="818" spc="41" dirty="0">
                <a:solidFill>
                  <a:srgbClr val="585858"/>
                </a:solidFill>
                <a:latin typeface="Calibri"/>
                <a:cs typeface="Calibri"/>
              </a:rPr>
              <a:t>50</a:t>
            </a:r>
            <a:endParaRPr sz="818">
              <a:solidFill>
                <a:prstClr val="black"/>
              </a:solidFill>
              <a:latin typeface="Calibri"/>
              <a:cs typeface="Calibri"/>
            </a:endParaRPr>
          </a:p>
        </p:txBody>
      </p:sp>
      <p:sp>
        <p:nvSpPr>
          <p:cNvPr id="43" name="object 43"/>
          <p:cNvSpPr/>
          <p:nvPr/>
        </p:nvSpPr>
        <p:spPr>
          <a:xfrm>
            <a:off x="4100106" y="2630364"/>
            <a:ext cx="53253" cy="53253"/>
          </a:xfrm>
          <a:custGeom>
            <a:avLst/>
            <a:gdLst/>
            <a:ahLst/>
            <a:cxnLst/>
            <a:rect l="l" t="t" r="r" b="b"/>
            <a:pathLst>
              <a:path w="78105" h="78104">
                <a:moveTo>
                  <a:pt x="0" y="0"/>
                </a:moveTo>
                <a:lnTo>
                  <a:pt x="77724" y="0"/>
                </a:lnTo>
                <a:lnTo>
                  <a:pt x="77724" y="77724"/>
                </a:lnTo>
                <a:lnTo>
                  <a:pt x="0" y="77724"/>
                </a:lnTo>
                <a:lnTo>
                  <a:pt x="0" y="0"/>
                </a:lnTo>
                <a:close/>
              </a:path>
            </a:pathLst>
          </a:custGeom>
          <a:solidFill>
            <a:srgbClr val="B1292D"/>
          </a:solidFill>
        </p:spPr>
        <p:txBody>
          <a:bodyPr wrap="square" lIns="0" tIns="0" rIns="0" bIns="0" rtlCol="0"/>
          <a:lstStyle/>
          <a:p>
            <a:pPr defTabSz="623438"/>
            <a:endParaRPr sz="1227">
              <a:solidFill>
                <a:prstClr val="black"/>
              </a:solidFill>
              <a:latin typeface="Calibri"/>
            </a:endParaRPr>
          </a:p>
        </p:txBody>
      </p:sp>
      <p:sp>
        <p:nvSpPr>
          <p:cNvPr id="44" name="object 44"/>
          <p:cNvSpPr txBox="1"/>
          <p:nvPr/>
        </p:nvSpPr>
        <p:spPr>
          <a:xfrm>
            <a:off x="4167683" y="2582223"/>
            <a:ext cx="1027834" cy="124597"/>
          </a:xfrm>
          <a:prstGeom prst="rect">
            <a:avLst/>
          </a:prstGeom>
        </p:spPr>
        <p:txBody>
          <a:bodyPr vert="horz" wrap="square" lIns="0" tIns="9092" rIns="0" bIns="0" rtlCol="0">
            <a:spAutoFit/>
          </a:bodyPr>
          <a:lstStyle/>
          <a:p>
            <a:pPr marL="8659" defTabSz="623438">
              <a:spcBef>
                <a:spcPts val="72"/>
              </a:spcBef>
            </a:pPr>
            <a:r>
              <a:rPr sz="750" spc="24" dirty="0">
                <a:solidFill>
                  <a:srgbClr val="585858"/>
                </a:solidFill>
                <a:latin typeface="Calibri"/>
                <a:cs typeface="Calibri"/>
              </a:rPr>
              <a:t>Before Proof </a:t>
            </a:r>
            <a:r>
              <a:rPr sz="750" spc="10" dirty="0">
                <a:solidFill>
                  <a:srgbClr val="585858"/>
                </a:solidFill>
                <a:latin typeface="Calibri"/>
                <a:cs typeface="Calibri"/>
              </a:rPr>
              <a:t>of</a:t>
            </a:r>
            <a:r>
              <a:rPr sz="750" spc="-65" dirty="0">
                <a:solidFill>
                  <a:srgbClr val="585858"/>
                </a:solidFill>
                <a:latin typeface="Calibri"/>
                <a:cs typeface="Calibri"/>
              </a:rPr>
              <a:t> </a:t>
            </a:r>
            <a:r>
              <a:rPr sz="750" spc="31" dirty="0">
                <a:solidFill>
                  <a:srgbClr val="585858"/>
                </a:solidFill>
                <a:latin typeface="Calibri"/>
                <a:cs typeface="Calibri"/>
              </a:rPr>
              <a:t>Concept</a:t>
            </a:r>
            <a:endParaRPr sz="750">
              <a:solidFill>
                <a:prstClr val="black"/>
              </a:solidFill>
              <a:latin typeface="Calibri"/>
              <a:cs typeface="Calibri"/>
            </a:endParaRPr>
          </a:p>
        </p:txBody>
      </p:sp>
      <p:sp>
        <p:nvSpPr>
          <p:cNvPr id="45" name="object 45"/>
          <p:cNvSpPr/>
          <p:nvPr/>
        </p:nvSpPr>
        <p:spPr>
          <a:xfrm>
            <a:off x="5235832" y="2630364"/>
            <a:ext cx="53253" cy="53253"/>
          </a:xfrm>
          <a:custGeom>
            <a:avLst/>
            <a:gdLst/>
            <a:ahLst/>
            <a:cxnLst/>
            <a:rect l="l" t="t" r="r" b="b"/>
            <a:pathLst>
              <a:path w="78105" h="78104">
                <a:moveTo>
                  <a:pt x="0" y="0"/>
                </a:moveTo>
                <a:lnTo>
                  <a:pt x="77724" y="0"/>
                </a:lnTo>
                <a:lnTo>
                  <a:pt x="77724" y="77724"/>
                </a:lnTo>
                <a:lnTo>
                  <a:pt x="0" y="77724"/>
                </a:lnTo>
                <a:lnTo>
                  <a:pt x="0"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46" name="object 46"/>
          <p:cNvSpPr txBox="1"/>
          <p:nvPr/>
        </p:nvSpPr>
        <p:spPr>
          <a:xfrm>
            <a:off x="5303244" y="2582223"/>
            <a:ext cx="1041689" cy="124597"/>
          </a:xfrm>
          <a:prstGeom prst="rect">
            <a:avLst/>
          </a:prstGeom>
        </p:spPr>
        <p:txBody>
          <a:bodyPr vert="horz" wrap="square" lIns="0" tIns="9092" rIns="0" bIns="0" rtlCol="0">
            <a:spAutoFit/>
          </a:bodyPr>
          <a:lstStyle/>
          <a:p>
            <a:pPr marL="8659" defTabSz="623438">
              <a:spcBef>
                <a:spcPts val="72"/>
              </a:spcBef>
            </a:pPr>
            <a:r>
              <a:rPr sz="750" spc="44" dirty="0">
                <a:solidFill>
                  <a:srgbClr val="585858"/>
                </a:solidFill>
                <a:latin typeface="Calibri"/>
                <a:cs typeface="Calibri"/>
              </a:rPr>
              <a:t>During </a:t>
            </a:r>
            <a:r>
              <a:rPr sz="750" spc="24" dirty="0">
                <a:solidFill>
                  <a:srgbClr val="585858"/>
                </a:solidFill>
                <a:latin typeface="Calibri"/>
                <a:cs typeface="Calibri"/>
              </a:rPr>
              <a:t>Proof </a:t>
            </a:r>
            <a:r>
              <a:rPr sz="750" spc="10" dirty="0">
                <a:solidFill>
                  <a:srgbClr val="585858"/>
                </a:solidFill>
                <a:latin typeface="Calibri"/>
                <a:cs typeface="Calibri"/>
              </a:rPr>
              <a:t>of</a:t>
            </a:r>
            <a:r>
              <a:rPr sz="750" spc="-72" dirty="0">
                <a:solidFill>
                  <a:srgbClr val="585858"/>
                </a:solidFill>
                <a:latin typeface="Calibri"/>
                <a:cs typeface="Calibri"/>
              </a:rPr>
              <a:t> </a:t>
            </a:r>
            <a:r>
              <a:rPr sz="750" spc="27" dirty="0">
                <a:solidFill>
                  <a:srgbClr val="585858"/>
                </a:solidFill>
                <a:latin typeface="Calibri"/>
                <a:cs typeface="Calibri"/>
              </a:rPr>
              <a:t>Concept</a:t>
            </a:r>
            <a:endParaRPr sz="750">
              <a:solidFill>
                <a:prstClr val="black"/>
              </a:solidFill>
              <a:latin typeface="Calibri"/>
              <a:cs typeface="Calibri"/>
            </a:endParaRPr>
          </a:p>
        </p:txBody>
      </p:sp>
      <p:sp>
        <p:nvSpPr>
          <p:cNvPr id="47" name="object 47"/>
          <p:cNvSpPr/>
          <p:nvPr/>
        </p:nvSpPr>
        <p:spPr>
          <a:xfrm>
            <a:off x="6385067" y="2630364"/>
            <a:ext cx="53253" cy="53253"/>
          </a:xfrm>
          <a:custGeom>
            <a:avLst/>
            <a:gdLst/>
            <a:ahLst/>
            <a:cxnLst/>
            <a:rect l="l" t="t" r="r" b="b"/>
            <a:pathLst>
              <a:path w="78104" h="78104">
                <a:moveTo>
                  <a:pt x="0" y="0"/>
                </a:moveTo>
                <a:lnTo>
                  <a:pt x="77724" y="0"/>
                </a:lnTo>
                <a:lnTo>
                  <a:pt x="77724" y="77724"/>
                </a:lnTo>
                <a:lnTo>
                  <a:pt x="0" y="77724"/>
                </a:lnTo>
                <a:lnTo>
                  <a:pt x="0" y="0"/>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48" name="object 48"/>
          <p:cNvSpPr txBox="1"/>
          <p:nvPr/>
        </p:nvSpPr>
        <p:spPr>
          <a:xfrm>
            <a:off x="6452705" y="2582223"/>
            <a:ext cx="492269" cy="124597"/>
          </a:xfrm>
          <a:prstGeom prst="rect">
            <a:avLst/>
          </a:prstGeom>
        </p:spPr>
        <p:txBody>
          <a:bodyPr vert="horz" wrap="square" lIns="0" tIns="9092" rIns="0" bIns="0" rtlCol="0">
            <a:spAutoFit/>
          </a:bodyPr>
          <a:lstStyle/>
          <a:p>
            <a:pPr marL="8659" defTabSz="623438">
              <a:spcBef>
                <a:spcPts val="72"/>
              </a:spcBef>
            </a:pPr>
            <a:r>
              <a:rPr sz="750" spc="41" dirty="0">
                <a:solidFill>
                  <a:srgbClr val="585858"/>
                </a:solidFill>
                <a:latin typeface="Calibri"/>
                <a:cs typeface="Calibri"/>
              </a:rPr>
              <a:t>FY</a:t>
            </a:r>
            <a:r>
              <a:rPr sz="750" spc="-10" dirty="0">
                <a:solidFill>
                  <a:srgbClr val="585858"/>
                </a:solidFill>
                <a:latin typeface="Calibri"/>
                <a:cs typeface="Calibri"/>
              </a:rPr>
              <a:t> </a:t>
            </a:r>
            <a:r>
              <a:rPr sz="750" spc="31" dirty="0">
                <a:solidFill>
                  <a:srgbClr val="585858"/>
                </a:solidFill>
                <a:latin typeface="Calibri"/>
                <a:cs typeface="Calibri"/>
              </a:rPr>
              <a:t>2017-18</a:t>
            </a:r>
            <a:endParaRPr sz="750">
              <a:solidFill>
                <a:prstClr val="black"/>
              </a:solidFill>
              <a:latin typeface="Calibri"/>
              <a:cs typeface="Calibri"/>
            </a:endParaRPr>
          </a:p>
        </p:txBody>
      </p:sp>
      <p:sp>
        <p:nvSpPr>
          <p:cNvPr id="49" name="object 49"/>
          <p:cNvSpPr/>
          <p:nvPr/>
        </p:nvSpPr>
        <p:spPr>
          <a:xfrm>
            <a:off x="6981505" y="2630364"/>
            <a:ext cx="53253" cy="53253"/>
          </a:xfrm>
          <a:custGeom>
            <a:avLst/>
            <a:gdLst/>
            <a:ahLst/>
            <a:cxnLst/>
            <a:rect l="l" t="t" r="r" b="b"/>
            <a:pathLst>
              <a:path w="78104" h="78104">
                <a:moveTo>
                  <a:pt x="0" y="0"/>
                </a:moveTo>
                <a:lnTo>
                  <a:pt x="77724" y="0"/>
                </a:lnTo>
                <a:lnTo>
                  <a:pt x="77724" y="77724"/>
                </a:lnTo>
                <a:lnTo>
                  <a:pt x="0" y="77724"/>
                </a:lnTo>
                <a:lnTo>
                  <a:pt x="0"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50" name="object 50"/>
          <p:cNvSpPr txBox="1"/>
          <p:nvPr/>
        </p:nvSpPr>
        <p:spPr>
          <a:xfrm>
            <a:off x="7049628" y="2582223"/>
            <a:ext cx="492269" cy="124597"/>
          </a:xfrm>
          <a:prstGeom prst="rect">
            <a:avLst/>
          </a:prstGeom>
        </p:spPr>
        <p:txBody>
          <a:bodyPr vert="horz" wrap="square" lIns="0" tIns="9092" rIns="0" bIns="0" rtlCol="0">
            <a:spAutoFit/>
          </a:bodyPr>
          <a:lstStyle/>
          <a:p>
            <a:pPr marL="8659" defTabSz="623438">
              <a:spcBef>
                <a:spcPts val="72"/>
              </a:spcBef>
            </a:pPr>
            <a:r>
              <a:rPr sz="750" spc="41" dirty="0">
                <a:solidFill>
                  <a:srgbClr val="585858"/>
                </a:solidFill>
                <a:latin typeface="Calibri"/>
                <a:cs typeface="Calibri"/>
              </a:rPr>
              <a:t>FY</a:t>
            </a:r>
            <a:r>
              <a:rPr sz="750" spc="-10" dirty="0">
                <a:solidFill>
                  <a:srgbClr val="585858"/>
                </a:solidFill>
                <a:latin typeface="Calibri"/>
                <a:cs typeface="Calibri"/>
              </a:rPr>
              <a:t> </a:t>
            </a:r>
            <a:r>
              <a:rPr sz="750" spc="31" dirty="0">
                <a:solidFill>
                  <a:srgbClr val="585858"/>
                </a:solidFill>
                <a:latin typeface="Calibri"/>
                <a:cs typeface="Calibri"/>
              </a:rPr>
              <a:t>2018-19</a:t>
            </a:r>
            <a:endParaRPr sz="750">
              <a:solidFill>
                <a:prstClr val="black"/>
              </a:solidFill>
              <a:latin typeface="Calibri"/>
              <a:cs typeface="Calibri"/>
            </a:endParaRPr>
          </a:p>
        </p:txBody>
      </p:sp>
      <p:sp>
        <p:nvSpPr>
          <p:cNvPr id="51" name="object 51"/>
          <p:cNvSpPr/>
          <p:nvPr/>
        </p:nvSpPr>
        <p:spPr>
          <a:xfrm>
            <a:off x="7578982" y="2630364"/>
            <a:ext cx="53253" cy="53253"/>
          </a:xfrm>
          <a:custGeom>
            <a:avLst/>
            <a:gdLst/>
            <a:ahLst/>
            <a:cxnLst/>
            <a:rect l="l" t="t" r="r" b="b"/>
            <a:pathLst>
              <a:path w="78104" h="78104">
                <a:moveTo>
                  <a:pt x="0" y="0"/>
                </a:moveTo>
                <a:lnTo>
                  <a:pt x="77724" y="0"/>
                </a:lnTo>
                <a:lnTo>
                  <a:pt x="77724" y="77724"/>
                </a:lnTo>
                <a:lnTo>
                  <a:pt x="0" y="77724"/>
                </a:lnTo>
                <a:lnTo>
                  <a:pt x="0"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52" name="object 52"/>
          <p:cNvSpPr txBox="1"/>
          <p:nvPr/>
        </p:nvSpPr>
        <p:spPr>
          <a:xfrm>
            <a:off x="7646550" y="2582223"/>
            <a:ext cx="492269" cy="124597"/>
          </a:xfrm>
          <a:prstGeom prst="rect">
            <a:avLst/>
          </a:prstGeom>
        </p:spPr>
        <p:txBody>
          <a:bodyPr vert="horz" wrap="square" lIns="0" tIns="9092" rIns="0" bIns="0" rtlCol="0">
            <a:spAutoFit/>
          </a:bodyPr>
          <a:lstStyle/>
          <a:p>
            <a:pPr marL="8659" defTabSz="623438">
              <a:spcBef>
                <a:spcPts val="72"/>
              </a:spcBef>
            </a:pPr>
            <a:r>
              <a:rPr sz="750" spc="41" dirty="0">
                <a:solidFill>
                  <a:srgbClr val="585858"/>
                </a:solidFill>
                <a:latin typeface="Calibri"/>
                <a:cs typeface="Calibri"/>
              </a:rPr>
              <a:t>FY</a:t>
            </a:r>
            <a:r>
              <a:rPr sz="750" spc="-10" dirty="0">
                <a:solidFill>
                  <a:srgbClr val="585858"/>
                </a:solidFill>
                <a:latin typeface="Calibri"/>
                <a:cs typeface="Calibri"/>
              </a:rPr>
              <a:t> </a:t>
            </a:r>
            <a:r>
              <a:rPr sz="750" spc="31" dirty="0">
                <a:solidFill>
                  <a:srgbClr val="585858"/>
                </a:solidFill>
                <a:latin typeface="Calibri"/>
                <a:cs typeface="Calibri"/>
              </a:rPr>
              <a:t>2019-20</a:t>
            </a:r>
            <a:endParaRPr sz="750">
              <a:solidFill>
                <a:prstClr val="black"/>
              </a:solidFill>
              <a:latin typeface="Calibri"/>
              <a:cs typeface="Calibri"/>
            </a:endParaRPr>
          </a:p>
        </p:txBody>
      </p:sp>
      <p:sp>
        <p:nvSpPr>
          <p:cNvPr id="53" name="object 53"/>
          <p:cNvSpPr/>
          <p:nvPr/>
        </p:nvSpPr>
        <p:spPr>
          <a:xfrm>
            <a:off x="5519428" y="3175966"/>
            <a:ext cx="0" cy="87457"/>
          </a:xfrm>
          <a:custGeom>
            <a:avLst/>
            <a:gdLst/>
            <a:ahLst/>
            <a:cxnLst/>
            <a:rect l="l" t="t" r="r" b="b"/>
            <a:pathLst>
              <a:path h="128270">
                <a:moveTo>
                  <a:pt x="0" y="0"/>
                </a:moveTo>
                <a:lnTo>
                  <a:pt x="0" y="127948"/>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54" name="object 54"/>
          <p:cNvSpPr/>
          <p:nvPr/>
        </p:nvSpPr>
        <p:spPr>
          <a:xfrm>
            <a:off x="5519428" y="3452587"/>
            <a:ext cx="0" cy="173615"/>
          </a:xfrm>
          <a:custGeom>
            <a:avLst/>
            <a:gdLst/>
            <a:ahLst/>
            <a:cxnLst/>
            <a:rect l="l" t="t" r="r" b="b"/>
            <a:pathLst>
              <a:path h="254635">
                <a:moveTo>
                  <a:pt x="0" y="0"/>
                </a:moveTo>
                <a:lnTo>
                  <a:pt x="0" y="254203"/>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55" name="object 55"/>
          <p:cNvSpPr/>
          <p:nvPr/>
        </p:nvSpPr>
        <p:spPr>
          <a:xfrm>
            <a:off x="5519428" y="3815290"/>
            <a:ext cx="0" cy="173615"/>
          </a:xfrm>
          <a:custGeom>
            <a:avLst/>
            <a:gdLst/>
            <a:ahLst/>
            <a:cxnLst/>
            <a:rect l="l" t="t" r="r" b="b"/>
            <a:pathLst>
              <a:path h="254635">
                <a:moveTo>
                  <a:pt x="0" y="0"/>
                </a:moveTo>
                <a:lnTo>
                  <a:pt x="0" y="254203"/>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56" name="object 56"/>
          <p:cNvSpPr/>
          <p:nvPr/>
        </p:nvSpPr>
        <p:spPr>
          <a:xfrm>
            <a:off x="5519428" y="4178003"/>
            <a:ext cx="0" cy="173615"/>
          </a:xfrm>
          <a:custGeom>
            <a:avLst/>
            <a:gdLst/>
            <a:ahLst/>
            <a:cxnLst/>
            <a:rect l="l" t="t" r="r" b="b"/>
            <a:pathLst>
              <a:path h="254635">
                <a:moveTo>
                  <a:pt x="0" y="0"/>
                </a:moveTo>
                <a:lnTo>
                  <a:pt x="0" y="25419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57" name="object 57"/>
          <p:cNvSpPr/>
          <p:nvPr/>
        </p:nvSpPr>
        <p:spPr>
          <a:xfrm>
            <a:off x="5519428" y="4540706"/>
            <a:ext cx="0" cy="173615"/>
          </a:xfrm>
          <a:custGeom>
            <a:avLst/>
            <a:gdLst/>
            <a:ahLst/>
            <a:cxnLst/>
            <a:rect l="l" t="t" r="r" b="b"/>
            <a:pathLst>
              <a:path h="254634">
                <a:moveTo>
                  <a:pt x="0" y="0"/>
                </a:moveTo>
                <a:lnTo>
                  <a:pt x="0" y="254203"/>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58" name="object 58"/>
          <p:cNvSpPr/>
          <p:nvPr/>
        </p:nvSpPr>
        <p:spPr>
          <a:xfrm>
            <a:off x="5519428" y="4904561"/>
            <a:ext cx="0" cy="86157"/>
          </a:xfrm>
          <a:custGeom>
            <a:avLst/>
            <a:gdLst/>
            <a:ahLst/>
            <a:cxnLst/>
            <a:rect l="l" t="t" r="r" b="b"/>
            <a:pathLst>
              <a:path h="126365">
                <a:moveTo>
                  <a:pt x="0" y="0"/>
                </a:moveTo>
                <a:lnTo>
                  <a:pt x="0" y="126254"/>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59" name="object 59"/>
          <p:cNvSpPr/>
          <p:nvPr/>
        </p:nvSpPr>
        <p:spPr>
          <a:xfrm>
            <a:off x="6451441" y="3175966"/>
            <a:ext cx="0" cy="450273"/>
          </a:xfrm>
          <a:custGeom>
            <a:avLst/>
            <a:gdLst/>
            <a:ahLst/>
            <a:cxnLst/>
            <a:rect l="l" t="t" r="r" b="b"/>
            <a:pathLst>
              <a:path h="660400">
                <a:moveTo>
                  <a:pt x="0" y="0"/>
                </a:moveTo>
                <a:lnTo>
                  <a:pt x="0" y="659913"/>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60" name="object 60"/>
          <p:cNvSpPr/>
          <p:nvPr/>
        </p:nvSpPr>
        <p:spPr>
          <a:xfrm>
            <a:off x="6451441" y="3815290"/>
            <a:ext cx="0" cy="173615"/>
          </a:xfrm>
          <a:custGeom>
            <a:avLst/>
            <a:gdLst/>
            <a:ahLst/>
            <a:cxnLst/>
            <a:rect l="l" t="t" r="r" b="b"/>
            <a:pathLst>
              <a:path h="254635">
                <a:moveTo>
                  <a:pt x="0" y="0"/>
                </a:moveTo>
                <a:lnTo>
                  <a:pt x="0" y="254203"/>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61" name="object 61"/>
          <p:cNvSpPr/>
          <p:nvPr/>
        </p:nvSpPr>
        <p:spPr>
          <a:xfrm>
            <a:off x="6451441" y="4178003"/>
            <a:ext cx="0" cy="268865"/>
          </a:xfrm>
          <a:custGeom>
            <a:avLst/>
            <a:gdLst/>
            <a:ahLst/>
            <a:cxnLst/>
            <a:rect l="l" t="t" r="r" b="b"/>
            <a:pathLst>
              <a:path h="394334">
                <a:moveTo>
                  <a:pt x="0" y="0"/>
                </a:moveTo>
                <a:lnTo>
                  <a:pt x="0" y="393928"/>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62" name="object 62"/>
          <p:cNvSpPr/>
          <p:nvPr/>
        </p:nvSpPr>
        <p:spPr>
          <a:xfrm>
            <a:off x="6451441" y="4540706"/>
            <a:ext cx="0" cy="268865"/>
          </a:xfrm>
          <a:custGeom>
            <a:avLst/>
            <a:gdLst/>
            <a:ahLst/>
            <a:cxnLst/>
            <a:rect l="l" t="t" r="r" b="b"/>
            <a:pathLst>
              <a:path h="394334">
                <a:moveTo>
                  <a:pt x="0" y="0"/>
                </a:moveTo>
                <a:lnTo>
                  <a:pt x="0" y="393915"/>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63" name="object 63"/>
          <p:cNvSpPr/>
          <p:nvPr/>
        </p:nvSpPr>
        <p:spPr>
          <a:xfrm>
            <a:off x="6451441" y="4904561"/>
            <a:ext cx="0" cy="86157"/>
          </a:xfrm>
          <a:custGeom>
            <a:avLst/>
            <a:gdLst/>
            <a:ahLst/>
            <a:cxnLst/>
            <a:rect l="l" t="t" r="r" b="b"/>
            <a:pathLst>
              <a:path h="126365">
                <a:moveTo>
                  <a:pt x="0" y="0"/>
                </a:moveTo>
                <a:lnTo>
                  <a:pt x="0" y="126254"/>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64" name="object 64"/>
          <p:cNvSpPr/>
          <p:nvPr/>
        </p:nvSpPr>
        <p:spPr>
          <a:xfrm>
            <a:off x="7383462" y="3175967"/>
            <a:ext cx="0" cy="1814945"/>
          </a:xfrm>
          <a:custGeom>
            <a:avLst/>
            <a:gdLst/>
            <a:ahLst/>
            <a:cxnLst/>
            <a:rect l="l" t="t" r="r" b="b"/>
            <a:pathLst>
              <a:path h="2661920">
                <a:moveTo>
                  <a:pt x="0" y="0"/>
                </a:moveTo>
                <a:lnTo>
                  <a:pt x="0" y="2661526"/>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65" name="object 65"/>
          <p:cNvSpPr/>
          <p:nvPr/>
        </p:nvSpPr>
        <p:spPr>
          <a:xfrm>
            <a:off x="4587412" y="4446591"/>
            <a:ext cx="2365664" cy="94384"/>
          </a:xfrm>
          <a:custGeom>
            <a:avLst/>
            <a:gdLst/>
            <a:ahLst/>
            <a:cxnLst/>
            <a:rect l="l" t="t" r="r" b="b"/>
            <a:pathLst>
              <a:path w="3469640" h="138429">
                <a:moveTo>
                  <a:pt x="0" y="138036"/>
                </a:moveTo>
                <a:lnTo>
                  <a:pt x="3469576" y="138036"/>
                </a:lnTo>
                <a:lnTo>
                  <a:pt x="3469576" y="0"/>
                </a:lnTo>
                <a:lnTo>
                  <a:pt x="0" y="0"/>
                </a:lnTo>
                <a:lnTo>
                  <a:pt x="0" y="138036"/>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66" name="object 66"/>
          <p:cNvSpPr/>
          <p:nvPr/>
        </p:nvSpPr>
        <p:spPr>
          <a:xfrm>
            <a:off x="4587413" y="4083878"/>
            <a:ext cx="2495550" cy="94384"/>
          </a:xfrm>
          <a:custGeom>
            <a:avLst/>
            <a:gdLst/>
            <a:ahLst/>
            <a:cxnLst/>
            <a:rect l="l" t="t" r="r" b="b"/>
            <a:pathLst>
              <a:path w="3660140" h="138429">
                <a:moveTo>
                  <a:pt x="0" y="138049"/>
                </a:moveTo>
                <a:lnTo>
                  <a:pt x="3659809" y="138049"/>
                </a:lnTo>
                <a:lnTo>
                  <a:pt x="3659809" y="0"/>
                </a:lnTo>
                <a:lnTo>
                  <a:pt x="0" y="0"/>
                </a:lnTo>
                <a:lnTo>
                  <a:pt x="0" y="138049"/>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67" name="object 67"/>
          <p:cNvSpPr/>
          <p:nvPr/>
        </p:nvSpPr>
        <p:spPr>
          <a:xfrm>
            <a:off x="4587412" y="3720024"/>
            <a:ext cx="2594264" cy="95683"/>
          </a:xfrm>
          <a:custGeom>
            <a:avLst/>
            <a:gdLst/>
            <a:ahLst/>
            <a:cxnLst/>
            <a:rect l="l" t="t" r="r" b="b"/>
            <a:pathLst>
              <a:path w="3804920" h="140335">
                <a:moveTo>
                  <a:pt x="0" y="139725"/>
                </a:moveTo>
                <a:lnTo>
                  <a:pt x="3804589" y="139725"/>
                </a:lnTo>
                <a:lnTo>
                  <a:pt x="3804589" y="0"/>
                </a:lnTo>
                <a:lnTo>
                  <a:pt x="0" y="0"/>
                </a:lnTo>
                <a:lnTo>
                  <a:pt x="0" y="139725"/>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68" name="object 68"/>
          <p:cNvSpPr/>
          <p:nvPr/>
        </p:nvSpPr>
        <p:spPr>
          <a:xfrm>
            <a:off x="4587412" y="3357311"/>
            <a:ext cx="1678132" cy="95683"/>
          </a:xfrm>
          <a:custGeom>
            <a:avLst/>
            <a:gdLst/>
            <a:ahLst/>
            <a:cxnLst/>
            <a:rect l="l" t="t" r="r" b="b"/>
            <a:pathLst>
              <a:path w="2461260" h="140335">
                <a:moveTo>
                  <a:pt x="0" y="139738"/>
                </a:moveTo>
                <a:lnTo>
                  <a:pt x="2461196" y="139738"/>
                </a:lnTo>
                <a:lnTo>
                  <a:pt x="2461196" y="0"/>
                </a:lnTo>
                <a:lnTo>
                  <a:pt x="0" y="0"/>
                </a:lnTo>
                <a:lnTo>
                  <a:pt x="0" y="139738"/>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69" name="object 69"/>
          <p:cNvSpPr/>
          <p:nvPr/>
        </p:nvSpPr>
        <p:spPr>
          <a:xfrm>
            <a:off x="4587412" y="4809285"/>
            <a:ext cx="1924916" cy="95683"/>
          </a:xfrm>
          <a:custGeom>
            <a:avLst/>
            <a:gdLst/>
            <a:ahLst/>
            <a:cxnLst/>
            <a:rect l="l" t="t" r="r" b="b"/>
            <a:pathLst>
              <a:path w="2823210" h="140334">
                <a:moveTo>
                  <a:pt x="0" y="139738"/>
                </a:moveTo>
                <a:lnTo>
                  <a:pt x="2823146" y="139738"/>
                </a:lnTo>
                <a:lnTo>
                  <a:pt x="2823146" y="0"/>
                </a:lnTo>
                <a:lnTo>
                  <a:pt x="0" y="0"/>
                </a:lnTo>
                <a:lnTo>
                  <a:pt x="0" y="139738"/>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70" name="object 70"/>
          <p:cNvSpPr/>
          <p:nvPr/>
        </p:nvSpPr>
        <p:spPr>
          <a:xfrm>
            <a:off x="4587412" y="3263204"/>
            <a:ext cx="1497157" cy="94384"/>
          </a:xfrm>
          <a:custGeom>
            <a:avLst/>
            <a:gdLst/>
            <a:ahLst/>
            <a:cxnLst/>
            <a:rect l="l" t="t" r="r" b="b"/>
            <a:pathLst>
              <a:path w="2195829" h="138429">
                <a:moveTo>
                  <a:pt x="2195207" y="0"/>
                </a:moveTo>
                <a:lnTo>
                  <a:pt x="0" y="0"/>
                </a:lnTo>
                <a:lnTo>
                  <a:pt x="0" y="138036"/>
                </a:lnTo>
                <a:lnTo>
                  <a:pt x="2195207" y="138036"/>
                </a:lnTo>
                <a:lnTo>
                  <a:pt x="2195207"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71" name="object 71"/>
          <p:cNvSpPr/>
          <p:nvPr/>
        </p:nvSpPr>
        <p:spPr>
          <a:xfrm>
            <a:off x="4587413" y="3625907"/>
            <a:ext cx="1970809" cy="94384"/>
          </a:xfrm>
          <a:custGeom>
            <a:avLst/>
            <a:gdLst/>
            <a:ahLst/>
            <a:cxnLst/>
            <a:rect l="l" t="t" r="r" b="b"/>
            <a:pathLst>
              <a:path w="2890520" h="138429">
                <a:moveTo>
                  <a:pt x="2890469" y="0"/>
                </a:moveTo>
                <a:lnTo>
                  <a:pt x="0" y="0"/>
                </a:lnTo>
                <a:lnTo>
                  <a:pt x="0" y="138049"/>
                </a:lnTo>
                <a:lnTo>
                  <a:pt x="2890469" y="138049"/>
                </a:lnTo>
                <a:lnTo>
                  <a:pt x="2890469"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72" name="object 72"/>
          <p:cNvSpPr/>
          <p:nvPr/>
        </p:nvSpPr>
        <p:spPr>
          <a:xfrm>
            <a:off x="4587413" y="3988611"/>
            <a:ext cx="1959552" cy="95683"/>
          </a:xfrm>
          <a:custGeom>
            <a:avLst/>
            <a:gdLst/>
            <a:ahLst/>
            <a:cxnLst/>
            <a:rect l="l" t="t" r="r" b="b"/>
            <a:pathLst>
              <a:path w="2874010" h="140335">
                <a:moveTo>
                  <a:pt x="2873641" y="0"/>
                </a:moveTo>
                <a:lnTo>
                  <a:pt x="0" y="0"/>
                </a:lnTo>
                <a:lnTo>
                  <a:pt x="0" y="139725"/>
                </a:lnTo>
                <a:lnTo>
                  <a:pt x="2873641" y="139725"/>
                </a:lnTo>
                <a:lnTo>
                  <a:pt x="2873641"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73" name="object 73"/>
          <p:cNvSpPr/>
          <p:nvPr/>
        </p:nvSpPr>
        <p:spPr>
          <a:xfrm>
            <a:off x="4587412" y="4351314"/>
            <a:ext cx="1727489" cy="95683"/>
          </a:xfrm>
          <a:custGeom>
            <a:avLst/>
            <a:gdLst/>
            <a:ahLst/>
            <a:cxnLst/>
            <a:rect l="l" t="t" r="r" b="b"/>
            <a:pathLst>
              <a:path w="2533650" h="140334">
                <a:moveTo>
                  <a:pt x="2533586" y="0"/>
                </a:moveTo>
                <a:lnTo>
                  <a:pt x="0" y="0"/>
                </a:lnTo>
                <a:lnTo>
                  <a:pt x="0" y="139738"/>
                </a:lnTo>
                <a:lnTo>
                  <a:pt x="2533586" y="139738"/>
                </a:lnTo>
                <a:lnTo>
                  <a:pt x="2533586"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74" name="object 74"/>
          <p:cNvSpPr/>
          <p:nvPr/>
        </p:nvSpPr>
        <p:spPr>
          <a:xfrm>
            <a:off x="4587413" y="4714026"/>
            <a:ext cx="1697615" cy="95683"/>
          </a:xfrm>
          <a:custGeom>
            <a:avLst/>
            <a:gdLst/>
            <a:ahLst/>
            <a:cxnLst/>
            <a:rect l="l" t="t" r="r" b="b"/>
            <a:pathLst>
              <a:path w="2489835" h="140334">
                <a:moveTo>
                  <a:pt x="2489822" y="0"/>
                </a:moveTo>
                <a:lnTo>
                  <a:pt x="0" y="0"/>
                </a:lnTo>
                <a:lnTo>
                  <a:pt x="0" y="139725"/>
                </a:lnTo>
                <a:lnTo>
                  <a:pt x="2489822" y="139725"/>
                </a:lnTo>
                <a:lnTo>
                  <a:pt x="2489822"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75" name="object 75"/>
          <p:cNvSpPr/>
          <p:nvPr/>
        </p:nvSpPr>
        <p:spPr>
          <a:xfrm>
            <a:off x="4587412" y="3175966"/>
            <a:ext cx="0" cy="1814945"/>
          </a:xfrm>
          <a:custGeom>
            <a:avLst/>
            <a:gdLst/>
            <a:ahLst/>
            <a:cxnLst/>
            <a:rect l="l" t="t" r="r" b="b"/>
            <a:pathLst>
              <a:path h="2661920">
                <a:moveTo>
                  <a:pt x="0" y="2661526"/>
                </a:moveTo>
                <a:lnTo>
                  <a:pt x="0"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76" name="object 76"/>
          <p:cNvSpPr txBox="1"/>
          <p:nvPr/>
        </p:nvSpPr>
        <p:spPr>
          <a:xfrm>
            <a:off x="6999203" y="4412823"/>
            <a:ext cx="368877" cy="147249"/>
          </a:xfrm>
          <a:prstGeom prst="rect">
            <a:avLst/>
          </a:prstGeom>
        </p:spPr>
        <p:txBody>
          <a:bodyPr vert="horz" wrap="square" lIns="0" tIns="10824" rIns="0" bIns="0" rtlCol="0">
            <a:spAutoFit/>
          </a:bodyPr>
          <a:lstStyle/>
          <a:p>
            <a:pPr marL="8659" defTabSz="623438">
              <a:spcBef>
                <a:spcPts val="85"/>
              </a:spcBef>
            </a:pPr>
            <a:r>
              <a:rPr sz="886" b="1" dirty="0">
                <a:solidFill>
                  <a:srgbClr val="404040"/>
                </a:solidFill>
                <a:latin typeface="Century Gothic"/>
                <a:cs typeface="Century Gothic"/>
              </a:rPr>
              <a:t>12</a:t>
            </a:r>
            <a:r>
              <a:rPr sz="886" b="1" spc="-3" dirty="0">
                <a:solidFill>
                  <a:srgbClr val="404040"/>
                </a:solidFill>
                <a:latin typeface="Century Gothic"/>
                <a:cs typeface="Century Gothic"/>
              </a:rPr>
              <a:t>,</a:t>
            </a:r>
            <a:r>
              <a:rPr sz="886" b="1" spc="7" dirty="0">
                <a:solidFill>
                  <a:srgbClr val="404040"/>
                </a:solidFill>
                <a:latin typeface="Century Gothic"/>
                <a:cs typeface="Century Gothic"/>
              </a:rPr>
              <a:t>688</a:t>
            </a:r>
            <a:endParaRPr sz="886">
              <a:solidFill>
                <a:prstClr val="black"/>
              </a:solidFill>
              <a:latin typeface="Century Gothic"/>
              <a:cs typeface="Century Gothic"/>
            </a:endParaRPr>
          </a:p>
        </p:txBody>
      </p:sp>
      <p:sp>
        <p:nvSpPr>
          <p:cNvPr id="77" name="object 77"/>
          <p:cNvSpPr txBox="1"/>
          <p:nvPr/>
        </p:nvSpPr>
        <p:spPr>
          <a:xfrm>
            <a:off x="7129364" y="4050001"/>
            <a:ext cx="368877" cy="147249"/>
          </a:xfrm>
          <a:prstGeom prst="rect">
            <a:avLst/>
          </a:prstGeom>
        </p:spPr>
        <p:txBody>
          <a:bodyPr vert="horz" wrap="square" lIns="0" tIns="10824" rIns="0" bIns="0" rtlCol="0">
            <a:spAutoFit/>
          </a:bodyPr>
          <a:lstStyle/>
          <a:p>
            <a:pPr marL="8659" defTabSz="623438">
              <a:spcBef>
                <a:spcPts val="85"/>
              </a:spcBef>
            </a:pPr>
            <a:r>
              <a:rPr sz="886" b="1" dirty="0">
                <a:solidFill>
                  <a:srgbClr val="404040"/>
                </a:solidFill>
                <a:latin typeface="Century Gothic"/>
                <a:cs typeface="Century Gothic"/>
              </a:rPr>
              <a:t>13</a:t>
            </a:r>
            <a:r>
              <a:rPr sz="886" b="1" spc="-3" dirty="0">
                <a:solidFill>
                  <a:srgbClr val="404040"/>
                </a:solidFill>
                <a:latin typeface="Century Gothic"/>
                <a:cs typeface="Century Gothic"/>
              </a:rPr>
              <a:t>,</a:t>
            </a:r>
            <a:r>
              <a:rPr sz="886" b="1" spc="7" dirty="0">
                <a:solidFill>
                  <a:srgbClr val="404040"/>
                </a:solidFill>
                <a:latin typeface="Century Gothic"/>
                <a:cs typeface="Century Gothic"/>
              </a:rPr>
              <a:t>386</a:t>
            </a:r>
            <a:endParaRPr sz="886">
              <a:solidFill>
                <a:prstClr val="black"/>
              </a:solidFill>
              <a:latin typeface="Century Gothic"/>
              <a:cs typeface="Century Gothic"/>
            </a:endParaRPr>
          </a:p>
        </p:txBody>
      </p:sp>
      <p:sp>
        <p:nvSpPr>
          <p:cNvPr id="78" name="object 78"/>
          <p:cNvSpPr txBox="1"/>
          <p:nvPr/>
        </p:nvSpPr>
        <p:spPr>
          <a:xfrm>
            <a:off x="7227616" y="3687180"/>
            <a:ext cx="368877" cy="147249"/>
          </a:xfrm>
          <a:prstGeom prst="rect">
            <a:avLst/>
          </a:prstGeom>
        </p:spPr>
        <p:txBody>
          <a:bodyPr vert="horz" wrap="square" lIns="0" tIns="10824" rIns="0" bIns="0" rtlCol="0">
            <a:spAutoFit/>
          </a:bodyPr>
          <a:lstStyle/>
          <a:p>
            <a:pPr marL="8659" defTabSz="623438">
              <a:spcBef>
                <a:spcPts val="85"/>
              </a:spcBef>
            </a:pPr>
            <a:r>
              <a:rPr sz="886" b="1" dirty="0">
                <a:solidFill>
                  <a:srgbClr val="404040"/>
                </a:solidFill>
                <a:latin typeface="Century Gothic"/>
                <a:cs typeface="Century Gothic"/>
              </a:rPr>
              <a:t>13</a:t>
            </a:r>
            <a:r>
              <a:rPr sz="886" b="1" spc="-3" dirty="0">
                <a:solidFill>
                  <a:srgbClr val="404040"/>
                </a:solidFill>
                <a:latin typeface="Century Gothic"/>
                <a:cs typeface="Century Gothic"/>
              </a:rPr>
              <a:t>,</a:t>
            </a:r>
            <a:r>
              <a:rPr sz="886" b="1" spc="7" dirty="0">
                <a:solidFill>
                  <a:srgbClr val="404040"/>
                </a:solidFill>
                <a:latin typeface="Century Gothic"/>
                <a:cs typeface="Century Gothic"/>
              </a:rPr>
              <a:t>913</a:t>
            </a:r>
            <a:endParaRPr sz="886">
              <a:solidFill>
                <a:prstClr val="black"/>
              </a:solidFill>
              <a:latin typeface="Century Gothic"/>
              <a:cs typeface="Century Gothic"/>
            </a:endParaRPr>
          </a:p>
        </p:txBody>
      </p:sp>
      <p:sp>
        <p:nvSpPr>
          <p:cNvPr id="79" name="object 79"/>
          <p:cNvSpPr txBox="1"/>
          <p:nvPr/>
        </p:nvSpPr>
        <p:spPr>
          <a:xfrm>
            <a:off x="6312470" y="3324358"/>
            <a:ext cx="304367" cy="147249"/>
          </a:xfrm>
          <a:prstGeom prst="rect">
            <a:avLst/>
          </a:prstGeom>
        </p:spPr>
        <p:txBody>
          <a:bodyPr vert="horz" wrap="square" lIns="0" tIns="10824" rIns="0" bIns="0" rtlCol="0">
            <a:spAutoFit/>
          </a:bodyPr>
          <a:lstStyle/>
          <a:p>
            <a:pPr marL="8659" defTabSz="623438">
              <a:spcBef>
                <a:spcPts val="85"/>
              </a:spcBef>
            </a:pPr>
            <a:r>
              <a:rPr sz="886" b="1" spc="-3" dirty="0">
                <a:solidFill>
                  <a:srgbClr val="404040"/>
                </a:solidFill>
                <a:latin typeface="Century Gothic"/>
                <a:cs typeface="Century Gothic"/>
              </a:rPr>
              <a:t>9,</a:t>
            </a:r>
            <a:r>
              <a:rPr sz="886" b="1" spc="7" dirty="0">
                <a:solidFill>
                  <a:srgbClr val="404040"/>
                </a:solidFill>
                <a:latin typeface="Century Gothic"/>
                <a:cs typeface="Century Gothic"/>
              </a:rPr>
              <a:t>002</a:t>
            </a:r>
            <a:endParaRPr sz="886">
              <a:solidFill>
                <a:prstClr val="black"/>
              </a:solidFill>
              <a:latin typeface="Century Gothic"/>
              <a:cs typeface="Century Gothic"/>
            </a:endParaRPr>
          </a:p>
        </p:txBody>
      </p:sp>
      <p:sp>
        <p:nvSpPr>
          <p:cNvPr id="80" name="object 80"/>
          <p:cNvSpPr txBox="1"/>
          <p:nvPr/>
        </p:nvSpPr>
        <p:spPr>
          <a:xfrm>
            <a:off x="6321883" y="4632857"/>
            <a:ext cx="304367" cy="147249"/>
          </a:xfrm>
          <a:prstGeom prst="rect">
            <a:avLst/>
          </a:prstGeom>
        </p:spPr>
        <p:txBody>
          <a:bodyPr vert="horz" wrap="square" lIns="0" tIns="10824" rIns="0" bIns="0" rtlCol="0">
            <a:spAutoFit/>
          </a:bodyPr>
          <a:lstStyle/>
          <a:p>
            <a:pPr marL="8659" defTabSz="623438">
              <a:spcBef>
                <a:spcPts val="85"/>
              </a:spcBef>
            </a:pPr>
            <a:r>
              <a:rPr sz="886" b="1" spc="-3" dirty="0">
                <a:solidFill>
                  <a:srgbClr val="404040"/>
                </a:solidFill>
                <a:latin typeface="Century Gothic"/>
                <a:cs typeface="Century Gothic"/>
              </a:rPr>
              <a:t>9,</a:t>
            </a:r>
            <a:r>
              <a:rPr sz="886" b="1" spc="7" dirty="0">
                <a:solidFill>
                  <a:srgbClr val="404040"/>
                </a:solidFill>
                <a:latin typeface="Century Gothic"/>
                <a:cs typeface="Century Gothic"/>
              </a:rPr>
              <a:t>104</a:t>
            </a:r>
            <a:endParaRPr sz="886">
              <a:solidFill>
                <a:prstClr val="black"/>
              </a:solidFill>
              <a:latin typeface="Century Gothic"/>
              <a:cs typeface="Century Gothic"/>
            </a:endParaRPr>
          </a:p>
        </p:txBody>
      </p:sp>
      <p:sp>
        <p:nvSpPr>
          <p:cNvPr id="81" name="object 81"/>
          <p:cNvSpPr txBox="1"/>
          <p:nvPr/>
        </p:nvSpPr>
        <p:spPr>
          <a:xfrm>
            <a:off x="6361252" y="4279562"/>
            <a:ext cx="304367" cy="147249"/>
          </a:xfrm>
          <a:prstGeom prst="rect">
            <a:avLst/>
          </a:prstGeom>
        </p:spPr>
        <p:txBody>
          <a:bodyPr vert="horz" wrap="square" lIns="0" tIns="10824" rIns="0" bIns="0" rtlCol="0">
            <a:spAutoFit/>
          </a:bodyPr>
          <a:lstStyle/>
          <a:p>
            <a:pPr marL="8659" defTabSz="623438">
              <a:spcBef>
                <a:spcPts val="85"/>
              </a:spcBef>
            </a:pPr>
            <a:r>
              <a:rPr sz="886" b="1" spc="-3" dirty="0">
                <a:solidFill>
                  <a:srgbClr val="404040"/>
                </a:solidFill>
                <a:latin typeface="Century Gothic"/>
                <a:cs typeface="Century Gothic"/>
              </a:rPr>
              <a:t>9,</a:t>
            </a:r>
            <a:r>
              <a:rPr sz="886" b="1" spc="7" dirty="0">
                <a:solidFill>
                  <a:srgbClr val="404040"/>
                </a:solidFill>
                <a:latin typeface="Century Gothic"/>
                <a:cs typeface="Century Gothic"/>
              </a:rPr>
              <a:t>264</a:t>
            </a:r>
            <a:endParaRPr sz="886">
              <a:solidFill>
                <a:prstClr val="black"/>
              </a:solidFill>
              <a:latin typeface="Century Gothic"/>
              <a:cs typeface="Century Gothic"/>
            </a:endParaRPr>
          </a:p>
        </p:txBody>
      </p:sp>
      <p:sp>
        <p:nvSpPr>
          <p:cNvPr id="82" name="object 82"/>
          <p:cNvSpPr txBox="1"/>
          <p:nvPr/>
        </p:nvSpPr>
        <p:spPr>
          <a:xfrm>
            <a:off x="6592879" y="3907214"/>
            <a:ext cx="368877" cy="147249"/>
          </a:xfrm>
          <a:prstGeom prst="rect">
            <a:avLst/>
          </a:prstGeom>
        </p:spPr>
        <p:txBody>
          <a:bodyPr vert="horz" wrap="square" lIns="0" tIns="10824" rIns="0" bIns="0" rtlCol="0">
            <a:spAutoFit/>
          </a:bodyPr>
          <a:lstStyle/>
          <a:p>
            <a:pPr marL="8659" defTabSz="623438">
              <a:spcBef>
                <a:spcPts val="85"/>
              </a:spcBef>
            </a:pPr>
            <a:r>
              <a:rPr sz="886" b="1" dirty="0">
                <a:solidFill>
                  <a:srgbClr val="404040"/>
                </a:solidFill>
                <a:latin typeface="Century Gothic"/>
                <a:cs typeface="Century Gothic"/>
              </a:rPr>
              <a:t>10</a:t>
            </a:r>
            <a:r>
              <a:rPr sz="886" b="1" spc="-3" dirty="0">
                <a:solidFill>
                  <a:srgbClr val="404040"/>
                </a:solidFill>
                <a:latin typeface="Century Gothic"/>
                <a:cs typeface="Century Gothic"/>
              </a:rPr>
              <a:t>,</a:t>
            </a:r>
            <a:r>
              <a:rPr sz="886" b="1" spc="7" dirty="0">
                <a:solidFill>
                  <a:srgbClr val="404040"/>
                </a:solidFill>
                <a:latin typeface="Century Gothic"/>
                <a:cs typeface="Century Gothic"/>
              </a:rPr>
              <a:t>508</a:t>
            </a:r>
            <a:endParaRPr sz="886">
              <a:solidFill>
                <a:prstClr val="black"/>
              </a:solidFill>
              <a:latin typeface="Century Gothic"/>
              <a:cs typeface="Century Gothic"/>
            </a:endParaRPr>
          </a:p>
        </p:txBody>
      </p:sp>
      <p:sp>
        <p:nvSpPr>
          <p:cNvPr id="83" name="object 83"/>
          <p:cNvSpPr txBox="1"/>
          <p:nvPr/>
        </p:nvSpPr>
        <p:spPr>
          <a:xfrm>
            <a:off x="6605161" y="3553919"/>
            <a:ext cx="368877" cy="147249"/>
          </a:xfrm>
          <a:prstGeom prst="rect">
            <a:avLst/>
          </a:prstGeom>
        </p:spPr>
        <p:txBody>
          <a:bodyPr vert="horz" wrap="square" lIns="0" tIns="10824" rIns="0" bIns="0" rtlCol="0">
            <a:spAutoFit/>
          </a:bodyPr>
          <a:lstStyle/>
          <a:p>
            <a:pPr marL="8659" defTabSz="623438">
              <a:spcBef>
                <a:spcPts val="85"/>
              </a:spcBef>
            </a:pPr>
            <a:r>
              <a:rPr sz="886" b="1" dirty="0">
                <a:solidFill>
                  <a:srgbClr val="404040"/>
                </a:solidFill>
                <a:latin typeface="Century Gothic"/>
                <a:cs typeface="Century Gothic"/>
              </a:rPr>
              <a:t>10</a:t>
            </a:r>
            <a:r>
              <a:rPr sz="886" b="1" spc="-3" dirty="0">
                <a:solidFill>
                  <a:srgbClr val="404040"/>
                </a:solidFill>
                <a:latin typeface="Century Gothic"/>
                <a:cs typeface="Century Gothic"/>
              </a:rPr>
              <a:t>,</a:t>
            </a:r>
            <a:r>
              <a:rPr sz="886" b="1" spc="7" dirty="0">
                <a:solidFill>
                  <a:srgbClr val="404040"/>
                </a:solidFill>
                <a:latin typeface="Century Gothic"/>
                <a:cs typeface="Century Gothic"/>
              </a:rPr>
              <a:t>574</a:t>
            </a:r>
            <a:endParaRPr sz="886">
              <a:solidFill>
                <a:prstClr val="black"/>
              </a:solidFill>
              <a:latin typeface="Century Gothic"/>
              <a:cs typeface="Century Gothic"/>
            </a:endParaRPr>
          </a:p>
        </p:txBody>
      </p:sp>
      <p:sp>
        <p:nvSpPr>
          <p:cNvPr id="84" name="object 84"/>
          <p:cNvSpPr txBox="1"/>
          <p:nvPr/>
        </p:nvSpPr>
        <p:spPr>
          <a:xfrm>
            <a:off x="6130658" y="3191098"/>
            <a:ext cx="304367" cy="147249"/>
          </a:xfrm>
          <a:prstGeom prst="rect">
            <a:avLst/>
          </a:prstGeom>
        </p:spPr>
        <p:txBody>
          <a:bodyPr vert="horz" wrap="square" lIns="0" tIns="10824" rIns="0" bIns="0" rtlCol="0">
            <a:spAutoFit/>
          </a:bodyPr>
          <a:lstStyle/>
          <a:p>
            <a:pPr marL="8659" defTabSz="623438">
              <a:spcBef>
                <a:spcPts val="85"/>
              </a:spcBef>
            </a:pPr>
            <a:r>
              <a:rPr sz="886" b="1" spc="-3" dirty="0">
                <a:solidFill>
                  <a:srgbClr val="404040"/>
                </a:solidFill>
                <a:latin typeface="Century Gothic"/>
                <a:cs typeface="Century Gothic"/>
              </a:rPr>
              <a:t>8,</a:t>
            </a:r>
            <a:r>
              <a:rPr sz="886" b="1" spc="7" dirty="0">
                <a:solidFill>
                  <a:srgbClr val="404040"/>
                </a:solidFill>
                <a:latin typeface="Century Gothic"/>
                <a:cs typeface="Century Gothic"/>
              </a:rPr>
              <a:t>027</a:t>
            </a:r>
            <a:endParaRPr sz="886">
              <a:solidFill>
                <a:prstClr val="black"/>
              </a:solidFill>
              <a:latin typeface="Century Gothic"/>
              <a:cs typeface="Century Gothic"/>
            </a:endParaRPr>
          </a:p>
        </p:txBody>
      </p:sp>
      <p:sp>
        <p:nvSpPr>
          <p:cNvPr id="85" name="object 85"/>
          <p:cNvSpPr txBox="1"/>
          <p:nvPr/>
        </p:nvSpPr>
        <p:spPr>
          <a:xfrm>
            <a:off x="4547030" y="4775643"/>
            <a:ext cx="3004272" cy="435790"/>
          </a:xfrm>
          <a:prstGeom prst="rect">
            <a:avLst/>
          </a:prstGeom>
        </p:spPr>
        <p:txBody>
          <a:bodyPr vert="horz" wrap="square" lIns="0" tIns="10824" rIns="0" bIns="0" rtlCol="0">
            <a:spAutoFit/>
          </a:bodyPr>
          <a:lstStyle/>
          <a:p>
            <a:pPr marR="627334" algn="r" defTabSz="623438">
              <a:spcBef>
                <a:spcPts val="85"/>
              </a:spcBef>
            </a:pPr>
            <a:r>
              <a:rPr sz="886" b="1" dirty="0">
                <a:solidFill>
                  <a:srgbClr val="404040"/>
                </a:solidFill>
                <a:latin typeface="Century Gothic"/>
                <a:cs typeface="Century Gothic"/>
              </a:rPr>
              <a:t>10</a:t>
            </a:r>
            <a:r>
              <a:rPr sz="886" b="1" spc="-3" dirty="0">
                <a:solidFill>
                  <a:srgbClr val="404040"/>
                </a:solidFill>
                <a:latin typeface="Century Gothic"/>
                <a:cs typeface="Century Gothic"/>
              </a:rPr>
              <a:t>,</a:t>
            </a:r>
            <a:r>
              <a:rPr sz="886" b="1" spc="7" dirty="0">
                <a:solidFill>
                  <a:srgbClr val="404040"/>
                </a:solidFill>
                <a:latin typeface="Century Gothic"/>
                <a:cs typeface="Century Gothic"/>
              </a:rPr>
              <a:t>323</a:t>
            </a:r>
            <a:endParaRPr sz="886">
              <a:solidFill>
                <a:prstClr val="black"/>
              </a:solidFill>
              <a:latin typeface="Century Gothic"/>
              <a:cs typeface="Century Gothic"/>
            </a:endParaRPr>
          </a:p>
          <a:p>
            <a:pPr defTabSz="623438">
              <a:spcBef>
                <a:spcPts val="10"/>
              </a:spcBef>
            </a:pPr>
            <a:endParaRPr sz="989">
              <a:solidFill>
                <a:prstClr val="black"/>
              </a:solidFill>
              <a:latin typeface="Times New Roman"/>
              <a:cs typeface="Times New Roman"/>
            </a:endParaRPr>
          </a:p>
          <a:p>
            <a:pPr marL="8659" defTabSz="623438">
              <a:tabLst>
                <a:tab pos="845105" algn="l"/>
                <a:tab pos="1745193" algn="l"/>
                <a:tab pos="2676886" algn="l"/>
              </a:tabLst>
            </a:pPr>
            <a:r>
              <a:rPr sz="886" spc="14" dirty="0">
                <a:solidFill>
                  <a:srgbClr val="585858"/>
                </a:solidFill>
                <a:latin typeface="Calibri"/>
                <a:cs typeface="Calibri"/>
              </a:rPr>
              <a:t>0	</a:t>
            </a:r>
            <a:r>
              <a:rPr sz="886" spc="55" dirty="0">
                <a:solidFill>
                  <a:srgbClr val="585858"/>
                </a:solidFill>
                <a:latin typeface="Calibri"/>
                <a:cs typeface="Calibri"/>
              </a:rPr>
              <a:t>5</a:t>
            </a:r>
            <a:r>
              <a:rPr sz="886" spc="44" dirty="0">
                <a:solidFill>
                  <a:srgbClr val="585858"/>
                </a:solidFill>
                <a:latin typeface="Calibri"/>
                <a:cs typeface="Calibri"/>
              </a:rPr>
              <a:t>0</a:t>
            </a:r>
            <a:r>
              <a:rPr sz="886" spc="55" dirty="0">
                <a:solidFill>
                  <a:srgbClr val="585858"/>
                </a:solidFill>
                <a:latin typeface="Calibri"/>
                <a:cs typeface="Calibri"/>
              </a:rPr>
              <a:t>0</a:t>
            </a:r>
            <a:r>
              <a:rPr sz="886" spc="14" dirty="0">
                <a:solidFill>
                  <a:srgbClr val="585858"/>
                </a:solidFill>
                <a:latin typeface="Calibri"/>
                <a:cs typeface="Calibri"/>
              </a:rPr>
              <a:t>0</a:t>
            </a:r>
            <a:r>
              <a:rPr sz="886" dirty="0">
                <a:solidFill>
                  <a:srgbClr val="585858"/>
                </a:solidFill>
                <a:latin typeface="Calibri"/>
                <a:cs typeface="Calibri"/>
              </a:rPr>
              <a:t>	</a:t>
            </a:r>
            <a:r>
              <a:rPr sz="886" spc="55" dirty="0">
                <a:solidFill>
                  <a:srgbClr val="585858"/>
                </a:solidFill>
                <a:latin typeface="Calibri"/>
                <a:cs typeface="Calibri"/>
              </a:rPr>
              <a:t>1</a:t>
            </a:r>
            <a:r>
              <a:rPr sz="886" spc="44" dirty="0">
                <a:solidFill>
                  <a:srgbClr val="585858"/>
                </a:solidFill>
                <a:latin typeface="Calibri"/>
                <a:cs typeface="Calibri"/>
              </a:rPr>
              <a:t>0</a:t>
            </a:r>
            <a:r>
              <a:rPr sz="886" spc="55" dirty="0">
                <a:solidFill>
                  <a:srgbClr val="585858"/>
                </a:solidFill>
                <a:latin typeface="Calibri"/>
                <a:cs typeface="Calibri"/>
              </a:rPr>
              <a:t>0</a:t>
            </a:r>
            <a:r>
              <a:rPr sz="886" spc="44" dirty="0">
                <a:solidFill>
                  <a:srgbClr val="585858"/>
                </a:solidFill>
                <a:latin typeface="Calibri"/>
                <a:cs typeface="Calibri"/>
              </a:rPr>
              <a:t>0</a:t>
            </a:r>
            <a:r>
              <a:rPr sz="886" spc="14" dirty="0">
                <a:solidFill>
                  <a:srgbClr val="585858"/>
                </a:solidFill>
                <a:latin typeface="Calibri"/>
                <a:cs typeface="Calibri"/>
              </a:rPr>
              <a:t>0</a:t>
            </a:r>
            <a:r>
              <a:rPr sz="886" dirty="0">
                <a:solidFill>
                  <a:srgbClr val="585858"/>
                </a:solidFill>
                <a:latin typeface="Calibri"/>
                <a:cs typeface="Calibri"/>
              </a:rPr>
              <a:t>	</a:t>
            </a:r>
            <a:r>
              <a:rPr sz="886" spc="55" dirty="0">
                <a:solidFill>
                  <a:srgbClr val="585858"/>
                </a:solidFill>
                <a:latin typeface="Calibri"/>
                <a:cs typeface="Calibri"/>
              </a:rPr>
              <a:t>1</a:t>
            </a:r>
            <a:r>
              <a:rPr sz="886" spc="44" dirty="0">
                <a:solidFill>
                  <a:srgbClr val="585858"/>
                </a:solidFill>
                <a:latin typeface="Calibri"/>
                <a:cs typeface="Calibri"/>
              </a:rPr>
              <a:t>5</a:t>
            </a:r>
            <a:r>
              <a:rPr sz="886" spc="55" dirty="0">
                <a:solidFill>
                  <a:srgbClr val="585858"/>
                </a:solidFill>
                <a:latin typeface="Calibri"/>
                <a:cs typeface="Calibri"/>
              </a:rPr>
              <a:t>0</a:t>
            </a:r>
            <a:r>
              <a:rPr sz="886" spc="44" dirty="0">
                <a:solidFill>
                  <a:srgbClr val="585858"/>
                </a:solidFill>
                <a:latin typeface="Calibri"/>
                <a:cs typeface="Calibri"/>
              </a:rPr>
              <a:t>00</a:t>
            </a:r>
            <a:endParaRPr sz="886">
              <a:solidFill>
                <a:prstClr val="black"/>
              </a:solidFill>
              <a:latin typeface="Calibri"/>
              <a:cs typeface="Calibri"/>
            </a:endParaRPr>
          </a:p>
        </p:txBody>
      </p:sp>
      <p:sp>
        <p:nvSpPr>
          <p:cNvPr id="86" name="object 86"/>
          <p:cNvSpPr txBox="1"/>
          <p:nvPr/>
        </p:nvSpPr>
        <p:spPr>
          <a:xfrm>
            <a:off x="4269147" y="4721353"/>
            <a:ext cx="218642" cy="147249"/>
          </a:xfrm>
          <a:prstGeom prst="rect">
            <a:avLst/>
          </a:prstGeom>
        </p:spPr>
        <p:txBody>
          <a:bodyPr vert="horz" wrap="square" lIns="0" tIns="10824" rIns="0" bIns="0" rtlCol="0">
            <a:spAutoFit/>
          </a:bodyPr>
          <a:lstStyle/>
          <a:p>
            <a:pPr marL="8659" defTabSz="623438">
              <a:spcBef>
                <a:spcPts val="85"/>
              </a:spcBef>
            </a:pPr>
            <a:r>
              <a:rPr sz="886" spc="72" dirty="0">
                <a:solidFill>
                  <a:srgbClr val="585858"/>
                </a:solidFill>
                <a:latin typeface="Calibri"/>
                <a:cs typeface="Calibri"/>
              </a:rPr>
              <a:t>V</a:t>
            </a:r>
            <a:r>
              <a:rPr sz="886" spc="55" dirty="0">
                <a:solidFill>
                  <a:srgbClr val="585858"/>
                </a:solidFill>
                <a:latin typeface="Calibri"/>
                <a:cs typeface="Calibri"/>
              </a:rPr>
              <a:t>an</a:t>
            </a:r>
            <a:endParaRPr sz="886">
              <a:solidFill>
                <a:prstClr val="black"/>
              </a:solidFill>
              <a:latin typeface="Calibri"/>
              <a:cs typeface="Calibri"/>
            </a:endParaRPr>
          </a:p>
        </p:txBody>
      </p:sp>
      <p:sp>
        <p:nvSpPr>
          <p:cNvPr id="87" name="object 87"/>
          <p:cNvSpPr txBox="1"/>
          <p:nvPr/>
        </p:nvSpPr>
        <p:spPr>
          <a:xfrm>
            <a:off x="4151152" y="4358531"/>
            <a:ext cx="332509" cy="147249"/>
          </a:xfrm>
          <a:prstGeom prst="rect">
            <a:avLst/>
          </a:prstGeom>
        </p:spPr>
        <p:txBody>
          <a:bodyPr vert="horz" wrap="square" lIns="0" tIns="10824" rIns="0" bIns="0" rtlCol="0">
            <a:spAutoFit/>
          </a:bodyPr>
          <a:lstStyle/>
          <a:p>
            <a:pPr marL="8659" defTabSz="623438">
              <a:spcBef>
                <a:spcPts val="85"/>
              </a:spcBef>
            </a:pPr>
            <a:r>
              <a:rPr sz="886" spc="78" dirty="0">
                <a:solidFill>
                  <a:srgbClr val="585858"/>
                </a:solidFill>
                <a:latin typeface="Calibri"/>
                <a:cs typeface="Calibri"/>
              </a:rPr>
              <a:t>S</a:t>
            </a:r>
            <a:r>
              <a:rPr sz="886" spc="34" dirty="0">
                <a:solidFill>
                  <a:srgbClr val="585858"/>
                </a:solidFill>
                <a:latin typeface="Calibri"/>
                <a:cs typeface="Calibri"/>
              </a:rPr>
              <a:t>e</a:t>
            </a:r>
            <a:r>
              <a:rPr sz="886" spc="48" dirty="0">
                <a:solidFill>
                  <a:srgbClr val="585858"/>
                </a:solidFill>
                <a:latin typeface="Calibri"/>
                <a:cs typeface="Calibri"/>
              </a:rPr>
              <a:t>d</a:t>
            </a:r>
            <a:r>
              <a:rPr sz="886" spc="65" dirty="0">
                <a:solidFill>
                  <a:srgbClr val="585858"/>
                </a:solidFill>
                <a:latin typeface="Calibri"/>
                <a:cs typeface="Calibri"/>
              </a:rPr>
              <a:t>a</a:t>
            </a:r>
            <a:r>
              <a:rPr sz="886" spc="34" dirty="0">
                <a:solidFill>
                  <a:srgbClr val="585858"/>
                </a:solidFill>
                <a:latin typeface="Calibri"/>
                <a:cs typeface="Calibri"/>
              </a:rPr>
              <a:t>n</a:t>
            </a:r>
            <a:endParaRPr sz="886">
              <a:solidFill>
                <a:prstClr val="black"/>
              </a:solidFill>
              <a:latin typeface="Calibri"/>
              <a:cs typeface="Calibri"/>
            </a:endParaRPr>
          </a:p>
        </p:txBody>
      </p:sp>
      <p:sp>
        <p:nvSpPr>
          <p:cNvPr id="88" name="object 88"/>
          <p:cNvSpPr txBox="1"/>
          <p:nvPr/>
        </p:nvSpPr>
        <p:spPr>
          <a:xfrm>
            <a:off x="3937431" y="3995710"/>
            <a:ext cx="545090" cy="147249"/>
          </a:xfrm>
          <a:prstGeom prst="rect">
            <a:avLst/>
          </a:prstGeom>
        </p:spPr>
        <p:txBody>
          <a:bodyPr vert="horz" wrap="square" lIns="0" tIns="10824" rIns="0" bIns="0" rtlCol="0">
            <a:spAutoFit/>
          </a:bodyPr>
          <a:lstStyle/>
          <a:p>
            <a:pPr marL="8659" defTabSz="623438">
              <a:spcBef>
                <a:spcPts val="85"/>
              </a:spcBef>
            </a:pPr>
            <a:r>
              <a:rPr sz="886" spc="51" dirty="0">
                <a:solidFill>
                  <a:srgbClr val="585858"/>
                </a:solidFill>
                <a:latin typeface="Calibri"/>
                <a:cs typeface="Calibri"/>
              </a:rPr>
              <a:t>Sedan</a:t>
            </a:r>
            <a:r>
              <a:rPr sz="886" spc="-24" dirty="0">
                <a:solidFill>
                  <a:srgbClr val="585858"/>
                </a:solidFill>
                <a:latin typeface="Calibri"/>
                <a:cs typeface="Calibri"/>
              </a:rPr>
              <a:t> </a:t>
            </a:r>
            <a:r>
              <a:rPr sz="886" spc="41" dirty="0">
                <a:solidFill>
                  <a:srgbClr val="585858"/>
                </a:solidFill>
                <a:latin typeface="Calibri"/>
                <a:cs typeface="Calibri"/>
              </a:rPr>
              <a:t>Full</a:t>
            </a:r>
            <a:endParaRPr sz="886">
              <a:solidFill>
                <a:prstClr val="black"/>
              </a:solidFill>
              <a:latin typeface="Calibri"/>
              <a:cs typeface="Calibri"/>
            </a:endParaRPr>
          </a:p>
        </p:txBody>
      </p:sp>
      <p:sp>
        <p:nvSpPr>
          <p:cNvPr id="89" name="object 89"/>
          <p:cNvSpPr txBox="1"/>
          <p:nvPr/>
        </p:nvSpPr>
        <p:spPr>
          <a:xfrm>
            <a:off x="4256750" y="3632889"/>
            <a:ext cx="225569" cy="147249"/>
          </a:xfrm>
          <a:prstGeom prst="rect">
            <a:avLst/>
          </a:prstGeom>
        </p:spPr>
        <p:txBody>
          <a:bodyPr vert="horz" wrap="square" lIns="0" tIns="10824" rIns="0" bIns="0" rtlCol="0">
            <a:spAutoFit/>
          </a:bodyPr>
          <a:lstStyle/>
          <a:p>
            <a:pPr marL="8659" defTabSz="623438">
              <a:spcBef>
                <a:spcPts val="85"/>
              </a:spcBef>
            </a:pPr>
            <a:r>
              <a:rPr sz="886" spc="78" dirty="0">
                <a:solidFill>
                  <a:srgbClr val="585858"/>
                </a:solidFill>
                <a:latin typeface="Calibri"/>
                <a:cs typeface="Calibri"/>
              </a:rPr>
              <a:t>S</a:t>
            </a:r>
            <a:r>
              <a:rPr sz="886" spc="34" dirty="0">
                <a:solidFill>
                  <a:srgbClr val="585858"/>
                </a:solidFill>
                <a:latin typeface="Calibri"/>
                <a:cs typeface="Calibri"/>
              </a:rPr>
              <a:t>UV</a:t>
            </a:r>
            <a:endParaRPr sz="886">
              <a:solidFill>
                <a:prstClr val="black"/>
              </a:solidFill>
              <a:latin typeface="Calibri"/>
              <a:cs typeface="Calibri"/>
            </a:endParaRPr>
          </a:p>
        </p:txBody>
      </p:sp>
      <p:sp>
        <p:nvSpPr>
          <p:cNvPr id="90" name="object 90"/>
          <p:cNvSpPr txBox="1"/>
          <p:nvPr/>
        </p:nvSpPr>
        <p:spPr>
          <a:xfrm>
            <a:off x="4182602" y="3270067"/>
            <a:ext cx="296141" cy="147249"/>
          </a:xfrm>
          <a:prstGeom prst="rect">
            <a:avLst/>
          </a:prstGeom>
        </p:spPr>
        <p:txBody>
          <a:bodyPr vert="horz" wrap="square" lIns="0" tIns="10824" rIns="0" bIns="0" rtlCol="0">
            <a:spAutoFit/>
          </a:bodyPr>
          <a:lstStyle/>
          <a:p>
            <a:pPr marL="8659" defTabSz="623438">
              <a:spcBef>
                <a:spcPts val="85"/>
              </a:spcBef>
            </a:pPr>
            <a:r>
              <a:rPr sz="886" spc="58" dirty="0">
                <a:solidFill>
                  <a:srgbClr val="585858"/>
                </a:solidFill>
                <a:latin typeface="Calibri"/>
                <a:cs typeface="Calibri"/>
              </a:rPr>
              <a:t>Tr</a:t>
            </a:r>
            <a:r>
              <a:rPr sz="886" spc="37" dirty="0">
                <a:solidFill>
                  <a:srgbClr val="585858"/>
                </a:solidFill>
                <a:latin typeface="Calibri"/>
                <a:cs typeface="Calibri"/>
              </a:rPr>
              <a:t>u</a:t>
            </a:r>
            <a:r>
              <a:rPr sz="886" spc="27" dirty="0">
                <a:solidFill>
                  <a:srgbClr val="585858"/>
                </a:solidFill>
                <a:latin typeface="Calibri"/>
                <a:cs typeface="Calibri"/>
              </a:rPr>
              <a:t>c</a:t>
            </a:r>
            <a:r>
              <a:rPr sz="886" spc="20" dirty="0">
                <a:solidFill>
                  <a:srgbClr val="585858"/>
                </a:solidFill>
                <a:latin typeface="Calibri"/>
                <a:cs typeface="Calibri"/>
              </a:rPr>
              <a:t>k</a:t>
            </a:r>
            <a:endParaRPr sz="886">
              <a:solidFill>
                <a:prstClr val="black"/>
              </a:solidFill>
              <a:latin typeface="Calibri"/>
              <a:cs typeface="Calibri"/>
            </a:endParaRPr>
          </a:p>
        </p:txBody>
      </p:sp>
      <p:sp>
        <p:nvSpPr>
          <p:cNvPr id="91" name="object 91"/>
          <p:cNvSpPr txBox="1"/>
          <p:nvPr/>
        </p:nvSpPr>
        <p:spPr>
          <a:xfrm>
            <a:off x="4807883" y="2879925"/>
            <a:ext cx="2576945" cy="171417"/>
          </a:xfrm>
          <a:prstGeom prst="rect">
            <a:avLst/>
          </a:prstGeom>
        </p:spPr>
        <p:txBody>
          <a:bodyPr vert="horz" wrap="square" lIns="0" tIns="8659" rIns="0" bIns="0" rtlCol="0">
            <a:spAutoFit/>
          </a:bodyPr>
          <a:lstStyle/>
          <a:p>
            <a:pPr marL="8659" defTabSz="623438">
              <a:spcBef>
                <a:spcPts val="68"/>
              </a:spcBef>
            </a:pPr>
            <a:r>
              <a:rPr sz="1057" b="1" spc="-41" dirty="0">
                <a:solidFill>
                  <a:srgbClr val="585858"/>
                </a:solidFill>
                <a:latin typeface="Century Gothic"/>
                <a:cs typeface="Century Gothic"/>
              </a:rPr>
              <a:t>Annual</a:t>
            </a:r>
            <a:r>
              <a:rPr sz="1057" b="1" spc="-106" dirty="0">
                <a:solidFill>
                  <a:srgbClr val="585858"/>
                </a:solidFill>
                <a:latin typeface="Century Gothic"/>
                <a:cs typeface="Century Gothic"/>
              </a:rPr>
              <a:t> </a:t>
            </a:r>
            <a:r>
              <a:rPr sz="1057" b="1" spc="-85" dirty="0">
                <a:solidFill>
                  <a:srgbClr val="585858"/>
                </a:solidFill>
                <a:latin typeface="Century Gothic"/>
                <a:cs typeface="Century Gothic"/>
              </a:rPr>
              <a:t>Average</a:t>
            </a:r>
            <a:r>
              <a:rPr sz="1057" b="1" spc="-99" dirty="0">
                <a:solidFill>
                  <a:srgbClr val="585858"/>
                </a:solidFill>
                <a:latin typeface="Century Gothic"/>
                <a:cs typeface="Century Gothic"/>
              </a:rPr>
              <a:t> </a:t>
            </a:r>
            <a:r>
              <a:rPr sz="1057" b="1" spc="-24" dirty="0">
                <a:solidFill>
                  <a:srgbClr val="585858"/>
                </a:solidFill>
                <a:latin typeface="Century Gothic"/>
                <a:cs typeface="Century Gothic"/>
              </a:rPr>
              <a:t>Miles</a:t>
            </a:r>
            <a:r>
              <a:rPr sz="1057" b="1" spc="-92" dirty="0">
                <a:solidFill>
                  <a:srgbClr val="585858"/>
                </a:solidFill>
                <a:latin typeface="Century Gothic"/>
                <a:cs typeface="Century Gothic"/>
              </a:rPr>
              <a:t> </a:t>
            </a:r>
            <a:r>
              <a:rPr sz="1057" b="1" spc="-106" dirty="0">
                <a:solidFill>
                  <a:srgbClr val="585858"/>
                </a:solidFill>
                <a:latin typeface="Century Gothic"/>
                <a:cs typeface="Century Gothic"/>
              </a:rPr>
              <a:t>-</a:t>
            </a:r>
            <a:r>
              <a:rPr sz="1057" b="1" spc="-89" dirty="0">
                <a:solidFill>
                  <a:srgbClr val="585858"/>
                </a:solidFill>
                <a:latin typeface="Century Gothic"/>
                <a:cs typeface="Century Gothic"/>
              </a:rPr>
              <a:t> </a:t>
            </a:r>
            <a:r>
              <a:rPr sz="1057" b="1" spc="-20" dirty="0">
                <a:solidFill>
                  <a:srgbClr val="585858"/>
                </a:solidFill>
                <a:latin typeface="Century Gothic"/>
                <a:cs typeface="Century Gothic"/>
              </a:rPr>
              <a:t>Per</a:t>
            </a:r>
            <a:r>
              <a:rPr sz="1057" b="1" spc="-133" dirty="0">
                <a:solidFill>
                  <a:srgbClr val="585858"/>
                </a:solidFill>
                <a:latin typeface="Century Gothic"/>
                <a:cs typeface="Century Gothic"/>
              </a:rPr>
              <a:t> </a:t>
            </a:r>
            <a:r>
              <a:rPr sz="1057" b="1" spc="-68" dirty="0">
                <a:solidFill>
                  <a:srgbClr val="585858"/>
                </a:solidFill>
                <a:latin typeface="Century Gothic"/>
                <a:cs typeface="Century Gothic"/>
              </a:rPr>
              <a:t>Vehicle,</a:t>
            </a:r>
            <a:r>
              <a:rPr sz="1057" b="1" spc="-95" dirty="0">
                <a:solidFill>
                  <a:srgbClr val="585858"/>
                </a:solidFill>
                <a:latin typeface="Century Gothic"/>
                <a:cs typeface="Century Gothic"/>
              </a:rPr>
              <a:t> </a:t>
            </a:r>
            <a:r>
              <a:rPr sz="1057" b="1" spc="-68" dirty="0">
                <a:solidFill>
                  <a:srgbClr val="585858"/>
                </a:solidFill>
                <a:latin typeface="Century Gothic"/>
                <a:cs typeface="Century Gothic"/>
              </a:rPr>
              <a:t>by</a:t>
            </a:r>
            <a:r>
              <a:rPr sz="1057" b="1" spc="-139" dirty="0">
                <a:solidFill>
                  <a:srgbClr val="585858"/>
                </a:solidFill>
                <a:latin typeface="Century Gothic"/>
                <a:cs typeface="Century Gothic"/>
              </a:rPr>
              <a:t> </a:t>
            </a:r>
            <a:r>
              <a:rPr sz="1057" b="1" spc="-44" dirty="0">
                <a:solidFill>
                  <a:srgbClr val="585858"/>
                </a:solidFill>
                <a:latin typeface="Century Gothic"/>
                <a:cs typeface="Century Gothic"/>
              </a:rPr>
              <a:t>Type</a:t>
            </a:r>
            <a:endParaRPr sz="1057">
              <a:solidFill>
                <a:prstClr val="black"/>
              </a:solidFill>
              <a:latin typeface="Century Gothic"/>
              <a:cs typeface="Century Gothic"/>
            </a:endParaRPr>
          </a:p>
        </p:txBody>
      </p:sp>
      <p:sp>
        <p:nvSpPr>
          <p:cNvPr id="92" name="object 92"/>
          <p:cNvSpPr/>
          <p:nvPr/>
        </p:nvSpPr>
        <p:spPr>
          <a:xfrm>
            <a:off x="7701404" y="4040262"/>
            <a:ext cx="64510" cy="63211"/>
          </a:xfrm>
          <a:custGeom>
            <a:avLst/>
            <a:gdLst/>
            <a:ahLst/>
            <a:cxnLst/>
            <a:rect l="l" t="t" r="r" b="b"/>
            <a:pathLst>
              <a:path w="94614" h="92710">
                <a:moveTo>
                  <a:pt x="0" y="0"/>
                </a:moveTo>
                <a:lnTo>
                  <a:pt x="94272" y="0"/>
                </a:lnTo>
                <a:lnTo>
                  <a:pt x="94272" y="92583"/>
                </a:lnTo>
                <a:lnTo>
                  <a:pt x="0" y="92583"/>
                </a:lnTo>
                <a:lnTo>
                  <a:pt x="0"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93" name="object 93"/>
          <p:cNvSpPr/>
          <p:nvPr/>
        </p:nvSpPr>
        <p:spPr>
          <a:xfrm>
            <a:off x="7701404" y="4237681"/>
            <a:ext cx="64510" cy="64510"/>
          </a:xfrm>
          <a:custGeom>
            <a:avLst/>
            <a:gdLst/>
            <a:ahLst/>
            <a:cxnLst/>
            <a:rect l="l" t="t" r="r" b="b"/>
            <a:pathLst>
              <a:path w="94614" h="94614">
                <a:moveTo>
                  <a:pt x="0" y="0"/>
                </a:moveTo>
                <a:lnTo>
                  <a:pt x="94272" y="0"/>
                </a:lnTo>
                <a:lnTo>
                  <a:pt x="94272" y="94272"/>
                </a:lnTo>
                <a:lnTo>
                  <a:pt x="0" y="94272"/>
                </a:lnTo>
                <a:lnTo>
                  <a:pt x="0"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94" name="object 94"/>
          <p:cNvSpPr txBox="1"/>
          <p:nvPr/>
        </p:nvSpPr>
        <p:spPr>
          <a:xfrm>
            <a:off x="7785332" y="3923510"/>
            <a:ext cx="437717" cy="408456"/>
          </a:xfrm>
          <a:prstGeom prst="rect">
            <a:avLst/>
          </a:prstGeom>
        </p:spPr>
        <p:txBody>
          <a:bodyPr vert="horz" wrap="square" lIns="0" tIns="71004" rIns="0" bIns="0" rtlCol="0">
            <a:spAutoFit/>
          </a:bodyPr>
          <a:lstStyle/>
          <a:p>
            <a:pPr marL="8659" defTabSz="623438">
              <a:spcBef>
                <a:spcPts val="558"/>
              </a:spcBef>
            </a:pPr>
            <a:r>
              <a:rPr sz="886" spc="44" dirty="0">
                <a:solidFill>
                  <a:srgbClr val="585858"/>
                </a:solidFill>
                <a:latin typeface="Calibri"/>
                <a:cs typeface="Calibri"/>
              </a:rPr>
              <a:t>2019-20</a:t>
            </a:r>
            <a:endParaRPr sz="886">
              <a:solidFill>
                <a:prstClr val="black"/>
              </a:solidFill>
              <a:latin typeface="Calibri"/>
              <a:cs typeface="Calibri"/>
            </a:endParaRPr>
          </a:p>
          <a:p>
            <a:pPr marL="8659" defTabSz="623438">
              <a:spcBef>
                <a:spcPts val="498"/>
              </a:spcBef>
            </a:pPr>
            <a:r>
              <a:rPr sz="886" spc="44" dirty="0">
                <a:solidFill>
                  <a:srgbClr val="585858"/>
                </a:solidFill>
                <a:latin typeface="Calibri"/>
                <a:cs typeface="Calibri"/>
              </a:rPr>
              <a:t>2018-19</a:t>
            </a:r>
            <a:endParaRPr sz="886">
              <a:solidFill>
                <a:prstClr val="black"/>
              </a:solidFill>
              <a:latin typeface="Calibri"/>
              <a:cs typeface="Calibri"/>
            </a:endParaRPr>
          </a:p>
        </p:txBody>
      </p:sp>
      <p:sp>
        <p:nvSpPr>
          <p:cNvPr id="105" name="object 105"/>
          <p:cNvSpPr txBox="1"/>
          <p:nvPr/>
        </p:nvSpPr>
        <p:spPr>
          <a:xfrm>
            <a:off x="3946216" y="6442103"/>
            <a:ext cx="4299672" cy="265598"/>
          </a:xfrm>
          <a:prstGeom prst="rect">
            <a:avLst/>
          </a:prstGeom>
        </p:spPr>
        <p:txBody>
          <a:bodyPr vert="horz" wrap="square" lIns="0" tIns="4330" rIns="0" bIns="0" rtlCol="0">
            <a:spAutoFit/>
          </a:bodyPr>
          <a:lstStyle/>
          <a:p>
            <a:pPr algn="ctr" defTabSz="623438">
              <a:spcBef>
                <a:spcPts val="34"/>
              </a:spcBef>
            </a:pPr>
            <a:r>
              <a:rPr sz="682" i="1" spc="-20" dirty="0">
                <a:solidFill>
                  <a:srgbClr val="231F20"/>
                </a:solidFill>
                <a:latin typeface="Calibri"/>
                <a:cs typeface="Calibri"/>
              </a:rPr>
              <a:t>*Note</a:t>
            </a:r>
            <a:r>
              <a:rPr sz="682" i="1" spc="-27" dirty="0">
                <a:solidFill>
                  <a:srgbClr val="231F20"/>
                </a:solidFill>
                <a:latin typeface="Calibri"/>
                <a:cs typeface="Calibri"/>
              </a:rPr>
              <a:t> </a:t>
            </a:r>
            <a:r>
              <a:rPr sz="682" i="1" spc="-3" dirty="0">
                <a:solidFill>
                  <a:srgbClr val="231F20"/>
                </a:solidFill>
                <a:latin typeface="Calibri"/>
                <a:cs typeface="Calibri"/>
              </a:rPr>
              <a:t>that</a:t>
            </a:r>
            <a:r>
              <a:rPr sz="682" i="1" spc="-27" dirty="0">
                <a:solidFill>
                  <a:srgbClr val="231F20"/>
                </a:solidFill>
                <a:latin typeface="Calibri"/>
                <a:cs typeface="Calibri"/>
              </a:rPr>
              <a:t> </a:t>
            </a:r>
            <a:r>
              <a:rPr sz="682" i="1" spc="-7" dirty="0">
                <a:solidFill>
                  <a:srgbClr val="231F20"/>
                </a:solidFill>
                <a:latin typeface="Calibri"/>
                <a:cs typeface="Calibri"/>
              </a:rPr>
              <a:t>the</a:t>
            </a:r>
            <a:r>
              <a:rPr sz="682" i="1" spc="-27" dirty="0">
                <a:solidFill>
                  <a:srgbClr val="231F20"/>
                </a:solidFill>
                <a:latin typeface="Calibri"/>
                <a:cs typeface="Calibri"/>
              </a:rPr>
              <a:t> </a:t>
            </a:r>
            <a:r>
              <a:rPr sz="682" i="1" spc="-3" dirty="0">
                <a:solidFill>
                  <a:srgbClr val="231F20"/>
                </a:solidFill>
                <a:latin typeface="Calibri"/>
                <a:cs typeface="Calibri"/>
              </a:rPr>
              <a:t>numbers</a:t>
            </a:r>
            <a:r>
              <a:rPr sz="682" i="1" spc="-24" dirty="0">
                <a:solidFill>
                  <a:srgbClr val="231F20"/>
                </a:solidFill>
                <a:latin typeface="Calibri"/>
                <a:cs typeface="Calibri"/>
              </a:rPr>
              <a:t> </a:t>
            </a:r>
            <a:r>
              <a:rPr sz="682" i="1" spc="-3" dirty="0">
                <a:solidFill>
                  <a:srgbClr val="231F20"/>
                </a:solidFill>
                <a:latin typeface="Calibri"/>
                <a:cs typeface="Calibri"/>
              </a:rPr>
              <a:t>provided</a:t>
            </a:r>
            <a:r>
              <a:rPr sz="682" i="1" spc="-27" dirty="0">
                <a:solidFill>
                  <a:srgbClr val="231F20"/>
                </a:solidFill>
                <a:latin typeface="Calibri"/>
                <a:cs typeface="Calibri"/>
              </a:rPr>
              <a:t> </a:t>
            </a:r>
            <a:r>
              <a:rPr sz="682" i="1" spc="7" dirty="0">
                <a:solidFill>
                  <a:srgbClr val="231F20"/>
                </a:solidFill>
                <a:latin typeface="Calibri"/>
                <a:cs typeface="Calibri"/>
              </a:rPr>
              <a:t>on</a:t>
            </a:r>
            <a:r>
              <a:rPr sz="682" i="1" spc="-27" dirty="0">
                <a:solidFill>
                  <a:srgbClr val="231F20"/>
                </a:solidFill>
                <a:latin typeface="Calibri"/>
                <a:cs typeface="Calibri"/>
              </a:rPr>
              <a:t> </a:t>
            </a:r>
            <a:r>
              <a:rPr sz="682" i="1" spc="-7" dirty="0">
                <a:solidFill>
                  <a:srgbClr val="231F20"/>
                </a:solidFill>
                <a:latin typeface="Calibri"/>
                <a:cs typeface="Calibri"/>
              </a:rPr>
              <a:t>last</a:t>
            </a:r>
            <a:r>
              <a:rPr sz="682" i="1" spc="-24" dirty="0">
                <a:solidFill>
                  <a:srgbClr val="231F20"/>
                </a:solidFill>
                <a:latin typeface="Calibri"/>
                <a:cs typeface="Calibri"/>
              </a:rPr>
              <a:t> </a:t>
            </a:r>
            <a:r>
              <a:rPr sz="682" i="1" spc="-20" dirty="0">
                <a:solidFill>
                  <a:srgbClr val="231F20"/>
                </a:solidFill>
                <a:latin typeface="Calibri"/>
                <a:cs typeface="Calibri"/>
              </a:rPr>
              <a:t>year’s</a:t>
            </a:r>
            <a:r>
              <a:rPr sz="682" i="1" spc="-27" dirty="0">
                <a:solidFill>
                  <a:srgbClr val="231F20"/>
                </a:solidFill>
                <a:latin typeface="Calibri"/>
                <a:cs typeface="Calibri"/>
              </a:rPr>
              <a:t> </a:t>
            </a:r>
            <a:r>
              <a:rPr sz="682" i="1" spc="-10" dirty="0">
                <a:solidFill>
                  <a:srgbClr val="231F20"/>
                </a:solidFill>
                <a:latin typeface="Calibri"/>
                <a:cs typeface="Calibri"/>
              </a:rPr>
              <a:t>report</a:t>
            </a:r>
            <a:r>
              <a:rPr sz="682" i="1" spc="-27" dirty="0">
                <a:solidFill>
                  <a:srgbClr val="231F20"/>
                </a:solidFill>
                <a:latin typeface="Calibri"/>
                <a:cs typeface="Calibri"/>
              </a:rPr>
              <a:t> </a:t>
            </a:r>
            <a:r>
              <a:rPr sz="682" i="1" dirty="0">
                <a:solidFill>
                  <a:srgbClr val="231F20"/>
                </a:solidFill>
                <a:latin typeface="Calibri"/>
                <a:cs typeface="Calibri"/>
              </a:rPr>
              <a:t>have</a:t>
            </a:r>
            <a:r>
              <a:rPr sz="682" i="1" spc="-24" dirty="0">
                <a:solidFill>
                  <a:srgbClr val="231F20"/>
                </a:solidFill>
                <a:latin typeface="Calibri"/>
                <a:cs typeface="Calibri"/>
              </a:rPr>
              <a:t> </a:t>
            </a:r>
            <a:r>
              <a:rPr sz="682" i="1" spc="-3" dirty="0">
                <a:solidFill>
                  <a:srgbClr val="231F20"/>
                </a:solidFill>
                <a:latin typeface="Calibri"/>
                <a:cs typeface="Calibri"/>
              </a:rPr>
              <a:t>been</a:t>
            </a:r>
            <a:r>
              <a:rPr sz="682" i="1" spc="-27" dirty="0">
                <a:solidFill>
                  <a:srgbClr val="231F20"/>
                </a:solidFill>
                <a:latin typeface="Calibri"/>
                <a:cs typeface="Calibri"/>
              </a:rPr>
              <a:t> </a:t>
            </a:r>
            <a:r>
              <a:rPr sz="682" i="1" spc="-10" dirty="0">
                <a:solidFill>
                  <a:srgbClr val="231F20"/>
                </a:solidFill>
                <a:latin typeface="Calibri"/>
                <a:cs typeface="Calibri"/>
              </a:rPr>
              <a:t>corrected</a:t>
            </a:r>
            <a:r>
              <a:rPr sz="682" i="1" spc="-27" dirty="0">
                <a:solidFill>
                  <a:srgbClr val="231F20"/>
                </a:solidFill>
                <a:latin typeface="Calibri"/>
                <a:cs typeface="Calibri"/>
              </a:rPr>
              <a:t> </a:t>
            </a:r>
            <a:r>
              <a:rPr sz="682" i="1" spc="-10" dirty="0">
                <a:solidFill>
                  <a:srgbClr val="231F20"/>
                </a:solidFill>
                <a:latin typeface="Calibri"/>
                <a:cs typeface="Calibri"/>
              </a:rPr>
              <a:t>for</a:t>
            </a:r>
            <a:r>
              <a:rPr sz="682" i="1" spc="-24" dirty="0">
                <a:solidFill>
                  <a:srgbClr val="231F20"/>
                </a:solidFill>
                <a:latin typeface="Calibri"/>
                <a:cs typeface="Calibri"/>
              </a:rPr>
              <a:t> </a:t>
            </a:r>
            <a:r>
              <a:rPr sz="682" i="1" spc="-3" dirty="0">
                <a:solidFill>
                  <a:srgbClr val="231F20"/>
                </a:solidFill>
                <a:latin typeface="Calibri"/>
                <a:cs typeface="Calibri"/>
              </a:rPr>
              <a:t>this</a:t>
            </a:r>
            <a:r>
              <a:rPr sz="682" i="1" spc="-27" dirty="0">
                <a:solidFill>
                  <a:srgbClr val="231F20"/>
                </a:solidFill>
                <a:latin typeface="Calibri"/>
                <a:cs typeface="Calibri"/>
              </a:rPr>
              <a:t> </a:t>
            </a:r>
            <a:r>
              <a:rPr sz="682" i="1" spc="-10" dirty="0">
                <a:solidFill>
                  <a:srgbClr val="231F20"/>
                </a:solidFill>
                <a:latin typeface="Calibri"/>
                <a:cs typeface="Calibri"/>
              </a:rPr>
              <a:t>year</a:t>
            </a:r>
            <a:r>
              <a:rPr sz="682" i="1" spc="-27" dirty="0">
                <a:solidFill>
                  <a:srgbClr val="231F20"/>
                </a:solidFill>
                <a:latin typeface="Calibri"/>
                <a:cs typeface="Calibri"/>
              </a:rPr>
              <a:t> </a:t>
            </a:r>
            <a:r>
              <a:rPr sz="682" i="1" spc="-3" dirty="0">
                <a:solidFill>
                  <a:srgbClr val="231F20"/>
                </a:solidFill>
                <a:latin typeface="Calibri"/>
                <a:cs typeface="Calibri"/>
              </a:rPr>
              <a:t>as</a:t>
            </a:r>
            <a:r>
              <a:rPr sz="682" i="1" spc="-24" dirty="0">
                <a:solidFill>
                  <a:srgbClr val="231F20"/>
                </a:solidFill>
                <a:latin typeface="Calibri"/>
                <a:cs typeface="Calibri"/>
              </a:rPr>
              <a:t> </a:t>
            </a:r>
            <a:r>
              <a:rPr sz="682" i="1" spc="-17" dirty="0">
                <a:solidFill>
                  <a:srgbClr val="231F20"/>
                </a:solidFill>
                <a:latin typeface="Calibri"/>
                <a:cs typeface="Calibri"/>
              </a:rPr>
              <a:t>we</a:t>
            </a:r>
            <a:r>
              <a:rPr sz="682" i="1" spc="-27" dirty="0">
                <a:solidFill>
                  <a:srgbClr val="231F20"/>
                </a:solidFill>
                <a:latin typeface="Calibri"/>
                <a:cs typeface="Calibri"/>
              </a:rPr>
              <a:t> </a:t>
            </a:r>
            <a:r>
              <a:rPr sz="682" i="1" spc="3" dirty="0">
                <a:solidFill>
                  <a:srgbClr val="231F20"/>
                </a:solidFill>
                <a:latin typeface="Calibri"/>
                <a:cs typeface="Calibri"/>
              </a:rPr>
              <a:t>found</a:t>
            </a:r>
            <a:r>
              <a:rPr sz="682" i="1" spc="-27" dirty="0">
                <a:solidFill>
                  <a:srgbClr val="231F20"/>
                </a:solidFill>
                <a:latin typeface="Calibri"/>
                <a:cs typeface="Calibri"/>
              </a:rPr>
              <a:t> </a:t>
            </a:r>
            <a:r>
              <a:rPr sz="682" i="1" spc="3" dirty="0">
                <a:solidFill>
                  <a:srgbClr val="231F20"/>
                </a:solidFill>
                <a:latin typeface="Calibri"/>
                <a:cs typeface="Calibri"/>
              </a:rPr>
              <a:t>a</a:t>
            </a:r>
            <a:r>
              <a:rPr sz="682" i="1" spc="-24" dirty="0">
                <a:solidFill>
                  <a:srgbClr val="231F20"/>
                </a:solidFill>
                <a:latin typeface="Calibri"/>
                <a:cs typeface="Calibri"/>
              </a:rPr>
              <a:t> </a:t>
            </a:r>
            <a:r>
              <a:rPr sz="682" i="1" spc="-3" dirty="0">
                <a:solidFill>
                  <a:srgbClr val="231F20"/>
                </a:solidFill>
                <a:latin typeface="Calibri"/>
                <a:cs typeface="Calibri"/>
              </a:rPr>
              <a:t>discrepancy</a:t>
            </a:r>
            <a:r>
              <a:rPr sz="682" i="1" spc="-27" dirty="0">
                <a:solidFill>
                  <a:srgbClr val="231F20"/>
                </a:solidFill>
                <a:latin typeface="Calibri"/>
                <a:cs typeface="Calibri"/>
              </a:rPr>
              <a:t> </a:t>
            </a:r>
            <a:r>
              <a:rPr sz="682" i="1" spc="3" dirty="0">
                <a:solidFill>
                  <a:srgbClr val="231F20"/>
                </a:solidFill>
                <a:latin typeface="Calibri"/>
                <a:cs typeface="Calibri"/>
              </a:rPr>
              <a:t>in</a:t>
            </a:r>
            <a:r>
              <a:rPr sz="682" i="1" spc="-27" dirty="0">
                <a:solidFill>
                  <a:srgbClr val="231F20"/>
                </a:solidFill>
                <a:latin typeface="Calibri"/>
                <a:cs typeface="Calibri"/>
              </a:rPr>
              <a:t> </a:t>
            </a:r>
            <a:r>
              <a:rPr sz="682" i="1" spc="-7" dirty="0">
                <a:solidFill>
                  <a:srgbClr val="231F20"/>
                </a:solidFill>
                <a:latin typeface="Calibri"/>
                <a:cs typeface="Calibri"/>
              </a:rPr>
              <a:t>the</a:t>
            </a:r>
            <a:r>
              <a:rPr sz="682" i="1" spc="-24" dirty="0">
                <a:solidFill>
                  <a:srgbClr val="231F20"/>
                </a:solidFill>
                <a:latin typeface="Calibri"/>
                <a:cs typeface="Calibri"/>
              </a:rPr>
              <a:t> </a:t>
            </a:r>
            <a:r>
              <a:rPr sz="682" i="1" spc="-7" dirty="0">
                <a:solidFill>
                  <a:srgbClr val="231F20"/>
                </a:solidFill>
                <a:latin typeface="Calibri"/>
                <a:cs typeface="Calibri"/>
              </a:rPr>
              <a:t>data.</a:t>
            </a:r>
            <a:endParaRPr sz="682">
              <a:solidFill>
                <a:prstClr val="black"/>
              </a:solidFill>
              <a:latin typeface="Calibri"/>
              <a:cs typeface="Calibri"/>
            </a:endParaRPr>
          </a:p>
          <a:p>
            <a:pPr algn="ctr" defTabSz="623438">
              <a:spcBef>
                <a:spcPts val="409"/>
              </a:spcBef>
            </a:pPr>
            <a:r>
              <a:rPr sz="682" spc="3" dirty="0">
                <a:solidFill>
                  <a:srgbClr val="231F20"/>
                </a:solidFill>
                <a:latin typeface="Calibri"/>
                <a:cs typeface="Calibri"/>
              </a:rPr>
              <a:t>9</a:t>
            </a:r>
            <a:endParaRPr sz="682">
              <a:solidFill>
                <a:prstClr val="black"/>
              </a:solidFill>
              <a:latin typeface="Calibri"/>
              <a:cs typeface="Calibri"/>
            </a:endParaRPr>
          </a:p>
        </p:txBody>
      </p:sp>
      <p:sp>
        <p:nvSpPr>
          <p:cNvPr id="95" name="object 95"/>
          <p:cNvSpPr txBox="1"/>
          <p:nvPr/>
        </p:nvSpPr>
        <p:spPr>
          <a:xfrm>
            <a:off x="4888505" y="1607184"/>
            <a:ext cx="250681" cy="121963"/>
          </a:xfrm>
          <a:prstGeom prst="rect">
            <a:avLst/>
          </a:prstGeom>
        </p:spPr>
        <p:txBody>
          <a:bodyPr vert="horz" wrap="square" lIns="0" tIns="11690" rIns="0" bIns="0" rtlCol="0">
            <a:spAutoFit/>
          </a:bodyPr>
          <a:lstStyle/>
          <a:p>
            <a:pPr marL="8659" defTabSz="623438">
              <a:spcBef>
                <a:spcPts val="92"/>
              </a:spcBef>
            </a:pPr>
            <a:r>
              <a:rPr sz="716" b="1" spc="3" dirty="0">
                <a:solidFill>
                  <a:srgbClr val="231F20"/>
                </a:solidFill>
                <a:latin typeface="Century Gothic"/>
                <a:cs typeface="Century Gothic"/>
              </a:rPr>
              <a:t>5,000</a:t>
            </a:r>
            <a:endParaRPr sz="716">
              <a:solidFill>
                <a:prstClr val="black"/>
              </a:solidFill>
              <a:latin typeface="Century Gothic"/>
              <a:cs typeface="Century Gothic"/>
            </a:endParaRPr>
          </a:p>
        </p:txBody>
      </p:sp>
      <p:sp>
        <p:nvSpPr>
          <p:cNvPr id="96" name="object 96"/>
          <p:cNvSpPr txBox="1"/>
          <p:nvPr/>
        </p:nvSpPr>
        <p:spPr>
          <a:xfrm>
            <a:off x="4862789" y="1713794"/>
            <a:ext cx="302202" cy="88229"/>
          </a:xfrm>
          <a:prstGeom prst="rect">
            <a:avLst/>
          </a:prstGeom>
        </p:spPr>
        <p:txBody>
          <a:bodyPr vert="horz" wrap="square" lIns="0" tIns="9525" rIns="0" bIns="0" rtlCol="0">
            <a:spAutoFit/>
          </a:bodyPr>
          <a:lstStyle/>
          <a:p>
            <a:pPr marL="8659" defTabSz="623438">
              <a:spcBef>
                <a:spcPts val="75"/>
              </a:spcBef>
            </a:pPr>
            <a:r>
              <a:rPr sz="511" b="1" spc="24" dirty="0">
                <a:solidFill>
                  <a:srgbClr val="231F20"/>
                </a:solidFill>
                <a:latin typeface="Century Gothic"/>
                <a:cs typeface="Century Gothic"/>
              </a:rPr>
              <a:t>vehicles</a:t>
            </a:r>
            <a:endParaRPr sz="511">
              <a:solidFill>
                <a:prstClr val="black"/>
              </a:solidFill>
              <a:latin typeface="Century Gothic"/>
              <a:cs typeface="Century Gothic"/>
            </a:endParaRPr>
          </a:p>
        </p:txBody>
      </p:sp>
      <p:sp>
        <p:nvSpPr>
          <p:cNvPr id="97" name="object 97"/>
          <p:cNvSpPr txBox="1"/>
          <p:nvPr/>
        </p:nvSpPr>
        <p:spPr>
          <a:xfrm>
            <a:off x="5483779" y="1025148"/>
            <a:ext cx="302202" cy="191340"/>
          </a:xfrm>
          <a:prstGeom prst="rect">
            <a:avLst/>
          </a:prstGeom>
        </p:spPr>
        <p:txBody>
          <a:bodyPr vert="horz" wrap="square" lIns="0" tIns="11690" rIns="0" bIns="0" rtlCol="0">
            <a:spAutoFit/>
          </a:bodyPr>
          <a:lstStyle/>
          <a:p>
            <a:pPr algn="ctr" defTabSz="623438">
              <a:lnSpc>
                <a:spcPts val="842"/>
              </a:lnSpc>
              <a:spcBef>
                <a:spcPts val="92"/>
              </a:spcBef>
            </a:pPr>
            <a:r>
              <a:rPr sz="716" b="1" spc="7" dirty="0">
                <a:solidFill>
                  <a:srgbClr val="231F20"/>
                </a:solidFill>
                <a:latin typeface="Century Gothic"/>
                <a:cs typeface="Century Gothic"/>
              </a:rPr>
              <a:t>60</a:t>
            </a:r>
            <a:endParaRPr sz="716">
              <a:solidFill>
                <a:prstClr val="black"/>
              </a:solidFill>
              <a:latin typeface="Century Gothic"/>
              <a:cs typeface="Century Gothic"/>
            </a:endParaRPr>
          </a:p>
          <a:p>
            <a:pPr algn="ctr" defTabSz="623438">
              <a:lnSpc>
                <a:spcPts val="597"/>
              </a:lnSpc>
            </a:pPr>
            <a:r>
              <a:rPr sz="511" b="1" spc="24" dirty="0">
                <a:solidFill>
                  <a:srgbClr val="231F20"/>
                </a:solidFill>
                <a:latin typeface="Century Gothic"/>
                <a:cs typeface="Century Gothic"/>
              </a:rPr>
              <a:t>vehicles</a:t>
            </a:r>
            <a:endParaRPr sz="511">
              <a:solidFill>
                <a:prstClr val="black"/>
              </a:solidFill>
              <a:latin typeface="Century Gothic"/>
              <a:cs typeface="Century Gothic"/>
            </a:endParaRPr>
          </a:p>
        </p:txBody>
      </p:sp>
      <p:sp>
        <p:nvSpPr>
          <p:cNvPr id="98" name="object 98"/>
          <p:cNvSpPr txBox="1"/>
          <p:nvPr/>
        </p:nvSpPr>
        <p:spPr>
          <a:xfrm>
            <a:off x="6128102" y="999170"/>
            <a:ext cx="250681" cy="121963"/>
          </a:xfrm>
          <a:prstGeom prst="rect">
            <a:avLst/>
          </a:prstGeom>
        </p:spPr>
        <p:txBody>
          <a:bodyPr vert="horz" wrap="square" lIns="0" tIns="11690" rIns="0" bIns="0" rtlCol="0">
            <a:spAutoFit/>
          </a:bodyPr>
          <a:lstStyle/>
          <a:p>
            <a:pPr marL="8659" defTabSz="623438">
              <a:spcBef>
                <a:spcPts val="92"/>
              </a:spcBef>
            </a:pPr>
            <a:r>
              <a:rPr sz="716" b="1" spc="3" dirty="0">
                <a:solidFill>
                  <a:srgbClr val="231F20"/>
                </a:solidFill>
                <a:latin typeface="Century Gothic"/>
                <a:cs typeface="Century Gothic"/>
              </a:rPr>
              <a:t>2,424</a:t>
            </a:r>
            <a:endParaRPr sz="716">
              <a:solidFill>
                <a:prstClr val="black"/>
              </a:solidFill>
              <a:latin typeface="Century Gothic"/>
              <a:cs typeface="Century Gothic"/>
            </a:endParaRPr>
          </a:p>
        </p:txBody>
      </p:sp>
      <p:sp>
        <p:nvSpPr>
          <p:cNvPr id="99" name="object 99"/>
          <p:cNvSpPr txBox="1"/>
          <p:nvPr/>
        </p:nvSpPr>
        <p:spPr>
          <a:xfrm>
            <a:off x="6102386" y="1105779"/>
            <a:ext cx="302202" cy="88229"/>
          </a:xfrm>
          <a:prstGeom prst="rect">
            <a:avLst/>
          </a:prstGeom>
        </p:spPr>
        <p:txBody>
          <a:bodyPr vert="horz" wrap="square" lIns="0" tIns="9525" rIns="0" bIns="0" rtlCol="0">
            <a:spAutoFit/>
          </a:bodyPr>
          <a:lstStyle/>
          <a:p>
            <a:pPr marL="8659" defTabSz="623438">
              <a:spcBef>
                <a:spcPts val="75"/>
              </a:spcBef>
            </a:pPr>
            <a:r>
              <a:rPr sz="511" b="1" spc="24" dirty="0">
                <a:solidFill>
                  <a:srgbClr val="231F20"/>
                </a:solidFill>
                <a:latin typeface="Century Gothic"/>
                <a:cs typeface="Century Gothic"/>
              </a:rPr>
              <a:t>vehicles</a:t>
            </a:r>
            <a:endParaRPr sz="511">
              <a:solidFill>
                <a:prstClr val="black"/>
              </a:solidFill>
              <a:latin typeface="Century Gothic"/>
              <a:cs typeface="Century Gothic"/>
            </a:endParaRPr>
          </a:p>
        </p:txBody>
      </p:sp>
      <p:sp>
        <p:nvSpPr>
          <p:cNvPr id="100" name="object 100"/>
          <p:cNvSpPr txBox="1"/>
          <p:nvPr/>
        </p:nvSpPr>
        <p:spPr>
          <a:xfrm>
            <a:off x="7372240" y="1598524"/>
            <a:ext cx="250681" cy="121963"/>
          </a:xfrm>
          <a:prstGeom prst="rect">
            <a:avLst/>
          </a:prstGeom>
        </p:spPr>
        <p:txBody>
          <a:bodyPr vert="horz" wrap="square" lIns="0" tIns="11690" rIns="0" bIns="0" rtlCol="0">
            <a:spAutoFit/>
          </a:bodyPr>
          <a:lstStyle/>
          <a:p>
            <a:pPr marL="8659" defTabSz="623438">
              <a:spcBef>
                <a:spcPts val="92"/>
              </a:spcBef>
            </a:pPr>
            <a:r>
              <a:rPr sz="716" b="1" spc="3" dirty="0">
                <a:solidFill>
                  <a:srgbClr val="231F20"/>
                </a:solidFill>
                <a:latin typeface="Century Gothic"/>
                <a:cs typeface="Century Gothic"/>
              </a:rPr>
              <a:t>6,057</a:t>
            </a:r>
            <a:endParaRPr sz="716">
              <a:solidFill>
                <a:prstClr val="black"/>
              </a:solidFill>
              <a:latin typeface="Century Gothic"/>
              <a:cs typeface="Century Gothic"/>
            </a:endParaRPr>
          </a:p>
        </p:txBody>
      </p:sp>
      <p:sp>
        <p:nvSpPr>
          <p:cNvPr id="101" name="object 101"/>
          <p:cNvSpPr txBox="1"/>
          <p:nvPr/>
        </p:nvSpPr>
        <p:spPr>
          <a:xfrm>
            <a:off x="7346523" y="1705134"/>
            <a:ext cx="302202" cy="88229"/>
          </a:xfrm>
          <a:prstGeom prst="rect">
            <a:avLst/>
          </a:prstGeom>
        </p:spPr>
        <p:txBody>
          <a:bodyPr vert="horz" wrap="square" lIns="0" tIns="9525" rIns="0" bIns="0" rtlCol="0">
            <a:spAutoFit/>
          </a:bodyPr>
          <a:lstStyle/>
          <a:p>
            <a:pPr marL="8659" defTabSz="623438">
              <a:spcBef>
                <a:spcPts val="75"/>
              </a:spcBef>
            </a:pPr>
            <a:r>
              <a:rPr sz="511" b="1" spc="24" dirty="0">
                <a:solidFill>
                  <a:srgbClr val="231F20"/>
                </a:solidFill>
                <a:latin typeface="Century Gothic"/>
                <a:cs typeface="Century Gothic"/>
              </a:rPr>
              <a:t>vehicles</a:t>
            </a:r>
            <a:endParaRPr sz="511">
              <a:solidFill>
                <a:prstClr val="black"/>
              </a:solidFill>
              <a:latin typeface="Century Gothic"/>
              <a:cs typeface="Century Gothic"/>
            </a:endParaRPr>
          </a:p>
        </p:txBody>
      </p:sp>
      <p:sp>
        <p:nvSpPr>
          <p:cNvPr id="102" name="object 102"/>
          <p:cNvSpPr txBox="1"/>
          <p:nvPr/>
        </p:nvSpPr>
        <p:spPr>
          <a:xfrm>
            <a:off x="4248345" y="264102"/>
            <a:ext cx="4035569" cy="690790"/>
          </a:xfrm>
          <a:prstGeom prst="rect">
            <a:avLst/>
          </a:prstGeom>
        </p:spPr>
        <p:txBody>
          <a:bodyPr vert="horz" wrap="square" lIns="0" tIns="8659" rIns="0" bIns="0" rtlCol="0">
            <a:spAutoFit/>
          </a:bodyPr>
          <a:lstStyle/>
          <a:p>
            <a:pPr marR="334665" algn="ctr" defTabSz="623438">
              <a:spcBef>
                <a:spcPts val="68"/>
              </a:spcBef>
            </a:pPr>
            <a:r>
              <a:rPr sz="1227" b="1" spc="-51" dirty="0">
                <a:solidFill>
                  <a:srgbClr val="B5292D"/>
                </a:solidFill>
                <a:latin typeface="Century Gothic"/>
                <a:cs typeface="Century Gothic"/>
              </a:rPr>
              <a:t>Annual</a:t>
            </a:r>
            <a:r>
              <a:rPr sz="1227" b="1" spc="-99" dirty="0">
                <a:solidFill>
                  <a:srgbClr val="B5292D"/>
                </a:solidFill>
                <a:latin typeface="Century Gothic"/>
                <a:cs typeface="Century Gothic"/>
              </a:rPr>
              <a:t> </a:t>
            </a:r>
            <a:r>
              <a:rPr sz="1227" b="1" spc="-78" dirty="0">
                <a:solidFill>
                  <a:srgbClr val="B5292D"/>
                </a:solidFill>
                <a:latin typeface="Century Gothic"/>
                <a:cs typeface="Century Gothic"/>
              </a:rPr>
              <a:t>MPG</a:t>
            </a:r>
            <a:r>
              <a:rPr sz="1227" b="1" spc="-99" dirty="0">
                <a:solidFill>
                  <a:srgbClr val="B5292D"/>
                </a:solidFill>
                <a:latin typeface="Century Gothic"/>
                <a:cs typeface="Century Gothic"/>
              </a:rPr>
              <a:t> </a:t>
            </a:r>
            <a:r>
              <a:rPr sz="1227" b="1" spc="-89" dirty="0">
                <a:solidFill>
                  <a:srgbClr val="B5292D"/>
                </a:solidFill>
                <a:latin typeface="Century Gothic"/>
                <a:cs typeface="Century Gothic"/>
              </a:rPr>
              <a:t>and</a:t>
            </a:r>
            <a:r>
              <a:rPr sz="1227" b="1" spc="-95" dirty="0">
                <a:solidFill>
                  <a:srgbClr val="B5292D"/>
                </a:solidFill>
                <a:latin typeface="Century Gothic"/>
                <a:cs typeface="Century Gothic"/>
              </a:rPr>
              <a:t> </a:t>
            </a:r>
            <a:r>
              <a:rPr sz="1227" b="1" spc="-24" dirty="0">
                <a:solidFill>
                  <a:srgbClr val="B5292D"/>
                </a:solidFill>
                <a:latin typeface="Century Gothic"/>
                <a:cs typeface="Century Gothic"/>
              </a:rPr>
              <a:t>Miles</a:t>
            </a:r>
            <a:r>
              <a:rPr sz="1227" b="1" spc="-99" dirty="0">
                <a:solidFill>
                  <a:srgbClr val="B5292D"/>
                </a:solidFill>
                <a:latin typeface="Century Gothic"/>
                <a:cs typeface="Century Gothic"/>
              </a:rPr>
              <a:t> </a:t>
            </a:r>
            <a:r>
              <a:rPr sz="1227" b="1" spc="-17" dirty="0">
                <a:solidFill>
                  <a:srgbClr val="B5292D"/>
                </a:solidFill>
                <a:latin typeface="Century Gothic"/>
                <a:cs typeface="Century Gothic"/>
              </a:rPr>
              <a:t>Driven</a:t>
            </a:r>
            <a:r>
              <a:rPr sz="1227" b="1" spc="-95" dirty="0">
                <a:solidFill>
                  <a:srgbClr val="B5292D"/>
                </a:solidFill>
                <a:latin typeface="Century Gothic"/>
                <a:cs typeface="Century Gothic"/>
              </a:rPr>
              <a:t> </a:t>
            </a:r>
            <a:r>
              <a:rPr sz="1227" b="1" spc="-48" dirty="0">
                <a:solidFill>
                  <a:srgbClr val="B5292D"/>
                </a:solidFill>
                <a:latin typeface="Century Gothic"/>
                <a:cs typeface="Century Gothic"/>
              </a:rPr>
              <a:t>per</a:t>
            </a:r>
            <a:r>
              <a:rPr sz="1227" b="1" spc="-147" dirty="0">
                <a:solidFill>
                  <a:srgbClr val="B5292D"/>
                </a:solidFill>
                <a:latin typeface="Century Gothic"/>
                <a:cs typeface="Century Gothic"/>
              </a:rPr>
              <a:t> </a:t>
            </a:r>
            <a:r>
              <a:rPr sz="1227" b="1" spc="-82" dirty="0">
                <a:solidFill>
                  <a:srgbClr val="B5292D"/>
                </a:solidFill>
                <a:latin typeface="Century Gothic"/>
                <a:cs typeface="Century Gothic"/>
              </a:rPr>
              <a:t>Vehicle</a:t>
            </a:r>
            <a:r>
              <a:rPr sz="1227" b="1" spc="-147" dirty="0">
                <a:solidFill>
                  <a:srgbClr val="B5292D"/>
                </a:solidFill>
                <a:latin typeface="Century Gothic"/>
                <a:cs typeface="Century Gothic"/>
              </a:rPr>
              <a:t> </a:t>
            </a:r>
            <a:r>
              <a:rPr sz="1227" b="1" spc="-48" dirty="0">
                <a:solidFill>
                  <a:srgbClr val="B5292D"/>
                </a:solidFill>
                <a:latin typeface="Century Gothic"/>
                <a:cs typeface="Century Gothic"/>
              </a:rPr>
              <a:t>Type</a:t>
            </a:r>
            <a:endParaRPr sz="1227">
              <a:solidFill>
                <a:prstClr val="black"/>
              </a:solidFill>
              <a:latin typeface="Century Gothic"/>
              <a:cs typeface="Century Gothic"/>
            </a:endParaRPr>
          </a:p>
          <a:p>
            <a:pPr marR="333366" algn="ctr" defTabSz="623438">
              <a:spcBef>
                <a:spcPts val="1125"/>
              </a:spcBef>
            </a:pPr>
            <a:r>
              <a:rPr sz="955" b="1" spc="-75" dirty="0">
                <a:solidFill>
                  <a:srgbClr val="585858"/>
                </a:solidFill>
                <a:latin typeface="Century Gothic"/>
                <a:cs typeface="Century Gothic"/>
              </a:rPr>
              <a:t>Average</a:t>
            </a:r>
            <a:r>
              <a:rPr sz="955" b="1" spc="-82" dirty="0">
                <a:solidFill>
                  <a:srgbClr val="585858"/>
                </a:solidFill>
                <a:latin typeface="Century Gothic"/>
                <a:cs typeface="Century Gothic"/>
              </a:rPr>
              <a:t> </a:t>
            </a:r>
            <a:r>
              <a:rPr sz="955" b="1" spc="-61" dirty="0">
                <a:solidFill>
                  <a:srgbClr val="585858"/>
                </a:solidFill>
                <a:latin typeface="Century Gothic"/>
                <a:cs typeface="Century Gothic"/>
              </a:rPr>
              <a:t>MPG</a:t>
            </a:r>
            <a:r>
              <a:rPr sz="955" b="1" spc="-85" dirty="0">
                <a:solidFill>
                  <a:srgbClr val="585858"/>
                </a:solidFill>
                <a:latin typeface="Century Gothic"/>
                <a:cs typeface="Century Gothic"/>
              </a:rPr>
              <a:t> </a:t>
            </a:r>
            <a:r>
              <a:rPr sz="955" b="1" spc="17" dirty="0">
                <a:solidFill>
                  <a:srgbClr val="585858"/>
                </a:solidFill>
                <a:latin typeface="Century Gothic"/>
                <a:cs typeface="Century Gothic"/>
              </a:rPr>
              <a:t>for</a:t>
            </a:r>
            <a:r>
              <a:rPr sz="955" b="1" spc="-116" dirty="0">
                <a:solidFill>
                  <a:srgbClr val="585858"/>
                </a:solidFill>
                <a:latin typeface="Century Gothic"/>
                <a:cs typeface="Century Gothic"/>
              </a:rPr>
              <a:t> </a:t>
            </a:r>
            <a:r>
              <a:rPr sz="955" b="1" spc="-58" dirty="0">
                <a:solidFill>
                  <a:srgbClr val="585858"/>
                </a:solidFill>
                <a:latin typeface="Century Gothic"/>
                <a:cs typeface="Century Gothic"/>
              </a:rPr>
              <a:t>Vehicles</a:t>
            </a:r>
            <a:r>
              <a:rPr sz="955" b="1" spc="-85" dirty="0">
                <a:solidFill>
                  <a:srgbClr val="585858"/>
                </a:solidFill>
                <a:latin typeface="Century Gothic"/>
                <a:cs typeface="Century Gothic"/>
              </a:rPr>
              <a:t> </a:t>
            </a:r>
            <a:r>
              <a:rPr sz="955" b="1" spc="10" dirty="0">
                <a:solidFill>
                  <a:srgbClr val="585858"/>
                </a:solidFill>
                <a:latin typeface="Century Gothic"/>
                <a:cs typeface="Century Gothic"/>
              </a:rPr>
              <a:t>with</a:t>
            </a:r>
            <a:r>
              <a:rPr sz="955" b="1" spc="-126" dirty="0">
                <a:solidFill>
                  <a:srgbClr val="585858"/>
                </a:solidFill>
                <a:latin typeface="Century Gothic"/>
                <a:cs typeface="Century Gothic"/>
              </a:rPr>
              <a:t> </a:t>
            </a:r>
            <a:r>
              <a:rPr sz="955" b="1" spc="-44" dirty="0">
                <a:solidFill>
                  <a:srgbClr val="585858"/>
                </a:solidFill>
                <a:latin typeface="Century Gothic"/>
                <a:cs typeface="Century Gothic"/>
              </a:rPr>
              <a:t>Telematics</a:t>
            </a:r>
            <a:endParaRPr sz="955">
              <a:solidFill>
                <a:prstClr val="black"/>
              </a:solidFill>
              <a:latin typeface="Century Gothic"/>
              <a:cs typeface="Century Gothic"/>
            </a:endParaRPr>
          </a:p>
          <a:p>
            <a:pPr marL="8659" defTabSz="623438">
              <a:lnSpc>
                <a:spcPts val="842"/>
              </a:lnSpc>
              <a:spcBef>
                <a:spcPts val="225"/>
              </a:spcBef>
              <a:tabLst>
                <a:tab pos="2511069" algn="l"/>
                <a:tab pos="4026370" algn="l"/>
              </a:tabLst>
            </a:pPr>
            <a:r>
              <a:rPr sz="716" b="1" u="sng" spc="-51" dirty="0">
                <a:solidFill>
                  <a:srgbClr val="231F20"/>
                </a:solidFill>
                <a:uFill>
                  <a:solidFill>
                    <a:srgbClr val="D9D9D9"/>
                  </a:solidFill>
                </a:uFill>
                <a:latin typeface="Century Gothic"/>
                <a:cs typeface="Century Gothic"/>
              </a:rPr>
              <a:t> 	</a:t>
            </a:r>
            <a:r>
              <a:rPr sz="716" b="1" u="sng" spc="3" dirty="0">
                <a:solidFill>
                  <a:srgbClr val="231F20"/>
                </a:solidFill>
                <a:uFill>
                  <a:solidFill>
                    <a:srgbClr val="D9D9D9"/>
                  </a:solidFill>
                </a:uFill>
                <a:latin typeface="Century Gothic"/>
                <a:cs typeface="Century Gothic"/>
              </a:rPr>
              <a:t>5,639	</a:t>
            </a:r>
            <a:endParaRPr sz="716">
              <a:solidFill>
                <a:prstClr val="black"/>
              </a:solidFill>
              <a:latin typeface="Century Gothic"/>
              <a:cs typeface="Century Gothic"/>
            </a:endParaRPr>
          </a:p>
          <a:p>
            <a:pPr marL="2485526" defTabSz="623438">
              <a:lnSpc>
                <a:spcPts val="597"/>
              </a:lnSpc>
            </a:pPr>
            <a:r>
              <a:rPr sz="511" b="1" spc="24" dirty="0">
                <a:solidFill>
                  <a:srgbClr val="231F20"/>
                </a:solidFill>
                <a:latin typeface="Century Gothic"/>
                <a:cs typeface="Century Gothic"/>
              </a:rPr>
              <a:t>vehicles</a:t>
            </a:r>
            <a:endParaRPr sz="511">
              <a:solidFill>
                <a:prstClr val="black"/>
              </a:solidFill>
              <a:latin typeface="Century Gothic"/>
              <a:cs typeface="Century Gothic"/>
            </a:endParaRPr>
          </a:p>
        </p:txBody>
      </p:sp>
      <p:sp>
        <p:nvSpPr>
          <p:cNvPr id="103" name="object 103"/>
          <p:cNvSpPr txBox="1"/>
          <p:nvPr/>
        </p:nvSpPr>
        <p:spPr>
          <a:xfrm>
            <a:off x="3758046" y="5299364"/>
            <a:ext cx="4675909" cy="441869"/>
          </a:xfrm>
          <a:prstGeom prst="rect">
            <a:avLst/>
          </a:prstGeom>
          <a:solidFill>
            <a:srgbClr val="00215B"/>
          </a:solidFill>
        </p:spPr>
        <p:txBody>
          <a:bodyPr vert="horz" wrap="square" lIns="0" tIns="63644" rIns="0" bIns="0" rtlCol="0">
            <a:spAutoFit/>
          </a:bodyPr>
          <a:lstStyle/>
          <a:p>
            <a:pPr marL="510873" marR="505677" algn="ctr" defTabSz="623438">
              <a:spcBef>
                <a:spcPts val="501"/>
              </a:spcBef>
            </a:pPr>
            <a:r>
              <a:rPr sz="818" dirty="0">
                <a:solidFill>
                  <a:srgbClr val="FFFFFF"/>
                </a:solidFill>
                <a:latin typeface="Calibri"/>
                <a:cs typeface="Calibri"/>
              </a:rPr>
              <a:t>Top</a:t>
            </a:r>
            <a:r>
              <a:rPr sz="818" spc="-14" dirty="0">
                <a:solidFill>
                  <a:srgbClr val="FFFFFF"/>
                </a:solidFill>
                <a:latin typeface="Calibri"/>
                <a:cs typeface="Calibri"/>
              </a:rPr>
              <a:t> </a:t>
            </a:r>
            <a:r>
              <a:rPr sz="818" spc="20" dirty="0">
                <a:solidFill>
                  <a:srgbClr val="FFFFFF"/>
                </a:solidFill>
                <a:latin typeface="Calibri"/>
                <a:cs typeface="Calibri"/>
              </a:rPr>
              <a:t>graph</a:t>
            </a:r>
            <a:r>
              <a:rPr sz="818" spc="-10" dirty="0">
                <a:solidFill>
                  <a:srgbClr val="FFFFFF"/>
                </a:solidFill>
                <a:latin typeface="Calibri"/>
                <a:cs typeface="Calibri"/>
              </a:rPr>
              <a:t> </a:t>
            </a:r>
            <a:r>
              <a:rPr sz="818" spc="-3" dirty="0">
                <a:solidFill>
                  <a:srgbClr val="FFFFFF"/>
                </a:solidFill>
                <a:latin typeface="Calibri"/>
                <a:cs typeface="Calibri"/>
              </a:rPr>
              <a:t>reflects</a:t>
            </a:r>
            <a:r>
              <a:rPr sz="818" spc="-10" dirty="0">
                <a:solidFill>
                  <a:srgbClr val="FFFFFF"/>
                </a:solidFill>
                <a:latin typeface="Calibri"/>
                <a:cs typeface="Calibri"/>
              </a:rPr>
              <a:t> </a:t>
            </a:r>
            <a:r>
              <a:rPr sz="818" dirty="0">
                <a:solidFill>
                  <a:srgbClr val="FFFFFF"/>
                </a:solidFill>
                <a:latin typeface="Calibri"/>
                <a:cs typeface="Calibri"/>
              </a:rPr>
              <a:t>a</a:t>
            </a:r>
            <a:r>
              <a:rPr sz="818" spc="-14" dirty="0">
                <a:solidFill>
                  <a:srgbClr val="FFFFFF"/>
                </a:solidFill>
                <a:latin typeface="Calibri"/>
                <a:cs typeface="Calibri"/>
              </a:rPr>
              <a:t> </a:t>
            </a:r>
            <a:r>
              <a:rPr sz="818" spc="3" dirty="0">
                <a:solidFill>
                  <a:srgbClr val="FFFFFF"/>
                </a:solidFill>
                <a:latin typeface="Calibri"/>
                <a:cs typeface="Calibri"/>
              </a:rPr>
              <a:t>decrease</a:t>
            </a:r>
            <a:r>
              <a:rPr sz="818" spc="-10" dirty="0">
                <a:solidFill>
                  <a:srgbClr val="FFFFFF"/>
                </a:solidFill>
                <a:latin typeface="Calibri"/>
                <a:cs typeface="Calibri"/>
              </a:rPr>
              <a:t> </a:t>
            </a:r>
            <a:r>
              <a:rPr sz="818" spc="14" dirty="0">
                <a:solidFill>
                  <a:srgbClr val="FFFFFF"/>
                </a:solidFill>
                <a:latin typeface="Calibri"/>
                <a:cs typeface="Calibri"/>
              </a:rPr>
              <a:t>in</a:t>
            </a:r>
            <a:r>
              <a:rPr sz="818" spc="-10" dirty="0">
                <a:solidFill>
                  <a:srgbClr val="FFFFFF"/>
                </a:solidFill>
                <a:latin typeface="Calibri"/>
                <a:cs typeface="Calibri"/>
              </a:rPr>
              <a:t> </a:t>
            </a:r>
            <a:r>
              <a:rPr sz="818" dirty="0">
                <a:solidFill>
                  <a:srgbClr val="FFFFFF"/>
                </a:solidFill>
                <a:latin typeface="Calibri"/>
                <a:cs typeface="Calibri"/>
              </a:rPr>
              <a:t>total</a:t>
            </a:r>
            <a:r>
              <a:rPr sz="818" spc="-10" dirty="0">
                <a:solidFill>
                  <a:srgbClr val="FFFFFF"/>
                </a:solidFill>
                <a:latin typeface="Calibri"/>
                <a:cs typeface="Calibri"/>
              </a:rPr>
              <a:t> </a:t>
            </a:r>
            <a:r>
              <a:rPr sz="818" spc="-3" dirty="0">
                <a:solidFill>
                  <a:srgbClr val="FFFFFF"/>
                </a:solidFill>
                <a:latin typeface="Calibri"/>
                <a:cs typeface="Calibri"/>
              </a:rPr>
              <a:t>fleet</a:t>
            </a:r>
            <a:r>
              <a:rPr sz="818" spc="-14" dirty="0">
                <a:solidFill>
                  <a:srgbClr val="FFFFFF"/>
                </a:solidFill>
                <a:latin typeface="Calibri"/>
                <a:cs typeface="Calibri"/>
              </a:rPr>
              <a:t> </a:t>
            </a:r>
            <a:r>
              <a:rPr sz="818" spc="-7" dirty="0">
                <a:solidFill>
                  <a:srgbClr val="FFFFFF"/>
                </a:solidFill>
                <a:latin typeface="Calibri"/>
                <a:cs typeface="Calibri"/>
              </a:rPr>
              <a:t>MPG</a:t>
            </a:r>
            <a:r>
              <a:rPr sz="818" spc="-10" dirty="0">
                <a:solidFill>
                  <a:srgbClr val="FFFFFF"/>
                </a:solidFill>
                <a:latin typeface="Calibri"/>
                <a:cs typeface="Calibri"/>
              </a:rPr>
              <a:t> for </a:t>
            </a:r>
            <a:r>
              <a:rPr sz="818" spc="31" dirty="0">
                <a:solidFill>
                  <a:srgbClr val="FFFFFF"/>
                </a:solidFill>
                <a:latin typeface="Calibri"/>
                <a:cs typeface="Calibri"/>
              </a:rPr>
              <a:t>FY</a:t>
            </a:r>
            <a:r>
              <a:rPr sz="818" spc="-10" dirty="0">
                <a:solidFill>
                  <a:srgbClr val="FFFFFF"/>
                </a:solidFill>
                <a:latin typeface="Calibri"/>
                <a:cs typeface="Calibri"/>
              </a:rPr>
              <a:t> </a:t>
            </a:r>
            <a:r>
              <a:rPr sz="818" spc="3" dirty="0">
                <a:solidFill>
                  <a:srgbClr val="FFFFFF"/>
                </a:solidFill>
                <a:latin typeface="Calibri"/>
                <a:cs typeface="Calibri"/>
              </a:rPr>
              <a:t>19-20</a:t>
            </a:r>
            <a:r>
              <a:rPr sz="818" spc="-14" dirty="0">
                <a:solidFill>
                  <a:srgbClr val="FFFFFF"/>
                </a:solidFill>
                <a:latin typeface="Calibri"/>
                <a:cs typeface="Calibri"/>
              </a:rPr>
              <a:t> </a:t>
            </a:r>
            <a:r>
              <a:rPr sz="818" spc="17" dirty="0">
                <a:solidFill>
                  <a:srgbClr val="FFFFFF"/>
                </a:solidFill>
                <a:latin typeface="Calibri"/>
                <a:cs typeface="Calibri"/>
              </a:rPr>
              <a:t>which</a:t>
            </a:r>
            <a:r>
              <a:rPr sz="818" spc="-10" dirty="0">
                <a:solidFill>
                  <a:srgbClr val="FFFFFF"/>
                </a:solidFill>
                <a:latin typeface="Calibri"/>
                <a:cs typeface="Calibri"/>
              </a:rPr>
              <a:t> </a:t>
            </a:r>
            <a:r>
              <a:rPr sz="818" spc="3" dirty="0">
                <a:solidFill>
                  <a:srgbClr val="FFFFFF"/>
                </a:solidFill>
                <a:latin typeface="Calibri"/>
                <a:cs typeface="Calibri"/>
              </a:rPr>
              <a:t>is</a:t>
            </a:r>
            <a:r>
              <a:rPr sz="818" spc="-10" dirty="0">
                <a:solidFill>
                  <a:srgbClr val="FFFFFF"/>
                </a:solidFill>
                <a:latin typeface="Calibri"/>
                <a:cs typeface="Calibri"/>
              </a:rPr>
              <a:t> </a:t>
            </a:r>
            <a:r>
              <a:rPr sz="818" dirty="0">
                <a:solidFill>
                  <a:srgbClr val="FFFFFF"/>
                </a:solidFill>
                <a:latin typeface="Calibri"/>
                <a:cs typeface="Calibri"/>
              </a:rPr>
              <a:t>a</a:t>
            </a:r>
            <a:r>
              <a:rPr sz="818" spc="-10" dirty="0">
                <a:solidFill>
                  <a:srgbClr val="FFFFFF"/>
                </a:solidFill>
                <a:latin typeface="Calibri"/>
                <a:cs typeface="Calibri"/>
              </a:rPr>
              <a:t> </a:t>
            </a:r>
            <a:r>
              <a:rPr sz="818" spc="3" dirty="0">
                <a:solidFill>
                  <a:srgbClr val="FFFFFF"/>
                </a:solidFill>
                <a:latin typeface="Calibri"/>
                <a:cs typeface="Calibri"/>
              </a:rPr>
              <a:t>direct</a:t>
            </a:r>
            <a:r>
              <a:rPr sz="818" spc="-14" dirty="0">
                <a:solidFill>
                  <a:srgbClr val="FFFFFF"/>
                </a:solidFill>
                <a:latin typeface="Calibri"/>
                <a:cs typeface="Calibri"/>
              </a:rPr>
              <a:t> </a:t>
            </a:r>
            <a:r>
              <a:rPr sz="818" dirty="0">
                <a:solidFill>
                  <a:srgbClr val="FFFFFF"/>
                </a:solidFill>
                <a:latin typeface="Calibri"/>
                <a:cs typeface="Calibri"/>
              </a:rPr>
              <a:t>result</a:t>
            </a:r>
            <a:r>
              <a:rPr sz="818" spc="-10" dirty="0">
                <a:solidFill>
                  <a:srgbClr val="FFFFFF"/>
                </a:solidFill>
                <a:latin typeface="Calibri"/>
                <a:cs typeface="Calibri"/>
              </a:rPr>
              <a:t> </a:t>
            </a:r>
            <a:r>
              <a:rPr sz="818" spc="3" dirty="0">
                <a:solidFill>
                  <a:srgbClr val="FFFFFF"/>
                </a:solidFill>
                <a:latin typeface="Calibri"/>
                <a:cs typeface="Calibri"/>
              </a:rPr>
              <a:t>of  </a:t>
            </a:r>
            <a:r>
              <a:rPr sz="818" dirty="0">
                <a:solidFill>
                  <a:srgbClr val="FFFFFF"/>
                </a:solidFill>
                <a:latin typeface="Calibri"/>
                <a:cs typeface="Calibri"/>
              </a:rPr>
              <a:t>lower</a:t>
            </a:r>
            <a:r>
              <a:rPr sz="818" spc="-14" dirty="0">
                <a:solidFill>
                  <a:srgbClr val="FFFFFF"/>
                </a:solidFill>
                <a:latin typeface="Calibri"/>
                <a:cs typeface="Calibri"/>
              </a:rPr>
              <a:t> </a:t>
            </a:r>
            <a:r>
              <a:rPr sz="818" spc="7" dirty="0">
                <a:solidFill>
                  <a:srgbClr val="FFFFFF"/>
                </a:solidFill>
                <a:latin typeface="Calibri"/>
                <a:cs typeface="Calibri"/>
              </a:rPr>
              <a:t>average</a:t>
            </a:r>
            <a:r>
              <a:rPr sz="818" spc="-14" dirty="0">
                <a:solidFill>
                  <a:srgbClr val="FFFFFF"/>
                </a:solidFill>
                <a:latin typeface="Calibri"/>
                <a:cs typeface="Calibri"/>
              </a:rPr>
              <a:t> </a:t>
            </a:r>
            <a:r>
              <a:rPr sz="818" spc="7" dirty="0">
                <a:solidFill>
                  <a:srgbClr val="FFFFFF"/>
                </a:solidFill>
                <a:latin typeface="Calibri"/>
                <a:cs typeface="Calibri"/>
              </a:rPr>
              <a:t>miles</a:t>
            </a:r>
            <a:r>
              <a:rPr sz="818" spc="-14" dirty="0">
                <a:solidFill>
                  <a:srgbClr val="FFFFFF"/>
                </a:solidFill>
                <a:latin typeface="Calibri"/>
                <a:cs typeface="Calibri"/>
              </a:rPr>
              <a:t> </a:t>
            </a:r>
            <a:r>
              <a:rPr sz="818" spc="7" dirty="0">
                <a:solidFill>
                  <a:srgbClr val="FFFFFF"/>
                </a:solidFill>
                <a:latin typeface="Calibri"/>
                <a:cs typeface="Calibri"/>
              </a:rPr>
              <a:t>driven</a:t>
            </a:r>
            <a:r>
              <a:rPr sz="818" spc="-10" dirty="0">
                <a:solidFill>
                  <a:srgbClr val="FFFFFF"/>
                </a:solidFill>
                <a:latin typeface="Calibri"/>
                <a:cs typeface="Calibri"/>
              </a:rPr>
              <a:t> </a:t>
            </a:r>
            <a:r>
              <a:rPr sz="818" spc="20" dirty="0">
                <a:solidFill>
                  <a:srgbClr val="FFFFFF"/>
                </a:solidFill>
                <a:latin typeface="Calibri"/>
                <a:cs typeface="Calibri"/>
              </a:rPr>
              <a:t>by</a:t>
            </a:r>
            <a:r>
              <a:rPr sz="818" spc="-14" dirty="0">
                <a:solidFill>
                  <a:srgbClr val="FFFFFF"/>
                </a:solidFill>
                <a:latin typeface="Calibri"/>
                <a:cs typeface="Calibri"/>
              </a:rPr>
              <a:t> </a:t>
            </a:r>
            <a:r>
              <a:rPr sz="818" spc="10" dirty="0">
                <a:solidFill>
                  <a:srgbClr val="FFFFFF"/>
                </a:solidFill>
                <a:latin typeface="Calibri"/>
                <a:cs typeface="Calibri"/>
              </a:rPr>
              <a:t>vehicle</a:t>
            </a:r>
            <a:r>
              <a:rPr sz="818" spc="-14" dirty="0">
                <a:solidFill>
                  <a:srgbClr val="FFFFFF"/>
                </a:solidFill>
                <a:latin typeface="Calibri"/>
                <a:cs typeface="Calibri"/>
              </a:rPr>
              <a:t> </a:t>
            </a:r>
            <a:r>
              <a:rPr sz="818" spc="14" dirty="0">
                <a:solidFill>
                  <a:srgbClr val="FFFFFF"/>
                </a:solidFill>
                <a:latin typeface="Calibri"/>
                <a:cs typeface="Calibri"/>
              </a:rPr>
              <a:t>type</a:t>
            </a:r>
            <a:r>
              <a:rPr sz="818" spc="-10" dirty="0">
                <a:solidFill>
                  <a:srgbClr val="FFFFFF"/>
                </a:solidFill>
                <a:latin typeface="Calibri"/>
                <a:cs typeface="Calibri"/>
              </a:rPr>
              <a:t> </a:t>
            </a:r>
            <a:r>
              <a:rPr sz="818" dirty="0">
                <a:solidFill>
                  <a:srgbClr val="FFFFFF"/>
                </a:solidFill>
                <a:latin typeface="Calibri"/>
                <a:cs typeface="Calibri"/>
              </a:rPr>
              <a:t>as</a:t>
            </a:r>
            <a:r>
              <a:rPr sz="818" spc="-14" dirty="0">
                <a:solidFill>
                  <a:srgbClr val="FFFFFF"/>
                </a:solidFill>
                <a:latin typeface="Calibri"/>
                <a:cs typeface="Calibri"/>
              </a:rPr>
              <a:t> </a:t>
            </a:r>
            <a:r>
              <a:rPr sz="818" spc="14" dirty="0">
                <a:solidFill>
                  <a:srgbClr val="FFFFFF"/>
                </a:solidFill>
                <a:latin typeface="Calibri"/>
                <a:cs typeface="Calibri"/>
              </a:rPr>
              <a:t>shown</a:t>
            </a:r>
            <a:r>
              <a:rPr sz="818" spc="-14" dirty="0">
                <a:solidFill>
                  <a:srgbClr val="FFFFFF"/>
                </a:solidFill>
                <a:latin typeface="Calibri"/>
                <a:cs typeface="Calibri"/>
              </a:rPr>
              <a:t> </a:t>
            </a:r>
            <a:r>
              <a:rPr sz="818" spc="14" dirty="0">
                <a:solidFill>
                  <a:srgbClr val="FFFFFF"/>
                </a:solidFill>
                <a:latin typeface="Calibri"/>
                <a:cs typeface="Calibri"/>
              </a:rPr>
              <a:t>in</a:t>
            </a:r>
            <a:r>
              <a:rPr sz="818" spc="-10" dirty="0">
                <a:solidFill>
                  <a:srgbClr val="FFFFFF"/>
                </a:solidFill>
                <a:latin typeface="Calibri"/>
                <a:cs typeface="Calibri"/>
              </a:rPr>
              <a:t> </a:t>
            </a:r>
            <a:r>
              <a:rPr sz="818" spc="7" dirty="0">
                <a:solidFill>
                  <a:srgbClr val="FFFFFF"/>
                </a:solidFill>
                <a:latin typeface="Calibri"/>
                <a:cs typeface="Calibri"/>
              </a:rPr>
              <a:t>the</a:t>
            </a:r>
            <a:r>
              <a:rPr sz="818" spc="-14" dirty="0">
                <a:solidFill>
                  <a:srgbClr val="FFFFFF"/>
                </a:solidFill>
                <a:latin typeface="Calibri"/>
                <a:cs typeface="Calibri"/>
              </a:rPr>
              <a:t> </a:t>
            </a:r>
            <a:r>
              <a:rPr sz="818" spc="14" dirty="0">
                <a:solidFill>
                  <a:srgbClr val="FFFFFF"/>
                </a:solidFill>
                <a:latin typeface="Calibri"/>
                <a:cs typeface="Calibri"/>
              </a:rPr>
              <a:t>bottom</a:t>
            </a:r>
            <a:r>
              <a:rPr sz="818" spc="-14" dirty="0">
                <a:solidFill>
                  <a:srgbClr val="FFFFFF"/>
                </a:solidFill>
                <a:latin typeface="Calibri"/>
                <a:cs typeface="Calibri"/>
              </a:rPr>
              <a:t> </a:t>
            </a:r>
            <a:r>
              <a:rPr sz="818" spc="10" dirty="0">
                <a:solidFill>
                  <a:srgbClr val="FFFFFF"/>
                </a:solidFill>
                <a:latin typeface="Calibri"/>
                <a:cs typeface="Calibri"/>
              </a:rPr>
              <a:t>graph.</a:t>
            </a:r>
            <a:endParaRPr sz="818">
              <a:solidFill>
                <a:prstClr val="black"/>
              </a:solidFill>
              <a:latin typeface="Calibri"/>
              <a:cs typeface="Calibri"/>
            </a:endParaRPr>
          </a:p>
          <a:p>
            <a:pPr algn="ctr" defTabSz="623438"/>
            <a:r>
              <a:rPr sz="818" spc="3" dirty="0">
                <a:solidFill>
                  <a:srgbClr val="FFFFFF"/>
                </a:solidFill>
                <a:latin typeface="Calibri"/>
                <a:cs typeface="Calibri"/>
              </a:rPr>
              <a:t>Shorter</a:t>
            </a:r>
            <a:r>
              <a:rPr sz="818" spc="-14" dirty="0">
                <a:solidFill>
                  <a:srgbClr val="FFFFFF"/>
                </a:solidFill>
                <a:latin typeface="Calibri"/>
                <a:cs typeface="Calibri"/>
              </a:rPr>
              <a:t> </a:t>
            </a:r>
            <a:r>
              <a:rPr sz="818" spc="3" dirty="0">
                <a:solidFill>
                  <a:srgbClr val="FFFFFF"/>
                </a:solidFill>
                <a:latin typeface="Calibri"/>
                <a:cs typeface="Calibri"/>
              </a:rPr>
              <a:t>trips</a:t>
            </a:r>
            <a:r>
              <a:rPr sz="818" spc="-10" dirty="0">
                <a:solidFill>
                  <a:srgbClr val="FFFFFF"/>
                </a:solidFill>
                <a:latin typeface="Calibri"/>
                <a:cs typeface="Calibri"/>
              </a:rPr>
              <a:t> </a:t>
            </a:r>
            <a:r>
              <a:rPr sz="818" spc="7" dirty="0">
                <a:solidFill>
                  <a:srgbClr val="FFFFFF"/>
                </a:solidFill>
                <a:latin typeface="Calibri"/>
                <a:cs typeface="Calibri"/>
              </a:rPr>
              <a:t>reduce</a:t>
            </a:r>
            <a:r>
              <a:rPr sz="818" spc="-14" dirty="0">
                <a:solidFill>
                  <a:srgbClr val="FFFFFF"/>
                </a:solidFill>
                <a:latin typeface="Calibri"/>
                <a:cs typeface="Calibri"/>
              </a:rPr>
              <a:t> </a:t>
            </a:r>
            <a:r>
              <a:rPr sz="818" spc="7" dirty="0">
                <a:solidFill>
                  <a:srgbClr val="FFFFFF"/>
                </a:solidFill>
                <a:latin typeface="Calibri"/>
                <a:cs typeface="Calibri"/>
              </a:rPr>
              <a:t>the</a:t>
            </a:r>
            <a:r>
              <a:rPr sz="818" spc="-10" dirty="0">
                <a:solidFill>
                  <a:srgbClr val="FFFFFF"/>
                </a:solidFill>
                <a:latin typeface="Calibri"/>
                <a:cs typeface="Calibri"/>
              </a:rPr>
              <a:t> </a:t>
            </a:r>
            <a:r>
              <a:rPr sz="818" spc="-7" dirty="0">
                <a:solidFill>
                  <a:srgbClr val="FFFFFF"/>
                </a:solidFill>
                <a:latin typeface="Calibri"/>
                <a:cs typeface="Calibri"/>
              </a:rPr>
              <a:t>MPG</a:t>
            </a:r>
            <a:r>
              <a:rPr sz="818" spc="-10" dirty="0">
                <a:solidFill>
                  <a:srgbClr val="FFFFFF"/>
                </a:solidFill>
                <a:latin typeface="Calibri"/>
                <a:cs typeface="Calibri"/>
              </a:rPr>
              <a:t> </a:t>
            </a:r>
            <a:r>
              <a:rPr sz="818" spc="7" dirty="0">
                <a:solidFill>
                  <a:srgbClr val="FFFFFF"/>
                </a:solidFill>
                <a:latin typeface="Calibri"/>
                <a:cs typeface="Calibri"/>
              </a:rPr>
              <a:t>averages</a:t>
            </a:r>
            <a:r>
              <a:rPr sz="818" spc="-14" dirty="0">
                <a:solidFill>
                  <a:srgbClr val="FFFFFF"/>
                </a:solidFill>
                <a:latin typeface="Calibri"/>
                <a:cs typeface="Calibri"/>
              </a:rPr>
              <a:t> </a:t>
            </a:r>
            <a:r>
              <a:rPr sz="818" spc="17" dirty="0">
                <a:solidFill>
                  <a:srgbClr val="FFFFFF"/>
                </a:solidFill>
                <a:latin typeface="Calibri"/>
                <a:cs typeface="Calibri"/>
              </a:rPr>
              <a:t>but</a:t>
            </a:r>
            <a:r>
              <a:rPr sz="818" spc="-10" dirty="0">
                <a:solidFill>
                  <a:srgbClr val="FFFFFF"/>
                </a:solidFill>
                <a:latin typeface="Calibri"/>
                <a:cs typeface="Calibri"/>
              </a:rPr>
              <a:t> </a:t>
            </a:r>
            <a:r>
              <a:rPr sz="818" spc="7" dirty="0">
                <a:solidFill>
                  <a:srgbClr val="FFFFFF"/>
                </a:solidFill>
                <a:latin typeface="Calibri"/>
                <a:cs typeface="Calibri"/>
              </a:rPr>
              <a:t>also</a:t>
            </a:r>
            <a:r>
              <a:rPr sz="818" spc="-14" dirty="0">
                <a:solidFill>
                  <a:srgbClr val="FFFFFF"/>
                </a:solidFill>
                <a:latin typeface="Calibri"/>
                <a:cs typeface="Calibri"/>
              </a:rPr>
              <a:t> </a:t>
            </a:r>
            <a:r>
              <a:rPr sz="818" spc="7" dirty="0">
                <a:solidFill>
                  <a:srgbClr val="FFFFFF"/>
                </a:solidFill>
                <a:latin typeface="Calibri"/>
                <a:cs typeface="Calibri"/>
              </a:rPr>
              <a:t>reduce</a:t>
            </a:r>
            <a:r>
              <a:rPr sz="818" spc="-10" dirty="0">
                <a:solidFill>
                  <a:srgbClr val="FFFFFF"/>
                </a:solidFill>
                <a:latin typeface="Calibri"/>
                <a:cs typeface="Calibri"/>
              </a:rPr>
              <a:t> </a:t>
            </a:r>
            <a:r>
              <a:rPr sz="818" spc="7" dirty="0">
                <a:solidFill>
                  <a:srgbClr val="FFFFFF"/>
                </a:solidFill>
                <a:latin typeface="Calibri"/>
                <a:cs typeface="Calibri"/>
              </a:rPr>
              <a:t>the</a:t>
            </a:r>
            <a:r>
              <a:rPr sz="818" spc="-10" dirty="0">
                <a:solidFill>
                  <a:srgbClr val="FFFFFF"/>
                </a:solidFill>
                <a:latin typeface="Calibri"/>
                <a:cs typeface="Calibri"/>
              </a:rPr>
              <a:t> </a:t>
            </a:r>
            <a:r>
              <a:rPr sz="818" dirty="0">
                <a:solidFill>
                  <a:srgbClr val="FFFFFF"/>
                </a:solidFill>
                <a:latin typeface="Calibri"/>
                <a:cs typeface="Calibri"/>
              </a:rPr>
              <a:t>total</a:t>
            </a:r>
            <a:r>
              <a:rPr sz="818" spc="-14" dirty="0">
                <a:solidFill>
                  <a:srgbClr val="FFFFFF"/>
                </a:solidFill>
                <a:latin typeface="Calibri"/>
                <a:cs typeface="Calibri"/>
              </a:rPr>
              <a:t> </a:t>
            </a:r>
            <a:r>
              <a:rPr sz="818" spc="7" dirty="0">
                <a:solidFill>
                  <a:srgbClr val="FFFFFF"/>
                </a:solidFill>
                <a:latin typeface="Calibri"/>
                <a:cs typeface="Calibri"/>
              </a:rPr>
              <a:t>cost</a:t>
            </a:r>
            <a:r>
              <a:rPr sz="818" spc="-10" dirty="0">
                <a:solidFill>
                  <a:srgbClr val="FFFFFF"/>
                </a:solidFill>
                <a:latin typeface="Calibri"/>
                <a:cs typeface="Calibri"/>
              </a:rPr>
              <a:t> </a:t>
            </a:r>
            <a:r>
              <a:rPr sz="818" spc="3" dirty="0">
                <a:solidFill>
                  <a:srgbClr val="FFFFFF"/>
                </a:solidFill>
                <a:latin typeface="Calibri"/>
                <a:cs typeface="Calibri"/>
              </a:rPr>
              <a:t>of</a:t>
            </a:r>
            <a:r>
              <a:rPr sz="818" spc="-10" dirty="0">
                <a:solidFill>
                  <a:srgbClr val="FFFFFF"/>
                </a:solidFill>
                <a:latin typeface="Calibri"/>
                <a:cs typeface="Calibri"/>
              </a:rPr>
              <a:t> </a:t>
            </a:r>
            <a:r>
              <a:rPr sz="818" spc="7" dirty="0">
                <a:solidFill>
                  <a:srgbClr val="FFFFFF"/>
                </a:solidFill>
                <a:latin typeface="Calibri"/>
                <a:cs typeface="Calibri"/>
              </a:rPr>
              <a:t>operation</a:t>
            </a:r>
            <a:r>
              <a:rPr sz="818" spc="-14" dirty="0">
                <a:solidFill>
                  <a:srgbClr val="FFFFFF"/>
                </a:solidFill>
                <a:latin typeface="Calibri"/>
                <a:cs typeface="Calibri"/>
              </a:rPr>
              <a:t> </a:t>
            </a:r>
            <a:r>
              <a:rPr sz="818" dirty="0">
                <a:solidFill>
                  <a:srgbClr val="FFFFFF"/>
                </a:solidFill>
                <a:latin typeface="Calibri"/>
                <a:cs typeface="Calibri"/>
              </a:rPr>
              <a:t>as</a:t>
            </a:r>
            <a:r>
              <a:rPr sz="818" spc="-10" dirty="0">
                <a:solidFill>
                  <a:srgbClr val="FFFFFF"/>
                </a:solidFill>
                <a:latin typeface="Calibri"/>
                <a:cs typeface="Calibri"/>
              </a:rPr>
              <a:t> </a:t>
            </a:r>
            <a:r>
              <a:rPr sz="818" spc="14" dirty="0">
                <a:solidFill>
                  <a:srgbClr val="FFFFFF"/>
                </a:solidFill>
                <a:latin typeface="Calibri"/>
                <a:cs typeface="Calibri"/>
              </a:rPr>
              <a:t>shown</a:t>
            </a:r>
            <a:r>
              <a:rPr sz="818" spc="-14" dirty="0">
                <a:solidFill>
                  <a:srgbClr val="FFFFFF"/>
                </a:solidFill>
                <a:latin typeface="Calibri"/>
                <a:cs typeface="Calibri"/>
              </a:rPr>
              <a:t> </a:t>
            </a:r>
            <a:r>
              <a:rPr sz="818" spc="20" dirty="0">
                <a:solidFill>
                  <a:srgbClr val="FFFFFF"/>
                </a:solidFill>
                <a:latin typeface="Calibri"/>
                <a:cs typeface="Calibri"/>
              </a:rPr>
              <a:t>on</a:t>
            </a:r>
            <a:r>
              <a:rPr sz="818" spc="-10" dirty="0">
                <a:solidFill>
                  <a:srgbClr val="FFFFFF"/>
                </a:solidFill>
                <a:latin typeface="Calibri"/>
                <a:cs typeface="Calibri"/>
              </a:rPr>
              <a:t> </a:t>
            </a:r>
            <a:r>
              <a:rPr sz="818" spc="27" dirty="0">
                <a:solidFill>
                  <a:srgbClr val="FFFFFF"/>
                </a:solidFill>
                <a:latin typeface="Calibri"/>
                <a:cs typeface="Calibri"/>
              </a:rPr>
              <a:t>page</a:t>
            </a:r>
            <a:r>
              <a:rPr sz="818" spc="-10" dirty="0">
                <a:solidFill>
                  <a:srgbClr val="FFFFFF"/>
                </a:solidFill>
                <a:latin typeface="Calibri"/>
                <a:cs typeface="Calibri"/>
              </a:rPr>
              <a:t> 11.</a:t>
            </a:r>
            <a:endParaRPr sz="818">
              <a:solidFill>
                <a:prstClr val="black"/>
              </a:solidFill>
              <a:latin typeface="Calibri"/>
              <a:cs typeface="Calibri"/>
            </a:endParaRPr>
          </a:p>
        </p:txBody>
      </p:sp>
      <p:graphicFrame>
        <p:nvGraphicFramePr>
          <p:cNvPr id="104" name="object 104"/>
          <p:cNvGraphicFramePr>
            <a:graphicFrameLocks noGrp="1"/>
          </p:cNvGraphicFramePr>
          <p:nvPr/>
        </p:nvGraphicFramePr>
        <p:xfrm>
          <a:off x="3913909" y="5844887"/>
          <a:ext cx="4364182" cy="570200"/>
        </p:xfrm>
        <a:graphic>
          <a:graphicData uri="http://schemas.openxmlformats.org/drawingml/2006/table">
            <a:tbl>
              <a:tblPr firstRow="1" bandRow="1">
                <a:tableStyleId>{2D5ABB26-0587-4C30-8999-92F81FD0307C}</a:tableStyleId>
              </a:tblPr>
              <a:tblGrid>
                <a:gridCol w="175347">
                  <a:extLst>
                    <a:ext uri="{9D8B030D-6E8A-4147-A177-3AD203B41FA5}">
                      <a16:colId xmlns:a16="http://schemas.microsoft.com/office/drawing/2014/main" val="20000"/>
                    </a:ext>
                  </a:extLst>
                </a:gridCol>
                <a:gridCol w="506557">
                  <a:extLst>
                    <a:ext uri="{9D8B030D-6E8A-4147-A177-3AD203B41FA5}">
                      <a16:colId xmlns:a16="http://schemas.microsoft.com/office/drawing/2014/main" val="20001"/>
                    </a:ext>
                  </a:extLst>
                </a:gridCol>
                <a:gridCol w="701386">
                  <a:extLst>
                    <a:ext uri="{9D8B030D-6E8A-4147-A177-3AD203B41FA5}">
                      <a16:colId xmlns:a16="http://schemas.microsoft.com/office/drawing/2014/main" val="20002"/>
                    </a:ext>
                  </a:extLst>
                </a:gridCol>
                <a:gridCol w="701386">
                  <a:extLst>
                    <a:ext uri="{9D8B030D-6E8A-4147-A177-3AD203B41FA5}">
                      <a16:colId xmlns:a16="http://schemas.microsoft.com/office/drawing/2014/main" val="20003"/>
                    </a:ext>
                  </a:extLst>
                </a:gridCol>
                <a:gridCol w="701386">
                  <a:extLst>
                    <a:ext uri="{9D8B030D-6E8A-4147-A177-3AD203B41FA5}">
                      <a16:colId xmlns:a16="http://schemas.microsoft.com/office/drawing/2014/main" val="20004"/>
                    </a:ext>
                  </a:extLst>
                </a:gridCol>
                <a:gridCol w="701386">
                  <a:extLst>
                    <a:ext uri="{9D8B030D-6E8A-4147-A177-3AD203B41FA5}">
                      <a16:colId xmlns:a16="http://schemas.microsoft.com/office/drawing/2014/main" val="20005"/>
                    </a:ext>
                  </a:extLst>
                </a:gridCol>
                <a:gridCol w="701386">
                  <a:extLst>
                    <a:ext uri="{9D8B030D-6E8A-4147-A177-3AD203B41FA5}">
                      <a16:colId xmlns:a16="http://schemas.microsoft.com/office/drawing/2014/main" val="20006"/>
                    </a:ext>
                  </a:extLst>
                </a:gridCol>
                <a:gridCol w="175347">
                  <a:extLst>
                    <a:ext uri="{9D8B030D-6E8A-4147-A177-3AD203B41FA5}">
                      <a16:colId xmlns:a16="http://schemas.microsoft.com/office/drawing/2014/main" val="20007"/>
                    </a:ext>
                  </a:extLst>
                </a:gridCol>
              </a:tblGrid>
              <a:tr h="155864">
                <a:tc gridSpan="8">
                  <a:txBody>
                    <a:bodyPr/>
                    <a:lstStyle/>
                    <a:p>
                      <a:pPr marL="2118995">
                        <a:lnSpc>
                          <a:spcPct val="100000"/>
                        </a:lnSpc>
                        <a:spcBef>
                          <a:spcPts val="210"/>
                        </a:spcBef>
                      </a:pPr>
                      <a:r>
                        <a:rPr sz="700" b="1" spc="-60" dirty="0">
                          <a:solidFill>
                            <a:srgbClr val="FFFFFF"/>
                          </a:solidFill>
                          <a:latin typeface="Century Gothic"/>
                          <a:cs typeface="Century Gothic"/>
                        </a:rPr>
                        <a:t>#</a:t>
                      </a:r>
                      <a:r>
                        <a:rPr sz="700" b="1" spc="-80" dirty="0">
                          <a:solidFill>
                            <a:srgbClr val="FFFFFF"/>
                          </a:solidFill>
                          <a:latin typeface="Century Gothic"/>
                          <a:cs typeface="Century Gothic"/>
                        </a:rPr>
                        <a:t> </a:t>
                      </a:r>
                      <a:r>
                        <a:rPr sz="700" b="1" spc="-35" dirty="0">
                          <a:solidFill>
                            <a:srgbClr val="FFFFFF"/>
                          </a:solidFill>
                          <a:latin typeface="Century Gothic"/>
                          <a:cs typeface="Century Gothic"/>
                        </a:rPr>
                        <a:t>OF</a:t>
                      </a:r>
                      <a:r>
                        <a:rPr sz="700" b="1" spc="-105" dirty="0">
                          <a:solidFill>
                            <a:srgbClr val="FFFFFF"/>
                          </a:solidFill>
                          <a:latin typeface="Century Gothic"/>
                          <a:cs typeface="Century Gothic"/>
                        </a:rPr>
                        <a:t> </a:t>
                      </a:r>
                      <a:r>
                        <a:rPr sz="700" b="1" dirty="0">
                          <a:solidFill>
                            <a:srgbClr val="FFFFFF"/>
                          </a:solidFill>
                          <a:latin typeface="Century Gothic"/>
                          <a:cs typeface="Century Gothic"/>
                        </a:rPr>
                        <a:t>VEHICLES</a:t>
                      </a:r>
                      <a:r>
                        <a:rPr sz="700" b="1" spc="-105" dirty="0">
                          <a:solidFill>
                            <a:srgbClr val="FFFFFF"/>
                          </a:solidFill>
                          <a:latin typeface="Century Gothic"/>
                          <a:cs typeface="Century Gothic"/>
                        </a:rPr>
                        <a:t> </a:t>
                      </a:r>
                      <a:r>
                        <a:rPr sz="700" b="1" spc="50" dirty="0">
                          <a:solidFill>
                            <a:srgbClr val="FFFFFF"/>
                          </a:solidFill>
                          <a:latin typeface="Century Gothic"/>
                          <a:cs typeface="Century Gothic"/>
                        </a:rPr>
                        <a:t>WITH</a:t>
                      </a:r>
                      <a:r>
                        <a:rPr sz="700" b="1" spc="-110" dirty="0">
                          <a:solidFill>
                            <a:srgbClr val="FFFFFF"/>
                          </a:solidFill>
                          <a:latin typeface="Century Gothic"/>
                          <a:cs typeface="Century Gothic"/>
                        </a:rPr>
                        <a:t> </a:t>
                      </a:r>
                      <a:r>
                        <a:rPr sz="700" b="1" spc="10" dirty="0">
                          <a:solidFill>
                            <a:srgbClr val="FFFFFF"/>
                          </a:solidFill>
                          <a:latin typeface="Century Gothic"/>
                          <a:cs typeface="Century Gothic"/>
                        </a:rPr>
                        <a:t>TELEMATICS:</a:t>
                      </a:r>
                      <a:endParaRPr sz="700">
                        <a:latin typeface="Century Gothic"/>
                        <a:cs typeface="Century Gothic"/>
                      </a:endParaRPr>
                    </a:p>
                  </a:txBody>
                  <a:tcPr marL="0" marR="0" marT="18184" marB="0">
                    <a:solidFill>
                      <a:srgbClr val="B5292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5819">
                <a:tc rowSpan="2">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lnR w="12700">
                      <a:solidFill>
                        <a:srgbClr val="B5292D"/>
                      </a:solidFill>
                      <a:prstDash val="solid"/>
                    </a:lnR>
                    <a:lnB w="12700">
                      <a:solidFill>
                        <a:srgbClr val="B5292D"/>
                      </a:solidFill>
                      <a:prstDash val="solid"/>
                    </a:lnB>
                  </a:tcPr>
                </a:tc>
                <a:tc>
                  <a:txBody>
                    <a:bodyPr/>
                    <a:lstStyle/>
                    <a:p>
                      <a:pPr algn="ctr">
                        <a:lnSpc>
                          <a:spcPct val="100000"/>
                        </a:lnSpc>
                        <a:spcBef>
                          <a:spcPts val="280"/>
                        </a:spcBef>
                      </a:pPr>
                      <a:r>
                        <a:rPr sz="700" b="1" spc="-25" dirty="0">
                          <a:solidFill>
                            <a:srgbClr val="231F20"/>
                          </a:solidFill>
                          <a:latin typeface="Century Gothic"/>
                          <a:cs typeface="Century Gothic"/>
                        </a:rPr>
                        <a:t>Trucks</a:t>
                      </a:r>
                      <a:endParaRPr sz="700">
                        <a:latin typeface="Century Gothic"/>
                        <a:cs typeface="Century Gothic"/>
                      </a:endParaRPr>
                    </a:p>
                  </a:txBody>
                  <a:tcPr marL="0" marR="0" marT="24245" marB="0">
                    <a:lnL w="12700">
                      <a:solidFill>
                        <a:srgbClr val="B5292D"/>
                      </a:solidFill>
                      <a:prstDash val="solid"/>
                    </a:lnL>
                    <a:lnR w="12700">
                      <a:solidFill>
                        <a:srgbClr val="B5292D"/>
                      </a:solidFill>
                      <a:prstDash val="solid"/>
                    </a:lnR>
                    <a:lnB w="12700">
                      <a:solidFill>
                        <a:srgbClr val="B5292D"/>
                      </a:solidFill>
                      <a:prstDash val="solid"/>
                    </a:lnB>
                  </a:tcPr>
                </a:tc>
                <a:tc>
                  <a:txBody>
                    <a:bodyPr/>
                    <a:lstStyle/>
                    <a:p>
                      <a:pPr algn="ctr">
                        <a:lnSpc>
                          <a:spcPct val="100000"/>
                        </a:lnSpc>
                        <a:spcBef>
                          <a:spcPts val="280"/>
                        </a:spcBef>
                      </a:pPr>
                      <a:r>
                        <a:rPr sz="700" b="1" spc="-15" dirty="0">
                          <a:solidFill>
                            <a:srgbClr val="231F20"/>
                          </a:solidFill>
                          <a:latin typeface="Century Gothic"/>
                          <a:cs typeface="Century Gothic"/>
                        </a:rPr>
                        <a:t>SUVs</a:t>
                      </a:r>
                      <a:endParaRPr sz="700">
                        <a:latin typeface="Century Gothic"/>
                        <a:cs typeface="Century Gothic"/>
                      </a:endParaRPr>
                    </a:p>
                  </a:txBody>
                  <a:tcPr marL="0" marR="0" marT="24245" marB="0">
                    <a:lnL w="12700">
                      <a:solidFill>
                        <a:srgbClr val="B5292D"/>
                      </a:solidFill>
                      <a:prstDash val="solid"/>
                    </a:lnL>
                    <a:lnR w="12700">
                      <a:solidFill>
                        <a:srgbClr val="B5292D"/>
                      </a:solidFill>
                      <a:prstDash val="solid"/>
                    </a:lnR>
                    <a:lnB w="12700">
                      <a:solidFill>
                        <a:srgbClr val="B5292D"/>
                      </a:solidFill>
                      <a:prstDash val="solid"/>
                    </a:lnB>
                  </a:tcPr>
                </a:tc>
                <a:tc>
                  <a:txBody>
                    <a:bodyPr/>
                    <a:lstStyle/>
                    <a:p>
                      <a:pPr algn="ctr">
                        <a:lnSpc>
                          <a:spcPct val="100000"/>
                        </a:lnSpc>
                        <a:spcBef>
                          <a:spcPts val="280"/>
                        </a:spcBef>
                      </a:pPr>
                      <a:r>
                        <a:rPr sz="700" b="1" spc="-10" dirty="0">
                          <a:solidFill>
                            <a:srgbClr val="231F20"/>
                          </a:solidFill>
                          <a:latin typeface="Century Gothic"/>
                          <a:cs typeface="Century Gothic"/>
                        </a:rPr>
                        <a:t>Full-Size</a:t>
                      </a:r>
                      <a:r>
                        <a:rPr sz="700" b="1" spc="-105" dirty="0">
                          <a:solidFill>
                            <a:srgbClr val="231F20"/>
                          </a:solidFill>
                          <a:latin typeface="Century Gothic"/>
                          <a:cs typeface="Century Gothic"/>
                        </a:rPr>
                        <a:t> </a:t>
                      </a:r>
                      <a:r>
                        <a:rPr sz="700" b="1" spc="-55" dirty="0">
                          <a:solidFill>
                            <a:srgbClr val="231F20"/>
                          </a:solidFill>
                          <a:latin typeface="Century Gothic"/>
                          <a:cs typeface="Century Gothic"/>
                        </a:rPr>
                        <a:t>Sedans</a:t>
                      </a:r>
                      <a:endParaRPr sz="700">
                        <a:latin typeface="Century Gothic"/>
                        <a:cs typeface="Century Gothic"/>
                      </a:endParaRPr>
                    </a:p>
                  </a:txBody>
                  <a:tcPr marL="0" marR="0" marT="24245" marB="0">
                    <a:lnL w="12700">
                      <a:solidFill>
                        <a:srgbClr val="B5292D"/>
                      </a:solidFill>
                      <a:prstDash val="solid"/>
                    </a:lnL>
                    <a:lnR w="12700">
                      <a:solidFill>
                        <a:srgbClr val="B5292D"/>
                      </a:solidFill>
                      <a:prstDash val="solid"/>
                    </a:lnR>
                    <a:lnB w="12700">
                      <a:solidFill>
                        <a:srgbClr val="B5292D"/>
                      </a:solidFill>
                      <a:prstDash val="solid"/>
                    </a:lnB>
                  </a:tcPr>
                </a:tc>
                <a:tc>
                  <a:txBody>
                    <a:bodyPr/>
                    <a:lstStyle/>
                    <a:p>
                      <a:pPr algn="ctr">
                        <a:lnSpc>
                          <a:spcPct val="100000"/>
                        </a:lnSpc>
                        <a:spcBef>
                          <a:spcPts val="280"/>
                        </a:spcBef>
                      </a:pPr>
                      <a:r>
                        <a:rPr sz="700" b="1" spc="-55" dirty="0">
                          <a:solidFill>
                            <a:srgbClr val="231F20"/>
                          </a:solidFill>
                          <a:latin typeface="Century Gothic"/>
                          <a:cs typeface="Century Gothic"/>
                        </a:rPr>
                        <a:t>Sedans</a:t>
                      </a:r>
                      <a:endParaRPr sz="700">
                        <a:latin typeface="Century Gothic"/>
                        <a:cs typeface="Century Gothic"/>
                      </a:endParaRPr>
                    </a:p>
                  </a:txBody>
                  <a:tcPr marL="0" marR="0" marT="24245" marB="0">
                    <a:lnL w="12700">
                      <a:solidFill>
                        <a:srgbClr val="B5292D"/>
                      </a:solidFill>
                      <a:prstDash val="solid"/>
                    </a:lnL>
                    <a:lnR w="12700">
                      <a:solidFill>
                        <a:srgbClr val="B5292D"/>
                      </a:solidFill>
                      <a:prstDash val="solid"/>
                    </a:lnR>
                    <a:lnB w="12700">
                      <a:solidFill>
                        <a:srgbClr val="B5292D"/>
                      </a:solidFill>
                      <a:prstDash val="solid"/>
                    </a:lnB>
                  </a:tcPr>
                </a:tc>
                <a:tc>
                  <a:txBody>
                    <a:bodyPr/>
                    <a:lstStyle/>
                    <a:p>
                      <a:pPr algn="ctr">
                        <a:lnSpc>
                          <a:spcPct val="100000"/>
                        </a:lnSpc>
                        <a:spcBef>
                          <a:spcPts val="280"/>
                        </a:spcBef>
                      </a:pPr>
                      <a:r>
                        <a:rPr sz="700" b="1" spc="-70" dirty="0">
                          <a:solidFill>
                            <a:srgbClr val="231F20"/>
                          </a:solidFill>
                          <a:latin typeface="Century Gothic"/>
                          <a:cs typeface="Century Gothic"/>
                        </a:rPr>
                        <a:t>Vans</a:t>
                      </a:r>
                      <a:endParaRPr sz="700">
                        <a:latin typeface="Century Gothic"/>
                        <a:cs typeface="Century Gothic"/>
                      </a:endParaRPr>
                    </a:p>
                  </a:txBody>
                  <a:tcPr marL="0" marR="0" marT="24245" marB="0">
                    <a:lnL w="12700">
                      <a:solidFill>
                        <a:srgbClr val="B5292D"/>
                      </a:solidFill>
                      <a:prstDash val="solid"/>
                    </a:lnL>
                    <a:lnB w="12700">
                      <a:solidFill>
                        <a:srgbClr val="B5292D"/>
                      </a:solidFill>
                      <a:prstDash val="solid"/>
                    </a:lnB>
                  </a:tcPr>
                </a:tc>
                <a:tc rowSpan="2">
                  <a:txBody>
                    <a:bodyPr/>
                    <a:lstStyle/>
                    <a:p>
                      <a:pPr>
                        <a:lnSpc>
                          <a:spcPct val="100000"/>
                        </a:lnSpc>
                      </a:pPr>
                      <a:endParaRPr sz="700">
                        <a:latin typeface="Times New Roman"/>
                        <a:cs typeface="Times New Roman"/>
                      </a:endParaRPr>
                    </a:p>
                  </a:txBody>
                  <a:tcPr marL="0" marR="0" marT="0" marB="0"/>
                </a:tc>
                <a:extLst>
                  <a:ext uri="{0D108BD9-81ED-4DB2-BD59-A6C34878D82A}">
                    <a16:rowId xmlns:a16="http://schemas.microsoft.com/office/drawing/2014/main" val="10001"/>
                  </a:ext>
                </a:extLst>
              </a:tr>
              <a:tr h="134216">
                <a:tc vMerge="1">
                  <a:txBody>
                    <a:bodyPr/>
                    <a:lstStyle/>
                    <a:p>
                      <a:endParaRPr/>
                    </a:p>
                  </a:txBody>
                  <a:tcPr marL="0" marR="0" marT="0" marB="0"/>
                </a:tc>
                <a:tc>
                  <a:txBody>
                    <a:bodyPr/>
                    <a:lstStyle/>
                    <a:p>
                      <a:pPr marL="138430">
                        <a:lnSpc>
                          <a:spcPct val="100000"/>
                        </a:lnSpc>
                        <a:spcBef>
                          <a:spcPts val="150"/>
                        </a:spcBef>
                      </a:pPr>
                      <a:r>
                        <a:rPr sz="700" b="1" spc="-25" dirty="0">
                          <a:solidFill>
                            <a:srgbClr val="231F20"/>
                          </a:solidFill>
                          <a:latin typeface="Century Gothic"/>
                          <a:cs typeface="Century Gothic"/>
                        </a:rPr>
                        <a:t>2019/20</a:t>
                      </a:r>
                      <a:endParaRPr sz="700">
                        <a:latin typeface="Century Gothic"/>
                        <a:cs typeface="Century Gothic"/>
                      </a:endParaRPr>
                    </a:p>
                  </a:txBody>
                  <a:tcPr marL="0" marR="0" marT="12989" marB="0">
                    <a:lnR w="12700">
                      <a:solidFill>
                        <a:srgbClr val="B5292D"/>
                      </a:solidFill>
                      <a:prstDash val="solid"/>
                    </a:lnR>
                    <a:lnT w="12700">
                      <a:solidFill>
                        <a:srgbClr val="B5292D"/>
                      </a:solidFill>
                      <a:prstDash val="solid"/>
                    </a:lnT>
                    <a:lnB w="12700">
                      <a:solidFill>
                        <a:srgbClr val="B5292D"/>
                      </a:solidFill>
                      <a:prstDash val="solid"/>
                    </a:lnB>
                  </a:tcPr>
                </a:tc>
                <a:tc>
                  <a:txBody>
                    <a:bodyPr/>
                    <a:lstStyle/>
                    <a:p>
                      <a:pPr algn="ctr">
                        <a:lnSpc>
                          <a:spcPct val="100000"/>
                        </a:lnSpc>
                        <a:spcBef>
                          <a:spcPts val="150"/>
                        </a:spcBef>
                      </a:pPr>
                      <a:r>
                        <a:rPr sz="700" spc="-5" dirty="0">
                          <a:solidFill>
                            <a:srgbClr val="231F20"/>
                          </a:solidFill>
                          <a:latin typeface="Calibri"/>
                          <a:cs typeface="Calibri"/>
                        </a:rPr>
                        <a:t>1,985</a:t>
                      </a:r>
                      <a:endParaRPr sz="700">
                        <a:latin typeface="Calibri"/>
                        <a:cs typeface="Calibri"/>
                      </a:endParaRPr>
                    </a:p>
                  </a:txBody>
                  <a:tcPr marL="0" marR="0" marT="12989" marB="0">
                    <a:lnL w="12700">
                      <a:solidFill>
                        <a:srgbClr val="B5292D"/>
                      </a:solidFill>
                      <a:prstDash val="solid"/>
                    </a:lnL>
                    <a:lnR w="12700">
                      <a:solidFill>
                        <a:srgbClr val="B5292D"/>
                      </a:solidFill>
                      <a:prstDash val="solid"/>
                    </a:lnR>
                    <a:lnT w="12700">
                      <a:solidFill>
                        <a:srgbClr val="B5292D"/>
                      </a:solidFill>
                      <a:prstDash val="solid"/>
                    </a:lnT>
                    <a:lnB w="12700">
                      <a:solidFill>
                        <a:srgbClr val="B5292D"/>
                      </a:solidFill>
                      <a:prstDash val="solid"/>
                    </a:lnB>
                  </a:tcPr>
                </a:tc>
                <a:tc>
                  <a:txBody>
                    <a:bodyPr/>
                    <a:lstStyle/>
                    <a:p>
                      <a:pPr algn="ctr">
                        <a:lnSpc>
                          <a:spcPct val="100000"/>
                        </a:lnSpc>
                        <a:spcBef>
                          <a:spcPts val="150"/>
                        </a:spcBef>
                      </a:pPr>
                      <a:r>
                        <a:rPr sz="700" spc="-5" dirty="0">
                          <a:solidFill>
                            <a:srgbClr val="231F20"/>
                          </a:solidFill>
                          <a:latin typeface="Calibri"/>
                          <a:cs typeface="Calibri"/>
                        </a:rPr>
                        <a:t>1,214</a:t>
                      </a:r>
                      <a:endParaRPr sz="700">
                        <a:latin typeface="Calibri"/>
                        <a:cs typeface="Calibri"/>
                      </a:endParaRPr>
                    </a:p>
                  </a:txBody>
                  <a:tcPr marL="0" marR="0" marT="12989" marB="0">
                    <a:lnL w="12700">
                      <a:solidFill>
                        <a:srgbClr val="B5292D"/>
                      </a:solidFill>
                      <a:prstDash val="solid"/>
                    </a:lnL>
                    <a:lnR w="12700">
                      <a:solidFill>
                        <a:srgbClr val="B5292D"/>
                      </a:solidFill>
                      <a:prstDash val="solid"/>
                    </a:lnR>
                    <a:lnT w="12700">
                      <a:solidFill>
                        <a:srgbClr val="B5292D"/>
                      </a:solidFill>
                      <a:prstDash val="solid"/>
                    </a:lnT>
                    <a:lnB w="12700">
                      <a:solidFill>
                        <a:srgbClr val="B5292D"/>
                      </a:solidFill>
                      <a:prstDash val="solid"/>
                    </a:lnB>
                  </a:tcPr>
                </a:tc>
                <a:tc>
                  <a:txBody>
                    <a:bodyPr/>
                    <a:lstStyle/>
                    <a:p>
                      <a:pPr algn="ctr">
                        <a:lnSpc>
                          <a:spcPct val="100000"/>
                        </a:lnSpc>
                        <a:spcBef>
                          <a:spcPts val="150"/>
                        </a:spcBef>
                      </a:pPr>
                      <a:r>
                        <a:rPr sz="700" spc="5" dirty="0">
                          <a:solidFill>
                            <a:srgbClr val="231F20"/>
                          </a:solidFill>
                          <a:latin typeface="Calibri"/>
                          <a:cs typeface="Calibri"/>
                        </a:rPr>
                        <a:t>567</a:t>
                      </a:r>
                      <a:endParaRPr sz="700">
                        <a:latin typeface="Calibri"/>
                        <a:cs typeface="Calibri"/>
                      </a:endParaRPr>
                    </a:p>
                  </a:txBody>
                  <a:tcPr marL="0" marR="0" marT="12989" marB="0">
                    <a:lnL w="12700">
                      <a:solidFill>
                        <a:srgbClr val="B5292D"/>
                      </a:solidFill>
                      <a:prstDash val="solid"/>
                    </a:lnL>
                    <a:lnR w="12700">
                      <a:solidFill>
                        <a:srgbClr val="B5292D"/>
                      </a:solidFill>
                      <a:prstDash val="solid"/>
                    </a:lnR>
                    <a:lnT w="12700">
                      <a:solidFill>
                        <a:srgbClr val="B5292D"/>
                      </a:solidFill>
                      <a:prstDash val="solid"/>
                    </a:lnT>
                    <a:lnB w="12700">
                      <a:solidFill>
                        <a:srgbClr val="B5292D"/>
                      </a:solidFill>
                      <a:prstDash val="solid"/>
                    </a:lnB>
                  </a:tcPr>
                </a:tc>
                <a:tc>
                  <a:txBody>
                    <a:bodyPr/>
                    <a:lstStyle/>
                    <a:p>
                      <a:pPr algn="ctr">
                        <a:lnSpc>
                          <a:spcPct val="100000"/>
                        </a:lnSpc>
                        <a:spcBef>
                          <a:spcPts val="150"/>
                        </a:spcBef>
                      </a:pPr>
                      <a:r>
                        <a:rPr sz="700" spc="-5" dirty="0">
                          <a:solidFill>
                            <a:srgbClr val="231F20"/>
                          </a:solidFill>
                          <a:latin typeface="Calibri"/>
                          <a:cs typeface="Calibri"/>
                        </a:rPr>
                        <a:t>1,374</a:t>
                      </a:r>
                      <a:endParaRPr sz="700">
                        <a:latin typeface="Calibri"/>
                        <a:cs typeface="Calibri"/>
                      </a:endParaRPr>
                    </a:p>
                  </a:txBody>
                  <a:tcPr marL="0" marR="0" marT="12989" marB="0">
                    <a:lnL w="12700">
                      <a:solidFill>
                        <a:srgbClr val="B5292D"/>
                      </a:solidFill>
                      <a:prstDash val="solid"/>
                    </a:lnL>
                    <a:lnR w="12700">
                      <a:solidFill>
                        <a:srgbClr val="B5292D"/>
                      </a:solidFill>
                      <a:prstDash val="solid"/>
                    </a:lnR>
                    <a:lnT w="12700">
                      <a:solidFill>
                        <a:srgbClr val="B5292D"/>
                      </a:solidFill>
                      <a:prstDash val="solid"/>
                    </a:lnT>
                    <a:lnB w="12700">
                      <a:solidFill>
                        <a:srgbClr val="B5292D"/>
                      </a:solidFill>
                      <a:prstDash val="solid"/>
                    </a:lnB>
                  </a:tcPr>
                </a:tc>
                <a:tc>
                  <a:txBody>
                    <a:bodyPr/>
                    <a:lstStyle/>
                    <a:p>
                      <a:pPr algn="ctr">
                        <a:lnSpc>
                          <a:spcPct val="100000"/>
                        </a:lnSpc>
                        <a:spcBef>
                          <a:spcPts val="150"/>
                        </a:spcBef>
                      </a:pPr>
                      <a:r>
                        <a:rPr sz="700" spc="5" dirty="0">
                          <a:solidFill>
                            <a:srgbClr val="231F20"/>
                          </a:solidFill>
                          <a:latin typeface="Calibri"/>
                          <a:cs typeface="Calibri"/>
                        </a:rPr>
                        <a:t>994</a:t>
                      </a:r>
                      <a:endParaRPr sz="700">
                        <a:latin typeface="Calibri"/>
                        <a:cs typeface="Calibri"/>
                      </a:endParaRPr>
                    </a:p>
                  </a:txBody>
                  <a:tcPr marL="0" marR="0" marT="12989" marB="0">
                    <a:lnL w="12700">
                      <a:solidFill>
                        <a:srgbClr val="B5292D"/>
                      </a:solidFill>
                      <a:prstDash val="solid"/>
                    </a:lnL>
                    <a:lnT w="12700">
                      <a:solidFill>
                        <a:srgbClr val="B5292D"/>
                      </a:solidFill>
                      <a:prstDash val="solid"/>
                    </a:lnT>
                    <a:lnB w="12700">
                      <a:solidFill>
                        <a:srgbClr val="B5292D"/>
                      </a:solidFill>
                      <a:prstDash val="solid"/>
                    </a:lnB>
                  </a:tcPr>
                </a:tc>
                <a:tc vMerge="1">
                  <a:txBody>
                    <a:bodyPr/>
                    <a:lstStyle/>
                    <a:p>
                      <a:endParaRPr/>
                    </a:p>
                  </a:txBody>
                  <a:tcPr marL="0" marR="0" marT="0" marB="0"/>
                </a:tc>
                <a:extLst>
                  <a:ext uri="{0D108BD9-81ED-4DB2-BD59-A6C34878D82A}">
                    <a16:rowId xmlns:a16="http://schemas.microsoft.com/office/drawing/2014/main" val="10002"/>
                  </a:ext>
                </a:extLst>
              </a:tr>
              <a:tr h="134216">
                <a:tc gridSpan="2">
                  <a:txBody>
                    <a:bodyPr/>
                    <a:lstStyle/>
                    <a:p>
                      <a:pPr marL="395605">
                        <a:lnSpc>
                          <a:spcPct val="100000"/>
                        </a:lnSpc>
                        <a:spcBef>
                          <a:spcPts val="150"/>
                        </a:spcBef>
                      </a:pPr>
                      <a:r>
                        <a:rPr sz="700" b="1" spc="-25" dirty="0">
                          <a:solidFill>
                            <a:srgbClr val="231F20"/>
                          </a:solidFill>
                          <a:latin typeface="Century Gothic"/>
                          <a:cs typeface="Century Gothic"/>
                        </a:rPr>
                        <a:t>2018/19</a:t>
                      </a:r>
                      <a:endParaRPr sz="700">
                        <a:latin typeface="Century Gothic"/>
                        <a:cs typeface="Century Gothic"/>
                      </a:endParaRPr>
                    </a:p>
                  </a:txBody>
                  <a:tcPr marL="0" marR="0" marT="12989" marB="0">
                    <a:lnR w="12700">
                      <a:solidFill>
                        <a:srgbClr val="B5292D"/>
                      </a:solidFill>
                      <a:prstDash val="solid"/>
                    </a:lnR>
                  </a:tcPr>
                </a:tc>
                <a:tc hMerge="1">
                  <a:txBody>
                    <a:bodyPr/>
                    <a:lstStyle/>
                    <a:p>
                      <a:endParaRPr/>
                    </a:p>
                  </a:txBody>
                  <a:tcPr marL="0" marR="0" marT="0" marB="0"/>
                </a:tc>
                <a:tc>
                  <a:txBody>
                    <a:bodyPr/>
                    <a:lstStyle/>
                    <a:p>
                      <a:pPr algn="ctr">
                        <a:lnSpc>
                          <a:spcPct val="100000"/>
                        </a:lnSpc>
                        <a:spcBef>
                          <a:spcPts val="150"/>
                        </a:spcBef>
                      </a:pPr>
                      <a:r>
                        <a:rPr sz="700" spc="-5" dirty="0">
                          <a:solidFill>
                            <a:srgbClr val="231F20"/>
                          </a:solidFill>
                          <a:latin typeface="Calibri"/>
                          <a:cs typeface="Calibri"/>
                        </a:rPr>
                        <a:t>1,938</a:t>
                      </a:r>
                      <a:endParaRPr sz="700">
                        <a:latin typeface="Calibri"/>
                        <a:cs typeface="Calibri"/>
                      </a:endParaRPr>
                    </a:p>
                  </a:txBody>
                  <a:tcPr marL="0" marR="0" marT="12989" marB="0">
                    <a:lnL w="12700">
                      <a:solidFill>
                        <a:srgbClr val="B5292D"/>
                      </a:solidFill>
                      <a:prstDash val="solid"/>
                    </a:lnL>
                    <a:lnR w="12700">
                      <a:solidFill>
                        <a:srgbClr val="B5292D"/>
                      </a:solidFill>
                      <a:prstDash val="solid"/>
                    </a:lnR>
                    <a:lnT w="12700">
                      <a:solidFill>
                        <a:srgbClr val="B5292D"/>
                      </a:solidFill>
                      <a:prstDash val="solid"/>
                    </a:lnT>
                  </a:tcPr>
                </a:tc>
                <a:tc>
                  <a:txBody>
                    <a:bodyPr/>
                    <a:lstStyle/>
                    <a:p>
                      <a:pPr algn="ctr">
                        <a:lnSpc>
                          <a:spcPct val="100000"/>
                        </a:lnSpc>
                        <a:spcBef>
                          <a:spcPts val="150"/>
                        </a:spcBef>
                      </a:pPr>
                      <a:r>
                        <a:rPr sz="700" spc="-5" dirty="0">
                          <a:solidFill>
                            <a:srgbClr val="231F20"/>
                          </a:solidFill>
                          <a:latin typeface="Calibri"/>
                          <a:cs typeface="Calibri"/>
                        </a:rPr>
                        <a:t>1,028</a:t>
                      </a:r>
                      <a:endParaRPr sz="700">
                        <a:latin typeface="Calibri"/>
                        <a:cs typeface="Calibri"/>
                      </a:endParaRPr>
                    </a:p>
                  </a:txBody>
                  <a:tcPr marL="0" marR="0" marT="12989" marB="0">
                    <a:lnL w="12700">
                      <a:solidFill>
                        <a:srgbClr val="B5292D"/>
                      </a:solidFill>
                      <a:prstDash val="solid"/>
                    </a:lnL>
                    <a:lnR w="12700">
                      <a:solidFill>
                        <a:srgbClr val="B5292D"/>
                      </a:solidFill>
                      <a:prstDash val="solid"/>
                    </a:lnR>
                    <a:lnT w="12700">
                      <a:solidFill>
                        <a:srgbClr val="B5292D"/>
                      </a:solidFill>
                      <a:prstDash val="solid"/>
                    </a:lnT>
                  </a:tcPr>
                </a:tc>
                <a:tc>
                  <a:txBody>
                    <a:bodyPr/>
                    <a:lstStyle/>
                    <a:p>
                      <a:pPr algn="ctr">
                        <a:lnSpc>
                          <a:spcPct val="100000"/>
                        </a:lnSpc>
                        <a:spcBef>
                          <a:spcPts val="150"/>
                        </a:spcBef>
                      </a:pPr>
                      <a:r>
                        <a:rPr sz="700" spc="5" dirty="0">
                          <a:solidFill>
                            <a:srgbClr val="231F20"/>
                          </a:solidFill>
                          <a:latin typeface="Calibri"/>
                          <a:cs typeface="Calibri"/>
                        </a:rPr>
                        <a:t>492</a:t>
                      </a:r>
                      <a:endParaRPr sz="700">
                        <a:latin typeface="Calibri"/>
                        <a:cs typeface="Calibri"/>
                      </a:endParaRPr>
                    </a:p>
                  </a:txBody>
                  <a:tcPr marL="0" marR="0" marT="12989" marB="0">
                    <a:lnL w="12700">
                      <a:solidFill>
                        <a:srgbClr val="B5292D"/>
                      </a:solidFill>
                      <a:prstDash val="solid"/>
                    </a:lnL>
                    <a:lnR w="12700">
                      <a:solidFill>
                        <a:srgbClr val="B5292D"/>
                      </a:solidFill>
                      <a:prstDash val="solid"/>
                    </a:lnR>
                    <a:lnT w="12700">
                      <a:solidFill>
                        <a:srgbClr val="B5292D"/>
                      </a:solidFill>
                      <a:prstDash val="solid"/>
                    </a:lnT>
                  </a:tcPr>
                </a:tc>
                <a:tc>
                  <a:txBody>
                    <a:bodyPr/>
                    <a:lstStyle/>
                    <a:p>
                      <a:pPr algn="ctr">
                        <a:lnSpc>
                          <a:spcPct val="100000"/>
                        </a:lnSpc>
                        <a:spcBef>
                          <a:spcPts val="150"/>
                        </a:spcBef>
                      </a:pPr>
                      <a:r>
                        <a:rPr sz="700" spc="-5" dirty="0">
                          <a:solidFill>
                            <a:srgbClr val="231F20"/>
                          </a:solidFill>
                          <a:latin typeface="Calibri"/>
                          <a:cs typeface="Calibri"/>
                        </a:rPr>
                        <a:t>1,303</a:t>
                      </a:r>
                      <a:endParaRPr sz="700">
                        <a:latin typeface="Calibri"/>
                        <a:cs typeface="Calibri"/>
                      </a:endParaRPr>
                    </a:p>
                  </a:txBody>
                  <a:tcPr marL="0" marR="0" marT="12989" marB="0">
                    <a:lnL w="12700">
                      <a:solidFill>
                        <a:srgbClr val="B5292D"/>
                      </a:solidFill>
                      <a:prstDash val="solid"/>
                    </a:lnL>
                    <a:lnR w="12700">
                      <a:solidFill>
                        <a:srgbClr val="B5292D"/>
                      </a:solidFill>
                      <a:prstDash val="solid"/>
                    </a:lnR>
                    <a:lnT w="12700">
                      <a:solidFill>
                        <a:srgbClr val="B5292D"/>
                      </a:solidFill>
                      <a:prstDash val="solid"/>
                    </a:lnT>
                  </a:tcPr>
                </a:tc>
                <a:tc gridSpan="2">
                  <a:txBody>
                    <a:bodyPr/>
                    <a:lstStyle/>
                    <a:p>
                      <a:pPr marL="416559">
                        <a:lnSpc>
                          <a:spcPct val="100000"/>
                        </a:lnSpc>
                        <a:spcBef>
                          <a:spcPts val="150"/>
                        </a:spcBef>
                      </a:pPr>
                      <a:r>
                        <a:rPr sz="700" spc="5" dirty="0">
                          <a:solidFill>
                            <a:srgbClr val="231F20"/>
                          </a:solidFill>
                          <a:latin typeface="Calibri"/>
                          <a:cs typeface="Calibri"/>
                        </a:rPr>
                        <a:t>878</a:t>
                      </a:r>
                      <a:endParaRPr sz="700">
                        <a:latin typeface="Calibri"/>
                        <a:cs typeface="Calibri"/>
                      </a:endParaRPr>
                    </a:p>
                  </a:txBody>
                  <a:tcPr marL="0" marR="0" marT="12989" marB="0">
                    <a:lnL w="12700">
                      <a:solidFill>
                        <a:srgbClr val="B5292D"/>
                      </a:solidFill>
                      <a:prstDash val="solid"/>
                    </a:lnL>
                    <a:lnT w="12700" cap="flat" cmpd="sng" algn="ctr">
                      <a:solidFill>
                        <a:srgbClr val="B5292D"/>
                      </a:solidFill>
                      <a:prstDash val="solid"/>
                      <a:round/>
                      <a:headEnd type="none" w="med" len="med"/>
                      <a:tailEnd type="none" w="med" len="med"/>
                    </a:lnT>
                  </a:tcPr>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02310" y="868105"/>
            <a:ext cx="0" cy="83127"/>
          </a:xfrm>
          <a:custGeom>
            <a:avLst/>
            <a:gdLst/>
            <a:ahLst/>
            <a:cxnLst/>
            <a:rect l="l" t="t" r="r" b="b"/>
            <a:pathLst>
              <a:path h="121919">
                <a:moveTo>
                  <a:pt x="0" y="0"/>
                </a:moveTo>
                <a:lnTo>
                  <a:pt x="0" y="121733"/>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 name="object 3"/>
          <p:cNvSpPr/>
          <p:nvPr/>
        </p:nvSpPr>
        <p:spPr>
          <a:xfrm>
            <a:off x="5202310" y="1131293"/>
            <a:ext cx="0" cy="164956"/>
          </a:xfrm>
          <a:custGeom>
            <a:avLst/>
            <a:gdLst/>
            <a:ahLst/>
            <a:cxnLst/>
            <a:rect l="l" t="t" r="r" b="b"/>
            <a:pathLst>
              <a:path h="241935">
                <a:moveTo>
                  <a:pt x="0" y="0"/>
                </a:moveTo>
                <a:lnTo>
                  <a:pt x="0" y="241871"/>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4" name="object 4"/>
          <p:cNvSpPr/>
          <p:nvPr/>
        </p:nvSpPr>
        <p:spPr>
          <a:xfrm>
            <a:off x="5202310" y="1476401"/>
            <a:ext cx="0" cy="164956"/>
          </a:xfrm>
          <a:custGeom>
            <a:avLst/>
            <a:gdLst/>
            <a:ahLst/>
            <a:cxnLst/>
            <a:rect l="l" t="t" r="r" b="b"/>
            <a:pathLst>
              <a:path h="241935">
                <a:moveTo>
                  <a:pt x="0" y="0"/>
                </a:moveTo>
                <a:lnTo>
                  <a:pt x="0" y="241858"/>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5" name="object 5"/>
          <p:cNvSpPr/>
          <p:nvPr/>
        </p:nvSpPr>
        <p:spPr>
          <a:xfrm>
            <a:off x="5202310" y="1821509"/>
            <a:ext cx="0" cy="164956"/>
          </a:xfrm>
          <a:custGeom>
            <a:avLst/>
            <a:gdLst/>
            <a:ahLst/>
            <a:cxnLst/>
            <a:rect l="l" t="t" r="r" b="b"/>
            <a:pathLst>
              <a:path h="241935">
                <a:moveTo>
                  <a:pt x="0" y="0"/>
                </a:moveTo>
                <a:lnTo>
                  <a:pt x="0" y="241858"/>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6" name="object 6"/>
          <p:cNvSpPr/>
          <p:nvPr/>
        </p:nvSpPr>
        <p:spPr>
          <a:xfrm>
            <a:off x="5202310" y="2166608"/>
            <a:ext cx="0" cy="164956"/>
          </a:xfrm>
          <a:custGeom>
            <a:avLst/>
            <a:gdLst/>
            <a:ahLst/>
            <a:cxnLst/>
            <a:rect l="l" t="t" r="r" b="b"/>
            <a:pathLst>
              <a:path h="241935">
                <a:moveTo>
                  <a:pt x="0" y="0"/>
                </a:moveTo>
                <a:lnTo>
                  <a:pt x="0" y="241858"/>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7" name="object 7"/>
          <p:cNvSpPr/>
          <p:nvPr/>
        </p:nvSpPr>
        <p:spPr>
          <a:xfrm>
            <a:off x="5202310" y="2511708"/>
            <a:ext cx="0" cy="83127"/>
          </a:xfrm>
          <a:custGeom>
            <a:avLst/>
            <a:gdLst/>
            <a:ahLst/>
            <a:cxnLst/>
            <a:rect l="l" t="t" r="r" b="b"/>
            <a:pathLst>
              <a:path h="121920">
                <a:moveTo>
                  <a:pt x="0" y="0"/>
                </a:moveTo>
                <a:lnTo>
                  <a:pt x="0" y="121738"/>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8" name="object 8"/>
          <p:cNvSpPr/>
          <p:nvPr/>
        </p:nvSpPr>
        <p:spPr>
          <a:xfrm>
            <a:off x="5742897" y="868105"/>
            <a:ext cx="0" cy="83127"/>
          </a:xfrm>
          <a:custGeom>
            <a:avLst/>
            <a:gdLst/>
            <a:ahLst/>
            <a:cxnLst/>
            <a:rect l="l" t="t" r="r" b="b"/>
            <a:pathLst>
              <a:path h="121919">
                <a:moveTo>
                  <a:pt x="0" y="0"/>
                </a:moveTo>
                <a:lnTo>
                  <a:pt x="0" y="121733"/>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9" name="object 9"/>
          <p:cNvSpPr/>
          <p:nvPr/>
        </p:nvSpPr>
        <p:spPr>
          <a:xfrm>
            <a:off x="5742897" y="1131293"/>
            <a:ext cx="0" cy="164956"/>
          </a:xfrm>
          <a:custGeom>
            <a:avLst/>
            <a:gdLst/>
            <a:ahLst/>
            <a:cxnLst/>
            <a:rect l="l" t="t" r="r" b="b"/>
            <a:pathLst>
              <a:path h="241935">
                <a:moveTo>
                  <a:pt x="0" y="0"/>
                </a:moveTo>
                <a:lnTo>
                  <a:pt x="0" y="241871"/>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0" name="object 10"/>
          <p:cNvSpPr/>
          <p:nvPr/>
        </p:nvSpPr>
        <p:spPr>
          <a:xfrm>
            <a:off x="5742897" y="1476401"/>
            <a:ext cx="0" cy="164956"/>
          </a:xfrm>
          <a:custGeom>
            <a:avLst/>
            <a:gdLst/>
            <a:ahLst/>
            <a:cxnLst/>
            <a:rect l="l" t="t" r="r" b="b"/>
            <a:pathLst>
              <a:path h="241935">
                <a:moveTo>
                  <a:pt x="0" y="0"/>
                </a:moveTo>
                <a:lnTo>
                  <a:pt x="0" y="241858"/>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1" name="object 11"/>
          <p:cNvSpPr/>
          <p:nvPr/>
        </p:nvSpPr>
        <p:spPr>
          <a:xfrm>
            <a:off x="5742897" y="1821509"/>
            <a:ext cx="0" cy="164956"/>
          </a:xfrm>
          <a:custGeom>
            <a:avLst/>
            <a:gdLst/>
            <a:ahLst/>
            <a:cxnLst/>
            <a:rect l="l" t="t" r="r" b="b"/>
            <a:pathLst>
              <a:path h="241935">
                <a:moveTo>
                  <a:pt x="0" y="0"/>
                </a:moveTo>
                <a:lnTo>
                  <a:pt x="0" y="241858"/>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2" name="object 12"/>
          <p:cNvSpPr/>
          <p:nvPr/>
        </p:nvSpPr>
        <p:spPr>
          <a:xfrm>
            <a:off x="5742897" y="2166608"/>
            <a:ext cx="0" cy="164956"/>
          </a:xfrm>
          <a:custGeom>
            <a:avLst/>
            <a:gdLst/>
            <a:ahLst/>
            <a:cxnLst/>
            <a:rect l="l" t="t" r="r" b="b"/>
            <a:pathLst>
              <a:path h="241935">
                <a:moveTo>
                  <a:pt x="0" y="0"/>
                </a:moveTo>
                <a:lnTo>
                  <a:pt x="0" y="241858"/>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3" name="object 13"/>
          <p:cNvSpPr/>
          <p:nvPr/>
        </p:nvSpPr>
        <p:spPr>
          <a:xfrm>
            <a:off x="5742897" y="2511708"/>
            <a:ext cx="0" cy="83127"/>
          </a:xfrm>
          <a:custGeom>
            <a:avLst/>
            <a:gdLst/>
            <a:ahLst/>
            <a:cxnLst/>
            <a:rect l="l" t="t" r="r" b="b"/>
            <a:pathLst>
              <a:path h="121920">
                <a:moveTo>
                  <a:pt x="0" y="0"/>
                </a:moveTo>
                <a:lnTo>
                  <a:pt x="0" y="121738"/>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4" name="object 14"/>
          <p:cNvSpPr/>
          <p:nvPr/>
        </p:nvSpPr>
        <p:spPr>
          <a:xfrm>
            <a:off x="6284575" y="868105"/>
            <a:ext cx="0" cy="83127"/>
          </a:xfrm>
          <a:custGeom>
            <a:avLst/>
            <a:gdLst/>
            <a:ahLst/>
            <a:cxnLst/>
            <a:rect l="l" t="t" r="r" b="b"/>
            <a:pathLst>
              <a:path h="121919">
                <a:moveTo>
                  <a:pt x="0" y="0"/>
                </a:moveTo>
                <a:lnTo>
                  <a:pt x="0" y="121733"/>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5" name="object 15"/>
          <p:cNvSpPr/>
          <p:nvPr/>
        </p:nvSpPr>
        <p:spPr>
          <a:xfrm>
            <a:off x="6284575" y="1131293"/>
            <a:ext cx="0" cy="164956"/>
          </a:xfrm>
          <a:custGeom>
            <a:avLst/>
            <a:gdLst/>
            <a:ahLst/>
            <a:cxnLst/>
            <a:rect l="l" t="t" r="r" b="b"/>
            <a:pathLst>
              <a:path h="241935">
                <a:moveTo>
                  <a:pt x="0" y="0"/>
                </a:moveTo>
                <a:lnTo>
                  <a:pt x="0" y="241871"/>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6" name="object 16"/>
          <p:cNvSpPr/>
          <p:nvPr/>
        </p:nvSpPr>
        <p:spPr>
          <a:xfrm>
            <a:off x="6284575" y="1476401"/>
            <a:ext cx="0" cy="164956"/>
          </a:xfrm>
          <a:custGeom>
            <a:avLst/>
            <a:gdLst/>
            <a:ahLst/>
            <a:cxnLst/>
            <a:rect l="l" t="t" r="r" b="b"/>
            <a:pathLst>
              <a:path h="241935">
                <a:moveTo>
                  <a:pt x="0" y="0"/>
                </a:moveTo>
                <a:lnTo>
                  <a:pt x="0" y="241858"/>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7" name="object 17"/>
          <p:cNvSpPr/>
          <p:nvPr/>
        </p:nvSpPr>
        <p:spPr>
          <a:xfrm>
            <a:off x="6284575" y="1821509"/>
            <a:ext cx="0" cy="510020"/>
          </a:xfrm>
          <a:custGeom>
            <a:avLst/>
            <a:gdLst/>
            <a:ahLst/>
            <a:cxnLst/>
            <a:rect l="l" t="t" r="r" b="b"/>
            <a:pathLst>
              <a:path h="748029">
                <a:moveTo>
                  <a:pt x="0" y="0"/>
                </a:moveTo>
                <a:lnTo>
                  <a:pt x="0" y="748004"/>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8" name="object 18"/>
          <p:cNvSpPr/>
          <p:nvPr/>
        </p:nvSpPr>
        <p:spPr>
          <a:xfrm>
            <a:off x="6284575" y="2511708"/>
            <a:ext cx="0" cy="83127"/>
          </a:xfrm>
          <a:custGeom>
            <a:avLst/>
            <a:gdLst/>
            <a:ahLst/>
            <a:cxnLst/>
            <a:rect l="l" t="t" r="r" b="b"/>
            <a:pathLst>
              <a:path h="121920">
                <a:moveTo>
                  <a:pt x="0" y="0"/>
                </a:moveTo>
                <a:lnTo>
                  <a:pt x="0" y="121738"/>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9" name="object 19"/>
          <p:cNvSpPr/>
          <p:nvPr/>
        </p:nvSpPr>
        <p:spPr>
          <a:xfrm>
            <a:off x="6826253" y="868105"/>
            <a:ext cx="0" cy="83127"/>
          </a:xfrm>
          <a:custGeom>
            <a:avLst/>
            <a:gdLst/>
            <a:ahLst/>
            <a:cxnLst/>
            <a:rect l="l" t="t" r="r" b="b"/>
            <a:pathLst>
              <a:path h="121919">
                <a:moveTo>
                  <a:pt x="0" y="0"/>
                </a:moveTo>
                <a:lnTo>
                  <a:pt x="0" y="121733"/>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0" name="object 20"/>
          <p:cNvSpPr/>
          <p:nvPr/>
        </p:nvSpPr>
        <p:spPr>
          <a:xfrm>
            <a:off x="6826253" y="1131293"/>
            <a:ext cx="0" cy="1463819"/>
          </a:xfrm>
          <a:custGeom>
            <a:avLst/>
            <a:gdLst/>
            <a:ahLst/>
            <a:cxnLst/>
            <a:rect l="l" t="t" r="r" b="b"/>
            <a:pathLst>
              <a:path h="2146935">
                <a:moveTo>
                  <a:pt x="0" y="0"/>
                </a:moveTo>
                <a:lnTo>
                  <a:pt x="0" y="2146346"/>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1" name="object 21"/>
          <p:cNvSpPr/>
          <p:nvPr/>
        </p:nvSpPr>
        <p:spPr>
          <a:xfrm>
            <a:off x="7366840" y="868105"/>
            <a:ext cx="0" cy="1726623"/>
          </a:xfrm>
          <a:custGeom>
            <a:avLst/>
            <a:gdLst/>
            <a:ahLst/>
            <a:cxnLst/>
            <a:rect l="l" t="t" r="r" b="b"/>
            <a:pathLst>
              <a:path h="2532379">
                <a:moveTo>
                  <a:pt x="0" y="0"/>
                </a:moveTo>
                <a:lnTo>
                  <a:pt x="0" y="2532354"/>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2" name="object 22"/>
          <p:cNvSpPr/>
          <p:nvPr/>
        </p:nvSpPr>
        <p:spPr>
          <a:xfrm>
            <a:off x="4660626" y="2422155"/>
            <a:ext cx="2056534" cy="89622"/>
          </a:xfrm>
          <a:custGeom>
            <a:avLst/>
            <a:gdLst/>
            <a:ahLst/>
            <a:cxnLst/>
            <a:rect l="l" t="t" r="r" b="b"/>
            <a:pathLst>
              <a:path w="3016250" h="131445">
                <a:moveTo>
                  <a:pt x="0" y="131343"/>
                </a:moveTo>
                <a:lnTo>
                  <a:pt x="3016084" y="131343"/>
                </a:lnTo>
                <a:lnTo>
                  <a:pt x="3016084" y="0"/>
                </a:lnTo>
                <a:lnTo>
                  <a:pt x="0" y="0"/>
                </a:lnTo>
                <a:lnTo>
                  <a:pt x="0" y="131343"/>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23" name="object 23"/>
          <p:cNvSpPr/>
          <p:nvPr/>
        </p:nvSpPr>
        <p:spPr>
          <a:xfrm>
            <a:off x="4660625" y="2077056"/>
            <a:ext cx="1516207" cy="89622"/>
          </a:xfrm>
          <a:custGeom>
            <a:avLst/>
            <a:gdLst/>
            <a:ahLst/>
            <a:cxnLst/>
            <a:rect l="l" t="t" r="r" b="b"/>
            <a:pathLst>
              <a:path w="2223770" h="131444">
                <a:moveTo>
                  <a:pt x="0" y="131343"/>
                </a:moveTo>
                <a:lnTo>
                  <a:pt x="2223211" y="131343"/>
                </a:lnTo>
                <a:lnTo>
                  <a:pt x="2223211" y="0"/>
                </a:lnTo>
                <a:lnTo>
                  <a:pt x="0" y="0"/>
                </a:lnTo>
                <a:lnTo>
                  <a:pt x="0" y="131343"/>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24" name="object 24"/>
          <p:cNvSpPr/>
          <p:nvPr/>
        </p:nvSpPr>
        <p:spPr>
          <a:xfrm>
            <a:off x="4660626" y="1730857"/>
            <a:ext cx="1948728" cy="90920"/>
          </a:xfrm>
          <a:custGeom>
            <a:avLst/>
            <a:gdLst/>
            <a:ahLst/>
            <a:cxnLst/>
            <a:rect l="l" t="t" r="r" b="b"/>
            <a:pathLst>
              <a:path w="2858135" h="133350">
                <a:moveTo>
                  <a:pt x="0" y="132956"/>
                </a:moveTo>
                <a:lnTo>
                  <a:pt x="2857512" y="132956"/>
                </a:lnTo>
                <a:lnTo>
                  <a:pt x="2857512" y="0"/>
                </a:lnTo>
                <a:lnTo>
                  <a:pt x="0" y="0"/>
                </a:lnTo>
                <a:lnTo>
                  <a:pt x="0" y="132956"/>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25" name="object 25"/>
          <p:cNvSpPr/>
          <p:nvPr/>
        </p:nvSpPr>
        <p:spPr>
          <a:xfrm>
            <a:off x="4660626" y="1385758"/>
            <a:ext cx="1948728" cy="90920"/>
          </a:xfrm>
          <a:custGeom>
            <a:avLst/>
            <a:gdLst/>
            <a:ahLst/>
            <a:cxnLst/>
            <a:rect l="l" t="t" r="r" b="b"/>
            <a:pathLst>
              <a:path w="2858135" h="133350">
                <a:moveTo>
                  <a:pt x="0" y="132943"/>
                </a:moveTo>
                <a:lnTo>
                  <a:pt x="2857512" y="132943"/>
                </a:lnTo>
                <a:lnTo>
                  <a:pt x="2857512" y="0"/>
                </a:lnTo>
                <a:lnTo>
                  <a:pt x="0" y="0"/>
                </a:lnTo>
                <a:lnTo>
                  <a:pt x="0" y="132943"/>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26" name="object 26"/>
          <p:cNvSpPr/>
          <p:nvPr/>
        </p:nvSpPr>
        <p:spPr>
          <a:xfrm>
            <a:off x="4660625" y="1040650"/>
            <a:ext cx="2382116" cy="90920"/>
          </a:xfrm>
          <a:custGeom>
            <a:avLst/>
            <a:gdLst/>
            <a:ahLst/>
            <a:cxnLst/>
            <a:rect l="l" t="t" r="r" b="b"/>
            <a:pathLst>
              <a:path w="3493770" h="133350">
                <a:moveTo>
                  <a:pt x="0" y="132943"/>
                </a:moveTo>
                <a:lnTo>
                  <a:pt x="3493401" y="132943"/>
                </a:lnTo>
                <a:lnTo>
                  <a:pt x="3493401" y="0"/>
                </a:lnTo>
                <a:lnTo>
                  <a:pt x="0" y="0"/>
                </a:lnTo>
                <a:lnTo>
                  <a:pt x="0" y="132943"/>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27" name="object 27"/>
          <p:cNvSpPr/>
          <p:nvPr/>
        </p:nvSpPr>
        <p:spPr>
          <a:xfrm>
            <a:off x="4660625" y="951106"/>
            <a:ext cx="2382116" cy="89622"/>
          </a:xfrm>
          <a:custGeom>
            <a:avLst/>
            <a:gdLst/>
            <a:ahLst/>
            <a:cxnLst/>
            <a:rect l="l" t="t" r="r" b="b"/>
            <a:pathLst>
              <a:path w="3493770" h="131444">
                <a:moveTo>
                  <a:pt x="3493401" y="0"/>
                </a:moveTo>
                <a:lnTo>
                  <a:pt x="0" y="0"/>
                </a:lnTo>
                <a:lnTo>
                  <a:pt x="0" y="131343"/>
                </a:lnTo>
                <a:lnTo>
                  <a:pt x="3493401" y="131343"/>
                </a:lnTo>
                <a:lnTo>
                  <a:pt x="3493401"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28" name="object 28"/>
          <p:cNvSpPr/>
          <p:nvPr/>
        </p:nvSpPr>
        <p:spPr>
          <a:xfrm>
            <a:off x="4660626" y="1296205"/>
            <a:ext cx="1840490" cy="89622"/>
          </a:xfrm>
          <a:custGeom>
            <a:avLst/>
            <a:gdLst/>
            <a:ahLst/>
            <a:cxnLst/>
            <a:rect l="l" t="t" r="r" b="b"/>
            <a:pathLst>
              <a:path w="2699385" h="131444">
                <a:moveTo>
                  <a:pt x="2698927" y="0"/>
                </a:moveTo>
                <a:lnTo>
                  <a:pt x="0" y="0"/>
                </a:lnTo>
                <a:lnTo>
                  <a:pt x="0" y="131343"/>
                </a:lnTo>
                <a:lnTo>
                  <a:pt x="2698927" y="131343"/>
                </a:lnTo>
                <a:lnTo>
                  <a:pt x="2698927"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29" name="object 29"/>
          <p:cNvSpPr/>
          <p:nvPr/>
        </p:nvSpPr>
        <p:spPr>
          <a:xfrm>
            <a:off x="4660626" y="1641304"/>
            <a:ext cx="2056534" cy="89622"/>
          </a:xfrm>
          <a:custGeom>
            <a:avLst/>
            <a:gdLst/>
            <a:ahLst/>
            <a:cxnLst/>
            <a:rect l="l" t="t" r="r" b="b"/>
            <a:pathLst>
              <a:path w="3016250" h="131444">
                <a:moveTo>
                  <a:pt x="3016084" y="0"/>
                </a:moveTo>
                <a:lnTo>
                  <a:pt x="0" y="0"/>
                </a:lnTo>
                <a:lnTo>
                  <a:pt x="0" y="131343"/>
                </a:lnTo>
                <a:lnTo>
                  <a:pt x="3016084" y="131343"/>
                </a:lnTo>
                <a:lnTo>
                  <a:pt x="3016084"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30" name="object 30"/>
          <p:cNvSpPr/>
          <p:nvPr/>
        </p:nvSpPr>
        <p:spPr>
          <a:xfrm>
            <a:off x="4660625" y="1986413"/>
            <a:ext cx="1516207" cy="90920"/>
          </a:xfrm>
          <a:custGeom>
            <a:avLst/>
            <a:gdLst/>
            <a:ahLst/>
            <a:cxnLst/>
            <a:rect l="l" t="t" r="r" b="b"/>
            <a:pathLst>
              <a:path w="2223770" h="133350">
                <a:moveTo>
                  <a:pt x="2223211" y="0"/>
                </a:moveTo>
                <a:lnTo>
                  <a:pt x="0" y="0"/>
                </a:lnTo>
                <a:lnTo>
                  <a:pt x="0" y="132943"/>
                </a:lnTo>
                <a:lnTo>
                  <a:pt x="2223211" y="132943"/>
                </a:lnTo>
                <a:lnTo>
                  <a:pt x="2223211"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31" name="object 31"/>
          <p:cNvSpPr/>
          <p:nvPr/>
        </p:nvSpPr>
        <p:spPr>
          <a:xfrm>
            <a:off x="4660626" y="2331512"/>
            <a:ext cx="1948728" cy="90920"/>
          </a:xfrm>
          <a:custGeom>
            <a:avLst/>
            <a:gdLst/>
            <a:ahLst/>
            <a:cxnLst/>
            <a:rect l="l" t="t" r="r" b="b"/>
            <a:pathLst>
              <a:path w="2858135" h="133350">
                <a:moveTo>
                  <a:pt x="2857512" y="0"/>
                </a:moveTo>
                <a:lnTo>
                  <a:pt x="0" y="0"/>
                </a:lnTo>
                <a:lnTo>
                  <a:pt x="0" y="132956"/>
                </a:lnTo>
                <a:lnTo>
                  <a:pt x="2857512" y="132956"/>
                </a:lnTo>
                <a:lnTo>
                  <a:pt x="2857512"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32" name="object 32"/>
          <p:cNvSpPr/>
          <p:nvPr/>
        </p:nvSpPr>
        <p:spPr>
          <a:xfrm>
            <a:off x="4660631" y="868103"/>
            <a:ext cx="0" cy="1726623"/>
          </a:xfrm>
          <a:custGeom>
            <a:avLst/>
            <a:gdLst/>
            <a:ahLst/>
            <a:cxnLst/>
            <a:rect l="l" t="t" r="r" b="b"/>
            <a:pathLst>
              <a:path h="2532379">
                <a:moveTo>
                  <a:pt x="0" y="2532354"/>
                </a:moveTo>
                <a:lnTo>
                  <a:pt x="0"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3" name="object 33"/>
          <p:cNvSpPr txBox="1"/>
          <p:nvPr/>
        </p:nvSpPr>
        <p:spPr>
          <a:xfrm>
            <a:off x="6783740" y="2425989"/>
            <a:ext cx="290512" cy="140744"/>
          </a:xfrm>
          <a:prstGeom prst="rect">
            <a:avLst/>
          </a:prstGeom>
        </p:spPr>
        <p:txBody>
          <a:bodyPr vert="horz" wrap="square" lIns="0" tIns="9525" rIns="0" bIns="0" rtlCol="0">
            <a:spAutoFit/>
          </a:bodyPr>
          <a:lstStyle/>
          <a:p>
            <a:pPr marL="8659" defTabSz="623438">
              <a:spcBef>
                <a:spcPts val="75"/>
              </a:spcBef>
            </a:pPr>
            <a:r>
              <a:rPr sz="852" b="1" dirty="0">
                <a:solidFill>
                  <a:srgbClr val="404040"/>
                </a:solidFill>
                <a:latin typeface="Century Gothic"/>
                <a:cs typeface="Century Gothic"/>
              </a:rPr>
              <a:t>$</a:t>
            </a:r>
            <a:r>
              <a:rPr sz="852" b="1" spc="-7" dirty="0">
                <a:solidFill>
                  <a:srgbClr val="404040"/>
                </a:solidFill>
                <a:latin typeface="Century Gothic"/>
                <a:cs typeface="Century Gothic"/>
              </a:rPr>
              <a:t>0.</a:t>
            </a:r>
            <a:r>
              <a:rPr sz="852" b="1" dirty="0">
                <a:solidFill>
                  <a:srgbClr val="404040"/>
                </a:solidFill>
                <a:latin typeface="Century Gothic"/>
                <a:cs typeface="Century Gothic"/>
              </a:rPr>
              <a:t>19</a:t>
            </a:r>
            <a:endParaRPr sz="852">
              <a:solidFill>
                <a:prstClr val="black"/>
              </a:solidFill>
              <a:latin typeface="Century Gothic"/>
              <a:cs typeface="Century Gothic"/>
            </a:endParaRPr>
          </a:p>
        </p:txBody>
      </p:sp>
      <p:sp>
        <p:nvSpPr>
          <p:cNvPr id="34" name="object 34"/>
          <p:cNvSpPr txBox="1"/>
          <p:nvPr/>
        </p:nvSpPr>
        <p:spPr>
          <a:xfrm>
            <a:off x="6241844" y="2071714"/>
            <a:ext cx="290945" cy="140744"/>
          </a:xfrm>
          <a:prstGeom prst="rect">
            <a:avLst/>
          </a:prstGeom>
        </p:spPr>
        <p:txBody>
          <a:bodyPr vert="horz" wrap="square" lIns="0" tIns="9525" rIns="0" bIns="0" rtlCol="0">
            <a:spAutoFit/>
          </a:bodyPr>
          <a:lstStyle/>
          <a:p>
            <a:pPr marL="8659" defTabSz="623438">
              <a:spcBef>
                <a:spcPts val="75"/>
              </a:spcBef>
            </a:pPr>
            <a:r>
              <a:rPr sz="852" b="1" spc="3" dirty="0">
                <a:solidFill>
                  <a:srgbClr val="404040"/>
                </a:solidFill>
                <a:latin typeface="Century Gothic"/>
                <a:cs typeface="Century Gothic"/>
              </a:rPr>
              <a:t>$</a:t>
            </a:r>
            <a:r>
              <a:rPr sz="852" b="1" spc="-7" dirty="0">
                <a:solidFill>
                  <a:srgbClr val="404040"/>
                </a:solidFill>
                <a:latin typeface="Century Gothic"/>
                <a:cs typeface="Century Gothic"/>
              </a:rPr>
              <a:t>0.</a:t>
            </a:r>
            <a:r>
              <a:rPr sz="852" b="1" dirty="0">
                <a:solidFill>
                  <a:srgbClr val="404040"/>
                </a:solidFill>
                <a:latin typeface="Century Gothic"/>
                <a:cs typeface="Century Gothic"/>
              </a:rPr>
              <a:t>14</a:t>
            </a:r>
            <a:endParaRPr sz="852">
              <a:solidFill>
                <a:prstClr val="black"/>
              </a:solidFill>
              <a:latin typeface="Century Gothic"/>
              <a:cs typeface="Century Gothic"/>
            </a:endParaRPr>
          </a:p>
        </p:txBody>
      </p:sp>
      <p:sp>
        <p:nvSpPr>
          <p:cNvPr id="35" name="object 35"/>
          <p:cNvSpPr txBox="1"/>
          <p:nvPr/>
        </p:nvSpPr>
        <p:spPr>
          <a:xfrm>
            <a:off x="6675513" y="1726503"/>
            <a:ext cx="290512" cy="140744"/>
          </a:xfrm>
          <a:prstGeom prst="rect">
            <a:avLst/>
          </a:prstGeom>
        </p:spPr>
        <p:txBody>
          <a:bodyPr vert="horz" wrap="square" lIns="0" tIns="9525" rIns="0" bIns="0" rtlCol="0">
            <a:spAutoFit/>
          </a:bodyPr>
          <a:lstStyle/>
          <a:p>
            <a:pPr marL="8659" defTabSz="623438">
              <a:spcBef>
                <a:spcPts val="75"/>
              </a:spcBef>
            </a:pPr>
            <a:r>
              <a:rPr sz="852" b="1" spc="-3" dirty="0">
                <a:solidFill>
                  <a:srgbClr val="404040"/>
                </a:solidFill>
                <a:latin typeface="Century Gothic"/>
                <a:cs typeface="Century Gothic"/>
              </a:rPr>
              <a:t>$0.</a:t>
            </a:r>
            <a:r>
              <a:rPr sz="852" b="1" dirty="0">
                <a:solidFill>
                  <a:srgbClr val="404040"/>
                </a:solidFill>
                <a:latin typeface="Century Gothic"/>
                <a:cs typeface="Century Gothic"/>
              </a:rPr>
              <a:t>18</a:t>
            </a:r>
            <a:endParaRPr sz="852">
              <a:solidFill>
                <a:prstClr val="black"/>
              </a:solidFill>
              <a:latin typeface="Century Gothic"/>
              <a:cs typeface="Century Gothic"/>
            </a:endParaRPr>
          </a:p>
        </p:txBody>
      </p:sp>
      <p:sp>
        <p:nvSpPr>
          <p:cNvPr id="36" name="object 36"/>
          <p:cNvSpPr txBox="1"/>
          <p:nvPr/>
        </p:nvSpPr>
        <p:spPr>
          <a:xfrm>
            <a:off x="6675513" y="1353990"/>
            <a:ext cx="290512" cy="140744"/>
          </a:xfrm>
          <a:prstGeom prst="rect">
            <a:avLst/>
          </a:prstGeom>
        </p:spPr>
        <p:txBody>
          <a:bodyPr vert="horz" wrap="square" lIns="0" tIns="9525" rIns="0" bIns="0" rtlCol="0">
            <a:spAutoFit/>
          </a:bodyPr>
          <a:lstStyle/>
          <a:p>
            <a:pPr marL="8659" defTabSz="623438">
              <a:spcBef>
                <a:spcPts val="75"/>
              </a:spcBef>
            </a:pPr>
            <a:r>
              <a:rPr sz="852" b="1" spc="-3" dirty="0">
                <a:solidFill>
                  <a:srgbClr val="404040"/>
                </a:solidFill>
                <a:latin typeface="Century Gothic"/>
                <a:cs typeface="Century Gothic"/>
              </a:rPr>
              <a:t>$0.</a:t>
            </a:r>
            <a:r>
              <a:rPr sz="852" b="1" dirty="0">
                <a:solidFill>
                  <a:srgbClr val="404040"/>
                </a:solidFill>
                <a:latin typeface="Century Gothic"/>
                <a:cs typeface="Century Gothic"/>
              </a:rPr>
              <a:t>18</a:t>
            </a:r>
            <a:endParaRPr sz="852">
              <a:solidFill>
                <a:prstClr val="black"/>
              </a:solidFill>
              <a:latin typeface="Century Gothic"/>
              <a:cs typeface="Century Gothic"/>
            </a:endParaRPr>
          </a:p>
        </p:txBody>
      </p:sp>
      <p:sp>
        <p:nvSpPr>
          <p:cNvPr id="37" name="object 37"/>
          <p:cNvSpPr txBox="1"/>
          <p:nvPr/>
        </p:nvSpPr>
        <p:spPr>
          <a:xfrm>
            <a:off x="6675513" y="2299306"/>
            <a:ext cx="290512" cy="140744"/>
          </a:xfrm>
          <a:prstGeom prst="rect">
            <a:avLst/>
          </a:prstGeom>
        </p:spPr>
        <p:txBody>
          <a:bodyPr vert="horz" wrap="square" lIns="0" tIns="9525" rIns="0" bIns="0" rtlCol="0">
            <a:spAutoFit/>
          </a:bodyPr>
          <a:lstStyle/>
          <a:p>
            <a:pPr marL="8659" defTabSz="623438">
              <a:spcBef>
                <a:spcPts val="75"/>
              </a:spcBef>
            </a:pPr>
            <a:r>
              <a:rPr sz="852" b="1" spc="-3" dirty="0">
                <a:solidFill>
                  <a:srgbClr val="404040"/>
                </a:solidFill>
                <a:latin typeface="Century Gothic"/>
                <a:cs typeface="Century Gothic"/>
              </a:rPr>
              <a:t>$0.</a:t>
            </a:r>
            <a:r>
              <a:rPr sz="852" b="1" dirty="0">
                <a:solidFill>
                  <a:srgbClr val="404040"/>
                </a:solidFill>
                <a:latin typeface="Century Gothic"/>
                <a:cs typeface="Century Gothic"/>
              </a:rPr>
              <a:t>18</a:t>
            </a:r>
            <a:endParaRPr sz="852">
              <a:solidFill>
                <a:prstClr val="black"/>
              </a:solidFill>
              <a:latin typeface="Century Gothic"/>
              <a:cs typeface="Century Gothic"/>
            </a:endParaRPr>
          </a:p>
        </p:txBody>
      </p:sp>
      <p:sp>
        <p:nvSpPr>
          <p:cNvPr id="38" name="object 38"/>
          <p:cNvSpPr txBox="1"/>
          <p:nvPr/>
        </p:nvSpPr>
        <p:spPr>
          <a:xfrm>
            <a:off x="6241844" y="1908554"/>
            <a:ext cx="290945" cy="140744"/>
          </a:xfrm>
          <a:prstGeom prst="rect">
            <a:avLst/>
          </a:prstGeom>
        </p:spPr>
        <p:txBody>
          <a:bodyPr vert="horz" wrap="square" lIns="0" tIns="9525" rIns="0" bIns="0" rtlCol="0">
            <a:spAutoFit/>
          </a:bodyPr>
          <a:lstStyle/>
          <a:p>
            <a:pPr marL="8659" defTabSz="623438">
              <a:spcBef>
                <a:spcPts val="75"/>
              </a:spcBef>
            </a:pPr>
            <a:r>
              <a:rPr sz="852" b="1" spc="3" dirty="0">
                <a:solidFill>
                  <a:srgbClr val="404040"/>
                </a:solidFill>
                <a:latin typeface="Century Gothic"/>
                <a:cs typeface="Century Gothic"/>
              </a:rPr>
              <a:t>$</a:t>
            </a:r>
            <a:r>
              <a:rPr sz="852" b="1" spc="-7" dirty="0">
                <a:solidFill>
                  <a:srgbClr val="404040"/>
                </a:solidFill>
                <a:latin typeface="Century Gothic"/>
                <a:cs typeface="Century Gothic"/>
              </a:rPr>
              <a:t>0.</a:t>
            </a:r>
            <a:r>
              <a:rPr sz="852" b="1" dirty="0">
                <a:solidFill>
                  <a:srgbClr val="404040"/>
                </a:solidFill>
                <a:latin typeface="Century Gothic"/>
                <a:cs typeface="Century Gothic"/>
              </a:rPr>
              <a:t>14</a:t>
            </a:r>
            <a:endParaRPr sz="852">
              <a:solidFill>
                <a:prstClr val="black"/>
              </a:solidFill>
              <a:latin typeface="Century Gothic"/>
              <a:cs typeface="Century Gothic"/>
            </a:endParaRPr>
          </a:p>
        </p:txBody>
      </p:sp>
      <p:sp>
        <p:nvSpPr>
          <p:cNvPr id="39" name="object 39"/>
          <p:cNvSpPr txBox="1"/>
          <p:nvPr/>
        </p:nvSpPr>
        <p:spPr>
          <a:xfrm>
            <a:off x="6756438" y="1608884"/>
            <a:ext cx="290512" cy="140744"/>
          </a:xfrm>
          <a:prstGeom prst="rect">
            <a:avLst/>
          </a:prstGeom>
        </p:spPr>
        <p:txBody>
          <a:bodyPr vert="horz" wrap="square" lIns="0" tIns="9525" rIns="0" bIns="0" rtlCol="0">
            <a:spAutoFit/>
          </a:bodyPr>
          <a:lstStyle/>
          <a:p>
            <a:pPr marL="8659" defTabSz="623438">
              <a:spcBef>
                <a:spcPts val="75"/>
              </a:spcBef>
            </a:pPr>
            <a:r>
              <a:rPr sz="852" b="1" dirty="0">
                <a:solidFill>
                  <a:srgbClr val="404040"/>
                </a:solidFill>
                <a:latin typeface="Century Gothic"/>
                <a:cs typeface="Century Gothic"/>
              </a:rPr>
              <a:t>$</a:t>
            </a:r>
            <a:r>
              <a:rPr sz="852" b="1" spc="-7" dirty="0">
                <a:solidFill>
                  <a:srgbClr val="404040"/>
                </a:solidFill>
                <a:latin typeface="Century Gothic"/>
                <a:cs typeface="Century Gothic"/>
              </a:rPr>
              <a:t>0.</a:t>
            </a:r>
            <a:r>
              <a:rPr sz="852" b="1" dirty="0">
                <a:solidFill>
                  <a:srgbClr val="404040"/>
                </a:solidFill>
                <a:latin typeface="Century Gothic"/>
                <a:cs typeface="Century Gothic"/>
              </a:rPr>
              <a:t>19</a:t>
            </a:r>
            <a:endParaRPr sz="852">
              <a:solidFill>
                <a:prstClr val="black"/>
              </a:solidFill>
              <a:latin typeface="Century Gothic"/>
              <a:cs typeface="Century Gothic"/>
            </a:endParaRPr>
          </a:p>
        </p:txBody>
      </p:sp>
      <p:sp>
        <p:nvSpPr>
          <p:cNvPr id="40" name="object 40"/>
          <p:cNvSpPr txBox="1"/>
          <p:nvPr/>
        </p:nvSpPr>
        <p:spPr>
          <a:xfrm>
            <a:off x="6567178" y="1227307"/>
            <a:ext cx="290512" cy="140744"/>
          </a:xfrm>
          <a:prstGeom prst="rect">
            <a:avLst/>
          </a:prstGeom>
        </p:spPr>
        <p:txBody>
          <a:bodyPr vert="horz" wrap="square" lIns="0" tIns="9525" rIns="0" bIns="0" rtlCol="0">
            <a:spAutoFit/>
          </a:bodyPr>
          <a:lstStyle/>
          <a:p>
            <a:pPr marL="8659" defTabSz="623438">
              <a:spcBef>
                <a:spcPts val="75"/>
              </a:spcBef>
            </a:pPr>
            <a:r>
              <a:rPr sz="852" b="1" spc="-3" dirty="0">
                <a:solidFill>
                  <a:srgbClr val="404040"/>
                </a:solidFill>
                <a:latin typeface="Century Gothic"/>
                <a:cs typeface="Century Gothic"/>
              </a:rPr>
              <a:t>$0.</a:t>
            </a:r>
            <a:r>
              <a:rPr sz="852" b="1" dirty="0">
                <a:solidFill>
                  <a:srgbClr val="404040"/>
                </a:solidFill>
                <a:latin typeface="Century Gothic"/>
                <a:cs typeface="Century Gothic"/>
              </a:rPr>
              <a:t>17</a:t>
            </a:r>
            <a:endParaRPr sz="852">
              <a:solidFill>
                <a:prstClr val="black"/>
              </a:solidFill>
              <a:latin typeface="Century Gothic"/>
              <a:cs typeface="Century Gothic"/>
            </a:endParaRPr>
          </a:p>
        </p:txBody>
      </p:sp>
      <p:sp>
        <p:nvSpPr>
          <p:cNvPr id="41" name="object 41"/>
          <p:cNvSpPr txBox="1"/>
          <p:nvPr/>
        </p:nvSpPr>
        <p:spPr>
          <a:xfrm>
            <a:off x="7090291" y="877291"/>
            <a:ext cx="308697" cy="298684"/>
          </a:xfrm>
          <a:prstGeom prst="rect">
            <a:avLst/>
          </a:prstGeom>
        </p:spPr>
        <p:txBody>
          <a:bodyPr vert="horz" wrap="square" lIns="0" tIns="23380" rIns="0" bIns="0" rtlCol="0">
            <a:spAutoFit/>
          </a:bodyPr>
          <a:lstStyle/>
          <a:p>
            <a:pPr marL="8659" defTabSz="623438">
              <a:spcBef>
                <a:spcPts val="184"/>
              </a:spcBef>
            </a:pPr>
            <a:r>
              <a:rPr sz="852" b="1" spc="-3" dirty="0">
                <a:solidFill>
                  <a:srgbClr val="404040"/>
                </a:solidFill>
                <a:latin typeface="Century Gothic"/>
                <a:cs typeface="Century Gothic"/>
              </a:rPr>
              <a:t>$0.22</a:t>
            </a:r>
            <a:endParaRPr sz="852">
              <a:solidFill>
                <a:prstClr val="black"/>
              </a:solidFill>
              <a:latin typeface="Century Gothic"/>
              <a:cs typeface="Century Gothic"/>
            </a:endParaRPr>
          </a:p>
          <a:p>
            <a:pPr marL="26842" defTabSz="623438">
              <a:spcBef>
                <a:spcPts val="119"/>
              </a:spcBef>
            </a:pPr>
            <a:r>
              <a:rPr sz="852" b="1" spc="-3" dirty="0">
                <a:solidFill>
                  <a:srgbClr val="404040"/>
                </a:solidFill>
                <a:latin typeface="Century Gothic"/>
                <a:cs typeface="Century Gothic"/>
              </a:rPr>
              <a:t>$0.</a:t>
            </a:r>
            <a:r>
              <a:rPr sz="852" b="1" dirty="0">
                <a:solidFill>
                  <a:srgbClr val="404040"/>
                </a:solidFill>
                <a:latin typeface="Century Gothic"/>
                <a:cs typeface="Century Gothic"/>
              </a:rPr>
              <a:t>22</a:t>
            </a:r>
            <a:endParaRPr sz="852">
              <a:solidFill>
                <a:prstClr val="black"/>
              </a:solidFill>
              <a:latin typeface="Century Gothic"/>
              <a:cs typeface="Century Gothic"/>
            </a:endParaRPr>
          </a:p>
        </p:txBody>
      </p:sp>
      <p:sp>
        <p:nvSpPr>
          <p:cNvPr id="42" name="object 42"/>
          <p:cNvSpPr txBox="1"/>
          <p:nvPr/>
        </p:nvSpPr>
        <p:spPr>
          <a:xfrm>
            <a:off x="4621396" y="2656857"/>
            <a:ext cx="73602" cy="140744"/>
          </a:xfrm>
          <a:prstGeom prst="rect">
            <a:avLst/>
          </a:prstGeom>
        </p:spPr>
        <p:txBody>
          <a:bodyPr vert="horz" wrap="square" lIns="0" tIns="9525" rIns="0" bIns="0" rtlCol="0">
            <a:spAutoFit/>
          </a:bodyPr>
          <a:lstStyle/>
          <a:p>
            <a:pPr marL="8659" defTabSz="623438">
              <a:spcBef>
                <a:spcPts val="75"/>
              </a:spcBef>
            </a:pPr>
            <a:r>
              <a:rPr sz="852" spc="7" dirty="0">
                <a:solidFill>
                  <a:srgbClr val="585858"/>
                </a:solidFill>
                <a:latin typeface="Calibri"/>
                <a:cs typeface="Calibri"/>
              </a:rPr>
              <a:t>0</a:t>
            </a:r>
            <a:endParaRPr sz="852">
              <a:solidFill>
                <a:prstClr val="black"/>
              </a:solidFill>
              <a:latin typeface="Calibri"/>
              <a:cs typeface="Calibri"/>
            </a:endParaRPr>
          </a:p>
        </p:txBody>
      </p:sp>
      <p:sp>
        <p:nvSpPr>
          <p:cNvPr id="43" name="object 43"/>
          <p:cNvSpPr txBox="1"/>
          <p:nvPr/>
        </p:nvSpPr>
        <p:spPr>
          <a:xfrm>
            <a:off x="7253559" y="2656857"/>
            <a:ext cx="227301" cy="140744"/>
          </a:xfrm>
          <a:prstGeom prst="rect">
            <a:avLst/>
          </a:prstGeom>
        </p:spPr>
        <p:txBody>
          <a:bodyPr vert="horz" wrap="square" lIns="0" tIns="9525" rIns="0" bIns="0" rtlCol="0">
            <a:spAutoFit/>
          </a:bodyPr>
          <a:lstStyle/>
          <a:p>
            <a:pPr marL="8659" defTabSz="623438">
              <a:spcBef>
                <a:spcPts val="75"/>
              </a:spcBef>
            </a:pPr>
            <a:r>
              <a:rPr sz="852" spc="44" dirty="0">
                <a:solidFill>
                  <a:srgbClr val="585858"/>
                </a:solidFill>
                <a:latin typeface="Calibri"/>
                <a:cs typeface="Calibri"/>
              </a:rPr>
              <a:t>0</a:t>
            </a:r>
            <a:r>
              <a:rPr sz="852" spc="7" dirty="0">
                <a:solidFill>
                  <a:srgbClr val="585858"/>
                </a:solidFill>
                <a:latin typeface="Calibri"/>
                <a:cs typeface="Calibri"/>
              </a:rPr>
              <a:t>.</a:t>
            </a:r>
            <a:r>
              <a:rPr sz="852" spc="37" dirty="0">
                <a:solidFill>
                  <a:srgbClr val="585858"/>
                </a:solidFill>
                <a:latin typeface="Calibri"/>
                <a:cs typeface="Calibri"/>
              </a:rPr>
              <a:t>25</a:t>
            </a:r>
            <a:endParaRPr sz="852">
              <a:solidFill>
                <a:prstClr val="black"/>
              </a:solidFill>
              <a:latin typeface="Calibri"/>
              <a:cs typeface="Calibri"/>
            </a:endParaRPr>
          </a:p>
        </p:txBody>
      </p:sp>
      <p:sp>
        <p:nvSpPr>
          <p:cNvPr id="44" name="object 44"/>
          <p:cNvSpPr txBox="1"/>
          <p:nvPr/>
        </p:nvSpPr>
        <p:spPr>
          <a:xfrm>
            <a:off x="4357110" y="2338075"/>
            <a:ext cx="209117" cy="140744"/>
          </a:xfrm>
          <a:prstGeom prst="rect">
            <a:avLst/>
          </a:prstGeom>
        </p:spPr>
        <p:txBody>
          <a:bodyPr vert="horz" wrap="square" lIns="0" tIns="9525" rIns="0" bIns="0" rtlCol="0">
            <a:spAutoFit/>
          </a:bodyPr>
          <a:lstStyle/>
          <a:p>
            <a:pPr marL="8659" defTabSz="623438">
              <a:spcBef>
                <a:spcPts val="75"/>
              </a:spcBef>
            </a:pPr>
            <a:r>
              <a:rPr sz="852" spc="61" dirty="0">
                <a:solidFill>
                  <a:srgbClr val="585858"/>
                </a:solidFill>
                <a:latin typeface="Calibri"/>
                <a:cs typeface="Calibri"/>
              </a:rPr>
              <a:t>V</a:t>
            </a:r>
            <a:r>
              <a:rPr sz="852" spc="48" dirty="0">
                <a:solidFill>
                  <a:srgbClr val="585858"/>
                </a:solidFill>
                <a:latin typeface="Calibri"/>
                <a:cs typeface="Calibri"/>
              </a:rPr>
              <a:t>an</a:t>
            </a:r>
            <a:endParaRPr sz="852">
              <a:solidFill>
                <a:prstClr val="black"/>
              </a:solidFill>
              <a:latin typeface="Calibri"/>
              <a:cs typeface="Calibri"/>
            </a:endParaRPr>
          </a:p>
        </p:txBody>
      </p:sp>
      <p:sp>
        <p:nvSpPr>
          <p:cNvPr id="45" name="object 45"/>
          <p:cNvSpPr txBox="1"/>
          <p:nvPr/>
        </p:nvSpPr>
        <p:spPr>
          <a:xfrm>
            <a:off x="4244842" y="1992865"/>
            <a:ext cx="317356" cy="140744"/>
          </a:xfrm>
          <a:prstGeom prst="rect">
            <a:avLst/>
          </a:prstGeom>
        </p:spPr>
        <p:txBody>
          <a:bodyPr vert="horz" wrap="square" lIns="0" tIns="9525" rIns="0" bIns="0" rtlCol="0">
            <a:spAutoFit/>
          </a:bodyPr>
          <a:lstStyle/>
          <a:p>
            <a:pPr marL="8659" defTabSz="623438">
              <a:spcBef>
                <a:spcPts val="75"/>
              </a:spcBef>
            </a:pPr>
            <a:r>
              <a:rPr sz="852" spc="68" dirty="0">
                <a:solidFill>
                  <a:srgbClr val="585858"/>
                </a:solidFill>
                <a:latin typeface="Calibri"/>
                <a:cs typeface="Calibri"/>
              </a:rPr>
              <a:t>S</a:t>
            </a:r>
            <a:r>
              <a:rPr sz="852" spc="27" dirty="0">
                <a:solidFill>
                  <a:srgbClr val="585858"/>
                </a:solidFill>
                <a:latin typeface="Calibri"/>
                <a:cs typeface="Calibri"/>
              </a:rPr>
              <a:t>e</a:t>
            </a:r>
            <a:r>
              <a:rPr sz="852" spc="41" dirty="0">
                <a:solidFill>
                  <a:srgbClr val="585858"/>
                </a:solidFill>
                <a:latin typeface="Calibri"/>
                <a:cs typeface="Calibri"/>
              </a:rPr>
              <a:t>d</a:t>
            </a:r>
            <a:r>
              <a:rPr sz="852" spc="61" dirty="0">
                <a:solidFill>
                  <a:srgbClr val="585858"/>
                </a:solidFill>
                <a:latin typeface="Calibri"/>
                <a:cs typeface="Calibri"/>
              </a:rPr>
              <a:t>a</a:t>
            </a:r>
            <a:r>
              <a:rPr sz="852" spc="27" dirty="0">
                <a:solidFill>
                  <a:srgbClr val="585858"/>
                </a:solidFill>
                <a:latin typeface="Calibri"/>
                <a:cs typeface="Calibri"/>
              </a:rPr>
              <a:t>n</a:t>
            </a:r>
            <a:endParaRPr sz="852">
              <a:solidFill>
                <a:prstClr val="black"/>
              </a:solidFill>
              <a:latin typeface="Calibri"/>
              <a:cs typeface="Calibri"/>
            </a:endParaRPr>
          </a:p>
        </p:txBody>
      </p:sp>
      <p:sp>
        <p:nvSpPr>
          <p:cNvPr id="46" name="object 46"/>
          <p:cNvSpPr txBox="1"/>
          <p:nvPr/>
        </p:nvSpPr>
        <p:spPr>
          <a:xfrm>
            <a:off x="4041495" y="1647653"/>
            <a:ext cx="519545" cy="140744"/>
          </a:xfrm>
          <a:prstGeom prst="rect">
            <a:avLst/>
          </a:prstGeom>
        </p:spPr>
        <p:txBody>
          <a:bodyPr vert="horz" wrap="square" lIns="0" tIns="9525" rIns="0" bIns="0" rtlCol="0">
            <a:spAutoFit/>
          </a:bodyPr>
          <a:lstStyle/>
          <a:p>
            <a:pPr marL="8659" defTabSz="623438">
              <a:spcBef>
                <a:spcPts val="75"/>
              </a:spcBef>
            </a:pPr>
            <a:r>
              <a:rPr sz="852" spc="44" dirty="0">
                <a:solidFill>
                  <a:srgbClr val="585858"/>
                </a:solidFill>
                <a:latin typeface="Calibri"/>
                <a:cs typeface="Calibri"/>
              </a:rPr>
              <a:t>Sedan</a:t>
            </a:r>
            <a:r>
              <a:rPr sz="852" spc="-31" dirty="0">
                <a:solidFill>
                  <a:srgbClr val="585858"/>
                </a:solidFill>
                <a:latin typeface="Calibri"/>
                <a:cs typeface="Calibri"/>
              </a:rPr>
              <a:t> </a:t>
            </a:r>
            <a:r>
              <a:rPr sz="852" spc="37" dirty="0">
                <a:solidFill>
                  <a:srgbClr val="585858"/>
                </a:solidFill>
                <a:latin typeface="Calibri"/>
                <a:cs typeface="Calibri"/>
              </a:rPr>
              <a:t>Full</a:t>
            </a:r>
            <a:endParaRPr sz="852">
              <a:solidFill>
                <a:prstClr val="black"/>
              </a:solidFill>
              <a:latin typeface="Calibri"/>
              <a:cs typeface="Calibri"/>
            </a:endParaRPr>
          </a:p>
        </p:txBody>
      </p:sp>
      <p:sp>
        <p:nvSpPr>
          <p:cNvPr id="47" name="object 47"/>
          <p:cNvSpPr txBox="1"/>
          <p:nvPr/>
        </p:nvSpPr>
        <p:spPr>
          <a:xfrm>
            <a:off x="4345315" y="1302443"/>
            <a:ext cx="215178" cy="140744"/>
          </a:xfrm>
          <a:prstGeom prst="rect">
            <a:avLst/>
          </a:prstGeom>
        </p:spPr>
        <p:txBody>
          <a:bodyPr vert="horz" wrap="square" lIns="0" tIns="9525" rIns="0" bIns="0" rtlCol="0">
            <a:spAutoFit/>
          </a:bodyPr>
          <a:lstStyle/>
          <a:p>
            <a:pPr marL="8659" defTabSz="623438">
              <a:spcBef>
                <a:spcPts val="75"/>
              </a:spcBef>
            </a:pPr>
            <a:r>
              <a:rPr sz="852" spc="68" dirty="0">
                <a:solidFill>
                  <a:srgbClr val="585858"/>
                </a:solidFill>
                <a:latin typeface="Calibri"/>
                <a:cs typeface="Calibri"/>
              </a:rPr>
              <a:t>S</a:t>
            </a:r>
            <a:r>
              <a:rPr sz="852" spc="27" dirty="0">
                <a:solidFill>
                  <a:srgbClr val="585858"/>
                </a:solidFill>
                <a:latin typeface="Calibri"/>
                <a:cs typeface="Calibri"/>
              </a:rPr>
              <a:t>UV</a:t>
            </a:r>
            <a:endParaRPr sz="852">
              <a:solidFill>
                <a:prstClr val="black"/>
              </a:solidFill>
              <a:latin typeface="Calibri"/>
              <a:cs typeface="Calibri"/>
            </a:endParaRPr>
          </a:p>
        </p:txBody>
      </p:sp>
      <p:sp>
        <p:nvSpPr>
          <p:cNvPr id="48" name="object 48"/>
          <p:cNvSpPr txBox="1"/>
          <p:nvPr/>
        </p:nvSpPr>
        <p:spPr>
          <a:xfrm>
            <a:off x="4274766" y="957233"/>
            <a:ext cx="282719" cy="140744"/>
          </a:xfrm>
          <a:prstGeom prst="rect">
            <a:avLst/>
          </a:prstGeom>
        </p:spPr>
        <p:txBody>
          <a:bodyPr vert="horz" wrap="square" lIns="0" tIns="9525" rIns="0" bIns="0" rtlCol="0">
            <a:spAutoFit/>
          </a:bodyPr>
          <a:lstStyle/>
          <a:p>
            <a:pPr marL="8659" defTabSz="623438">
              <a:spcBef>
                <a:spcPts val="75"/>
              </a:spcBef>
            </a:pPr>
            <a:r>
              <a:rPr sz="852" spc="51" dirty="0">
                <a:solidFill>
                  <a:srgbClr val="585858"/>
                </a:solidFill>
                <a:latin typeface="Calibri"/>
                <a:cs typeface="Calibri"/>
              </a:rPr>
              <a:t>Tr</a:t>
            </a:r>
            <a:r>
              <a:rPr sz="852" spc="31" dirty="0">
                <a:solidFill>
                  <a:srgbClr val="585858"/>
                </a:solidFill>
                <a:latin typeface="Calibri"/>
                <a:cs typeface="Calibri"/>
              </a:rPr>
              <a:t>u</a:t>
            </a:r>
            <a:r>
              <a:rPr sz="852" spc="24" dirty="0">
                <a:solidFill>
                  <a:srgbClr val="585858"/>
                </a:solidFill>
                <a:latin typeface="Calibri"/>
                <a:cs typeface="Calibri"/>
              </a:rPr>
              <a:t>c</a:t>
            </a:r>
            <a:r>
              <a:rPr sz="852" spc="14" dirty="0">
                <a:solidFill>
                  <a:srgbClr val="585858"/>
                </a:solidFill>
                <a:latin typeface="Calibri"/>
                <a:cs typeface="Calibri"/>
              </a:rPr>
              <a:t>k</a:t>
            </a:r>
            <a:endParaRPr sz="852">
              <a:solidFill>
                <a:prstClr val="black"/>
              </a:solidFill>
              <a:latin typeface="Calibri"/>
              <a:cs typeface="Calibri"/>
            </a:endParaRPr>
          </a:p>
        </p:txBody>
      </p:sp>
      <p:sp>
        <p:nvSpPr>
          <p:cNvPr id="49" name="object 49"/>
          <p:cNvSpPr/>
          <p:nvPr/>
        </p:nvSpPr>
        <p:spPr>
          <a:xfrm>
            <a:off x="7623480" y="1689362"/>
            <a:ext cx="61480" cy="61480"/>
          </a:xfrm>
          <a:custGeom>
            <a:avLst/>
            <a:gdLst/>
            <a:ahLst/>
            <a:cxnLst/>
            <a:rect l="l" t="t" r="r" b="b"/>
            <a:pathLst>
              <a:path w="90170" h="90169">
                <a:moveTo>
                  <a:pt x="0" y="0"/>
                </a:moveTo>
                <a:lnTo>
                  <a:pt x="89700" y="0"/>
                </a:lnTo>
                <a:lnTo>
                  <a:pt x="89700" y="89700"/>
                </a:lnTo>
                <a:lnTo>
                  <a:pt x="0" y="89700"/>
                </a:lnTo>
                <a:lnTo>
                  <a:pt x="0"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50" name="object 50"/>
          <p:cNvSpPr/>
          <p:nvPr/>
        </p:nvSpPr>
        <p:spPr>
          <a:xfrm>
            <a:off x="7623480" y="1878295"/>
            <a:ext cx="61480" cy="61480"/>
          </a:xfrm>
          <a:custGeom>
            <a:avLst/>
            <a:gdLst/>
            <a:ahLst/>
            <a:cxnLst/>
            <a:rect l="l" t="t" r="r" b="b"/>
            <a:pathLst>
              <a:path w="90170" h="90169">
                <a:moveTo>
                  <a:pt x="0" y="0"/>
                </a:moveTo>
                <a:lnTo>
                  <a:pt x="89700" y="0"/>
                </a:lnTo>
                <a:lnTo>
                  <a:pt x="89700" y="89700"/>
                </a:lnTo>
                <a:lnTo>
                  <a:pt x="0" y="89700"/>
                </a:lnTo>
                <a:lnTo>
                  <a:pt x="0"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51" name="object 51"/>
          <p:cNvSpPr txBox="1"/>
          <p:nvPr/>
        </p:nvSpPr>
        <p:spPr>
          <a:xfrm>
            <a:off x="7702647" y="1578812"/>
            <a:ext cx="417368" cy="394135"/>
          </a:xfrm>
          <a:prstGeom prst="rect">
            <a:avLst/>
          </a:prstGeom>
        </p:spPr>
        <p:txBody>
          <a:bodyPr vert="horz" wrap="square" lIns="0" tIns="67108" rIns="0" bIns="0" rtlCol="0">
            <a:spAutoFit/>
          </a:bodyPr>
          <a:lstStyle/>
          <a:p>
            <a:pPr marL="8659" defTabSz="623438">
              <a:spcBef>
                <a:spcPts val="528"/>
              </a:spcBef>
            </a:pPr>
            <a:r>
              <a:rPr sz="852" spc="37" dirty="0">
                <a:solidFill>
                  <a:srgbClr val="585858"/>
                </a:solidFill>
                <a:latin typeface="Calibri"/>
                <a:cs typeface="Calibri"/>
              </a:rPr>
              <a:t>2019-20</a:t>
            </a:r>
            <a:endParaRPr sz="852">
              <a:solidFill>
                <a:prstClr val="black"/>
              </a:solidFill>
              <a:latin typeface="Calibri"/>
              <a:cs typeface="Calibri"/>
            </a:endParaRPr>
          </a:p>
          <a:p>
            <a:pPr marL="8659" defTabSz="623438">
              <a:spcBef>
                <a:spcPts val="460"/>
              </a:spcBef>
            </a:pPr>
            <a:r>
              <a:rPr sz="852" spc="37" dirty="0">
                <a:solidFill>
                  <a:srgbClr val="585858"/>
                </a:solidFill>
                <a:latin typeface="Calibri"/>
                <a:cs typeface="Calibri"/>
              </a:rPr>
              <a:t>2018-19</a:t>
            </a:r>
            <a:endParaRPr sz="852">
              <a:solidFill>
                <a:prstClr val="black"/>
              </a:solidFill>
              <a:latin typeface="Calibri"/>
              <a:cs typeface="Calibri"/>
            </a:endParaRPr>
          </a:p>
        </p:txBody>
      </p:sp>
      <p:sp>
        <p:nvSpPr>
          <p:cNvPr id="52" name="object 52"/>
          <p:cNvSpPr/>
          <p:nvPr/>
        </p:nvSpPr>
        <p:spPr>
          <a:xfrm>
            <a:off x="5259193" y="3215110"/>
            <a:ext cx="0" cy="90488"/>
          </a:xfrm>
          <a:custGeom>
            <a:avLst/>
            <a:gdLst/>
            <a:ahLst/>
            <a:cxnLst/>
            <a:rect l="l" t="t" r="r" b="b"/>
            <a:pathLst>
              <a:path h="132714">
                <a:moveTo>
                  <a:pt x="0" y="0"/>
                </a:moveTo>
                <a:lnTo>
                  <a:pt x="0" y="13259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3" name="object 53"/>
          <p:cNvSpPr/>
          <p:nvPr/>
        </p:nvSpPr>
        <p:spPr>
          <a:xfrm>
            <a:off x="5259193" y="3505018"/>
            <a:ext cx="0" cy="180975"/>
          </a:xfrm>
          <a:custGeom>
            <a:avLst/>
            <a:gdLst/>
            <a:ahLst/>
            <a:cxnLst/>
            <a:rect l="l" t="t" r="r" b="b"/>
            <a:pathLst>
              <a:path h="265429">
                <a:moveTo>
                  <a:pt x="0" y="0"/>
                </a:moveTo>
                <a:lnTo>
                  <a:pt x="0" y="265175"/>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4" name="object 54"/>
          <p:cNvSpPr/>
          <p:nvPr/>
        </p:nvSpPr>
        <p:spPr>
          <a:xfrm>
            <a:off x="5259193" y="3885325"/>
            <a:ext cx="0" cy="180975"/>
          </a:xfrm>
          <a:custGeom>
            <a:avLst/>
            <a:gdLst/>
            <a:ahLst/>
            <a:cxnLst/>
            <a:rect l="l" t="t" r="r" b="b"/>
            <a:pathLst>
              <a:path h="265429">
                <a:moveTo>
                  <a:pt x="0" y="0"/>
                </a:moveTo>
                <a:lnTo>
                  <a:pt x="0" y="265175"/>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5" name="object 55"/>
          <p:cNvSpPr/>
          <p:nvPr/>
        </p:nvSpPr>
        <p:spPr>
          <a:xfrm>
            <a:off x="5259193" y="4264593"/>
            <a:ext cx="0" cy="181841"/>
          </a:xfrm>
          <a:custGeom>
            <a:avLst/>
            <a:gdLst/>
            <a:ahLst/>
            <a:cxnLst/>
            <a:rect l="l" t="t" r="r" b="b"/>
            <a:pathLst>
              <a:path h="266700">
                <a:moveTo>
                  <a:pt x="0" y="0"/>
                </a:moveTo>
                <a:lnTo>
                  <a:pt x="0" y="26670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6" name="object 56"/>
          <p:cNvSpPr/>
          <p:nvPr/>
        </p:nvSpPr>
        <p:spPr>
          <a:xfrm>
            <a:off x="5259193" y="4644901"/>
            <a:ext cx="0" cy="181841"/>
          </a:xfrm>
          <a:custGeom>
            <a:avLst/>
            <a:gdLst/>
            <a:ahLst/>
            <a:cxnLst/>
            <a:rect l="l" t="t" r="r" b="b"/>
            <a:pathLst>
              <a:path h="266700">
                <a:moveTo>
                  <a:pt x="0" y="0"/>
                </a:moveTo>
                <a:lnTo>
                  <a:pt x="0" y="26670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7" name="object 57"/>
          <p:cNvSpPr/>
          <p:nvPr/>
        </p:nvSpPr>
        <p:spPr>
          <a:xfrm>
            <a:off x="5259193" y="5025208"/>
            <a:ext cx="0" cy="90488"/>
          </a:xfrm>
          <a:custGeom>
            <a:avLst/>
            <a:gdLst/>
            <a:ahLst/>
            <a:cxnLst/>
            <a:rect l="l" t="t" r="r" b="b"/>
            <a:pathLst>
              <a:path h="132715">
                <a:moveTo>
                  <a:pt x="0" y="0"/>
                </a:moveTo>
                <a:lnTo>
                  <a:pt x="0" y="132585"/>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8" name="object 58"/>
          <p:cNvSpPr/>
          <p:nvPr/>
        </p:nvSpPr>
        <p:spPr>
          <a:xfrm>
            <a:off x="5789129" y="3215110"/>
            <a:ext cx="0" cy="90488"/>
          </a:xfrm>
          <a:custGeom>
            <a:avLst/>
            <a:gdLst/>
            <a:ahLst/>
            <a:cxnLst/>
            <a:rect l="l" t="t" r="r" b="b"/>
            <a:pathLst>
              <a:path h="132714">
                <a:moveTo>
                  <a:pt x="0" y="0"/>
                </a:moveTo>
                <a:lnTo>
                  <a:pt x="0" y="13259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9" name="object 59"/>
          <p:cNvSpPr/>
          <p:nvPr/>
        </p:nvSpPr>
        <p:spPr>
          <a:xfrm>
            <a:off x="5789129" y="3505018"/>
            <a:ext cx="0" cy="180975"/>
          </a:xfrm>
          <a:custGeom>
            <a:avLst/>
            <a:gdLst/>
            <a:ahLst/>
            <a:cxnLst/>
            <a:rect l="l" t="t" r="r" b="b"/>
            <a:pathLst>
              <a:path h="265429">
                <a:moveTo>
                  <a:pt x="0" y="0"/>
                </a:moveTo>
                <a:lnTo>
                  <a:pt x="0" y="265175"/>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0" name="object 60"/>
          <p:cNvSpPr/>
          <p:nvPr/>
        </p:nvSpPr>
        <p:spPr>
          <a:xfrm>
            <a:off x="5789129" y="3885325"/>
            <a:ext cx="0" cy="180975"/>
          </a:xfrm>
          <a:custGeom>
            <a:avLst/>
            <a:gdLst/>
            <a:ahLst/>
            <a:cxnLst/>
            <a:rect l="l" t="t" r="r" b="b"/>
            <a:pathLst>
              <a:path h="265429">
                <a:moveTo>
                  <a:pt x="0" y="0"/>
                </a:moveTo>
                <a:lnTo>
                  <a:pt x="0" y="265175"/>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1" name="object 61"/>
          <p:cNvSpPr/>
          <p:nvPr/>
        </p:nvSpPr>
        <p:spPr>
          <a:xfrm>
            <a:off x="5789129" y="4264593"/>
            <a:ext cx="0" cy="181841"/>
          </a:xfrm>
          <a:custGeom>
            <a:avLst/>
            <a:gdLst/>
            <a:ahLst/>
            <a:cxnLst/>
            <a:rect l="l" t="t" r="r" b="b"/>
            <a:pathLst>
              <a:path h="266700">
                <a:moveTo>
                  <a:pt x="0" y="0"/>
                </a:moveTo>
                <a:lnTo>
                  <a:pt x="0" y="26670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2" name="object 62"/>
          <p:cNvSpPr/>
          <p:nvPr/>
        </p:nvSpPr>
        <p:spPr>
          <a:xfrm>
            <a:off x="5789129" y="4644901"/>
            <a:ext cx="0" cy="181841"/>
          </a:xfrm>
          <a:custGeom>
            <a:avLst/>
            <a:gdLst/>
            <a:ahLst/>
            <a:cxnLst/>
            <a:rect l="l" t="t" r="r" b="b"/>
            <a:pathLst>
              <a:path h="266700">
                <a:moveTo>
                  <a:pt x="0" y="0"/>
                </a:moveTo>
                <a:lnTo>
                  <a:pt x="0" y="26670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3" name="object 63"/>
          <p:cNvSpPr/>
          <p:nvPr/>
        </p:nvSpPr>
        <p:spPr>
          <a:xfrm>
            <a:off x="5789129" y="5025208"/>
            <a:ext cx="0" cy="90488"/>
          </a:xfrm>
          <a:custGeom>
            <a:avLst/>
            <a:gdLst/>
            <a:ahLst/>
            <a:cxnLst/>
            <a:rect l="l" t="t" r="r" b="b"/>
            <a:pathLst>
              <a:path h="132715">
                <a:moveTo>
                  <a:pt x="0" y="0"/>
                </a:moveTo>
                <a:lnTo>
                  <a:pt x="0" y="132585"/>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4" name="object 64"/>
          <p:cNvSpPr/>
          <p:nvPr/>
        </p:nvSpPr>
        <p:spPr>
          <a:xfrm>
            <a:off x="6318027" y="3215110"/>
            <a:ext cx="0" cy="90488"/>
          </a:xfrm>
          <a:custGeom>
            <a:avLst/>
            <a:gdLst/>
            <a:ahLst/>
            <a:cxnLst/>
            <a:rect l="l" t="t" r="r" b="b"/>
            <a:pathLst>
              <a:path h="132714">
                <a:moveTo>
                  <a:pt x="0" y="0"/>
                </a:moveTo>
                <a:lnTo>
                  <a:pt x="0" y="13259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5" name="object 65"/>
          <p:cNvSpPr/>
          <p:nvPr/>
        </p:nvSpPr>
        <p:spPr>
          <a:xfrm>
            <a:off x="6318027" y="3505018"/>
            <a:ext cx="0" cy="180975"/>
          </a:xfrm>
          <a:custGeom>
            <a:avLst/>
            <a:gdLst/>
            <a:ahLst/>
            <a:cxnLst/>
            <a:rect l="l" t="t" r="r" b="b"/>
            <a:pathLst>
              <a:path h="265429">
                <a:moveTo>
                  <a:pt x="0" y="0"/>
                </a:moveTo>
                <a:lnTo>
                  <a:pt x="0" y="265175"/>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6" name="object 66"/>
          <p:cNvSpPr/>
          <p:nvPr/>
        </p:nvSpPr>
        <p:spPr>
          <a:xfrm>
            <a:off x="6318027" y="3885325"/>
            <a:ext cx="0" cy="180975"/>
          </a:xfrm>
          <a:custGeom>
            <a:avLst/>
            <a:gdLst/>
            <a:ahLst/>
            <a:cxnLst/>
            <a:rect l="l" t="t" r="r" b="b"/>
            <a:pathLst>
              <a:path h="265429">
                <a:moveTo>
                  <a:pt x="0" y="0"/>
                </a:moveTo>
                <a:lnTo>
                  <a:pt x="0" y="265175"/>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7" name="object 67"/>
          <p:cNvSpPr/>
          <p:nvPr/>
        </p:nvSpPr>
        <p:spPr>
          <a:xfrm>
            <a:off x="6318027" y="4264594"/>
            <a:ext cx="0" cy="562408"/>
          </a:xfrm>
          <a:custGeom>
            <a:avLst/>
            <a:gdLst/>
            <a:ahLst/>
            <a:cxnLst/>
            <a:rect l="l" t="t" r="r" b="b"/>
            <a:pathLst>
              <a:path h="824865">
                <a:moveTo>
                  <a:pt x="0" y="0"/>
                </a:moveTo>
                <a:lnTo>
                  <a:pt x="0" y="824483"/>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8" name="object 68"/>
          <p:cNvSpPr/>
          <p:nvPr/>
        </p:nvSpPr>
        <p:spPr>
          <a:xfrm>
            <a:off x="6318027" y="5025208"/>
            <a:ext cx="0" cy="90488"/>
          </a:xfrm>
          <a:custGeom>
            <a:avLst/>
            <a:gdLst/>
            <a:ahLst/>
            <a:cxnLst/>
            <a:rect l="l" t="t" r="r" b="b"/>
            <a:pathLst>
              <a:path h="132715">
                <a:moveTo>
                  <a:pt x="0" y="0"/>
                </a:moveTo>
                <a:lnTo>
                  <a:pt x="0" y="132585"/>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9" name="object 69"/>
          <p:cNvSpPr/>
          <p:nvPr/>
        </p:nvSpPr>
        <p:spPr>
          <a:xfrm>
            <a:off x="6846924" y="3215110"/>
            <a:ext cx="0" cy="90488"/>
          </a:xfrm>
          <a:custGeom>
            <a:avLst/>
            <a:gdLst/>
            <a:ahLst/>
            <a:cxnLst/>
            <a:rect l="l" t="t" r="r" b="b"/>
            <a:pathLst>
              <a:path h="132714">
                <a:moveTo>
                  <a:pt x="0" y="0"/>
                </a:moveTo>
                <a:lnTo>
                  <a:pt x="0" y="13259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70" name="object 70"/>
          <p:cNvSpPr/>
          <p:nvPr/>
        </p:nvSpPr>
        <p:spPr>
          <a:xfrm>
            <a:off x="6846924" y="3505018"/>
            <a:ext cx="0" cy="280555"/>
          </a:xfrm>
          <a:custGeom>
            <a:avLst/>
            <a:gdLst/>
            <a:ahLst/>
            <a:cxnLst/>
            <a:rect l="l" t="t" r="r" b="b"/>
            <a:pathLst>
              <a:path h="411479">
                <a:moveTo>
                  <a:pt x="0" y="0"/>
                </a:moveTo>
                <a:lnTo>
                  <a:pt x="0" y="41148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71" name="object 71"/>
          <p:cNvSpPr/>
          <p:nvPr/>
        </p:nvSpPr>
        <p:spPr>
          <a:xfrm>
            <a:off x="6846924" y="3885325"/>
            <a:ext cx="0" cy="280555"/>
          </a:xfrm>
          <a:custGeom>
            <a:avLst/>
            <a:gdLst/>
            <a:ahLst/>
            <a:cxnLst/>
            <a:rect l="l" t="t" r="r" b="b"/>
            <a:pathLst>
              <a:path h="411479">
                <a:moveTo>
                  <a:pt x="0" y="0"/>
                </a:moveTo>
                <a:lnTo>
                  <a:pt x="0" y="41148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72" name="object 72"/>
          <p:cNvSpPr/>
          <p:nvPr/>
        </p:nvSpPr>
        <p:spPr>
          <a:xfrm>
            <a:off x="6846924" y="4264593"/>
            <a:ext cx="0" cy="661121"/>
          </a:xfrm>
          <a:custGeom>
            <a:avLst/>
            <a:gdLst/>
            <a:ahLst/>
            <a:cxnLst/>
            <a:rect l="l" t="t" r="r" b="b"/>
            <a:pathLst>
              <a:path h="969645">
                <a:moveTo>
                  <a:pt x="0" y="0"/>
                </a:moveTo>
                <a:lnTo>
                  <a:pt x="0" y="969263"/>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73" name="object 73"/>
          <p:cNvSpPr/>
          <p:nvPr/>
        </p:nvSpPr>
        <p:spPr>
          <a:xfrm>
            <a:off x="6846924" y="5025208"/>
            <a:ext cx="0" cy="90488"/>
          </a:xfrm>
          <a:custGeom>
            <a:avLst/>
            <a:gdLst/>
            <a:ahLst/>
            <a:cxnLst/>
            <a:rect l="l" t="t" r="r" b="b"/>
            <a:pathLst>
              <a:path h="132715">
                <a:moveTo>
                  <a:pt x="0" y="0"/>
                </a:moveTo>
                <a:lnTo>
                  <a:pt x="0" y="132585"/>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74" name="object 74"/>
          <p:cNvSpPr/>
          <p:nvPr/>
        </p:nvSpPr>
        <p:spPr>
          <a:xfrm>
            <a:off x="7376860" y="3215110"/>
            <a:ext cx="0" cy="1900670"/>
          </a:xfrm>
          <a:custGeom>
            <a:avLst/>
            <a:gdLst/>
            <a:ahLst/>
            <a:cxnLst/>
            <a:rect l="l" t="t" r="r" b="b"/>
            <a:pathLst>
              <a:path h="2787650">
                <a:moveTo>
                  <a:pt x="0" y="0"/>
                </a:moveTo>
                <a:lnTo>
                  <a:pt x="0" y="2787396"/>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75" name="object 75"/>
          <p:cNvSpPr/>
          <p:nvPr/>
        </p:nvSpPr>
        <p:spPr>
          <a:xfrm>
            <a:off x="4730288" y="4545148"/>
            <a:ext cx="1466417" cy="100013"/>
          </a:xfrm>
          <a:custGeom>
            <a:avLst/>
            <a:gdLst/>
            <a:ahLst/>
            <a:cxnLst/>
            <a:rect l="l" t="t" r="r" b="b"/>
            <a:pathLst>
              <a:path w="2150745" h="146684">
                <a:moveTo>
                  <a:pt x="0" y="146304"/>
                </a:moveTo>
                <a:lnTo>
                  <a:pt x="2150376" y="146304"/>
                </a:lnTo>
                <a:lnTo>
                  <a:pt x="2150376" y="0"/>
                </a:lnTo>
                <a:lnTo>
                  <a:pt x="0" y="0"/>
                </a:lnTo>
                <a:lnTo>
                  <a:pt x="0" y="146304"/>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76" name="object 76"/>
          <p:cNvSpPr/>
          <p:nvPr/>
        </p:nvSpPr>
        <p:spPr>
          <a:xfrm>
            <a:off x="4730288" y="4165880"/>
            <a:ext cx="2244869" cy="98714"/>
          </a:xfrm>
          <a:custGeom>
            <a:avLst/>
            <a:gdLst/>
            <a:ahLst/>
            <a:cxnLst/>
            <a:rect l="l" t="t" r="r" b="b"/>
            <a:pathLst>
              <a:path w="3292475" h="144779">
                <a:moveTo>
                  <a:pt x="0" y="144779"/>
                </a:moveTo>
                <a:lnTo>
                  <a:pt x="3291852" y="144779"/>
                </a:lnTo>
                <a:lnTo>
                  <a:pt x="3291852" y="0"/>
                </a:lnTo>
                <a:lnTo>
                  <a:pt x="0" y="0"/>
                </a:lnTo>
                <a:lnTo>
                  <a:pt x="0" y="144779"/>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77" name="object 77"/>
          <p:cNvSpPr/>
          <p:nvPr/>
        </p:nvSpPr>
        <p:spPr>
          <a:xfrm>
            <a:off x="4730287" y="3785573"/>
            <a:ext cx="2260023" cy="100013"/>
          </a:xfrm>
          <a:custGeom>
            <a:avLst/>
            <a:gdLst/>
            <a:ahLst/>
            <a:cxnLst/>
            <a:rect l="l" t="t" r="r" b="b"/>
            <a:pathLst>
              <a:path w="3314700" h="146685">
                <a:moveTo>
                  <a:pt x="0" y="146303"/>
                </a:moveTo>
                <a:lnTo>
                  <a:pt x="3314700" y="146303"/>
                </a:lnTo>
                <a:lnTo>
                  <a:pt x="3314700" y="0"/>
                </a:lnTo>
                <a:lnTo>
                  <a:pt x="0" y="0"/>
                </a:lnTo>
                <a:lnTo>
                  <a:pt x="0" y="146303"/>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78" name="object 78"/>
          <p:cNvSpPr/>
          <p:nvPr/>
        </p:nvSpPr>
        <p:spPr>
          <a:xfrm>
            <a:off x="4730287" y="3405265"/>
            <a:ext cx="2450523" cy="100013"/>
          </a:xfrm>
          <a:custGeom>
            <a:avLst/>
            <a:gdLst/>
            <a:ahLst/>
            <a:cxnLst/>
            <a:rect l="l" t="t" r="r" b="b"/>
            <a:pathLst>
              <a:path w="3594100" h="146685">
                <a:moveTo>
                  <a:pt x="0" y="146303"/>
                </a:moveTo>
                <a:lnTo>
                  <a:pt x="3593592" y="146303"/>
                </a:lnTo>
                <a:lnTo>
                  <a:pt x="3593592" y="0"/>
                </a:lnTo>
                <a:lnTo>
                  <a:pt x="0" y="0"/>
                </a:lnTo>
                <a:lnTo>
                  <a:pt x="0" y="146303"/>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79" name="object 79"/>
          <p:cNvSpPr/>
          <p:nvPr/>
        </p:nvSpPr>
        <p:spPr>
          <a:xfrm>
            <a:off x="4730288" y="4925455"/>
            <a:ext cx="2169968" cy="100013"/>
          </a:xfrm>
          <a:custGeom>
            <a:avLst/>
            <a:gdLst/>
            <a:ahLst/>
            <a:cxnLst/>
            <a:rect l="l" t="t" r="r" b="b"/>
            <a:pathLst>
              <a:path w="3182620" h="146684">
                <a:moveTo>
                  <a:pt x="0" y="146304"/>
                </a:moveTo>
                <a:lnTo>
                  <a:pt x="3182112" y="146304"/>
                </a:lnTo>
                <a:lnTo>
                  <a:pt x="3182112" y="0"/>
                </a:lnTo>
                <a:lnTo>
                  <a:pt x="0" y="0"/>
                </a:lnTo>
                <a:lnTo>
                  <a:pt x="0" y="146304"/>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80" name="object 80"/>
          <p:cNvSpPr/>
          <p:nvPr/>
        </p:nvSpPr>
        <p:spPr>
          <a:xfrm>
            <a:off x="4730287" y="3305513"/>
            <a:ext cx="2386878" cy="100013"/>
          </a:xfrm>
          <a:custGeom>
            <a:avLst/>
            <a:gdLst/>
            <a:ahLst/>
            <a:cxnLst/>
            <a:rect l="l" t="t" r="r" b="b"/>
            <a:pathLst>
              <a:path w="3500754" h="146685">
                <a:moveTo>
                  <a:pt x="3500628" y="0"/>
                </a:moveTo>
                <a:lnTo>
                  <a:pt x="0" y="0"/>
                </a:lnTo>
                <a:lnTo>
                  <a:pt x="0" y="146303"/>
                </a:lnTo>
                <a:lnTo>
                  <a:pt x="3500628" y="146303"/>
                </a:lnTo>
                <a:lnTo>
                  <a:pt x="3500628"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81" name="object 81"/>
          <p:cNvSpPr/>
          <p:nvPr/>
        </p:nvSpPr>
        <p:spPr>
          <a:xfrm>
            <a:off x="4730288" y="3685820"/>
            <a:ext cx="2095933" cy="100013"/>
          </a:xfrm>
          <a:custGeom>
            <a:avLst/>
            <a:gdLst/>
            <a:ahLst/>
            <a:cxnLst/>
            <a:rect l="l" t="t" r="r" b="b"/>
            <a:pathLst>
              <a:path w="3074035" h="146685">
                <a:moveTo>
                  <a:pt x="3073920" y="0"/>
                </a:moveTo>
                <a:lnTo>
                  <a:pt x="0" y="0"/>
                </a:lnTo>
                <a:lnTo>
                  <a:pt x="0" y="146303"/>
                </a:lnTo>
                <a:lnTo>
                  <a:pt x="3073920" y="146303"/>
                </a:lnTo>
                <a:lnTo>
                  <a:pt x="3073920"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82" name="object 82"/>
          <p:cNvSpPr/>
          <p:nvPr/>
        </p:nvSpPr>
        <p:spPr>
          <a:xfrm>
            <a:off x="4730288" y="4066127"/>
            <a:ext cx="2000250" cy="100013"/>
          </a:xfrm>
          <a:custGeom>
            <a:avLst/>
            <a:gdLst/>
            <a:ahLst/>
            <a:cxnLst/>
            <a:rect l="l" t="t" r="r" b="b"/>
            <a:pathLst>
              <a:path w="2933700" h="146685">
                <a:moveTo>
                  <a:pt x="2933699" y="0"/>
                </a:moveTo>
                <a:lnTo>
                  <a:pt x="0" y="0"/>
                </a:lnTo>
                <a:lnTo>
                  <a:pt x="0" y="146303"/>
                </a:lnTo>
                <a:lnTo>
                  <a:pt x="2933699" y="146303"/>
                </a:lnTo>
                <a:lnTo>
                  <a:pt x="2933699"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83" name="object 83"/>
          <p:cNvSpPr/>
          <p:nvPr/>
        </p:nvSpPr>
        <p:spPr>
          <a:xfrm>
            <a:off x="4730288" y="4446434"/>
            <a:ext cx="1264660" cy="98714"/>
          </a:xfrm>
          <a:custGeom>
            <a:avLst/>
            <a:gdLst/>
            <a:ahLst/>
            <a:cxnLst/>
            <a:rect l="l" t="t" r="r" b="b"/>
            <a:pathLst>
              <a:path w="1854835" h="144779">
                <a:moveTo>
                  <a:pt x="1854708" y="0"/>
                </a:moveTo>
                <a:lnTo>
                  <a:pt x="0" y="0"/>
                </a:lnTo>
                <a:lnTo>
                  <a:pt x="0" y="144779"/>
                </a:lnTo>
                <a:lnTo>
                  <a:pt x="1854708" y="144779"/>
                </a:lnTo>
                <a:lnTo>
                  <a:pt x="1854708"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84" name="object 84"/>
          <p:cNvSpPr/>
          <p:nvPr/>
        </p:nvSpPr>
        <p:spPr>
          <a:xfrm>
            <a:off x="4730288" y="4826741"/>
            <a:ext cx="2080347" cy="98714"/>
          </a:xfrm>
          <a:custGeom>
            <a:avLst/>
            <a:gdLst/>
            <a:ahLst/>
            <a:cxnLst/>
            <a:rect l="l" t="t" r="r" b="b"/>
            <a:pathLst>
              <a:path w="3051175" h="144779">
                <a:moveTo>
                  <a:pt x="3051060" y="0"/>
                </a:moveTo>
                <a:lnTo>
                  <a:pt x="0" y="0"/>
                </a:lnTo>
                <a:lnTo>
                  <a:pt x="0" y="144780"/>
                </a:lnTo>
                <a:lnTo>
                  <a:pt x="3051060" y="144780"/>
                </a:lnTo>
                <a:lnTo>
                  <a:pt x="3051060"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85" name="object 85"/>
          <p:cNvSpPr/>
          <p:nvPr/>
        </p:nvSpPr>
        <p:spPr>
          <a:xfrm>
            <a:off x="4730296" y="3215110"/>
            <a:ext cx="0" cy="1900670"/>
          </a:xfrm>
          <a:custGeom>
            <a:avLst/>
            <a:gdLst/>
            <a:ahLst/>
            <a:cxnLst/>
            <a:rect l="l" t="t" r="r" b="b"/>
            <a:pathLst>
              <a:path h="2787650">
                <a:moveTo>
                  <a:pt x="0" y="2787395"/>
                </a:moveTo>
                <a:lnTo>
                  <a:pt x="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86" name="object 86"/>
          <p:cNvSpPr txBox="1"/>
          <p:nvPr/>
        </p:nvSpPr>
        <p:spPr>
          <a:xfrm>
            <a:off x="6942440" y="4901451"/>
            <a:ext cx="160193" cy="134612"/>
          </a:xfrm>
          <a:prstGeom prst="rect">
            <a:avLst/>
          </a:prstGeom>
        </p:spPr>
        <p:txBody>
          <a:bodyPr vert="horz" wrap="square" lIns="0" tIns="8659" rIns="0" bIns="0" rtlCol="0">
            <a:spAutoFit/>
          </a:bodyPr>
          <a:lstStyle/>
          <a:p>
            <a:pPr marL="8659" defTabSz="623438">
              <a:spcBef>
                <a:spcPts val="68"/>
              </a:spcBef>
            </a:pPr>
            <a:r>
              <a:rPr sz="818" b="1" spc="-3" dirty="0">
                <a:solidFill>
                  <a:srgbClr val="404040"/>
                </a:solidFill>
                <a:latin typeface="Century Gothic"/>
                <a:cs typeface="Century Gothic"/>
              </a:rPr>
              <a:t>4</a:t>
            </a:r>
            <a:r>
              <a:rPr sz="818" b="1" spc="-10" dirty="0">
                <a:solidFill>
                  <a:srgbClr val="404040"/>
                </a:solidFill>
                <a:latin typeface="Century Gothic"/>
                <a:cs typeface="Century Gothic"/>
              </a:rPr>
              <a:t>.1</a:t>
            </a:r>
            <a:endParaRPr sz="818">
              <a:solidFill>
                <a:prstClr val="black"/>
              </a:solidFill>
              <a:latin typeface="Century Gothic"/>
              <a:cs typeface="Century Gothic"/>
            </a:endParaRPr>
          </a:p>
        </p:txBody>
      </p:sp>
      <p:sp>
        <p:nvSpPr>
          <p:cNvPr id="87" name="object 87"/>
          <p:cNvSpPr txBox="1"/>
          <p:nvPr/>
        </p:nvSpPr>
        <p:spPr>
          <a:xfrm>
            <a:off x="7016215" y="4141252"/>
            <a:ext cx="219075" cy="134612"/>
          </a:xfrm>
          <a:prstGeom prst="rect">
            <a:avLst/>
          </a:prstGeom>
        </p:spPr>
        <p:txBody>
          <a:bodyPr vert="horz" wrap="square" lIns="0" tIns="8659" rIns="0" bIns="0" rtlCol="0">
            <a:spAutoFit/>
          </a:bodyPr>
          <a:lstStyle/>
          <a:p>
            <a:pPr marL="8659" defTabSz="623438">
              <a:spcBef>
                <a:spcPts val="68"/>
              </a:spcBef>
            </a:pPr>
            <a:r>
              <a:rPr sz="818" b="1" spc="-10" dirty="0">
                <a:solidFill>
                  <a:srgbClr val="404040"/>
                </a:solidFill>
                <a:latin typeface="Century Gothic"/>
                <a:cs typeface="Century Gothic"/>
              </a:rPr>
              <a:t>4</a:t>
            </a:r>
            <a:r>
              <a:rPr sz="818" b="1" spc="-7" dirty="0">
                <a:solidFill>
                  <a:srgbClr val="404040"/>
                </a:solidFill>
                <a:latin typeface="Century Gothic"/>
                <a:cs typeface="Century Gothic"/>
              </a:rPr>
              <a:t>.</a:t>
            </a:r>
            <a:r>
              <a:rPr sz="818" b="1" spc="-3" dirty="0">
                <a:solidFill>
                  <a:srgbClr val="404040"/>
                </a:solidFill>
                <a:latin typeface="Century Gothic"/>
                <a:cs typeface="Century Gothic"/>
              </a:rPr>
              <a:t>24</a:t>
            </a:r>
            <a:endParaRPr sz="818">
              <a:solidFill>
                <a:prstClr val="black"/>
              </a:solidFill>
              <a:latin typeface="Century Gothic"/>
              <a:cs typeface="Century Gothic"/>
            </a:endParaRPr>
          </a:p>
        </p:txBody>
      </p:sp>
      <p:sp>
        <p:nvSpPr>
          <p:cNvPr id="88" name="object 88"/>
          <p:cNvSpPr txBox="1"/>
          <p:nvPr/>
        </p:nvSpPr>
        <p:spPr>
          <a:xfrm>
            <a:off x="7032113" y="3761152"/>
            <a:ext cx="219075" cy="134612"/>
          </a:xfrm>
          <a:prstGeom prst="rect">
            <a:avLst/>
          </a:prstGeom>
        </p:spPr>
        <p:txBody>
          <a:bodyPr vert="horz" wrap="square" lIns="0" tIns="8659" rIns="0" bIns="0" rtlCol="0">
            <a:spAutoFit/>
          </a:bodyPr>
          <a:lstStyle/>
          <a:p>
            <a:pPr marL="8659" defTabSz="623438">
              <a:spcBef>
                <a:spcPts val="68"/>
              </a:spcBef>
            </a:pPr>
            <a:r>
              <a:rPr sz="818" b="1" spc="-10" dirty="0">
                <a:solidFill>
                  <a:srgbClr val="404040"/>
                </a:solidFill>
                <a:latin typeface="Century Gothic"/>
                <a:cs typeface="Century Gothic"/>
              </a:rPr>
              <a:t>4</a:t>
            </a:r>
            <a:r>
              <a:rPr sz="818" b="1" spc="-7" dirty="0">
                <a:solidFill>
                  <a:srgbClr val="404040"/>
                </a:solidFill>
                <a:latin typeface="Century Gothic"/>
                <a:cs typeface="Century Gothic"/>
              </a:rPr>
              <a:t>.</a:t>
            </a:r>
            <a:r>
              <a:rPr sz="818" b="1" spc="-3" dirty="0">
                <a:solidFill>
                  <a:srgbClr val="404040"/>
                </a:solidFill>
                <a:latin typeface="Century Gothic"/>
                <a:cs typeface="Century Gothic"/>
              </a:rPr>
              <a:t>27</a:t>
            </a:r>
            <a:endParaRPr sz="818">
              <a:solidFill>
                <a:prstClr val="black"/>
              </a:solidFill>
              <a:latin typeface="Century Gothic"/>
              <a:cs typeface="Century Gothic"/>
            </a:endParaRPr>
          </a:p>
        </p:txBody>
      </p:sp>
      <p:sp>
        <p:nvSpPr>
          <p:cNvPr id="89" name="object 89"/>
          <p:cNvSpPr txBox="1"/>
          <p:nvPr/>
        </p:nvSpPr>
        <p:spPr>
          <a:xfrm>
            <a:off x="7222683" y="3381053"/>
            <a:ext cx="219075" cy="134612"/>
          </a:xfrm>
          <a:prstGeom prst="rect">
            <a:avLst/>
          </a:prstGeom>
        </p:spPr>
        <p:txBody>
          <a:bodyPr vert="horz" wrap="square" lIns="0" tIns="8659" rIns="0" bIns="0" rtlCol="0">
            <a:spAutoFit/>
          </a:bodyPr>
          <a:lstStyle/>
          <a:p>
            <a:pPr marL="8659" defTabSz="623438">
              <a:spcBef>
                <a:spcPts val="68"/>
              </a:spcBef>
            </a:pPr>
            <a:r>
              <a:rPr sz="818" b="1" spc="-10" dirty="0">
                <a:solidFill>
                  <a:srgbClr val="404040"/>
                </a:solidFill>
                <a:latin typeface="Century Gothic"/>
                <a:cs typeface="Century Gothic"/>
              </a:rPr>
              <a:t>4</a:t>
            </a:r>
            <a:r>
              <a:rPr sz="818" b="1" spc="-7" dirty="0">
                <a:solidFill>
                  <a:srgbClr val="404040"/>
                </a:solidFill>
                <a:latin typeface="Century Gothic"/>
                <a:cs typeface="Century Gothic"/>
              </a:rPr>
              <a:t>.</a:t>
            </a:r>
            <a:r>
              <a:rPr sz="818" b="1" spc="-3" dirty="0">
                <a:solidFill>
                  <a:srgbClr val="404040"/>
                </a:solidFill>
                <a:latin typeface="Century Gothic"/>
                <a:cs typeface="Century Gothic"/>
              </a:rPr>
              <a:t>63</a:t>
            </a:r>
            <a:endParaRPr sz="818">
              <a:solidFill>
                <a:prstClr val="black"/>
              </a:solidFill>
              <a:latin typeface="Century Gothic"/>
              <a:cs typeface="Century Gothic"/>
            </a:endParaRPr>
          </a:p>
        </p:txBody>
      </p:sp>
      <p:sp>
        <p:nvSpPr>
          <p:cNvPr id="90" name="object 90"/>
          <p:cNvSpPr txBox="1"/>
          <p:nvPr/>
        </p:nvSpPr>
        <p:spPr>
          <a:xfrm>
            <a:off x="6843518" y="4753692"/>
            <a:ext cx="219075" cy="134612"/>
          </a:xfrm>
          <a:prstGeom prst="rect">
            <a:avLst/>
          </a:prstGeom>
        </p:spPr>
        <p:txBody>
          <a:bodyPr vert="horz" wrap="square" lIns="0" tIns="8659" rIns="0" bIns="0" rtlCol="0">
            <a:spAutoFit/>
          </a:bodyPr>
          <a:lstStyle/>
          <a:p>
            <a:pPr marL="8659" defTabSz="623438">
              <a:spcBef>
                <a:spcPts val="68"/>
              </a:spcBef>
            </a:pPr>
            <a:r>
              <a:rPr sz="818" b="1" spc="-10" dirty="0">
                <a:solidFill>
                  <a:srgbClr val="404040"/>
                </a:solidFill>
                <a:latin typeface="Century Gothic"/>
                <a:cs typeface="Century Gothic"/>
              </a:rPr>
              <a:t>3</a:t>
            </a:r>
            <a:r>
              <a:rPr sz="818" b="1" spc="-7" dirty="0">
                <a:solidFill>
                  <a:srgbClr val="404040"/>
                </a:solidFill>
                <a:latin typeface="Century Gothic"/>
                <a:cs typeface="Century Gothic"/>
              </a:rPr>
              <a:t>.</a:t>
            </a:r>
            <a:r>
              <a:rPr sz="818" b="1" spc="-3" dirty="0">
                <a:solidFill>
                  <a:srgbClr val="404040"/>
                </a:solidFill>
                <a:latin typeface="Century Gothic"/>
                <a:cs typeface="Century Gothic"/>
              </a:rPr>
              <a:t>93</a:t>
            </a:r>
            <a:endParaRPr sz="818">
              <a:solidFill>
                <a:prstClr val="black"/>
              </a:solidFill>
              <a:latin typeface="Century Gothic"/>
              <a:cs typeface="Century Gothic"/>
            </a:endParaRPr>
          </a:p>
        </p:txBody>
      </p:sp>
      <p:sp>
        <p:nvSpPr>
          <p:cNvPr id="91" name="object 91"/>
          <p:cNvSpPr txBox="1"/>
          <p:nvPr/>
        </p:nvSpPr>
        <p:spPr>
          <a:xfrm>
            <a:off x="6036976" y="4392920"/>
            <a:ext cx="807027" cy="260479"/>
          </a:xfrm>
          <a:prstGeom prst="rect">
            <a:avLst/>
          </a:prstGeom>
        </p:spPr>
        <p:txBody>
          <a:bodyPr vert="horz" wrap="square" lIns="0" tIns="8659" rIns="0" bIns="0" rtlCol="0">
            <a:spAutoFit/>
          </a:bodyPr>
          <a:lstStyle/>
          <a:p>
            <a:pPr marL="8659" defTabSz="623438">
              <a:spcBef>
                <a:spcPts val="68"/>
              </a:spcBef>
            </a:pPr>
            <a:r>
              <a:rPr sz="818" b="1" spc="-7" dirty="0">
                <a:solidFill>
                  <a:srgbClr val="404040"/>
                </a:solidFill>
                <a:latin typeface="Century Gothic"/>
                <a:cs typeface="Century Gothic"/>
              </a:rPr>
              <a:t>2.39</a:t>
            </a:r>
            <a:endParaRPr sz="818">
              <a:solidFill>
                <a:prstClr val="black"/>
              </a:solidFill>
              <a:latin typeface="Century Gothic"/>
              <a:cs typeface="Century Gothic"/>
            </a:endParaRPr>
          </a:p>
          <a:p>
            <a:pPr marL="209544" defTabSz="623438">
              <a:spcBef>
                <a:spcPts val="27"/>
              </a:spcBef>
            </a:pPr>
            <a:r>
              <a:rPr sz="818" b="1" spc="-7" dirty="0">
                <a:solidFill>
                  <a:srgbClr val="404040"/>
                </a:solidFill>
                <a:latin typeface="Century Gothic"/>
                <a:cs typeface="Century Gothic"/>
              </a:rPr>
              <a:t>2.77</a:t>
            </a:r>
            <a:endParaRPr sz="818">
              <a:solidFill>
                <a:prstClr val="black"/>
              </a:solidFill>
              <a:latin typeface="Century Gothic"/>
              <a:cs typeface="Century Gothic"/>
            </a:endParaRPr>
          </a:p>
        </p:txBody>
      </p:sp>
      <p:sp>
        <p:nvSpPr>
          <p:cNvPr id="92" name="object 92"/>
          <p:cNvSpPr txBox="1"/>
          <p:nvPr/>
        </p:nvSpPr>
        <p:spPr>
          <a:xfrm>
            <a:off x="6772756" y="3993494"/>
            <a:ext cx="219075" cy="134612"/>
          </a:xfrm>
          <a:prstGeom prst="rect">
            <a:avLst/>
          </a:prstGeom>
        </p:spPr>
        <p:txBody>
          <a:bodyPr vert="horz" wrap="square" lIns="0" tIns="8659" rIns="0" bIns="0" rtlCol="0">
            <a:spAutoFit/>
          </a:bodyPr>
          <a:lstStyle/>
          <a:p>
            <a:pPr marL="8659" defTabSz="623438">
              <a:spcBef>
                <a:spcPts val="68"/>
              </a:spcBef>
            </a:pPr>
            <a:r>
              <a:rPr sz="818" b="1" spc="-10" dirty="0">
                <a:solidFill>
                  <a:srgbClr val="404040"/>
                </a:solidFill>
                <a:latin typeface="Century Gothic"/>
                <a:cs typeface="Century Gothic"/>
              </a:rPr>
              <a:t>3</a:t>
            </a:r>
            <a:r>
              <a:rPr sz="818" b="1" spc="-7" dirty="0">
                <a:solidFill>
                  <a:srgbClr val="404040"/>
                </a:solidFill>
                <a:latin typeface="Century Gothic"/>
                <a:cs typeface="Century Gothic"/>
              </a:rPr>
              <a:t>.</a:t>
            </a:r>
            <a:r>
              <a:rPr sz="818" b="1" spc="-3" dirty="0">
                <a:solidFill>
                  <a:srgbClr val="404040"/>
                </a:solidFill>
                <a:latin typeface="Century Gothic"/>
                <a:cs typeface="Century Gothic"/>
              </a:rPr>
              <a:t>78</a:t>
            </a:r>
            <a:endParaRPr sz="818">
              <a:solidFill>
                <a:prstClr val="black"/>
              </a:solidFill>
              <a:latin typeface="Century Gothic"/>
              <a:cs typeface="Century Gothic"/>
            </a:endParaRPr>
          </a:p>
        </p:txBody>
      </p:sp>
      <p:sp>
        <p:nvSpPr>
          <p:cNvPr id="93" name="object 93"/>
          <p:cNvSpPr txBox="1"/>
          <p:nvPr/>
        </p:nvSpPr>
        <p:spPr>
          <a:xfrm>
            <a:off x="6868041" y="3603730"/>
            <a:ext cx="219075" cy="134612"/>
          </a:xfrm>
          <a:prstGeom prst="rect">
            <a:avLst/>
          </a:prstGeom>
        </p:spPr>
        <p:txBody>
          <a:bodyPr vert="horz" wrap="square" lIns="0" tIns="8659" rIns="0" bIns="0" rtlCol="0">
            <a:spAutoFit/>
          </a:bodyPr>
          <a:lstStyle/>
          <a:p>
            <a:pPr marL="8659" defTabSz="623438">
              <a:spcBef>
                <a:spcPts val="68"/>
              </a:spcBef>
            </a:pPr>
            <a:r>
              <a:rPr sz="818" b="1" spc="-10" dirty="0">
                <a:solidFill>
                  <a:srgbClr val="404040"/>
                </a:solidFill>
                <a:latin typeface="Century Gothic"/>
                <a:cs typeface="Century Gothic"/>
              </a:rPr>
              <a:t>3</a:t>
            </a:r>
            <a:r>
              <a:rPr sz="818" b="1" spc="-7" dirty="0">
                <a:solidFill>
                  <a:srgbClr val="404040"/>
                </a:solidFill>
                <a:latin typeface="Century Gothic"/>
                <a:cs typeface="Century Gothic"/>
              </a:rPr>
              <a:t>.</a:t>
            </a:r>
            <a:r>
              <a:rPr sz="818" b="1" spc="-3" dirty="0">
                <a:solidFill>
                  <a:srgbClr val="404040"/>
                </a:solidFill>
                <a:latin typeface="Century Gothic"/>
                <a:cs typeface="Century Gothic"/>
              </a:rPr>
              <a:t>96</a:t>
            </a:r>
            <a:endParaRPr sz="818">
              <a:solidFill>
                <a:prstClr val="black"/>
              </a:solidFill>
              <a:latin typeface="Century Gothic"/>
              <a:cs typeface="Century Gothic"/>
            </a:endParaRPr>
          </a:p>
        </p:txBody>
      </p:sp>
      <p:sp>
        <p:nvSpPr>
          <p:cNvPr id="94" name="object 94"/>
          <p:cNvSpPr txBox="1"/>
          <p:nvPr/>
        </p:nvSpPr>
        <p:spPr>
          <a:xfrm>
            <a:off x="7150466" y="3223631"/>
            <a:ext cx="219075" cy="134612"/>
          </a:xfrm>
          <a:prstGeom prst="rect">
            <a:avLst/>
          </a:prstGeom>
        </p:spPr>
        <p:txBody>
          <a:bodyPr vert="horz" wrap="square" lIns="0" tIns="8659" rIns="0" bIns="0" rtlCol="0">
            <a:spAutoFit/>
          </a:bodyPr>
          <a:lstStyle/>
          <a:p>
            <a:pPr marL="8659" defTabSz="623438">
              <a:spcBef>
                <a:spcPts val="68"/>
              </a:spcBef>
            </a:pPr>
            <a:r>
              <a:rPr sz="818" b="1" spc="-10" dirty="0">
                <a:solidFill>
                  <a:srgbClr val="404040"/>
                </a:solidFill>
                <a:latin typeface="Century Gothic"/>
                <a:cs typeface="Century Gothic"/>
              </a:rPr>
              <a:t>4</a:t>
            </a:r>
            <a:r>
              <a:rPr sz="818" b="1" spc="-7" dirty="0">
                <a:solidFill>
                  <a:srgbClr val="404040"/>
                </a:solidFill>
                <a:latin typeface="Century Gothic"/>
                <a:cs typeface="Century Gothic"/>
              </a:rPr>
              <a:t>.</a:t>
            </a:r>
            <a:r>
              <a:rPr sz="818" b="1" spc="-3" dirty="0">
                <a:solidFill>
                  <a:srgbClr val="404040"/>
                </a:solidFill>
                <a:latin typeface="Century Gothic"/>
                <a:cs typeface="Century Gothic"/>
              </a:rPr>
              <a:t>51</a:t>
            </a:r>
            <a:endParaRPr sz="818">
              <a:solidFill>
                <a:prstClr val="black"/>
              </a:solidFill>
              <a:latin typeface="Century Gothic"/>
              <a:cs typeface="Century Gothic"/>
            </a:endParaRPr>
          </a:p>
        </p:txBody>
      </p:sp>
      <p:sp>
        <p:nvSpPr>
          <p:cNvPr id="95" name="object 95"/>
          <p:cNvSpPr txBox="1"/>
          <p:nvPr/>
        </p:nvSpPr>
        <p:spPr>
          <a:xfrm>
            <a:off x="4692496" y="5174836"/>
            <a:ext cx="2717223" cy="134612"/>
          </a:xfrm>
          <a:prstGeom prst="rect">
            <a:avLst/>
          </a:prstGeom>
        </p:spPr>
        <p:txBody>
          <a:bodyPr vert="horz" wrap="square" lIns="0" tIns="8659" rIns="0" bIns="0" rtlCol="0">
            <a:spAutoFit/>
          </a:bodyPr>
          <a:lstStyle/>
          <a:p>
            <a:pPr marL="8659" defTabSz="623438">
              <a:spcBef>
                <a:spcPts val="68"/>
              </a:spcBef>
              <a:tabLst>
                <a:tab pos="537715" algn="l"/>
                <a:tab pos="1067204" algn="l"/>
                <a:tab pos="1596261" algn="l"/>
                <a:tab pos="2125750" algn="l"/>
                <a:tab pos="2654806" algn="l"/>
              </a:tabLst>
            </a:pPr>
            <a:r>
              <a:rPr sz="818" spc="3" dirty="0">
                <a:solidFill>
                  <a:srgbClr val="585858"/>
                </a:solidFill>
                <a:latin typeface="Calibri"/>
                <a:cs typeface="Calibri"/>
              </a:rPr>
              <a:t>0	1	2	3	4	5</a:t>
            </a:r>
            <a:endParaRPr sz="818">
              <a:solidFill>
                <a:prstClr val="black"/>
              </a:solidFill>
              <a:latin typeface="Calibri"/>
              <a:cs typeface="Calibri"/>
            </a:endParaRPr>
          </a:p>
        </p:txBody>
      </p:sp>
      <p:sp>
        <p:nvSpPr>
          <p:cNvPr id="96" name="object 96"/>
          <p:cNvSpPr txBox="1"/>
          <p:nvPr/>
        </p:nvSpPr>
        <p:spPr>
          <a:xfrm>
            <a:off x="4440829" y="4845652"/>
            <a:ext cx="199592" cy="134612"/>
          </a:xfrm>
          <a:prstGeom prst="rect">
            <a:avLst/>
          </a:prstGeom>
        </p:spPr>
        <p:txBody>
          <a:bodyPr vert="horz" wrap="square" lIns="0" tIns="8659" rIns="0" bIns="0" rtlCol="0">
            <a:spAutoFit/>
          </a:bodyPr>
          <a:lstStyle/>
          <a:p>
            <a:pPr marL="8659" defTabSz="623438">
              <a:spcBef>
                <a:spcPts val="68"/>
              </a:spcBef>
            </a:pPr>
            <a:r>
              <a:rPr sz="818" spc="55" dirty="0">
                <a:solidFill>
                  <a:srgbClr val="585858"/>
                </a:solidFill>
                <a:latin typeface="Calibri"/>
                <a:cs typeface="Calibri"/>
              </a:rPr>
              <a:t>V</a:t>
            </a:r>
            <a:r>
              <a:rPr sz="818" spc="41" dirty="0">
                <a:solidFill>
                  <a:srgbClr val="585858"/>
                </a:solidFill>
                <a:latin typeface="Calibri"/>
                <a:cs typeface="Calibri"/>
              </a:rPr>
              <a:t>an</a:t>
            </a:r>
            <a:endParaRPr sz="818">
              <a:solidFill>
                <a:prstClr val="black"/>
              </a:solidFill>
              <a:latin typeface="Calibri"/>
              <a:cs typeface="Calibri"/>
            </a:endParaRPr>
          </a:p>
        </p:txBody>
      </p:sp>
      <p:sp>
        <p:nvSpPr>
          <p:cNvPr id="97" name="object 97"/>
          <p:cNvSpPr txBox="1"/>
          <p:nvPr/>
        </p:nvSpPr>
        <p:spPr>
          <a:xfrm>
            <a:off x="4334010" y="4465552"/>
            <a:ext cx="302635" cy="134612"/>
          </a:xfrm>
          <a:prstGeom prst="rect">
            <a:avLst/>
          </a:prstGeom>
        </p:spPr>
        <p:txBody>
          <a:bodyPr vert="horz" wrap="square" lIns="0" tIns="8659" rIns="0" bIns="0" rtlCol="0">
            <a:spAutoFit/>
          </a:bodyPr>
          <a:lstStyle/>
          <a:p>
            <a:pPr marL="8659" defTabSz="623438">
              <a:spcBef>
                <a:spcPts val="68"/>
              </a:spcBef>
            </a:pPr>
            <a:r>
              <a:rPr sz="818" spc="65" dirty="0">
                <a:solidFill>
                  <a:srgbClr val="585858"/>
                </a:solidFill>
                <a:latin typeface="Calibri"/>
                <a:cs typeface="Calibri"/>
              </a:rPr>
              <a:t>S</a:t>
            </a:r>
            <a:r>
              <a:rPr sz="818" spc="20" dirty="0">
                <a:solidFill>
                  <a:srgbClr val="585858"/>
                </a:solidFill>
                <a:latin typeface="Calibri"/>
                <a:cs typeface="Calibri"/>
              </a:rPr>
              <a:t>e</a:t>
            </a:r>
            <a:r>
              <a:rPr sz="818" spc="37" dirty="0">
                <a:solidFill>
                  <a:srgbClr val="585858"/>
                </a:solidFill>
                <a:latin typeface="Calibri"/>
                <a:cs typeface="Calibri"/>
              </a:rPr>
              <a:t>d</a:t>
            </a:r>
            <a:r>
              <a:rPr sz="818" spc="51" dirty="0">
                <a:solidFill>
                  <a:srgbClr val="585858"/>
                </a:solidFill>
                <a:latin typeface="Calibri"/>
                <a:cs typeface="Calibri"/>
              </a:rPr>
              <a:t>a</a:t>
            </a:r>
            <a:r>
              <a:rPr sz="818" spc="24" dirty="0">
                <a:solidFill>
                  <a:srgbClr val="585858"/>
                </a:solidFill>
                <a:latin typeface="Calibri"/>
                <a:cs typeface="Calibri"/>
              </a:rPr>
              <a:t>n</a:t>
            </a:r>
            <a:endParaRPr sz="818">
              <a:solidFill>
                <a:prstClr val="black"/>
              </a:solidFill>
              <a:latin typeface="Calibri"/>
              <a:cs typeface="Calibri"/>
            </a:endParaRPr>
          </a:p>
        </p:txBody>
      </p:sp>
      <p:sp>
        <p:nvSpPr>
          <p:cNvPr id="98" name="object 98"/>
          <p:cNvSpPr txBox="1"/>
          <p:nvPr/>
        </p:nvSpPr>
        <p:spPr>
          <a:xfrm>
            <a:off x="4140531" y="4085453"/>
            <a:ext cx="495300" cy="134612"/>
          </a:xfrm>
          <a:prstGeom prst="rect">
            <a:avLst/>
          </a:prstGeom>
        </p:spPr>
        <p:txBody>
          <a:bodyPr vert="horz" wrap="square" lIns="0" tIns="8659" rIns="0" bIns="0" rtlCol="0">
            <a:spAutoFit/>
          </a:bodyPr>
          <a:lstStyle/>
          <a:p>
            <a:pPr marL="8659" defTabSz="623438">
              <a:spcBef>
                <a:spcPts val="68"/>
              </a:spcBef>
            </a:pPr>
            <a:r>
              <a:rPr sz="818" spc="41" dirty="0">
                <a:solidFill>
                  <a:srgbClr val="585858"/>
                </a:solidFill>
                <a:latin typeface="Calibri"/>
                <a:cs typeface="Calibri"/>
              </a:rPr>
              <a:t>Sedan</a:t>
            </a:r>
            <a:r>
              <a:rPr sz="818" spc="-34" dirty="0">
                <a:solidFill>
                  <a:srgbClr val="585858"/>
                </a:solidFill>
                <a:latin typeface="Calibri"/>
                <a:cs typeface="Calibri"/>
              </a:rPr>
              <a:t> </a:t>
            </a:r>
            <a:r>
              <a:rPr sz="818" spc="31" dirty="0">
                <a:solidFill>
                  <a:srgbClr val="585858"/>
                </a:solidFill>
                <a:latin typeface="Calibri"/>
                <a:cs typeface="Calibri"/>
              </a:rPr>
              <a:t>Full</a:t>
            </a:r>
            <a:endParaRPr sz="818">
              <a:solidFill>
                <a:prstClr val="black"/>
              </a:solidFill>
              <a:latin typeface="Calibri"/>
              <a:cs typeface="Calibri"/>
            </a:endParaRPr>
          </a:p>
        </p:txBody>
      </p:sp>
      <p:sp>
        <p:nvSpPr>
          <p:cNvPr id="99" name="object 99"/>
          <p:cNvSpPr txBox="1"/>
          <p:nvPr/>
        </p:nvSpPr>
        <p:spPr>
          <a:xfrm>
            <a:off x="4429607" y="3705354"/>
            <a:ext cx="205653" cy="134612"/>
          </a:xfrm>
          <a:prstGeom prst="rect">
            <a:avLst/>
          </a:prstGeom>
        </p:spPr>
        <p:txBody>
          <a:bodyPr vert="horz" wrap="square" lIns="0" tIns="8659" rIns="0" bIns="0" rtlCol="0">
            <a:spAutoFit/>
          </a:bodyPr>
          <a:lstStyle/>
          <a:p>
            <a:pPr marL="8659" defTabSz="623438">
              <a:spcBef>
                <a:spcPts val="68"/>
              </a:spcBef>
            </a:pPr>
            <a:r>
              <a:rPr sz="818" spc="65" dirty="0">
                <a:solidFill>
                  <a:srgbClr val="585858"/>
                </a:solidFill>
                <a:latin typeface="Calibri"/>
                <a:cs typeface="Calibri"/>
              </a:rPr>
              <a:t>S</a:t>
            </a:r>
            <a:r>
              <a:rPr sz="818" spc="20" dirty="0">
                <a:solidFill>
                  <a:srgbClr val="585858"/>
                </a:solidFill>
                <a:latin typeface="Calibri"/>
                <a:cs typeface="Calibri"/>
              </a:rPr>
              <a:t>UV</a:t>
            </a:r>
            <a:endParaRPr sz="818">
              <a:solidFill>
                <a:prstClr val="black"/>
              </a:solidFill>
              <a:latin typeface="Calibri"/>
              <a:cs typeface="Calibri"/>
            </a:endParaRPr>
          </a:p>
        </p:txBody>
      </p:sp>
      <p:sp>
        <p:nvSpPr>
          <p:cNvPr id="100" name="object 100"/>
          <p:cNvSpPr txBox="1"/>
          <p:nvPr/>
        </p:nvSpPr>
        <p:spPr>
          <a:xfrm>
            <a:off x="4362481" y="3325254"/>
            <a:ext cx="269731" cy="134612"/>
          </a:xfrm>
          <a:prstGeom prst="rect">
            <a:avLst/>
          </a:prstGeom>
        </p:spPr>
        <p:txBody>
          <a:bodyPr vert="horz" wrap="square" lIns="0" tIns="8659" rIns="0" bIns="0" rtlCol="0">
            <a:spAutoFit/>
          </a:bodyPr>
          <a:lstStyle/>
          <a:p>
            <a:pPr marL="8659" defTabSz="623438">
              <a:spcBef>
                <a:spcPts val="68"/>
              </a:spcBef>
            </a:pPr>
            <a:r>
              <a:rPr sz="818" spc="44" dirty="0">
                <a:solidFill>
                  <a:srgbClr val="585858"/>
                </a:solidFill>
                <a:latin typeface="Calibri"/>
                <a:cs typeface="Calibri"/>
              </a:rPr>
              <a:t>Tr</a:t>
            </a:r>
            <a:r>
              <a:rPr sz="818" spc="24" dirty="0">
                <a:solidFill>
                  <a:srgbClr val="585858"/>
                </a:solidFill>
                <a:latin typeface="Calibri"/>
                <a:cs typeface="Calibri"/>
              </a:rPr>
              <a:t>u</a:t>
            </a:r>
            <a:r>
              <a:rPr sz="818" spc="20" dirty="0">
                <a:solidFill>
                  <a:srgbClr val="585858"/>
                </a:solidFill>
                <a:latin typeface="Calibri"/>
                <a:cs typeface="Calibri"/>
              </a:rPr>
              <a:t>c</a:t>
            </a:r>
            <a:r>
              <a:rPr sz="818" spc="10" dirty="0">
                <a:solidFill>
                  <a:srgbClr val="585858"/>
                </a:solidFill>
                <a:latin typeface="Calibri"/>
                <a:cs typeface="Calibri"/>
              </a:rPr>
              <a:t>k</a:t>
            </a:r>
            <a:endParaRPr sz="818">
              <a:solidFill>
                <a:prstClr val="black"/>
              </a:solidFill>
              <a:latin typeface="Calibri"/>
              <a:cs typeface="Calibri"/>
            </a:endParaRPr>
          </a:p>
        </p:txBody>
      </p:sp>
      <p:sp>
        <p:nvSpPr>
          <p:cNvPr id="101" name="object 101"/>
          <p:cNvSpPr txBox="1"/>
          <p:nvPr/>
        </p:nvSpPr>
        <p:spPr>
          <a:xfrm>
            <a:off x="5087938" y="2656857"/>
            <a:ext cx="1868199" cy="450380"/>
          </a:xfrm>
          <a:prstGeom prst="rect">
            <a:avLst/>
          </a:prstGeom>
        </p:spPr>
        <p:txBody>
          <a:bodyPr vert="horz" wrap="square" lIns="0" tIns="9525" rIns="0" bIns="0" rtlCol="0">
            <a:spAutoFit/>
          </a:bodyPr>
          <a:lstStyle/>
          <a:p>
            <a:pPr marL="8659" defTabSz="623438">
              <a:spcBef>
                <a:spcPts val="75"/>
              </a:spcBef>
              <a:tabLst>
                <a:tab pos="580144" algn="l"/>
                <a:tab pos="1091016" algn="l"/>
                <a:tab pos="1662934" algn="l"/>
              </a:tabLst>
            </a:pPr>
            <a:r>
              <a:rPr sz="852" spc="24" dirty="0">
                <a:solidFill>
                  <a:srgbClr val="585858"/>
                </a:solidFill>
                <a:latin typeface="Calibri"/>
                <a:cs typeface="Calibri"/>
              </a:rPr>
              <a:t>0.05	</a:t>
            </a:r>
            <a:r>
              <a:rPr sz="852" spc="20" dirty="0">
                <a:solidFill>
                  <a:srgbClr val="585858"/>
                </a:solidFill>
                <a:latin typeface="Calibri"/>
                <a:cs typeface="Calibri"/>
              </a:rPr>
              <a:t>0.1	</a:t>
            </a:r>
            <a:r>
              <a:rPr sz="852" spc="24" dirty="0">
                <a:solidFill>
                  <a:srgbClr val="585858"/>
                </a:solidFill>
                <a:latin typeface="Calibri"/>
                <a:cs typeface="Calibri"/>
              </a:rPr>
              <a:t>0.15	</a:t>
            </a:r>
            <a:r>
              <a:rPr sz="852" spc="20" dirty="0">
                <a:solidFill>
                  <a:srgbClr val="585858"/>
                </a:solidFill>
                <a:latin typeface="Calibri"/>
                <a:cs typeface="Calibri"/>
              </a:rPr>
              <a:t>0.2</a:t>
            </a:r>
            <a:endParaRPr sz="852">
              <a:solidFill>
                <a:prstClr val="black"/>
              </a:solidFill>
              <a:latin typeface="Calibri"/>
              <a:cs typeface="Calibri"/>
            </a:endParaRPr>
          </a:p>
          <a:p>
            <a:pPr defTabSz="623438">
              <a:spcBef>
                <a:spcPts val="34"/>
              </a:spcBef>
            </a:pPr>
            <a:endParaRPr sz="1057">
              <a:solidFill>
                <a:prstClr val="black"/>
              </a:solidFill>
              <a:latin typeface="Times New Roman"/>
              <a:cs typeface="Times New Roman"/>
            </a:endParaRPr>
          </a:p>
          <a:p>
            <a:pPr marL="156725" defTabSz="623438"/>
            <a:r>
              <a:rPr sz="955" b="1" spc="-65" dirty="0">
                <a:solidFill>
                  <a:srgbClr val="585858"/>
                </a:solidFill>
                <a:latin typeface="Century Gothic"/>
                <a:cs typeface="Century Gothic"/>
              </a:rPr>
              <a:t>Carbon</a:t>
            </a:r>
            <a:r>
              <a:rPr sz="955" b="1" spc="-95" dirty="0">
                <a:solidFill>
                  <a:srgbClr val="585858"/>
                </a:solidFill>
                <a:latin typeface="Century Gothic"/>
                <a:cs typeface="Century Gothic"/>
              </a:rPr>
              <a:t> </a:t>
            </a:r>
            <a:r>
              <a:rPr sz="955" b="1" spc="3" dirty="0">
                <a:solidFill>
                  <a:srgbClr val="585858"/>
                </a:solidFill>
                <a:latin typeface="Century Gothic"/>
                <a:cs typeface="Century Gothic"/>
              </a:rPr>
              <a:t>Footprint</a:t>
            </a:r>
            <a:r>
              <a:rPr sz="955" b="1" spc="-92" dirty="0">
                <a:solidFill>
                  <a:srgbClr val="585858"/>
                </a:solidFill>
                <a:latin typeface="Century Gothic"/>
                <a:cs typeface="Century Gothic"/>
              </a:rPr>
              <a:t> </a:t>
            </a:r>
            <a:r>
              <a:rPr sz="955" b="1" spc="7" dirty="0">
                <a:solidFill>
                  <a:srgbClr val="585858"/>
                </a:solidFill>
                <a:latin typeface="Century Gothic"/>
                <a:cs typeface="Century Gothic"/>
              </a:rPr>
              <a:t>in</a:t>
            </a:r>
            <a:r>
              <a:rPr sz="955" b="1" spc="-78" dirty="0">
                <a:solidFill>
                  <a:srgbClr val="585858"/>
                </a:solidFill>
                <a:latin typeface="Century Gothic"/>
                <a:cs typeface="Century Gothic"/>
              </a:rPr>
              <a:t> </a:t>
            </a:r>
            <a:r>
              <a:rPr sz="955" b="1" spc="-34" dirty="0">
                <a:solidFill>
                  <a:srgbClr val="585858"/>
                </a:solidFill>
                <a:latin typeface="Century Gothic"/>
                <a:cs typeface="Century Gothic"/>
              </a:rPr>
              <a:t>Metric</a:t>
            </a:r>
            <a:r>
              <a:rPr sz="955" b="1" spc="-123" dirty="0">
                <a:solidFill>
                  <a:srgbClr val="585858"/>
                </a:solidFill>
                <a:latin typeface="Century Gothic"/>
                <a:cs typeface="Century Gothic"/>
              </a:rPr>
              <a:t> </a:t>
            </a:r>
            <a:r>
              <a:rPr sz="955" b="1" spc="-7" dirty="0">
                <a:solidFill>
                  <a:srgbClr val="585858"/>
                </a:solidFill>
                <a:latin typeface="Century Gothic"/>
                <a:cs typeface="Century Gothic"/>
              </a:rPr>
              <a:t>Tons</a:t>
            </a:r>
            <a:endParaRPr sz="955">
              <a:solidFill>
                <a:prstClr val="black"/>
              </a:solidFill>
              <a:latin typeface="Century Gothic"/>
              <a:cs typeface="Century Gothic"/>
            </a:endParaRPr>
          </a:p>
        </p:txBody>
      </p:sp>
      <p:sp>
        <p:nvSpPr>
          <p:cNvPr id="102" name="object 102"/>
          <p:cNvSpPr/>
          <p:nvPr/>
        </p:nvSpPr>
        <p:spPr>
          <a:xfrm>
            <a:off x="7549350" y="4126394"/>
            <a:ext cx="58449" cy="57150"/>
          </a:xfrm>
          <a:custGeom>
            <a:avLst/>
            <a:gdLst/>
            <a:ahLst/>
            <a:cxnLst/>
            <a:rect l="l" t="t" r="r" b="b"/>
            <a:pathLst>
              <a:path w="85725" h="83820">
                <a:moveTo>
                  <a:pt x="0" y="0"/>
                </a:moveTo>
                <a:lnTo>
                  <a:pt x="85344" y="0"/>
                </a:lnTo>
                <a:lnTo>
                  <a:pt x="85344" y="83820"/>
                </a:lnTo>
                <a:lnTo>
                  <a:pt x="0" y="83820"/>
                </a:lnTo>
                <a:lnTo>
                  <a:pt x="0"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103" name="object 103"/>
          <p:cNvSpPr/>
          <p:nvPr/>
        </p:nvSpPr>
        <p:spPr>
          <a:xfrm>
            <a:off x="7549350" y="4305118"/>
            <a:ext cx="58449" cy="58449"/>
          </a:xfrm>
          <a:custGeom>
            <a:avLst/>
            <a:gdLst/>
            <a:ahLst/>
            <a:cxnLst/>
            <a:rect l="l" t="t" r="r" b="b"/>
            <a:pathLst>
              <a:path w="85725" h="85725">
                <a:moveTo>
                  <a:pt x="0" y="0"/>
                </a:moveTo>
                <a:lnTo>
                  <a:pt x="85344" y="0"/>
                </a:lnTo>
                <a:lnTo>
                  <a:pt x="85344" y="85344"/>
                </a:lnTo>
                <a:lnTo>
                  <a:pt x="0" y="85344"/>
                </a:lnTo>
                <a:lnTo>
                  <a:pt x="0"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104" name="object 104"/>
          <p:cNvSpPr txBox="1"/>
          <p:nvPr/>
        </p:nvSpPr>
        <p:spPr>
          <a:xfrm>
            <a:off x="7624250" y="4019936"/>
            <a:ext cx="397885" cy="366860"/>
          </a:xfrm>
          <a:prstGeom prst="rect">
            <a:avLst/>
          </a:prstGeom>
        </p:spPr>
        <p:txBody>
          <a:bodyPr vert="horz" wrap="square" lIns="0" tIns="63211" rIns="0" bIns="0" rtlCol="0">
            <a:spAutoFit/>
          </a:bodyPr>
          <a:lstStyle/>
          <a:p>
            <a:pPr marL="8659" defTabSz="623438">
              <a:spcBef>
                <a:spcPts val="498"/>
              </a:spcBef>
            </a:pPr>
            <a:r>
              <a:rPr sz="818" spc="41" dirty="0">
                <a:solidFill>
                  <a:srgbClr val="585858"/>
                </a:solidFill>
                <a:latin typeface="Calibri"/>
                <a:cs typeface="Calibri"/>
              </a:rPr>
              <a:t>2</a:t>
            </a:r>
            <a:r>
              <a:rPr sz="818" spc="31" dirty="0">
                <a:solidFill>
                  <a:srgbClr val="585858"/>
                </a:solidFill>
                <a:latin typeface="Calibri"/>
                <a:cs typeface="Calibri"/>
              </a:rPr>
              <a:t>0</a:t>
            </a:r>
            <a:r>
              <a:rPr sz="818" spc="41" dirty="0">
                <a:solidFill>
                  <a:srgbClr val="585858"/>
                </a:solidFill>
                <a:latin typeface="Calibri"/>
                <a:cs typeface="Calibri"/>
              </a:rPr>
              <a:t>1</a:t>
            </a:r>
            <a:r>
              <a:rPr sz="818" spc="31" dirty="0">
                <a:solidFill>
                  <a:srgbClr val="585858"/>
                </a:solidFill>
                <a:latin typeface="Calibri"/>
                <a:cs typeface="Calibri"/>
              </a:rPr>
              <a:t>9</a:t>
            </a:r>
            <a:r>
              <a:rPr sz="818" spc="10" dirty="0">
                <a:solidFill>
                  <a:srgbClr val="585858"/>
                </a:solidFill>
                <a:latin typeface="Calibri"/>
                <a:cs typeface="Calibri"/>
              </a:rPr>
              <a:t>-</a:t>
            </a:r>
            <a:r>
              <a:rPr sz="818" spc="41" dirty="0">
                <a:solidFill>
                  <a:srgbClr val="585858"/>
                </a:solidFill>
                <a:latin typeface="Calibri"/>
                <a:cs typeface="Calibri"/>
              </a:rPr>
              <a:t>20</a:t>
            </a:r>
            <a:endParaRPr sz="818">
              <a:solidFill>
                <a:prstClr val="black"/>
              </a:solidFill>
              <a:latin typeface="Calibri"/>
              <a:cs typeface="Calibri"/>
            </a:endParaRPr>
          </a:p>
          <a:p>
            <a:pPr marL="8659" defTabSz="623438">
              <a:spcBef>
                <a:spcPts val="433"/>
              </a:spcBef>
            </a:pPr>
            <a:r>
              <a:rPr sz="818" spc="41" dirty="0">
                <a:solidFill>
                  <a:srgbClr val="585858"/>
                </a:solidFill>
                <a:latin typeface="Calibri"/>
                <a:cs typeface="Calibri"/>
              </a:rPr>
              <a:t>2</a:t>
            </a:r>
            <a:r>
              <a:rPr sz="818" spc="31" dirty="0">
                <a:solidFill>
                  <a:srgbClr val="585858"/>
                </a:solidFill>
                <a:latin typeface="Calibri"/>
                <a:cs typeface="Calibri"/>
              </a:rPr>
              <a:t>0</a:t>
            </a:r>
            <a:r>
              <a:rPr sz="818" spc="41" dirty="0">
                <a:solidFill>
                  <a:srgbClr val="585858"/>
                </a:solidFill>
                <a:latin typeface="Calibri"/>
                <a:cs typeface="Calibri"/>
              </a:rPr>
              <a:t>1</a:t>
            </a:r>
            <a:r>
              <a:rPr sz="818" spc="31" dirty="0">
                <a:solidFill>
                  <a:srgbClr val="585858"/>
                </a:solidFill>
                <a:latin typeface="Calibri"/>
                <a:cs typeface="Calibri"/>
              </a:rPr>
              <a:t>8</a:t>
            </a:r>
            <a:r>
              <a:rPr sz="818" spc="10" dirty="0">
                <a:solidFill>
                  <a:srgbClr val="585858"/>
                </a:solidFill>
                <a:latin typeface="Calibri"/>
                <a:cs typeface="Calibri"/>
              </a:rPr>
              <a:t>-</a:t>
            </a:r>
            <a:r>
              <a:rPr sz="818" spc="41" dirty="0">
                <a:solidFill>
                  <a:srgbClr val="585858"/>
                </a:solidFill>
                <a:latin typeface="Calibri"/>
                <a:cs typeface="Calibri"/>
              </a:rPr>
              <a:t>19</a:t>
            </a:r>
            <a:endParaRPr sz="818">
              <a:solidFill>
                <a:prstClr val="black"/>
              </a:solidFill>
              <a:latin typeface="Calibri"/>
              <a:cs typeface="Calibri"/>
            </a:endParaRPr>
          </a:p>
        </p:txBody>
      </p:sp>
      <p:sp>
        <p:nvSpPr>
          <p:cNvPr id="108" name="object 108"/>
          <p:cNvSpPr txBox="1"/>
          <p:nvPr/>
        </p:nvSpPr>
        <p:spPr>
          <a:xfrm>
            <a:off x="3946216" y="6442103"/>
            <a:ext cx="4299672" cy="265598"/>
          </a:xfrm>
          <a:prstGeom prst="rect">
            <a:avLst/>
          </a:prstGeom>
        </p:spPr>
        <p:txBody>
          <a:bodyPr vert="horz" wrap="square" lIns="0" tIns="4330" rIns="0" bIns="0" rtlCol="0">
            <a:spAutoFit/>
          </a:bodyPr>
          <a:lstStyle/>
          <a:p>
            <a:pPr algn="ctr" defTabSz="623438">
              <a:spcBef>
                <a:spcPts val="34"/>
              </a:spcBef>
            </a:pPr>
            <a:r>
              <a:rPr sz="682" i="1" spc="-20" dirty="0">
                <a:solidFill>
                  <a:srgbClr val="231F20"/>
                </a:solidFill>
                <a:latin typeface="Calibri"/>
                <a:cs typeface="Calibri"/>
              </a:rPr>
              <a:t>*Note</a:t>
            </a:r>
            <a:r>
              <a:rPr sz="682" i="1" spc="-27" dirty="0">
                <a:solidFill>
                  <a:srgbClr val="231F20"/>
                </a:solidFill>
                <a:latin typeface="Calibri"/>
                <a:cs typeface="Calibri"/>
              </a:rPr>
              <a:t> </a:t>
            </a:r>
            <a:r>
              <a:rPr sz="682" i="1" spc="-3" dirty="0">
                <a:solidFill>
                  <a:srgbClr val="231F20"/>
                </a:solidFill>
                <a:latin typeface="Calibri"/>
                <a:cs typeface="Calibri"/>
              </a:rPr>
              <a:t>that</a:t>
            </a:r>
            <a:r>
              <a:rPr sz="682" i="1" spc="-27" dirty="0">
                <a:solidFill>
                  <a:srgbClr val="231F20"/>
                </a:solidFill>
                <a:latin typeface="Calibri"/>
                <a:cs typeface="Calibri"/>
              </a:rPr>
              <a:t> </a:t>
            </a:r>
            <a:r>
              <a:rPr sz="682" i="1" spc="-7" dirty="0">
                <a:solidFill>
                  <a:srgbClr val="231F20"/>
                </a:solidFill>
                <a:latin typeface="Calibri"/>
                <a:cs typeface="Calibri"/>
              </a:rPr>
              <a:t>the</a:t>
            </a:r>
            <a:r>
              <a:rPr sz="682" i="1" spc="-27" dirty="0">
                <a:solidFill>
                  <a:srgbClr val="231F20"/>
                </a:solidFill>
                <a:latin typeface="Calibri"/>
                <a:cs typeface="Calibri"/>
              </a:rPr>
              <a:t> </a:t>
            </a:r>
            <a:r>
              <a:rPr sz="682" i="1" spc="-3" dirty="0">
                <a:solidFill>
                  <a:srgbClr val="231F20"/>
                </a:solidFill>
                <a:latin typeface="Calibri"/>
                <a:cs typeface="Calibri"/>
              </a:rPr>
              <a:t>numbers</a:t>
            </a:r>
            <a:r>
              <a:rPr sz="682" i="1" spc="-24" dirty="0">
                <a:solidFill>
                  <a:srgbClr val="231F20"/>
                </a:solidFill>
                <a:latin typeface="Calibri"/>
                <a:cs typeface="Calibri"/>
              </a:rPr>
              <a:t> </a:t>
            </a:r>
            <a:r>
              <a:rPr sz="682" i="1" spc="-3" dirty="0">
                <a:solidFill>
                  <a:srgbClr val="231F20"/>
                </a:solidFill>
                <a:latin typeface="Calibri"/>
                <a:cs typeface="Calibri"/>
              </a:rPr>
              <a:t>provided</a:t>
            </a:r>
            <a:r>
              <a:rPr sz="682" i="1" spc="-27" dirty="0">
                <a:solidFill>
                  <a:srgbClr val="231F20"/>
                </a:solidFill>
                <a:latin typeface="Calibri"/>
                <a:cs typeface="Calibri"/>
              </a:rPr>
              <a:t> </a:t>
            </a:r>
            <a:r>
              <a:rPr sz="682" i="1" spc="7" dirty="0">
                <a:solidFill>
                  <a:srgbClr val="231F20"/>
                </a:solidFill>
                <a:latin typeface="Calibri"/>
                <a:cs typeface="Calibri"/>
              </a:rPr>
              <a:t>on</a:t>
            </a:r>
            <a:r>
              <a:rPr sz="682" i="1" spc="-27" dirty="0">
                <a:solidFill>
                  <a:srgbClr val="231F20"/>
                </a:solidFill>
                <a:latin typeface="Calibri"/>
                <a:cs typeface="Calibri"/>
              </a:rPr>
              <a:t> </a:t>
            </a:r>
            <a:r>
              <a:rPr sz="682" i="1" spc="-7" dirty="0">
                <a:solidFill>
                  <a:srgbClr val="231F20"/>
                </a:solidFill>
                <a:latin typeface="Calibri"/>
                <a:cs typeface="Calibri"/>
              </a:rPr>
              <a:t>last</a:t>
            </a:r>
            <a:r>
              <a:rPr sz="682" i="1" spc="-24" dirty="0">
                <a:solidFill>
                  <a:srgbClr val="231F20"/>
                </a:solidFill>
                <a:latin typeface="Calibri"/>
                <a:cs typeface="Calibri"/>
              </a:rPr>
              <a:t> </a:t>
            </a:r>
            <a:r>
              <a:rPr sz="682" i="1" spc="-20" dirty="0">
                <a:solidFill>
                  <a:srgbClr val="231F20"/>
                </a:solidFill>
                <a:latin typeface="Calibri"/>
                <a:cs typeface="Calibri"/>
              </a:rPr>
              <a:t>year’s</a:t>
            </a:r>
            <a:r>
              <a:rPr sz="682" i="1" spc="-27" dirty="0">
                <a:solidFill>
                  <a:srgbClr val="231F20"/>
                </a:solidFill>
                <a:latin typeface="Calibri"/>
                <a:cs typeface="Calibri"/>
              </a:rPr>
              <a:t> </a:t>
            </a:r>
            <a:r>
              <a:rPr sz="682" i="1" spc="-10" dirty="0">
                <a:solidFill>
                  <a:srgbClr val="231F20"/>
                </a:solidFill>
                <a:latin typeface="Calibri"/>
                <a:cs typeface="Calibri"/>
              </a:rPr>
              <a:t>report</a:t>
            </a:r>
            <a:r>
              <a:rPr sz="682" i="1" spc="-27" dirty="0">
                <a:solidFill>
                  <a:srgbClr val="231F20"/>
                </a:solidFill>
                <a:latin typeface="Calibri"/>
                <a:cs typeface="Calibri"/>
              </a:rPr>
              <a:t> </a:t>
            </a:r>
            <a:r>
              <a:rPr sz="682" i="1" dirty="0">
                <a:solidFill>
                  <a:srgbClr val="231F20"/>
                </a:solidFill>
                <a:latin typeface="Calibri"/>
                <a:cs typeface="Calibri"/>
              </a:rPr>
              <a:t>have</a:t>
            </a:r>
            <a:r>
              <a:rPr sz="682" i="1" spc="-24" dirty="0">
                <a:solidFill>
                  <a:srgbClr val="231F20"/>
                </a:solidFill>
                <a:latin typeface="Calibri"/>
                <a:cs typeface="Calibri"/>
              </a:rPr>
              <a:t> </a:t>
            </a:r>
            <a:r>
              <a:rPr sz="682" i="1" spc="-3" dirty="0">
                <a:solidFill>
                  <a:srgbClr val="231F20"/>
                </a:solidFill>
                <a:latin typeface="Calibri"/>
                <a:cs typeface="Calibri"/>
              </a:rPr>
              <a:t>been</a:t>
            </a:r>
            <a:r>
              <a:rPr sz="682" i="1" spc="-27" dirty="0">
                <a:solidFill>
                  <a:srgbClr val="231F20"/>
                </a:solidFill>
                <a:latin typeface="Calibri"/>
                <a:cs typeface="Calibri"/>
              </a:rPr>
              <a:t> </a:t>
            </a:r>
            <a:r>
              <a:rPr sz="682" i="1" spc="-10" dirty="0">
                <a:solidFill>
                  <a:srgbClr val="231F20"/>
                </a:solidFill>
                <a:latin typeface="Calibri"/>
                <a:cs typeface="Calibri"/>
              </a:rPr>
              <a:t>corrected</a:t>
            </a:r>
            <a:r>
              <a:rPr sz="682" i="1" spc="-27" dirty="0">
                <a:solidFill>
                  <a:srgbClr val="231F20"/>
                </a:solidFill>
                <a:latin typeface="Calibri"/>
                <a:cs typeface="Calibri"/>
              </a:rPr>
              <a:t> </a:t>
            </a:r>
            <a:r>
              <a:rPr sz="682" i="1" spc="-10" dirty="0">
                <a:solidFill>
                  <a:srgbClr val="231F20"/>
                </a:solidFill>
                <a:latin typeface="Calibri"/>
                <a:cs typeface="Calibri"/>
              </a:rPr>
              <a:t>for</a:t>
            </a:r>
            <a:r>
              <a:rPr sz="682" i="1" spc="-24" dirty="0">
                <a:solidFill>
                  <a:srgbClr val="231F20"/>
                </a:solidFill>
                <a:latin typeface="Calibri"/>
                <a:cs typeface="Calibri"/>
              </a:rPr>
              <a:t> </a:t>
            </a:r>
            <a:r>
              <a:rPr sz="682" i="1" spc="-3" dirty="0">
                <a:solidFill>
                  <a:srgbClr val="231F20"/>
                </a:solidFill>
                <a:latin typeface="Calibri"/>
                <a:cs typeface="Calibri"/>
              </a:rPr>
              <a:t>this</a:t>
            </a:r>
            <a:r>
              <a:rPr sz="682" i="1" spc="-27" dirty="0">
                <a:solidFill>
                  <a:srgbClr val="231F20"/>
                </a:solidFill>
                <a:latin typeface="Calibri"/>
                <a:cs typeface="Calibri"/>
              </a:rPr>
              <a:t> </a:t>
            </a:r>
            <a:r>
              <a:rPr sz="682" i="1" spc="-10" dirty="0">
                <a:solidFill>
                  <a:srgbClr val="231F20"/>
                </a:solidFill>
                <a:latin typeface="Calibri"/>
                <a:cs typeface="Calibri"/>
              </a:rPr>
              <a:t>year</a:t>
            </a:r>
            <a:r>
              <a:rPr sz="682" i="1" spc="-27" dirty="0">
                <a:solidFill>
                  <a:srgbClr val="231F20"/>
                </a:solidFill>
                <a:latin typeface="Calibri"/>
                <a:cs typeface="Calibri"/>
              </a:rPr>
              <a:t> </a:t>
            </a:r>
            <a:r>
              <a:rPr sz="682" i="1" spc="-3" dirty="0">
                <a:solidFill>
                  <a:srgbClr val="231F20"/>
                </a:solidFill>
                <a:latin typeface="Calibri"/>
                <a:cs typeface="Calibri"/>
              </a:rPr>
              <a:t>as</a:t>
            </a:r>
            <a:r>
              <a:rPr sz="682" i="1" spc="-24" dirty="0">
                <a:solidFill>
                  <a:srgbClr val="231F20"/>
                </a:solidFill>
                <a:latin typeface="Calibri"/>
                <a:cs typeface="Calibri"/>
              </a:rPr>
              <a:t> </a:t>
            </a:r>
            <a:r>
              <a:rPr sz="682" i="1" spc="-17" dirty="0">
                <a:solidFill>
                  <a:srgbClr val="231F20"/>
                </a:solidFill>
                <a:latin typeface="Calibri"/>
                <a:cs typeface="Calibri"/>
              </a:rPr>
              <a:t>we</a:t>
            </a:r>
            <a:r>
              <a:rPr sz="682" i="1" spc="-27" dirty="0">
                <a:solidFill>
                  <a:srgbClr val="231F20"/>
                </a:solidFill>
                <a:latin typeface="Calibri"/>
                <a:cs typeface="Calibri"/>
              </a:rPr>
              <a:t> </a:t>
            </a:r>
            <a:r>
              <a:rPr sz="682" i="1" spc="3" dirty="0">
                <a:solidFill>
                  <a:srgbClr val="231F20"/>
                </a:solidFill>
                <a:latin typeface="Calibri"/>
                <a:cs typeface="Calibri"/>
              </a:rPr>
              <a:t>found</a:t>
            </a:r>
            <a:r>
              <a:rPr sz="682" i="1" spc="-27" dirty="0">
                <a:solidFill>
                  <a:srgbClr val="231F20"/>
                </a:solidFill>
                <a:latin typeface="Calibri"/>
                <a:cs typeface="Calibri"/>
              </a:rPr>
              <a:t> </a:t>
            </a:r>
            <a:r>
              <a:rPr sz="682" i="1" spc="3" dirty="0">
                <a:solidFill>
                  <a:srgbClr val="231F20"/>
                </a:solidFill>
                <a:latin typeface="Calibri"/>
                <a:cs typeface="Calibri"/>
              </a:rPr>
              <a:t>a</a:t>
            </a:r>
            <a:r>
              <a:rPr sz="682" i="1" spc="-24" dirty="0">
                <a:solidFill>
                  <a:srgbClr val="231F20"/>
                </a:solidFill>
                <a:latin typeface="Calibri"/>
                <a:cs typeface="Calibri"/>
              </a:rPr>
              <a:t> </a:t>
            </a:r>
            <a:r>
              <a:rPr sz="682" i="1" spc="-3" dirty="0">
                <a:solidFill>
                  <a:srgbClr val="231F20"/>
                </a:solidFill>
                <a:latin typeface="Calibri"/>
                <a:cs typeface="Calibri"/>
              </a:rPr>
              <a:t>discrepancy</a:t>
            </a:r>
            <a:r>
              <a:rPr sz="682" i="1" spc="-27" dirty="0">
                <a:solidFill>
                  <a:srgbClr val="231F20"/>
                </a:solidFill>
                <a:latin typeface="Calibri"/>
                <a:cs typeface="Calibri"/>
              </a:rPr>
              <a:t> </a:t>
            </a:r>
            <a:r>
              <a:rPr sz="682" i="1" spc="3" dirty="0">
                <a:solidFill>
                  <a:srgbClr val="231F20"/>
                </a:solidFill>
                <a:latin typeface="Calibri"/>
                <a:cs typeface="Calibri"/>
              </a:rPr>
              <a:t>in</a:t>
            </a:r>
            <a:r>
              <a:rPr sz="682" i="1" spc="-27" dirty="0">
                <a:solidFill>
                  <a:srgbClr val="231F20"/>
                </a:solidFill>
                <a:latin typeface="Calibri"/>
                <a:cs typeface="Calibri"/>
              </a:rPr>
              <a:t> </a:t>
            </a:r>
            <a:r>
              <a:rPr sz="682" i="1" spc="-7" dirty="0">
                <a:solidFill>
                  <a:srgbClr val="231F20"/>
                </a:solidFill>
                <a:latin typeface="Calibri"/>
                <a:cs typeface="Calibri"/>
              </a:rPr>
              <a:t>the</a:t>
            </a:r>
            <a:r>
              <a:rPr sz="682" i="1" spc="-24" dirty="0">
                <a:solidFill>
                  <a:srgbClr val="231F20"/>
                </a:solidFill>
                <a:latin typeface="Calibri"/>
                <a:cs typeface="Calibri"/>
              </a:rPr>
              <a:t> </a:t>
            </a:r>
            <a:r>
              <a:rPr sz="682" i="1" spc="-7" dirty="0">
                <a:solidFill>
                  <a:srgbClr val="231F20"/>
                </a:solidFill>
                <a:latin typeface="Calibri"/>
                <a:cs typeface="Calibri"/>
              </a:rPr>
              <a:t>data.</a:t>
            </a:r>
            <a:endParaRPr sz="682">
              <a:solidFill>
                <a:prstClr val="black"/>
              </a:solidFill>
              <a:latin typeface="Calibri"/>
              <a:cs typeface="Calibri"/>
            </a:endParaRPr>
          </a:p>
          <a:p>
            <a:pPr algn="ctr" defTabSz="623438">
              <a:spcBef>
                <a:spcPts val="409"/>
              </a:spcBef>
            </a:pPr>
            <a:r>
              <a:rPr sz="682" spc="3" dirty="0">
                <a:solidFill>
                  <a:srgbClr val="231F20"/>
                </a:solidFill>
                <a:latin typeface="Calibri"/>
                <a:cs typeface="Calibri"/>
              </a:rPr>
              <a:t>10</a:t>
            </a:r>
            <a:endParaRPr sz="682">
              <a:solidFill>
                <a:prstClr val="black"/>
              </a:solidFill>
              <a:latin typeface="Calibri"/>
              <a:cs typeface="Calibri"/>
            </a:endParaRPr>
          </a:p>
        </p:txBody>
      </p:sp>
      <p:sp>
        <p:nvSpPr>
          <p:cNvPr id="105" name="object 105"/>
          <p:cNvSpPr txBox="1"/>
          <p:nvPr/>
        </p:nvSpPr>
        <p:spPr>
          <a:xfrm>
            <a:off x="4896480" y="264102"/>
            <a:ext cx="2430607" cy="490863"/>
          </a:xfrm>
          <a:prstGeom prst="rect">
            <a:avLst/>
          </a:prstGeom>
        </p:spPr>
        <p:txBody>
          <a:bodyPr vert="horz" wrap="square" lIns="0" tIns="8659" rIns="0" bIns="0" rtlCol="0">
            <a:spAutoFit/>
          </a:bodyPr>
          <a:lstStyle/>
          <a:p>
            <a:pPr algn="ctr" defTabSz="623438">
              <a:spcBef>
                <a:spcPts val="68"/>
              </a:spcBef>
            </a:pPr>
            <a:r>
              <a:rPr sz="1227" b="1" spc="-48" dirty="0">
                <a:solidFill>
                  <a:srgbClr val="B5292D"/>
                </a:solidFill>
                <a:latin typeface="Century Gothic"/>
                <a:cs typeface="Century Gothic"/>
              </a:rPr>
              <a:t>Fiscal</a:t>
            </a:r>
            <a:r>
              <a:rPr sz="1227" b="1" spc="-150" dirty="0">
                <a:solidFill>
                  <a:srgbClr val="B5292D"/>
                </a:solidFill>
                <a:latin typeface="Century Gothic"/>
                <a:cs typeface="Century Gothic"/>
              </a:rPr>
              <a:t> </a:t>
            </a:r>
            <a:r>
              <a:rPr sz="1227" b="1" spc="-99" dirty="0">
                <a:solidFill>
                  <a:srgbClr val="B5292D"/>
                </a:solidFill>
                <a:latin typeface="Century Gothic"/>
                <a:cs typeface="Century Gothic"/>
              </a:rPr>
              <a:t>Year </a:t>
            </a:r>
            <a:r>
              <a:rPr sz="1227" b="1" spc="-20" dirty="0">
                <a:solidFill>
                  <a:srgbClr val="B5292D"/>
                </a:solidFill>
                <a:latin typeface="Century Gothic"/>
                <a:cs typeface="Century Gothic"/>
              </a:rPr>
              <a:t>2019-2020</a:t>
            </a:r>
            <a:r>
              <a:rPr sz="1227" b="1" spc="-99" dirty="0">
                <a:solidFill>
                  <a:srgbClr val="B5292D"/>
                </a:solidFill>
                <a:latin typeface="Century Gothic"/>
                <a:cs typeface="Century Gothic"/>
              </a:rPr>
              <a:t> </a:t>
            </a:r>
            <a:r>
              <a:rPr sz="1227" b="1" spc="-65" dirty="0">
                <a:solidFill>
                  <a:srgbClr val="B5292D"/>
                </a:solidFill>
                <a:latin typeface="Century Gothic"/>
                <a:cs typeface="Century Gothic"/>
              </a:rPr>
              <a:t>Cost</a:t>
            </a:r>
            <a:r>
              <a:rPr sz="1227" b="1" spc="-99" dirty="0">
                <a:solidFill>
                  <a:srgbClr val="B5292D"/>
                </a:solidFill>
                <a:latin typeface="Century Gothic"/>
                <a:cs typeface="Century Gothic"/>
              </a:rPr>
              <a:t> </a:t>
            </a:r>
            <a:r>
              <a:rPr sz="1227" b="1" spc="-24" dirty="0">
                <a:solidFill>
                  <a:srgbClr val="B5292D"/>
                </a:solidFill>
                <a:latin typeface="Century Gothic"/>
                <a:cs typeface="Century Gothic"/>
              </a:rPr>
              <a:t>Per</a:t>
            </a:r>
            <a:r>
              <a:rPr sz="1227" b="1" spc="-99" dirty="0">
                <a:solidFill>
                  <a:srgbClr val="B5292D"/>
                </a:solidFill>
                <a:latin typeface="Century Gothic"/>
                <a:cs typeface="Century Gothic"/>
              </a:rPr>
              <a:t> </a:t>
            </a:r>
            <a:r>
              <a:rPr sz="1227" b="1" spc="-31" dirty="0">
                <a:solidFill>
                  <a:srgbClr val="B5292D"/>
                </a:solidFill>
                <a:latin typeface="Century Gothic"/>
                <a:cs typeface="Century Gothic"/>
              </a:rPr>
              <a:t>Mile</a:t>
            </a:r>
            <a:endParaRPr sz="1227">
              <a:solidFill>
                <a:prstClr val="black"/>
              </a:solidFill>
              <a:latin typeface="Century Gothic"/>
              <a:cs typeface="Century Gothic"/>
            </a:endParaRPr>
          </a:p>
          <a:p>
            <a:pPr marR="25111" algn="ctr" defTabSz="623438">
              <a:spcBef>
                <a:spcPts val="1077"/>
              </a:spcBef>
            </a:pPr>
            <a:r>
              <a:rPr sz="989" b="1" spc="-41" dirty="0">
                <a:solidFill>
                  <a:srgbClr val="585858"/>
                </a:solidFill>
                <a:latin typeface="Century Gothic"/>
                <a:cs typeface="Century Gothic"/>
              </a:rPr>
              <a:t>Cost</a:t>
            </a:r>
            <a:r>
              <a:rPr sz="989" b="1" spc="-92" dirty="0">
                <a:solidFill>
                  <a:srgbClr val="585858"/>
                </a:solidFill>
                <a:latin typeface="Century Gothic"/>
                <a:cs typeface="Century Gothic"/>
              </a:rPr>
              <a:t> </a:t>
            </a:r>
            <a:r>
              <a:rPr sz="989" b="1" spc="-14" dirty="0">
                <a:solidFill>
                  <a:srgbClr val="585858"/>
                </a:solidFill>
                <a:latin typeface="Century Gothic"/>
                <a:cs typeface="Century Gothic"/>
              </a:rPr>
              <a:t>Per</a:t>
            </a:r>
            <a:r>
              <a:rPr sz="989" b="1" spc="-85" dirty="0">
                <a:solidFill>
                  <a:srgbClr val="585858"/>
                </a:solidFill>
                <a:latin typeface="Century Gothic"/>
                <a:cs typeface="Century Gothic"/>
              </a:rPr>
              <a:t> </a:t>
            </a:r>
            <a:r>
              <a:rPr sz="989" b="1" spc="-17" dirty="0">
                <a:solidFill>
                  <a:srgbClr val="585858"/>
                </a:solidFill>
                <a:latin typeface="Century Gothic"/>
                <a:cs typeface="Century Gothic"/>
              </a:rPr>
              <a:t>Mile</a:t>
            </a:r>
            <a:r>
              <a:rPr sz="989" b="1" spc="-82" dirty="0">
                <a:solidFill>
                  <a:srgbClr val="585858"/>
                </a:solidFill>
                <a:latin typeface="Century Gothic"/>
                <a:cs typeface="Century Gothic"/>
              </a:rPr>
              <a:t> </a:t>
            </a:r>
            <a:r>
              <a:rPr sz="989" b="1" spc="-92" dirty="0">
                <a:solidFill>
                  <a:srgbClr val="585858"/>
                </a:solidFill>
                <a:latin typeface="Century Gothic"/>
                <a:cs typeface="Century Gothic"/>
              </a:rPr>
              <a:t>-</a:t>
            </a:r>
            <a:r>
              <a:rPr sz="989" b="1" spc="-78" dirty="0">
                <a:solidFill>
                  <a:srgbClr val="585858"/>
                </a:solidFill>
                <a:latin typeface="Century Gothic"/>
                <a:cs typeface="Century Gothic"/>
              </a:rPr>
              <a:t> </a:t>
            </a:r>
            <a:r>
              <a:rPr sz="989" b="1" spc="-14" dirty="0">
                <a:solidFill>
                  <a:srgbClr val="585858"/>
                </a:solidFill>
                <a:latin typeface="Century Gothic"/>
                <a:cs typeface="Century Gothic"/>
              </a:rPr>
              <a:t>Per</a:t>
            </a:r>
            <a:r>
              <a:rPr sz="989" b="1" spc="-119" dirty="0">
                <a:solidFill>
                  <a:srgbClr val="585858"/>
                </a:solidFill>
                <a:latin typeface="Century Gothic"/>
                <a:cs typeface="Century Gothic"/>
              </a:rPr>
              <a:t> </a:t>
            </a:r>
            <a:r>
              <a:rPr sz="989" b="1" spc="-58" dirty="0">
                <a:solidFill>
                  <a:srgbClr val="585858"/>
                </a:solidFill>
                <a:latin typeface="Century Gothic"/>
                <a:cs typeface="Century Gothic"/>
              </a:rPr>
              <a:t>Vehicle,</a:t>
            </a:r>
            <a:r>
              <a:rPr sz="989" b="1" spc="-89" dirty="0">
                <a:solidFill>
                  <a:srgbClr val="585858"/>
                </a:solidFill>
                <a:latin typeface="Century Gothic"/>
                <a:cs typeface="Century Gothic"/>
              </a:rPr>
              <a:t> </a:t>
            </a:r>
            <a:r>
              <a:rPr sz="989" b="1" spc="-55" dirty="0">
                <a:solidFill>
                  <a:srgbClr val="585858"/>
                </a:solidFill>
                <a:latin typeface="Century Gothic"/>
                <a:cs typeface="Century Gothic"/>
              </a:rPr>
              <a:t>by</a:t>
            </a:r>
            <a:r>
              <a:rPr sz="989" b="1" spc="-126" dirty="0">
                <a:solidFill>
                  <a:srgbClr val="585858"/>
                </a:solidFill>
                <a:latin typeface="Century Gothic"/>
                <a:cs typeface="Century Gothic"/>
              </a:rPr>
              <a:t> </a:t>
            </a:r>
            <a:r>
              <a:rPr sz="989" b="1" spc="-31" dirty="0">
                <a:solidFill>
                  <a:srgbClr val="585858"/>
                </a:solidFill>
                <a:latin typeface="Century Gothic"/>
                <a:cs typeface="Century Gothic"/>
              </a:rPr>
              <a:t>Type</a:t>
            </a:r>
            <a:endParaRPr sz="989">
              <a:solidFill>
                <a:prstClr val="black"/>
              </a:solidFill>
              <a:latin typeface="Century Gothic"/>
              <a:cs typeface="Century Gothic"/>
            </a:endParaRPr>
          </a:p>
        </p:txBody>
      </p:sp>
      <p:sp>
        <p:nvSpPr>
          <p:cNvPr id="106" name="object 106"/>
          <p:cNvSpPr txBox="1"/>
          <p:nvPr/>
        </p:nvSpPr>
        <p:spPr>
          <a:xfrm>
            <a:off x="3758046" y="5416262"/>
            <a:ext cx="4675909" cy="319936"/>
          </a:xfrm>
          <a:prstGeom prst="rect">
            <a:avLst/>
          </a:prstGeom>
          <a:solidFill>
            <a:srgbClr val="00215B"/>
          </a:solidFill>
        </p:spPr>
        <p:txBody>
          <a:bodyPr vert="horz" wrap="square" lIns="0" tIns="67541" rIns="0" bIns="0" rtlCol="0">
            <a:spAutoFit/>
          </a:bodyPr>
          <a:lstStyle/>
          <a:p>
            <a:pPr marL="296133" marR="140706" indent="-150231" defTabSz="623438">
              <a:spcBef>
                <a:spcPts val="532"/>
              </a:spcBef>
            </a:pPr>
            <a:r>
              <a:rPr sz="818" dirty="0">
                <a:solidFill>
                  <a:srgbClr val="FFFFFF"/>
                </a:solidFill>
                <a:latin typeface="Calibri"/>
                <a:cs typeface="Calibri"/>
              </a:rPr>
              <a:t>Top</a:t>
            </a:r>
            <a:r>
              <a:rPr sz="818" spc="-14" dirty="0">
                <a:solidFill>
                  <a:srgbClr val="FFFFFF"/>
                </a:solidFill>
                <a:latin typeface="Calibri"/>
                <a:cs typeface="Calibri"/>
              </a:rPr>
              <a:t> </a:t>
            </a:r>
            <a:r>
              <a:rPr sz="818" spc="20" dirty="0">
                <a:solidFill>
                  <a:srgbClr val="FFFFFF"/>
                </a:solidFill>
                <a:latin typeface="Calibri"/>
                <a:cs typeface="Calibri"/>
              </a:rPr>
              <a:t>graph</a:t>
            </a:r>
            <a:r>
              <a:rPr sz="818" spc="-10" dirty="0">
                <a:solidFill>
                  <a:srgbClr val="FFFFFF"/>
                </a:solidFill>
                <a:latin typeface="Calibri"/>
                <a:cs typeface="Calibri"/>
              </a:rPr>
              <a:t> </a:t>
            </a:r>
            <a:r>
              <a:rPr sz="818" spc="-3" dirty="0">
                <a:solidFill>
                  <a:srgbClr val="FFFFFF"/>
                </a:solidFill>
                <a:latin typeface="Calibri"/>
                <a:cs typeface="Calibri"/>
              </a:rPr>
              <a:t>reflects</a:t>
            </a:r>
            <a:r>
              <a:rPr sz="818" spc="-10" dirty="0">
                <a:solidFill>
                  <a:srgbClr val="FFFFFF"/>
                </a:solidFill>
                <a:latin typeface="Calibri"/>
                <a:cs typeface="Calibri"/>
              </a:rPr>
              <a:t> </a:t>
            </a:r>
            <a:r>
              <a:rPr sz="818" spc="7" dirty="0">
                <a:solidFill>
                  <a:srgbClr val="FFFFFF"/>
                </a:solidFill>
                <a:latin typeface="Calibri"/>
                <a:cs typeface="Calibri"/>
              </a:rPr>
              <a:t>the</a:t>
            </a:r>
            <a:r>
              <a:rPr sz="818" spc="-10" dirty="0">
                <a:solidFill>
                  <a:srgbClr val="FFFFFF"/>
                </a:solidFill>
                <a:latin typeface="Calibri"/>
                <a:cs typeface="Calibri"/>
              </a:rPr>
              <a:t> </a:t>
            </a:r>
            <a:r>
              <a:rPr sz="818" dirty="0">
                <a:solidFill>
                  <a:srgbClr val="FFFFFF"/>
                </a:solidFill>
                <a:latin typeface="Calibri"/>
                <a:cs typeface="Calibri"/>
              </a:rPr>
              <a:t>total</a:t>
            </a:r>
            <a:r>
              <a:rPr sz="818" spc="-10" dirty="0">
                <a:solidFill>
                  <a:srgbClr val="FFFFFF"/>
                </a:solidFill>
                <a:latin typeface="Calibri"/>
                <a:cs typeface="Calibri"/>
              </a:rPr>
              <a:t> </a:t>
            </a:r>
            <a:r>
              <a:rPr sz="818" spc="7" dirty="0">
                <a:solidFill>
                  <a:srgbClr val="FFFFFF"/>
                </a:solidFill>
                <a:latin typeface="Calibri"/>
                <a:cs typeface="Calibri"/>
              </a:rPr>
              <a:t>cost</a:t>
            </a:r>
            <a:r>
              <a:rPr sz="818" spc="-10" dirty="0">
                <a:solidFill>
                  <a:srgbClr val="FFFFFF"/>
                </a:solidFill>
                <a:latin typeface="Calibri"/>
                <a:cs typeface="Calibri"/>
              </a:rPr>
              <a:t> </a:t>
            </a:r>
            <a:r>
              <a:rPr sz="818" spc="7" dirty="0">
                <a:solidFill>
                  <a:srgbClr val="FFFFFF"/>
                </a:solidFill>
                <a:latin typeface="Calibri"/>
                <a:cs typeface="Calibri"/>
              </a:rPr>
              <a:t>per</a:t>
            </a:r>
            <a:r>
              <a:rPr sz="818" spc="-10" dirty="0">
                <a:solidFill>
                  <a:srgbClr val="FFFFFF"/>
                </a:solidFill>
                <a:latin typeface="Calibri"/>
                <a:cs typeface="Calibri"/>
              </a:rPr>
              <a:t> </a:t>
            </a:r>
            <a:r>
              <a:rPr sz="818" spc="7" dirty="0">
                <a:solidFill>
                  <a:srgbClr val="FFFFFF"/>
                </a:solidFill>
                <a:latin typeface="Calibri"/>
                <a:cs typeface="Calibri"/>
              </a:rPr>
              <a:t>mile</a:t>
            </a:r>
            <a:r>
              <a:rPr sz="818" spc="-10" dirty="0">
                <a:solidFill>
                  <a:srgbClr val="FFFFFF"/>
                </a:solidFill>
                <a:latin typeface="Calibri"/>
                <a:cs typeface="Calibri"/>
              </a:rPr>
              <a:t> </a:t>
            </a:r>
            <a:r>
              <a:rPr sz="818" spc="20" dirty="0">
                <a:solidFill>
                  <a:srgbClr val="FFFFFF"/>
                </a:solidFill>
                <a:latin typeface="Calibri"/>
                <a:cs typeface="Calibri"/>
              </a:rPr>
              <a:t>by</a:t>
            </a:r>
            <a:r>
              <a:rPr sz="818" spc="-14" dirty="0">
                <a:solidFill>
                  <a:srgbClr val="FFFFFF"/>
                </a:solidFill>
                <a:latin typeface="Calibri"/>
                <a:cs typeface="Calibri"/>
              </a:rPr>
              <a:t> </a:t>
            </a:r>
            <a:r>
              <a:rPr sz="818" spc="10" dirty="0">
                <a:solidFill>
                  <a:srgbClr val="FFFFFF"/>
                </a:solidFill>
                <a:latin typeface="Calibri"/>
                <a:cs typeface="Calibri"/>
              </a:rPr>
              <a:t>vehicle</a:t>
            </a:r>
            <a:r>
              <a:rPr sz="818" spc="-10" dirty="0">
                <a:solidFill>
                  <a:srgbClr val="FFFFFF"/>
                </a:solidFill>
                <a:latin typeface="Calibri"/>
                <a:cs typeface="Calibri"/>
              </a:rPr>
              <a:t> </a:t>
            </a:r>
            <a:r>
              <a:rPr sz="818" spc="14" dirty="0">
                <a:solidFill>
                  <a:srgbClr val="FFFFFF"/>
                </a:solidFill>
                <a:latin typeface="Calibri"/>
                <a:cs typeface="Calibri"/>
              </a:rPr>
              <a:t>type</a:t>
            </a:r>
            <a:r>
              <a:rPr sz="818" spc="-10" dirty="0">
                <a:solidFill>
                  <a:srgbClr val="FFFFFF"/>
                </a:solidFill>
                <a:latin typeface="Calibri"/>
                <a:cs typeface="Calibri"/>
              </a:rPr>
              <a:t> </a:t>
            </a:r>
            <a:r>
              <a:rPr sz="818" spc="20" dirty="0">
                <a:solidFill>
                  <a:srgbClr val="FFFFFF"/>
                </a:solidFill>
                <a:latin typeface="Calibri"/>
                <a:cs typeface="Calibri"/>
              </a:rPr>
              <a:t>including</a:t>
            </a:r>
            <a:r>
              <a:rPr sz="818" spc="-10" dirty="0">
                <a:solidFill>
                  <a:srgbClr val="FFFFFF"/>
                </a:solidFill>
                <a:latin typeface="Calibri"/>
                <a:cs typeface="Calibri"/>
              </a:rPr>
              <a:t> </a:t>
            </a:r>
            <a:r>
              <a:rPr sz="818" spc="10" dirty="0">
                <a:solidFill>
                  <a:srgbClr val="FFFFFF"/>
                </a:solidFill>
                <a:latin typeface="Calibri"/>
                <a:cs typeface="Calibri"/>
              </a:rPr>
              <a:t>maintenance</a:t>
            </a:r>
            <a:r>
              <a:rPr sz="818" spc="-10" dirty="0">
                <a:solidFill>
                  <a:srgbClr val="FFFFFF"/>
                </a:solidFill>
                <a:latin typeface="Calibri"/>
                <a:cs typeface="Calibri"/>
              </a:rPr>
              <a:t> </a:t>
            </a:r>
            <a:r>
              <a:rPr sz="818" spc="17" dirty="0">
                <a:solidFill>
                  <a:srgbClr val="FFFFFF"/>
                </a:solidFill>
                <a:latin typeface="Calibri"/>
                <a:cs typeface="Calibri"/>
              </a:rPr>
              <a:t>and</a:t>
            </a:r>
            <a:r>
              <a:rPr sz="818" spc="-10" dirty="0">
                <a:solidFill>
                  <a:srgbClr val="FFFFFF"/>
                </a:solidFill>
                <a:latin typeface="Calibri"/>
                <a:cs typeface="Calibri"/>
              </a:rPr>
              <a:t> </a:t>
            </a:r>
            <a:r>
              <a:rPr sz="818" spc="-7" dirty="0">
                <a:solidFill>
                  <a:srgbClr val="FFFFFF"/>
                </a:solidFill>
                <a:latin typeface="Calibri"/>
                <a:cs typeface="Calibri"/>
              </a:rPr>
              <a:t>fuel.</a:t>
            </a:r>
            <a:r>
              <a:rPr sz="818" spc="133" dirty="0">
                <a:solidFill>
                  <a:srgbClr val="FFFFFF"/>
                </a:solidFill>
                <a:latin typeface="Calibri"/>
                <a:cs typeface="Calibri"/>
              </a:rPr>
              <a:t> </a:t>
            </a:r>
            <a:r>
              <a:rPr sz="818" spc="7" dirty="0">
                <a:solidFill>
                  <a:srgbClr val="FFFFFF"/>
                </a:solidFill>
                <a:latin typeface="Calibri"/>
                <a:cs typeface="Calibri"/>
              </a:rPr>
              <a:t>The</a:t>
            </a:r>
            <a:r>
              <a:rPr sz="818" spc="-10" dirty="0">
                <a:solidFill>
                  <a:srgbClr val="FFFFFF"/>
                </a:solidFill>
                <a:latin typeface="Calibri"/>
                <a:cs typeface="Calibri"/>
              </a:rPr>
              <a:t> </a:t>
            </a:r>
            <a:r>
              <a:rPr sz="818" spc="14" dirty="0">
                <a:solidFill>
                  <a:srgbClr val="FFFFFF"/>
                </a:solidFill>
                <a:latin typeface="Calibri"/>
                <a:cs typeface="Calibri"/>
              </a:rPr>
              <a:t>bottom  </a:t>
            </a:r>
            <a:r>
              <a:rPr sz="818" spc="20" dirty="0">
                <a:solidFill>
                  <a:srgbClr val="FFFFFF"/>
                </a:solidFill>
                <a:latin typeface="Calibri"/>
                <a:cs typeface="Calibri"/>
              </a:rPr>
              <a:t>graph</a:t>
            </a:r>
            <a:r>
              <a:rPr sz="818" spc="-14" dirty="0">
                <a:solidFill>
                  <a:srgbClr val="FFFFFF"/>
                </a:solidFill>
                <a:latin typeface="Calibri"/>
                <a:cs typeface="Calibri"/>
              </a:rPr>
              <a:t> </a:t>
            </a:r>
            <a:r>
              <a:rPr sz="818" spc="10" dirty="0">
                <a:solidFill>
                  <a:srgbClr val="FFFFFF"/>
                </a:solidFill>
                <a:latin typeface="Calibri"/>
                <a:cs typeface="Calibri"/>
              </a:rPr>
              <a:t>shows</a:t>
            </a:r>
            <a:r>
              <a:rPr sz="818" spc="-10" dirty="0">
                <a:solidFill>
                  <a:srgbClr val="FFFFFF"/>
                </a:solidFill>
                <a:latin typeface="Calibri"/>
                <a:cs typeface="Calibri"/>
              </a:rPr>
              <a:t> </a:t>
            </a:r>
            <a:r>
              <a:rPr sz="818" spc="7" dirty="0">
                <a:solidFill>
                  <a:srgbClr val="FFFFFF"/>
                </a:solidFill>
                <a:latin typeface="Calibri"/>
                <a:cs typeface="Calibri"/>
              </a:rPr>
              <a:t>the</a:t>
            </a:r>
            <a:r>
              <a:rPr sz="818" spc="-14" dirty="0">
                <a:solidFill>
                  <a:srgbClr val="FFFFFF"/>
                </a:solidFill>
                <a:latin typeface="Calibri"/>
                <a:cs typeface="Calibri"/>
              </a:rPr>
              <a:t> </a:t>
            </a:r>
            <a:r>
              <a:rPr sz="818" spc="10" dirty="0">
                <a:solidFill>
                  <a:srgbClr val="FFFFFF"/>
                </a:solidFill>
                <a:latin typeface="Calibri"/>
                <a:cs typeface="Calibri"/>
              </a:rPr>
              <a:t>reduction</a:t>
            </a:r>
            <a:r>
              <a:rPr sz="818" spc="-10" dirty="0">
                <a:solidFill>
                  <a:srgbClr val="FFFFFF"/>
                </a:solidFill>
                <a:latin typeface="Calibri"/>
                <a:cs typeface="Calibri"/>
              </a:rPr>
              <a:t> </a:t>
            </a:r>
            <a:r>
              <a:rPr sz="818" spc="14" dirty="0">
                <a:solidFill>
                  <a:srgbClr val="FFFFFF"/>
                </a:solidFill>
                <a:latin typeface="Calibri"/>
                <a:cs typeface="Calibri"/>
              </a:rPr>
              <a:t>in</a:t>
            </a:r>
            <a:r>
              <a:rPr sz="818" spc="-14" dirty="0">
                <a:solidFill>
                  <a:srgbClr val="FFFFFF"/>
                </a:solidFill>
                <a:latin typeface="Calibri"/>
                <a:cs typeface="Calibri"/>
              </a:rPr>
              <a:t> </a:t>
            </a:r>
            <a:r>
              <a:rPr sz="818" spc="7" dirty="0">
                <a:solidFill>
                  <a:srgbClr val="FFFFFF"/>
                </a:solidFill>
                <a:latin typeface="Calibri"/>
                <a:cs typeface="Calibri"/>
              </a:rPr>
              <a:t>the</a:t>
            </a:r>
            <a:r>
              <a:rPr sz="818" spc="-10" dirty="0">
                <a:solidFill>
                  <a:srgbClr val="FFFFFF"/>
                </a:solidFill>
                <a:latin typeface="Calibri"/>
                <a:cs typeface="Calibri"/>
              </a:rPr>
              <a:t> </a:t>
            </a:r>
            <a:r>
              <a:rPr sz="818" spc="14" dirty="0">
                <a:solidFill>
                  <a:srgbClr val="FFFFFF"/>
                </a:solidFill>
                <a:latin typeface="Calibri"/>
                <a:cs typeface="Calibri"/>
              </a:rPr>
              <a:t>carbon</a:t>
            </a:r>
            <a:r>
              <a:rPr sz="818" spc="-14" dirty="0">
                <a:solidFill>
                  <a:srgbClr val="FFFFFF"/>
                </a:solidFill>
                <a:latin typeface="Calibri"/>
                <a:cs typeface="Calibri"/>
              </a:rPr>
              <a:t> </a:t>
            </a:r>
            <a:r>
              <a:rPr sz="818" spc="3" dirty="0">
                <a:solidFill>
                  <a:srgbClr val="FFFFFF"/>
                </a:solidFill>
                <a:latin typeface="Calibri"/>
                <a:cs typeface="Calibri"/>
              </a:rPr>
              <a:t>footprint</a:t>
            </a:r>
            <a:r>
              <a:rPr sz="818" spc="-10" dirty="0">
                <a:solidFill>
                  <a:srgbClr val="FFFFFF"/>
                </a:solidFill>
                <a:latin typeface="Calibri"/>
                <a:cs typeface="Calibri"/>
              </a:rPr>
              <a:t> </a:t>
            </a:r>
            <a:r>
              <a:rPr sz="818" dirty="0">
                <a:solidFill>
                  <a:srgbClr val="FFFFFF"/>
                </a:solidFill>
                <a:latin typeface="Calibri"/>
                <a:cs typeface="Calibri"/>
              </a:rPr>
              <a:t>as</a:t>
            </a:r>
            <a:r>
              <a:rPr sz="818" spc="-14" dirty="0">
                <a:solidFill>
                  <a:srgbClr val="FFFFFF"/>
                </a:solidFill>
                <a:latin typeface="Calibri"/>
                <a:cs typeface="Calibri"/>
              </a:rPr>
              <a:t> </a:t>
            </a:r>
            <a:r>
              <a:rPr sz="818" dirty="0">
                <a:solidFill>
                  <a:srgbClr val="FFFFFF"/>
                </a:solidFill>
                <a:latin typeface="Calibri"/>
                <a:cs typeface="Calibri"/>
              </a:rPr>
              <a:t>a</a:t>
            </a:r>
            <a:r>
              <a:rPr sz="818" spc="-10" dirty="0">
                <a:solidFill>
                  <a:srgbClr val="FFFFFF"/>
                </a:solidFill>
                <a:latin typeface="Calibri"/>
                <a:cs typeface="Calibri"/>
              </a:rPr>
              <a:t> </a:t>
            </a:r>
            <a:r>
              <a:rPr sz="818" dirty="0">
                <a:solidFill>
                  <a:srgbClr val="FFFFFF"/>
                </a:solidFill>
                <a:latin typeface="Calibri"/>
                <a:cs typeface="Calibri"/>
              </a:rPr>
              <a:t>result</a:t>
            </a:r>
            <a:r>
              <a:rPr sz="818" spc="-14" dirty="0">
                <a:solidFill>
                  <a:srgbClr val="FFFFFF"/>
                </a:solidFill>
                <a:latin typeface="Calibri"/>
                <a:cs typeface="Calibri"/>
              </a:rPr>
              <a:t> </a:t>
            </a:r>
            <a:r>
              <a:rPr sz="818" spc="3" dirty="0">
                <a:solidFill>
                  <a:srgbClr val="FFFFFF"/>
                </a:solidFill>
                <a:latin typeface="Calibri"/>
                <a:cs typeface="Calibri"/>
              </a:rPr>
              <a:t>of</a:t>
            </a:r>
            <a:r>
              <a:rPr sz="818" spc="-10" dirty="0">
                <a:solidFill>
                  <a:srgbClr val="FFFFFF"/>
                </a:solidFill>
                <a:latin typeface="Calibri"/>
                <a:cs typeface="Calibri"/>
              </a:rPr>
              <a:t> </a:t>
            </a:r>
            <a:r>
              <a:rPr sz="818" spc="7" dirty="0">
                <a:solidFill>
                  <a:srgbClr val="FFFFFF"/>
                </a:solidFill>
                <a:latin typeface="Calibri"/>
                <a:cs typeface="Calibri"/>
              </a:rPr>
              <a:t>decreased</a:t>
            </a:r>
            <a:r>
              <a:rPr sz="818" spc="-14" dirty="0">
                <a:solidFill>
                  <a:srgbClr val="FFFFFF"/>
                </a:solidFill>
                <a:latin typeface="Calibri"/>
                <a:cs typeface="Calibri"/>
              </a:rPr>
              <a:t> </a:t>
            </a:r>
            <a:r>
              <a:rPr sz="818" spc="10" dirty="0">
                <a:solidFill>
                  <a:srgbClr val="FFFFFF"/>
                </a:solidFill>
                <a:latin typeface="Calibri"/>
                <a:cs typeface="Calibri"/>
              </a:rPr>
              <a:t>annual</a:t>
            </a:r>
            <a:r>
              <a:rPr sz="818" spc="-10" dirty="0">
                <a:solidFill>
                  <a:srgbClr val="FFFFFF"/>
                </a:solidFill>
                <a:latin typeface="Calibri"/>
                <a:cs typeface="Calibri"/>
              </a:rPr>
              <a:t> </a:t>
            </a:r>
            <a:r>
              <a:rPr sz="818" spc="7" dirty="0">
                <a:solidFill>
                  <a:srgbClr val="FFFFFF"/>
                </a:solidFill>
                <a:latin typeface="Calibri"/>
                <a:cs typeface="Calibri"/>
              </a:rPr>
              <a:t>miles</a:t>
            </a:r>
            <a:r>
              <a:rPr sz="818" spc="-14" dirty="0">
                <a:solidFill>
                  <a:srgbClr val="FFFFFF"/>
                </a:solidFill>
                <a:latin typeface="Calibri"/>
                <a:cs typeface="Calibri"/>
              </a:rPr>
              <a:t> </a:t>
            </a:r>
            <a:r>
              <a:rPr sz="818" dirty="0">
                <a:solidFill>
                  <a:srgbClr val="FFFFFF"/>
                </a:solidFill>
                <a:latin typeface="Calibri"/>
                <a:cs typeface="Calibri"/>
              </a:rPr>
              <a:t>driven.</a:t>
            </a:r>
            <a:endParaRPr sz="818">
              <a:solidFill>
                <a:prstClr val="black"/>
              </a:solidFill>
              <a:latin typeface="Calibri"/>
              <a:cs typeface="Calibri"/>
            </a:endParaRPr>
          </a:p>
        </p:txBody>
      </p:sp>
      <p:graphicFrame>
        <p:nvGraphicFramePr>
          <p:cNvPr id="107" name="object 107"/>
          <p:cNvGraphicFramePr>
            <a:graphicFrameLocks noGrp="1"/>
          </p:cNvGraphicFramePr>
          <p:nvPr/>
        </p:nvGraphicFramePr>
        <p:xfrm>
          <a:off x="3913909" y="5844887"/>
          <a:ext cx="4364182" cy="570200"/>
        </p:xfrm>
        <a:graphic>
          <a:graphicData uri="http://schemas.openxmlformats.org/drawingml/2006/table">
            <a:tbl>
              <a:tblPr firstRow="1" bandRow="1">
                <a:tableStyleId>{2D5ABB26-0587-4C30-8999-92F81FD0307C}</a:tableStyleId>
              </a:tblPr>
              <a:tblGrid>
                <a:gridCol w="175347">
                  <a:extLst>
                    <a:ext uri="{9D8B030D-6E8A-4147-A177-3AD203B41FA5}">
                      <a16:colId xmlns:a16="http://schemas.microsoft.com/office/drawing/2014/main" val="20000"/>
                    </a:ext>
                  </a:extLst>
                </a:gridCol>
                <a:gridCol w="506557">
                  <a:extLst>
                    <a:ext uri="{9D8B030D-6E8A-4147-A177-3AD203B41FA5}">
                      <a16:colId xmlns:a16="http://schemas.microsoft.com/office/drawing/2014/main" val="20001"/>
                    </a:ext>
                  </a:extLst>
                </a:gridCol>
                <a:gridCol w="701386">
                  <a:extLst>
                    <a:ext uri="{9D8B030D-6E8A-4147-A177-3AD203B41FA5}">
                      <a16:colId xmlns:a16="http://schemas.microsoft.com/office/drawing/2014/main" val="20002"/>
                    </a:ext>
                  </a:extLst>
                </a:gridCol>
                <a:gridCol w="701386">
                  <a:extLst>
                    <a:ext uri="{9D8B030D-6E8A-4147-A177-3AD203B41FA5}">
                      <a16:colId xmlns:a16="http://schemas.microsoft.com/office/drawing/2014/main" val="20003"/>
                    </a:ext>
                  </a:extLst>
                </a:gridCol>
                <a:gridCol w="701386">
                  <a:extLst>
                    <a:ext uri="{9D8B030D-6E8A-4147-A177-3AD203B41FA5}">
                      <a16:colId xmlns:a16="http://schemas.microsoft.com/office/drawing/2014/main" val="20004"/>
                    </a:ext>
                  </a:extLst>
                </a:gridCol>
                <a:gridCol w="701386">
                  <a:extLst>
                    <a:ext uri="{9D8B030D-6E8A-4147-A177-3AD203B41FA5}">
                      <a16:colId xmlns:a16="http://schemas.microsoft.com/office/drawing/2014/main" val="20005"/>
                    </a:ext>
                  </a:extLst>
                </a:gridCol>
                <a:gridCol w="701386">
                  <a:extLst>
                    <a:ext uri="{9D8B030D-6E8A-4147-A177-3AD203B41FA5}">
                      <a16:colId xmlns:a16="http://schemas.microsoft.com/office/drawing/2014/main" val="20006"/>
                    </a:ext>
                  </a:extLst>
                </a:gridCol>
                <a:gridCol w="175347">
                  <a:extLst>
                    <a:ext uri="{9D8B030D-6E8A-4147-A177-3AD203B41FA5}">
                      <a16:colId xmlns:a16="http://schemas.microsoft.com/office/drawing/2014/main" val="20007"/>
                    </a:ext>
                  </a:extLst>
                </a:gridCol>
              </a:tblGrid>
              <a:tr h="155864">
                <a:tc gridSpan="8">
                  <a:txBody>
                    <a:bodyPr/>
                    <a:lstStyle/>
                    <a:p>
                      <a:pPr marL="2118995">
                        <a:lnSpc>
                          <a:spcPct val="100000"/>
                        </a:lnSpc>
                        <a:spcBef>
                          <a:spcPts val="210"/>
                        </a:spcBef>
                      </a:pPr>
                      <a:r>
                        <a:rPr sz="700" b="1" spc="-60" dirty="0">
                          <a:solidFill>
                            <a:srgbClr val="FFFFFF"/>
                          </a:solidFill>
                          <a:latin typeface="Century Gothic"/>
                          <a:cs typeface="Century Gothic"/>
                        </a:rPr>
                        <a:t>#</a:t>
                      </a:r>
                      <a:r>
                        <a:rPr sz="700" b="1" spc="-80" dirty="0">
                          <a:solidFill>
                            <a:srgbClr val="FFFFFF"/>
                          </a:solidFill>
                          <a:latin typeface="Century Gothic"/>
                          <a:cs typeface="Century Gothic"/>
                        </a:rPr>
                        <a:t> </a:t>
                      </a:r>
                      <a:r>
                        <a:rPr sz="700" b="1" spc="-35" dirty="0">
                          <a:solidFill>
                            <a:srgbClr val="FFFFFF"/>
                          </a:solidFill>
                          <a:latin typeface="Century Gothic"/>
                          <a:cs typeface="Century Gothic"/>
                        </a:rPr>
                        <a:t>OF</a:t>
                      </a:r>
                      <a:r>
                        <a:rPr sz="700" b="1" spc="-105" dirty="0">
                          <a:solidFill>
                            <a:srgbClr val="FFFFFF"/>
                          </a:solidFill>
                          <a:latin typeface="Century Gothic"/>
                          <a:cs typeface="Century Gothic"/>
                        </a:rPr>
                        <a:t> </a:t>
                      </a:r>
                      <a:r>
                        <a:rPr sz="700" b="1" dirty="0">
                          <a:solidFill>
                            <a:srgbClr val="FFFFFF"/>
                          </a:solidFill>
                          <a:latin typeface="Century Gothic"/>
                          <a:cs typeface="Century Gothic"/>
                        </a:rPr>
                        <a:t>VEHICLES</a:t>
                      </a:r>
                      <a:r>
                        <a:rPr sz="700" b="1" spc="-105" dirty="0">
                          <a:solidFill>
                            <a:srgbClr val="FFFFFF"/>
                          </a:solidFill>
                          <a:latin typeface="Century Gothic"/>
                          <a:cs typeface="Century Gothic"/>
                        </a:rPr>
                        <a:t> </a:t>
                      </a:r>
                      <a:r>
                        <a:rPr sz="700" b="1" spc="50" dirty="0">
                          <a:solidFill>
                            <a:srgbClr val="FFFFFF"/>
                          </a:solidFill>
                          <a:latin typeface="Century Gothic"/>
                          <a:cs typeface="Century Gothic"/>
                        </a:rPr>
                        <a:t>WITH</a:t>
                      </a:r>
                      <a:r>
                        <a:rPr sz="700" b="1" spc="-110" dirty="0">
                          <a:solidFill>
                            <a:srgbClr val="FFFFFF"/>
                          </a:solidFill>
                          <a:latin typeface="Century Gothic"/>
                          <a:cs typeface="Century Gothic"/>
                        </a:rPr>
                        <a:t> </a:t>
                      </a:r>
                      <a:r>
                        <a:rPr sz="700" b="1" spc="10" dirty="0">
                          <a:solidFill>
                            <a:srgbClr val="FFFFFF"/>
                          </a:solidFill>
                          <a:latin typeface="Century Gothic"/>
                          <a:cs typeface="Century Gothic"/>
                        </a:rPr>
                        <a:t>TELEMATICS:</a:t>
                      </a:r>
                      <a:endParaRPr sz="700">
                        <a:latin typeface="Century Gothic"/>
                        <a:cs typeface="Century Gothic"/>
                      </a:endParaRPr>
                    </a:p>
                  </a:txBody>
                  <a:tcPr marL="0" marR="0" marT="18184" marB="0">
                    <a:solidFill>
                      <a:srgbClr val="B5292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5819">
                <a:tc rowSpan="2">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lnR w="12700">
                      <a:solidFill>
                        <a:srgbClr val="B5292D"/>
                      </a:solidFill>
                      <a:prstDash val="solid"/>
                    </a:lnR>
                    <a:lnB w="12700">
                      <a:solidFill>
                        <a:srgbClr val="B5292D"/>
                      </a:solidFill>
                      <a:prstDash val="solid"/>
                    </a:lnB>
                  </a:tcPr>
                </a:tc>
                <a:tc>
                  <a:txBody>
                    <a:bodyPr/>
                    <a:lstStyle/>
                    <a:p>
                      <a:pPr algn="ctr">
                        <a:lnSpc>
                          <a:spcPct val="100000"/>
                        </a:lnSpc>
                        <a:spcBef>
                          <a:spcPts val="280"/>
                        </a:spcBef>
                      </a:pPr>
                      <a:r>
                        <a:rPr sz="700" b="1" spc="-25" dirty="0">
                          <a:solidFill>
                            <a:srgbClr val="231F20"/>
                          </a:solidFill>
                          <a:latin typeface="Century Gothic"/>
                          <a:cs typeface="Century Gothic"/>
                        </a:rPr>
                        <a:t>Trucks</a:t>
                      </a:r>
                      <a:endParaRPr sz="700">
                        <a:latin typeface="Century Gothic"/>
                        <a:cs typeface="Century Gothic"/>
                      </a:endParaRPr>
                    </a:p>
                  </a:txBody>
                  <a:tcPr marL="0" marR="0" marT="24245" marB="0">
                    <a:lnL w="12700">
                      <a:solidFill>
                        <a:srgbClr val="B5292D"/>
                      </a:solidFill>
                      <a:prstDash val="solid"/>
                    </a:lnL>
                    <a:lnR w="12700">
                      <a:solidFill>
                        <a:srgbClr val="B5292D"/>
                      </a:solidFill>
                      <a:prstDash val="solid"/>
                    </a:lnR>
                    <a:lnB w="12700">
                      <a:solidFill>
                        <a:srgbClr val="B5292D"/>
                      </a:solidFill>
                      <a:prstDash val="solid"/>
                    </a:lnB>
                  </a:tcPr>
                </a:tc>
                <a:tc>
                  <a:txBody>
                    <a:bodyPr/>
                    <a:lstStyle/>
                    <a:p>
                      <a:pPr algn="ctr">
                        <a:lnSpc>
                          <a:spcPct val="100000"/>
                        </a:lnSpc>
                        <a:spcBef>
                          <a:spcPts val="280"/>
                        </a:spcBef>
                      </a:pPr>
                      <a:r>
                        <a:rPr sz="700" b="1" spc="-15" dirty="0">
                          <a:solidFill>
                            <a:srgbClr val="231F20"/>
                          </a:solidFill>
                          <a:latin typeface="Century Gothic"/>
                          <a:cs typeface="Century Gothic"/>
                        </a:rPr>
                        <a:t>SUVs</a:t>
                      </a:r>
                      <a:endParaRPr sz="700">
                        <a:latin typeface="Century Gothic"/>
                        <a:cs typeface="Century Gothic"/>
                      </a:endParaRPr>
                    </a:p>
                  </a:txBody>
                  <a:tcPr marL="0" marR="0" marT="24245" marB="0">
                    <a:lnL w="12700">
                      <a:solidFill>
                        <a:srgbClr val="B5292D"/>
                      </a:solidFill>
                      <a:prstDash val="solid"/>
                    </a:lnL>
                    <a:lnR w="12700">
                      <a:solidFill>
                        <a:srgbClr val="B5292D"/>
                      </a:solidFill>
                      <a:prstDash val="solid"/>
                    </a:lnR>
                    <a:lnB w="12700">
                      <a:solidFill>
                        <a:srgbClr val="B5292D"/>
                      </a:solidFill>
                      <a:prstDash val="solid"/>
                    </a:lnB>
                  </a:tcPr>
                </a:tc>
                <a:tc>
                  <a:txBody>
                    <a:bodyPr/>
                    <a:lstStyle/>
                    <a:p>
                      <a:pPr algn="ctr">
                        <a:lnSpc>
                          <a:spcPct val="100000"/>
                        </a:lnSpc>
                        <a:spcBef>
                          <a:spcPts val="280"/>
                        </a:spcBef>
                      </a:pPr>
                      <a:r>
                        <a:rPr sz="700" b="1" spc="-10" dirty="0">
                          <a:solidFill>
                            <a:srgbClr val="231F20"/>
                          </a:solidFill>
                          <a:latin typeface="Century Gothic"/>
                          <a:cs typeface="Century Gothic"/>
                        </a:rPr>
                        <a:t>Full-Size</a:t>
                      </a:r>
                      <a:r>
                        <a:rPr sz="700" b="1" spc="-105" dirty="0">
                          <a:solidFill>
                            <a:srgbClr val="231F20"/>
                          </a:solidFill>
                          <a:latin typeface="Century Gothic"/>
                          <a:cs typeface="Century Gothic"/>
                        </a:rPr>
                        <a:t> </a:t>
                      </a:r>
                      <a:r>
                        <a:rPr sz="700" b="1" spc="-55" dirty="0">
                          <a:solidFill>
                            <a:srgbClr val="231F20"/>
                          </a:solidFill>
                          <a:latin typeface="Century Gothic"/>
                          <a:cs typeface="Century Gothic"/>
                        </a:rPr>
                        <a:t>Sedans</a:t>
                      </a:r>
                      <a:endParaRPr sz="700">
                        <a:latin typeface="Century Gothic"/>
                        <a:cs typeface="Century Gothic"/>
                      </a:endParaRPr>
                    </a:p>
                  </a:txBody>
                  <a:tcPr marL="0" marR="0" marT="24245" marB="0">
                    <a:lnL w="12700">
                      <a:solidFill>
                        <a:srgbClr val="B5292D"/>
                      </a:solidFill>
                      <a:prstDash val="solid"/>
                    </a:lnL>
                    <a:lnR w="12700">
                      <a:solidFill>
                        <a:srgbClr val="B5292D"/>
                      </a:solidFill>
                      <a:prstDash val="solid"/>
                    </a:lnR>
                    <a:lnB w="12700">
                      <a:solidFill>
                        <a:srgbClr val="B5292D"/>
                      </a:solidFill>
                      <a:prstDash val="solid"/>
                    </a:lnB>
                  </a:tcPr>
                </a:tc>
                <a:tc>
                  <a:txBody>
                    <a:bodyPr/>
                    <a:lstStyle/>
                    <a:p>
                      <a:pPr algn="ctr">
                        <a:lnSpc>
                          <a:spcPct val="100000"/>
                        </a:lnSpc>
                        <a:spcBef>
                          <a:spcPts val="280"/>
                        </a:spcBef>
                      </a:pPr>
                      <a:r>
                        <a:rPr sz="700" b="1" spc="-55" dirty="0">
                          <a:solidFill>
                            <a:srgbClr val="231F20"/>
                          </a:solidFill>
                          <a:latin typeface="Century Gothic"/>
                          <a:cs typeface="Century Gothic"/>
                        </a:rPr>
                        <a:t>Sedans</a:t>
                      </a:r>
                      <a:endParaRPr sz="700">
                        <a:latin typeface="Century Gothic"/>
                        <a:cs typeface="Century Gothic"/>
                      </a:endParaRPr>
                    </a:p>
                  </a:txBody>
                  <a:tcPr marL="0" marR="0" marT="24245" marB="0">
                    <a:lnL w="12700">
                      <a:solidFill>
                        <a:srgbClr val="B5292D"/>
                      </a:solidFill>
                      <a:prstDash val="solid"/>
                    </a:lnL>
                    <a:lnR w="12700">
                      <a:solidFill>
                        <a:srgbClr val="B5292D"/>
                      </a:solidFill>
                      <a:prstDash val="solid"/>
                    </a:lnR>
                    <a:lnB w="12700">
                      <a:solidFill>
                        <a:srgbClr val="B5292D"/>
                      </a:solidFill>
                      <a:prstDash val="solid"/>
                    </a:lnB>
                  </a:tcPr>
                </a:tc>
                <a:tc>
                  <a:txBody>
                    <a:bodyPr/>
                    <a:lstStyle/>
                    <a:p>
                      <a:pPr algn="ctr">
                        <a:lnSpc>
                          <a:spcPct val="100000"/>
                        </a:lnSpc>
                        <a:spcBef>
                          <a:spcPts val="280"/>
                        </a:spcBef>
                      </a:pPr>
                      <a:r>
                        <a:rPr sz="700" b="1" spc="-70" dirty="0">
                          <a:solidFill>
                            <a:srgbClr val="231F20"/>
                          </a:solidFill>
                          <a:latin typeface="Century Gothic"/>
                          <a:cs typeface="Century Gothic"/>
                        </a:rPr>
                        <a:t>Vans</a:t>
                      </a:r>
                      <a:endParaRPr sz="700">
                        <a:latin typeface="Century Gothic"/>
                        <a:cs typeface="Century Gothic"/>
                      </a:endParaRPr>
                    </a:p>
                  </a:txBody>
                  <a:tcPr marL="0" marR="0" marT="24245" marB="0">
                    <a:lnL w="12700">
                      <a:solidFill>
                        <a:srgbClr val="B5292D"/>
                      </a:solidFill>
                      <a:prstDash val="solid"/>
                    </a:lnL>
                    <a:lnB w="12700">
                      <a:solidFill>
                        <a:srgbClr val="B5292D"/>
                      </a:solidFill>
                      <a:prstDash val="solid"/>
                    </a:lnB>
                  </a:tcPr>
                </a:tc>
                <a:tc rowSpan="2">
                  <a:txBody>
                    <a:bodyPr/>
                    <a:lstStyle/>
                    <a:p>
                      <a:pPr>
                        <a:lnSpc>
                          <a:spcPct val="100000"/>
                        </a:lnSpc>
                      </a:pPr>
                      <a:endParaRPr sz="700">
                        <a:latin typeface="Times New Roman"/>
                        <a:cs typeface="Times New Roman"/>
                      </a:endParaRPr>
                    </a:p>
                  </a:txBody>
                  <a:tcPr marL="0" marR="0" marT="0" marB="0"/>
                </a:tc>
                <a:extLst>
                  <a:ext uri="{0D108BD9-81ED-4DB2-BD59-A6C34878D82A}">
                    <a16:rowId xmlns:a16="http://schemas.microsoft.com/office/drawing/2014/main" val="10001"/>
                  </a:ext>
                </a:extLst>
              </a:tr>
              <a:tr h="134216">
                <a:tc vMerge="1">
                  <a:txBody>
                    <a:bodyPr/>
                    <a:lstStyle/>
                    <a:p>
                      <a:endParaRPr/>
                    </a:p>
                  </a:txBody>
                  <a:tcPr marL="0" marR="0" marT="0" marB="0"/>
                </a:tc>
                <a:tc>
                  <a:txBody>
                    <a:bodyPr/>
                    <a:lstStyle/>
                    <a:p>
                      <a:pPr marL="138430">
                        <a:lnSpc>
                          <a:spcPct val="100000"/>
                        </a:lnSpc>
                        <a:spcBef>
                          <a:spcPts val="150"/>
                        </a:spcBef>
                      </a:pPr>
                      <a:r>
                        <a:rPr sz="700" b="1" spc="-25" dirty="0">
                          <a:solidFill>
                            <a:srgbClr val="231F20"/>
                          </a:solidFill>
                          <a:latin typeface="Century Gothic"/>
                          <a:cs typeface="Century Gothic"/>
                        </a:rPr>
                        <a:t>2019/20</a:t>
                      </a:r>
                      <a:endParaRPr sz="700">
                        <a:latin typeface="Century Gothic"/>
                        <a:cs typeface="Century Gothic"/>
                      </a:endParaRPr>
                    </a:p>
                  </a:txBody>
                  <a:tcPr marL="0" marR="0" marT="12989" marB="0">
                    <a:lnR w="12700">
                      <a:solidFill>
                        <a:srgbClr val="B5292D"/>
                      </a:solidFill>
                      <a:prstDash val="solid"/>
                    </a:lnR>
                    <a:lnT w="12700">
                      <a:solidFill>
                        <a:srgbClr val="B5292D"/>
                      </a:solidFill>
                      <a:prstDash val="solid"/>
                    </a:lnT>
                    <a:lnB w="12700">
                      <a:solidFill>
                        <a:srgbClr val="B5292D"/>
                      </a:solidFill>
                      <a:prstDash val="solid"/>
                    </a:lnB>
                  </a:tcPr>
                </a:tc>
                <a:tc>
                  <a:txBody>
                    <a:bodyPr/>
                    <a:lstStyle/>
                    <a:p>
                      <a:pPr algn="ctr">
                        <a:lnSpc>
                          <a:spcPct val="100000"/>
                        </a:lnSpc>
                        <a:spcBef>
                          <a:spcPts val="150"/>
                        </a:spcBef>
                      </a:pPr>
                      <a:r>
                        <a:rPr sz="700" spc="-5" dirty="0">
                          <a:solidFill>
                            <a:srgbClr val="231F20"/>
                          </a:solidFill>
                          <a:latin typeface="Calibri"/>
                          <a:cs typeface="Calibri"/>
                        </a:rPr>
                        <a:t>1,985</a:t>
                      </a:r>
                      <a:endParaRPr sz="700">
                        <a:latin typeface="Calibri"/>
                        <a:cs typeface="Calibri"/>
                      </a:endParaRPr>
                    </a:p>
                  </a:txBody>
                  <a:tcPr marL="0" marR="0" marT="12989" marB="0">
                    <a:lnL w="12700">
                      <a:solidFill>
                        <a:srgbClr val="B5292D"/>
                      </a:solidFill>
                      <a:prstDash val="solid"/>
                    </a:lnL>
                    <a:lnR w="12700">
                      <a:solidFill>
                        <a:srgbClr val="B5292D"/>
                      </a:solidFill>
                      <a:prstDash val="solid"/>
                    </a:lnR>
                    <a:lnT w="12700">
                      <a:solidFill>
                        <a:srgbClr val="B5292D"/>
                      </a:solidFill>
                      <a:prstDash val="solid"/>
                    </a:lnT>
                    <a:lnB w="12700">
                      <a:solidFill>
                        <a:srgbClr val="B5292D"/>
                      </a:solidFill>
                      <a:prstDash val="solid"/>
                    </a:lnB>
                  </a:tcPr>
                </a:tc>
                <a:tc>
                  <a:txBody>
                    <a:bodyPr/>
                    <a:lstStyle/>
                    <a:p>
                      <a:pPr algn="ctr">
                        <a:lnSpc>
                          <a:spcPct val="100000"/>
                        </a:lnSpc>
                        <a:spcBef>
                          <a:spcPts val="150"/>
                        </a:spcBef>
                      </a:pPr>
                      <a:r>
                        <a:rPr sz="700" spc="-5" dirty="0">
                          <a:solidFill>
                            <a:srgbClr val="231F20"/>
                          </a:solidFill>
                          <a:latin typeface="Calibri"/>
                          <a:cs typeface="Calibri"/>
                        </a:rPr>
                        <a:t>1,214</a:t>
                      </a:r>
                      <a:endParaRPr sz="700">
                        <a:latin typeface="Calibri"/>
                        <a:cs typeface="Calibri"/>
                      </a:endParaRPr>
                    </a:p>
                  </a:txBody>
                  <a:tcPr marL="0" marR="0" marT="12989" marB="0">
                    <a:lnL w="12700">
                      <a:solidFill>
                        <a:srgbClr val="B5292D"/>
                      </a:solidFill>
                      <a:prstDash val="solid"/>
                    </a:lnL>
                    <a:lnR w="12700">
                      <a:solidFill>
                        <a:srgbClr val="B5292D"/>
                      </a:solidFill>
                      <a:prstDash val="solid"/>
                    </a:lnR>
                    <a:lnT w="12700">
                      <a:solidFill>
                        <a:srgbClr val="B5292D"/>
                      </a:solidFill>
                      <a:prstDash val="solid"/>
                    </a:lnT>
                    <a:lnB w="12700">
                      <a:solidFill>
                        <a:srgbClr val="B5292D"/>
                      </a:solidFill>
                      <a:prstDash val="solid"/>
                    </a:lnB>
                  </a:tcPr>
                </a:tc>
                <a:tc>
                  <a:txBody>
                    <a:bodyPr/>
                    <a:lstStyle/>
                    <a:p>
                      <a:pPr algn="ctr">
                        <a:lnSpc>
                          <a:spcPct val="100000"/>
                        </a:lnSpc>
                        <a:spcBef>
                          <a:spcPts val="150"/>
                        </a:spcBef>
                      </a:pPr>
                      <a:r>
                        <a:rPr sz="700" spc="5" dirty="0">
                          <a:solidFill>
                            <a:srgbClr val="231F20"/>
                          </a:solidFill>
                          <a:latin typeface="Calibri"/>
                          <a:cs typeface="Calibri"/>
                        </a:rPr>
                        <a:t>567</a:t>
                      </a:r>
                      <a:endParaRPr sz="700">
                        <a:latin typeface="Calibri"/>
                        <a:cs typeface="Calibri"/>
                      </a:endParaRPr>
                    </a:p>
                  </a:txBody>
                  <a:tcPr marL="0" marR="0" marT="12989" marB="0">
                    <a:lnL w="12700">
                      <a:solidFill>
                        <a:srgbClr val="B5292D"/>
                      </a:solidFill>
                      <a:prstDash val="solid"/>
                    </a:lnL>
                    <a:lnR w="12700">
                      <a:solidFill>
                        <a:srgbClr val="B5292D"/>
                      </a:solidFill>
                      <a:prstDash val="solid"/>
                    </a:lnR>
                    <a:lnT w="12700">
                      <a:solidFill>
                        <a:srgbClr val="B5292D"/>
                      </a:solidFill>
                      <a:prstDash val="solid"/>
                    </a:lnT>
                    <a:lnB w="12700">
                      <a:solidFill>
                        <a:srgbClr val="B5292D"/>
                      </a:solidFill>
                      <a:prstDash val="solid"/>
                    </a:lnB>
                  </a:tcPr>
                </a:tc>
                <a:tc>
                  <a:txBody>
                    <a:bodyPr/>
                    <a:lstStyle/>
                    <a:p>
                      <a:pPr algn="ctr">
                        <a:lnSpc>
                          <a:spcPct val="100000"/>
                        </a:lnSpc>
                        <a:spcBef>
                          <a:spcPts val="150"/>
                        </a:spcBef>
                      </a:pPr>
                      <a:r>
                        <a:rPr sz="700" spc="-5" dirty="0">
                          <a:solidFill>
                            <a:srgbClr val="231F20"/>
                          </a:solidFill>
                          <a:latin typeface="Calibri"/>
                          <a:cs typeface="Calibri"/>
                        </a:rPr>
                        <a:t>1,374</a:t>
                      </a:r>
                      <a:endParaRPr sz="700">
                        <a:latin typeface="Calibri"/>
                        <a:cs typeface="Calibri"/>
                      </a:endParaRPr>
                    </a:p>
                  </a:txBody>
                  <a:tcPr marL="0" marR="0" marT="12989" marB="0">
                    <a:lnL w="12700">
                      <a:solidFill>
                        <a:srgbClr val="B5292D"/>
                      </a:solidFill>
                      <a:prstDash val="solid"/>
                    </a:lnL>
                    <a:lnR w="12700">
                      <a:solidFill>
                        <a:srgbClr val="B5292D"/>
                      </a:solidFill>
                      <a:prstDash val="solid"/>
                    </a:lnR>
                    <a:lnT w="12700">
                      <a:solidFill>
                        <a:srgbClr val="B5292D"/>
                      </a:solidFill>
                      <a:prstDash val="solid"/>
                    </a:lnT>
                    <a:lnB w="12700">
                      <a:solidFill>
                        <a:srgbClr val="B5292D"/>
                      </a:solidFill>
                      <a:prstDash val="solid"/>
                    </a:lnB>
                  </a:tcPr>
                </a:tc>
                <a:tc>
                  <a:txBody>
                    <a:bodyPr/>
                    <a:lstStyle/>
                    <a:p>
                      <a:pPr algn="ctr">
                        <a:lnSpc>
                          <a:spcPct val="100000"/>
                        </a:lnSpc>
                        <a:spcBef>
                          <a:spcPts val="150"/>
                        </a:spcBef>
                      </a:pPr>
                      <a:r>
                        <a:rPr sz="700" spc="5" dirty="0">
                          <a:solidFill>
                            <a:srgbClr val="231F20"/>
                          </a:solidFill>
                          <a:latin typeface="Calibri"/>
                          <a:cs typeface="Calibri"/>
                        </a:rPr>
                        <a:t>994</a:t>
                      </a:r>
                      <a:endParaRPr sz="700">
                        <a:latin typeface="Calibri"/>
                        <a:cs typeface="Calibri"/>
                      </a:endParaRPr>
                    </a:p>
                  </a:txBody>
                  <a:tcPr marL="0" marR="0" marT="12989" marB="0">
                    <a:lnL w="12700">
                      <a:solidFill>
                        <a:srgbClr val="B5292D"/>
                      </a:solidFill>
                      <a:prstDash val="solid"/>
                    </a:lnL>
                    <a:lnT w="12700">
                      <a:solidFill>
                        <a:srgbClr val="B5292D"/>
                      </a:solidFill>
                      <a:prstDash val="solid"/>
                    </a:lnT>
                    <a:lnB w="12700">
                      <a:solidFill>
                        <a:srgbClr val="B5292D"/>
                      </a:solidFill>
                      <a:prstDash val="solid"/>
                    </a:lnB>
                  </a:tcPr>
                </a:tc>
                <a:tc vMerge="1">
                  <a:txBody>
                    <a:bodyPr/>
                    <a:lstStyle/>
                    <a:p>
                      <a:endParaRPr/>
                    </a:p>
                  </a:txBody>
                  <a:tcPr marL="0" marR="0" marT="0" marB="0"/>
                </a:tc>
                <a:extLst>
                  <a:ext uri="{0D108BD9-81ED-4DB2-BD59-A6C34878D82A}">
                    <a16:rowId xmlns:a16="http://schemas.microsoft.com/office/drawing/2014/main" val="10002"/>
                  </a:ext>
                </a:extLst>
              </a:tr>
              <a:tr h="134216">
                <a:tc gridSpan="2">
                  <a:txBody>
                    <a:bodyPr/>
                    <a:lstStyle/>
                    <a:p>
                      <a:pPr marL="395605">
                        <a:lnSpc>
                          <a:spcPct val="100000"/>
                        </a:lnSpc>
                        <a:spcBef>
                          <a:spcPts val="150"/>
                        </a:spcBef>
                      </a:pPr>
                      <a:r>
                        <a:rPr sz="700" b="1" spc="-25" dirty="0">
                          <a:solidFill>
                            <a:srgbClr val="231F20"/>
                          </a:solidFill>
                          <a:latin typeface="Century Gothic"/>
                          <a:cs typeface="Century Gothic"/>
                        </a:rPr>
                        <a:t>2018/19</a:t>
                      </a:r>
                      <a:endParaRPr sz="700">
                        <a:latin typeface="Century Gothic"/>
                        <a:cs typeface="Century Gothic"/>
                      </a:endParaRPr>
                    </a:p>
                  </a:txBody>
                  <a:tcPr marL="0" marR="0" marT="12989" marB="0">
                    <a:lnR w="12700">
                      <a:solidFill>
                        <a:srgbClr val="B5292D"/>
                      </a:solidFill>
                      <a:prstDash val="solid"/>
                    </a:lnR>
                  </a:tcPr>
                </a:tc>
                <a:tc hMerge="1">
                  <a:txBody>
                    <a:bodyPr/>
                    <a:lstStyle/>
                    <a:p>
                      <a:endParaRPr/>
                    </a:p>
                  </a:txBody>
                  <a:tcPr marL="0" marR="0" marT="0" marB="0"/>
                </a:tc>
                <a:tc>
                  <a:txBody>
                    <a:bodyPr/>
                    <a:lstStyle/>
                    <a:p>
                      <a:pPr algn="ctr">
                        <a:lnSpc>
                          <a:spcPct val="100000"/>
                        </a:lnSpc>
                        <a:spcBef>
                          <a:spcPts val="150"/>
                        </a:spcBef>
                      </a:pPr>
                      <a:r>
                        <a:rPr sz="700" spc="-5" dirty="0">
                          <a:solidFill>
                            <a:srgbClr val="231F20"/>
                          </a:solidFill>
                          <a:latin typeface="Calibri"/>
                          <a:cs typeface="Calibri"/>
                        </a:rPr>
                        <a:t>1,938</a:t>
                      </a:r>
                      <a:endParaRPr sz="700">
                        <a:latin typeface="Calibri"/>
                        <a:cs typeface="Calibri"/>
                      </a:endParaRPr>
                    </a:p>
                  </a:txBody>
                  <a:tcPr marL="0" marR="0" marT="12989" marB="0">
                    <a:lnL w="12700">
                      <a:solidFill>
                        <a:srgbClr val="B5292D"/>
                      </a:solidFill>
                      <a:prstDash val="solid"/>
                    </a:lnL>
                    <a:lnR w="12700">
                      <a:solidFill>
                        <a:srgbClr val="B5292D"/>
                      </a:solidFill>
                      <a:prstDash val="solid"/>
                    </a:lnR>
                    <a:lnT w="12700">
                      <a:solidFill>
                        <a:srgbClr val="B5292D"/>
                      </a:solidFill>
                      <a:prstDash val="solid"/>
                    </a:lnT>
                  </a:tcPr>
                </a:tc>
                <a:tc>
                  <a:txBody>
                    <a:bodyPr/>
                    <a:lstStyle/>
                    <a:p>
                      <a:pPr algn="ctr">
                        <a:lnSpc>
                          <a:spcPct val="100000"/>
                        </a:lnSpc>
                        <a:spcBef>
                          <a:spcPts val="150"/>
                        </a:spcBef>
                      </a:pPr>
                      <a:r>
                        <a:rPr sz="700" spc="-5" dirty="0">
                          <a:solidFill>
                            <a:srgbClr val="231F20"/>
                          </a:solidFill>
                          <a:latin typeface="Calibri"/>
                          <a:cs typeface="Calibri"/>
                        </a:rPr>
                        <a:t>1,028</a:t>
                      </a:r>
                      <a:endParaRPr sz="700">
                        <a:latin typeface="Calibri"/>
                        <a:cs typeface="Calibri"/>
                      </a:endParaRPr>
                    </a:p>
                  </a:txBody>
                  <a:tcPr marL="0" marR="0" marT="12989" marB="0">
                    <a:lnL w="12700">
                      <a:solidFill>
                        <a:srgbClr val="B5292D"/>
                      </a:solidFill>
                      <a:prstDash val="solid"/>
                    </a:lnL>
                    <a:lnR w="12700">
                      <a:solidFill>
                        <a:srgbClr val="B5292D"/>
                      </a:solidFill>
                      <a:prstDash val="solid"/>
                    </a:lnR>
                    <a:lnT w="12700">
                      <a:solidFill>
                        <a:srgbClr val="B5292D"/>
                      </a:solidFill>
                      <a:prstDash val="solid"/>
                    </a:lnT>
                  </a:tcPr>
                </a:tc>
                <a:tc>
                  <a:txBody>
                    <a:bodyPr/>
                    <a:lstStyle/>
                    <a:p>
                      <a:pPr algn="ctr">
                        <a:lnSpc>
                          <a:spcPct val="100000"/>
                        </a:lnSpc>
                        <a:spcBef>
                          <a:spcPts val="150"/>
                        </a:spcBef>
                      </a:pPr>
                      <a:r>
                        <a:rPr sz="700" spc="5" dirty="0">
                          <a:solidFill>
                            <a:srgbClr val="231F20"/>
                          </a:solidFill>
                          <a:latin typeface="Calibri"/>
                          <a:cs typeface="Calibri"/>
                        </a:rPr>
                        <a:t>492</a:t>
                      </a:r>
                      <a:endParaRPr sz="700">
                        <a:latin typeface="Calibri"/>
                        <a:cs typeface="Calibri"/>
                      </a:endParaRPr>
                    </a:p>
                  </a:txBody>
                  <a:tcPr marL="0" marR="0" marT="12989" marB="0">
                    <a:lnL w="12700">
                      <a:solidFill>
                        <a:srgbClr val="B5292D"/>
                      </a:solidFill>
                      <a:prstDash val="solid"/>
                    </a:lnL>
                    <a:lnR w="12700">
                      <a:solidFill>
                        <a:srgbClr val="B5292D"/>
                      </a:solidFill>
                      <a:prstDash val="solid"/>
                    </a:lnR>
                    <a:lnT w="12700">
                      <a:solidFill>
                        <a:srgbClr val="B5292D"/>
                      </a:solidFill>
                      <a:prstDash val="solid"/>
                    </a:lnT>
                  </a:tcPr>
                </a:tc>
                <a:tc>
                  <a:txBody>
                    <a:bodyPr/>
                    <a:lstStyle/>
                    <a:p>
                      <a:pPr algn="ctr">
                        <a:lnSpc>
                          <a:spcPct val="100000"/>
                        </a:lnSpc>
                        <a:spcBef>
                          <a:spcPts val="150"/>
                        </a:spcBef>
                      </a:pPr>
                      <a:r>
                        <a:rPr sz="700" spc="-5" dirty="0">
                          <a:solidFill>
                            <a:srgbClr val="231F20"/>
                          </a:solidFill>
                          <a:latin typeface="Calibri"/>
                          <a:cs typeface="Calibri"/>
                        </a:rPr>
                        <a:t>1,303</a:t>
                      </a:r>
                      <a:endParaRPr sz="700">
                        <a:latin typeface="Calibri"/>
                        <a:cs typeface="Calibri"/>
                      </a:endParaRPr>
                    </a:p>
                  </a:txBody>
                  <a:tcPr marL="0" marR="0" marT="12989" marB="0">
                    <a:lnL w="12700">
                      <a:solidFill>
                        <a:srgbClr val="B5292D"/>
                      </a:solidFill>
                      <a:prstDash val="solid"/>
                    </a:lnL>
                    <a:lnR w="12700">
                      <a:solidFill>
                        <a:srgbClr val="B5292D"/>
                      </a:solidFill>
                      <a:prstDash val="solid"/>
                    </a:lnR>
                    <a:lnT w="12700">
                      <a:solidFill>
                        <a:srgbClr val="B5292D"/>
                      </a:solidFill>
                      <a:prstDash val="solid"/>
                    </a:lnT>
                  </a:tcPr>
                </a:tc>
                <a:tc gridSpan="2">
                  <a:txBody>
                    <a:bodyPr/>
                    <a:lstStyle/>
                    <a:p>
                      <a:pPr marL="416559">
                        <a:lnSpc>
                          <a:spcPct val="100000"/>
                        </a:lnSpc>
                        <a:spcBef>
                          <a:spcPts val="150"/>
                        </a:spcBef>
                      </a:pPr>
                      <a:r>
                        <a:rPr sz="700" spc="5" dirty="0">
                          <a:solidFill>
                            <a:srgbClr val="231F20"/>
                          </a:solidFill>
                          <a:latin typeface="Calibri"/>
                          <a:cs typeface="Calibri"/>
                        </a:rPr>
                        <a:t>878</a:t>
                      </a:r>
                      <a:endParaRPr sz="700">
                        <a:latin typeface="Calibri"/>
                        <a:cs typeface="Calibri"/>
                      </a:endParaRPr>
                    </a:p>
                  </a:txBody>
                  <a:tcPr marL="0" marR="0" marT="12989" marB="0">
                    <a:lnL w="12700">
                      <a:solidFill>
                        <a:srgbClr val="B5292D"/>
                      </a:solidFill>
                      <a:prstDash val="solid"/>
                    </a:lnL>
                    <a:lnT w="12700" cap="flat" cmpd="sng" algn="ctr">
                      <a:solidFill>
                        <a:srgbClr val="B5292D"/>
                      </a:solidFill>
                      <a:prstDash val="solid"/>
                      <a:round/>
                      <a:headEnd type="none" w="med" len="med"/>
                      <a:tailEnd type="none" w="med" len="med"/>
                    </a:lnT>
                  </a:tcPr>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70738" y="866993"/>
            <a:ext cx="4109605" cy="0"/>
          </a:xfrm>
          <a:custGeom>
            <a:avLst/>
            <a:gdLst/>
            <a:ahLst/>
            <a:cxnLst/>
            <a:rect l="l" t="t" r="r" b="b"/>
            <a:pathLst>
              <a:path w="6027420">
                <a:moveTo>
                  <a:pt x="0" y="0"/>
                </a:moveTo>
                <a:lnTo>
                  <a:pt x="602742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 name="object 3"/>
          <p:cNvSpPr txBox="1"/>
          <p:nvPr/>
        </p:nvSpPr>
        <p:spPr>
          <a:xfrm>
            <a:off x="3864914" y="1379538"/>
            <a:ext cx="231631" cy="1476401"/>
          </a:xfrm>
          <a:prstGeom prst="rect">
            <a:avLst/>
          </a:prstGeom>
        </p:spPr>
        <p:txBody>
          <a:bodyPr vert="horz" wrap="square" lIns="0" tIns="8226" rIns="0" bIns="0" rtlCol="0">
            <a:spAutoFit/>
          </a:bodyPr>
          <a:lstStyle/>
          <a:p>
            <a:pPr marL="8659" defTabSz="623438">
              <a:spcBef>
                <a:spcPts val="65"/>
              </a:spcBef>
            </a:pPr>
            <a:r>
              <a:rPr sz="682" spc="27" dirty="0">
                <a:solidFill>
                  <a:srgbClr val="585858"/>
                </a:solidFill>
                <a:latin typeface="Calibri"/>
                <a:cs typeface="Calibri"/>
              </a:rPr>
              <a:t>$</a:t>
            </a:r>
            <a:r>
              <a:rPr sz="682" spc="34" dirty="0">
                <a:solidFill>
                  <a:srgbClr val="585858"/>
                </a:solidFill>
                <a:latin typeface="Calibri"/>
                <a:cs typeface="Calibri"/>
              </a:rPr>
              <a:t>0</a:t>
            </a:r>
            <a:r>
              <a:rPr sz="682" spc="-3" dirty="0">
                <a:solidFill>
                  <a:srgbClr val="585858"/>
                </a:solidFill>
                <a:latin typeface="Calibri"/>
                <a:cs typeface="Calibri"/>
              </a:rPr>
              <a:t>.</a:t>
            </a:r>
            <a:r>
              <a:rPr sz="682" spc="27" dirty="0">
                <a:solidFill>
                  <a:srgbClr val="585858"/>
                </a:solidFill>
                <a:latin typeface="Calibri"/>
                <a:cs typeface="Calibri"/>
              </a:rPr>
              <a:t>14</a:t>
            </a:r>
            <a:endParaRPr sz="682">
              <a:solidFill>
                <a:prstClr val="black"/>
              </a:solidFill>
              <a:latin typeface="Calibri"/>
              <a:cs typeface="Calibri"/>
            </a:endParaRPr>
          </a:p>
          <a:p>
            <a:pPr marL="8659" defTabSz="623438">
              <a:spcBef>
                <a:spcPts val="706"/>
              </a:spcBef>
            </a:pPr>
            <a:r>
              <a:rPr sz="682" spc="27" dirty="0">
                <a:solidFill>
                  <a:srgbClr val="585858"/>
                </a:solidFill>
                <a:latin typeface="Calibri"/>
                <a:cs typeface="Calibri"/>
              </a:rPr>
              <a:t>$</a:t>
            </a:r>
            <a:r>
              <a:rPr sz="682" spc="34" dirty="0">
                <a:solidFill>
                  <a:srgbClr val="585858"/>
                </a:solidFill>
                <a:latin typeface="Calibri"/>
                <a:cs typeface="Calibri"/>
              </a:rPr>
              <a:t>0</a:t>
            </a:r>
            <a:r>
              <a:rPr sz="682" spc="-3" dirty="0">
                <a:solidFill>
                  <a:srgbClr val="585858"/>
                </a:solidFill>
                <a:latin typeface="Calibri"/>
                <a:cs typeface="Calibri"/>
              </a:rPr>
              <a:t>.</a:t>
            </a:r>
            <a:r>
              <a:rPr sz="682" spc="27" dirty="0">
                <a:solidFill>
                  <a:srgbClr val="585858"/>
                </a:solidFill>
                <a:latin typeface="Calibri"/>
                <a:cs typeface="Calibri"/>
              </a:rPr>
              <a:t>12</a:t>
            </a:r>
            <a:endParaRPr sz="682">
              <a:solidFill>
                <a:prstClr val="black"/>
              </a:solidFill>
              <a:latin typeface="Calibri"/>
              <a:cs typeface="Calibri"/>
            </a:endParaRPr>
          </a:p>
          <a:p>
            <a:pPr marL="8659" defTabSz="623438">
              <a:spcBef>
                <a:spcPts val="709"/>
              </a:spcBef>
            </a:pPr>
            <a:r>
              <a:rPr sz="682" spc="27" dirty="0">
                <a:solidFill>
                  <a:srgbClr val="585858"/>
                </a:solidFill>
                <a:latin typeface="Calibri"/>
                <a:cs typeface="Calibri"/>
              </a:rPr>
              <a:t>$</a:t>
            </a:r>
            <a:r>
              <a:rPr sz="682" spc="34" dirty="0">
                <a:solidFill>
                  <a:srgbClr val="585858"/>
                </a:solidFill>
                <a:latin typeface="Calibri"/>
                <a:cs typeface="Calibri"/>
              </a:rPr>
              <a:t>0</a:t>
            </a:r>
            <a:r>
              <a:rPr sz="682" spc="-3" dirty="0">
                <a:solidFill>
                  <a:srgbClr val="585858"/>
                </a:solidFill>
                <a:latin typeface="Calibri"/>
                <a:cs typeface="Calibri"/>
              </a:rPr>
              <a:t>.</a:t>
            </a:r>
            <a:r>
              <a:rPr sz="682" spc="27" dirty="0">
                <a:solidFill>
                  <a:srgbClr val="585858"/>
                </a:solidFill>
                <a:latin typeface="Calibri"/>
                <a:cs typeface="Calibri"/>
              </a:rPr>
              <a:t>10</a:t>
            </a:r>
            <a:endParaRPr sz="682">
              <a:solidFill>
                <a:prstClr val="black"/>
              </a:solidFill>
              <a:latin typeface="Calibri"/>
              <a:cs typeface="Calibri"/>
            </a:endParaRPr>
          </a:p>
          <a:p>
            <a:pPr marL="8659" defTabSz="623438">
              <a:spcBef>
                <a:spcPts val="706"/>
              </a:spcBef>
            </a:pPr>
            <a:r>
              <a:rPr sz="682" spc="27" dirty="0">
                <a:solidFill>
                  <a:srgbClr val="585858"/>
                </a:solidFill>
                <a:latin typeface="Calibri"/>
                <a:cs typeface="Calibri"/>
              </a:rPr>
              <a:t>$</a:t>
            </a:r>
            <a:r>
              <a:rPr sz="682" spc="34" dirty="0">
                <a:solidFill>
                  <a:srgbClr val="585858"/>
                </a:solidFill>
                <a:latin typeface="Calibri"/>
                <a:cs typeface="Calibri"/>
              </a:rPr>
              <a:t>0</a:t>
            </a:r>
            <a:r>
              <a:rPr sz="682" spc="-3" dirty="0">
                <a:solidFill>
                  <a:srgbClr val="585858"/>
                </a:solidFill>
                <a:latin typeface="Calibri"/>
                <a:cs typeface="Calibri"/>
              </a:rPr>
              <a:t>.</a:t>
            </a:r>
            <a:r>
              <a:rPr sz="682" spc="27" dirty="0">
                <a:solidFill>
                  <a:srgbClr val="585858"/>
                </a:solidFill>
                <a:latin typeface="Calibri"/>
                <a:cs typeface="Calibri"/>
              </a:rPr>
              <a:t>08</a:t>
            </a:r>
            <a:endParaRPr sz="682">
              <a:solidFill>
                <a:prstClr val="black"/>
              </a:solidFill>
              <a:latin typeface="Calibri"/>
              <a:cs typeface="Calibri"/>
            </a:endParaRPr>
          </a:p>
          <a:p>
            <a:pPr marL="8659" defTabSz="623438">
              <a:spcBef>
                <a:spcPts val="709"/>
              </a:spcBef>
            </a:pPr>
            <a:r>
              <a:rPr sz="682" spc="27" dirty="0">
                <a:solidFill>
                  <a:srgbClr val="585858"/>
                </a:solidFill>
                <a:latin typeface="Calibri"/>
                <a:cs typeface="Calibri"/>
              </a:rPr>
              <a:t>$</a:t>
            </a:r>
            <a:r>
              <a:rPr sz="682" spc="34" dirty="0">
                <a:solidFill>
                  <a:srgbClr val="585858"/>
                </a:solidFill>
                <a:latin typeface="Calibri"/>
                <a:cs typeface="Calibri"/>
              </a:rPr>
              <a:t>0</a:t>
            </a:r>
            <a:r>
              <a:rPr sz="682" spc="-3" dirty="0">
                <a:solidFill>
                  <a:srgbClr val="585858"/>
                </a:solidFill>
                <a:latin typeface="Calibri"/>
                <a:cs typeface="Calibri"/>
              </a:rPr>
              <a:t>.</a:t>
            </a:r>
            <a:r>
              <a:rPr sz="682" spc="27" dirty="0">
                <a:solidFill>
                  <a:srgbClr val="585858"/>
                </a:solidFill>
                <a:latin typeface="Calibri"/>
                <a:cs typeface="Calibri"/>
              </a:rPr>
              <a:t>06</a:t>
            </a:r>
            <a:endParaRPr sz="682">
              <a:solidFill>
                <a:prstClr val="black"/>
              </a:solidFill>
              <a:latin typeface="Calibri"/>
              <a:cs typeface="Calibri"/>
            </a:endParaRPr>
          </a:p>
          <a:p>
            <a:pPr marL="8659" defTabSz="623438">
              <a:spcBef>
                <a:spcPts val="706"/>
              </a:spcBef>
            </a:pPr>
            <a:r>
              <a:rPr sz="682" spc="27" dirty="0">
                <a:solidFill>
                  <a:srgbClr val="585858"/>
                </a:solidFill>
                <a:latin typeface="Calibri"/>
                <a:cs typeface="Calibri"/>
              </a:rPr>
              <a:t>$</a:t>
            </a:r>
            <a:r>
              <a:rPr sz="682" spc="34" dirty="0">
                <a:solidFill>
                  <a:srgbClr val="585858"/>
                </a:solidFill>
                <a:latin typeface="Calibri"/>
                <a:cs typeface="Calibri"/>
              </a:rPr>
              <a:t>0</a:t>
            </a:r>
            <a:r>
              <a:rPr sz="682" spc="-3" dirty="0">
                <a:solidFill>
                  <a:srgbClr val="585858"/>
                </a:solidFill>
                <a:latin typeface="Calibri"/>
                <a:cs typeface="Calibri"/>
              </a:rPr>
              <a:t>.</a:t>
            </a:r>
            <a:r>
              <a:rPr sz="682" spc="27" dirty="0">
                <a:solidFill>
                  <a:srgbClr val="585858"/>
                </a:solidFill>
                <a:latin typeface="Calibri"/>
                <a:cs typeface="Calibri"/>
              </a:rPr>
              <a:t>04</a:t>
            </a:r>
            <a:endParaRPr sz="682">
              <a:solidFill>
                <a:prstClr val="black"/>
              </a:solidFill>
              <a:latin typeface="Calibri"/>
              <a:cs typeface="Calibri"/>
            </a:endParaRPr>
          </a:p>
          <a:p>
            <a:pPr marL="8659" defTabSz="623438">
              <a:spcBef>
                <a:spcPts val="706"/>
              </a:spcBef>
            </a:pPr>
            <a:r>
              <a:rPr sz="682" spc="27" dirty="0">
                <a:solidFill>
                  <a:srgbClr val="585858"/>
                </a:solidFill>
                <a:latin typeface="Calibri"/>
                <a:cs typeface="Calibri"/>
              </a:rPr>
              <a:t>$</a:t>
            </a:r>
            <a:r>
              <a:rPr sz="682" spc="34" dirty="0">
                <a:solidFill>
                  <a:srgbClr val="585858"/>
                </a:solidFill>
                <a:latin typeface="Calibri"/>
                <a:cs typeface="Calibri"/>
              </a:rPr>
              <a:t>0</a:t>
            </a:r>
            <a:r>
              <a:rPr sz="682" spc="-3" dirty="0">
                <a:solidFill>
                  <a:srgbClr val="585858"/>
                </a:solidFill>
                <a:latin typeface="Calibri"/>
                <a:cs typeface="Calibri"/>
              </a:rPr>
              <a:t>.</a:t>
            </a:r>
            <a:r>
              <a:rPr sz="682" spc="27" dirty="0">
                <a:solidFill>
                  <a:srgbClr val="585858"/>
                </a:solidFill>
                <a:latin typeface="Calibri"/>
                <a:cs typeface="Calibri"/>
              </a:rPr>
              <a:t>02</a:t>
            </a:r>
            <a:endParaRPr sz="682">
              <a:solidFill>
                <a:prstClr val="black"/>
              </a:solidFill>
              <a:latin typeface="Calibri"/>
              <a:cs typeface="Calibri"/>
            </a:endParaRPr>
          </a:p>
          <a:p>
            <a:pPr marL="8659" defTabSz="623438">
              <a:spcBef>
                <a:spcPts val="709"/>
              </a:spcBef>
            </a:pPr>
            <a:r>
              <a:rPr sz="682" spc="27" dirty="0">
                <a:solidFill>
                  <a:srgbClr val="585858"/>
                </a:solidFill>
                <a:latin typeface="Calibri"/>
                <a:cs typeface="Calibri"/>
              </a:rPr>
              <a:t>$</a:t>
            </a:r>
            <a:r>
              <a:rPr sz="682" spc="34" dirty="0">
                <a:solidFill>
                  <a:srgbClr val="585858"/>
                </a:solidFill>
                <a:latin typeface="Calibri"/>
                <a:cs typeface="Calibri"/>
              </a:rPr>
              <a:t>0</a:t>
            </a:r>
            <a:r>
              <a:rPr sz="682" spc="-3" dirty="0">
                <a:solidFill>
                  <a:srgbClr val="585858"/>
                </a:solidFill>
                <a:latin typeface="Calibri"/>
                <a:cs typeface="Calibri"/>
              </a:rPr>
              <a:t>.</a:t>
            </a:r>
            <a:r>
              <a:rPr sz="682" spc="27" dirty="0">
                <a:solidFill>
                  <a:srgbClr val="585858"/>
                </a:solidFill>
                <a:latin typeface="Calibri"/>
                <a:cs typeface="Calibri"/>
              </a:rPr>
              <a:t>00</a:t>
            </a:r>
            <a:endParaRPr sz="682">
              <a:solidFill>
                <a:prstClr val="black"/>
              </a:solidFill>
              <a:latin typeface="Calibri"/>
              <a:cs typeface="Calibri"/>
            </a:endParaRPr>
          </a:p>
        </p:txBody>
      </p:sp>
      <p:sp>
        <p:nvSpPr>
          <p:cNvPr id="4" name="object 4"/>
          <p:cNvSpPr txBox="1"/>
          <p:nvPr/>
        </p:nvSpPr>
        <p:spPr>
          <a:xfrm>
            <a:off x="3864914" y="992128"/>
            <a:ext cx="231631" cy="308004"/>
          </a:xfrm>
          <a:prstGeom prst="rect">
            <a:avLst/>
          </a:prstGeom>
        </p:spPr>
        <p:txBody>
          <a:bodyPr vert="horz" wrap="square" lIns="0" tIns="8226" rIns="0" bIns="0" rtlCol="0">
            <a:spAutoFit/>
          </a:bodyPr>
          <a:lstStyle/>
          <a:p>
            <a:pPr marL="8659" defTabSz="623438">
              <a:spcBef>
                <a:spcPts val="65"/>
              </a:spcBef>
            </a:pPr>
            <a:r>
              <a:rPr sz="682" spc="27" dirty="0">
                <a:solidFill>
                  <a:srgbClr val="585858"/>
                </a:solidFill>
                <a:latin typeface="Calibri"/>
                <a:cs typeface="Calibri"/>
              </a:rPr>
              <a:t>$</a:t>
            </a:r>
            <a:r>
              <a:rPr sz="682" spc="34" dirty="0">
                <a:solidFill>
                  <a:srgbClr val="585858"/>
                </a:solidFill>
                <a:latin typeface="Calibri"/>
                <a:cs typeface="Calibri"/>
              </a:rPr>
              <a:t>0</a:t>
            </a:r>
            <a:r>
              <a:rPr sz="682" spc="-3" dirty="0">
                <a:solidFill>
                  <a:srgbClr val="585858"/>
                </a:solidFill>
                <a:latin typeface="Calibri"/>
                <a:cs typeface="Calibri"/>
              </a:rPr>
              <a:t>.</a:t>
            </a:r>
            <a:r>
              <a:rPr sz="682" spc="27" dirty="0">
                <a:solidFill>
                  <a:srgbClr val="585858"/>
                </a:solidFill>
                <a:latin typeface="Calibri"/>
                <a:cs typeface="Calibri"/>
              </a:rPr>
              <a:t>18</a:t>
            </a:r>
            <a:endParaRPr sz="682">
              <a:solidFill>
                <a:prstClr val="black"/>
              </a:solidFill>
              <a:latin typeface="Calibri"/>
              <a:cs typeface="Calibri"/>
            </a:endParaRPr>
          </a:p>
          <a:p>
            <a:pPr marL="8659" defTabSz="623438">
              <a:spcBef>
                <a:spcPts val="706"/>
              </a:spcBef>
            </a:pPr>
            <a:r>
              <a:rPr sz="682" spc="27" dirty="0">
                <a:solidFill>
                  <a:srgbClr val="585858"/>
                </a:solidFill>
                <a:latin typeface="Calibri"/>
                <a:cs typeface="Calibri"/>
              </a:rPr>
              <a:t>$</a:t>
            </a:r>
            <a:r>
              <a:rPr sz="682" spc="34" dirty="0">
                <a:solidFill>
                  <a:srgbClr val="585858"/>
                </a:solidFill>
                <a:latin typeface="Calibri"/>
                <a:cs typeface="Calibri"/>
              </a:rPr>
              <a:t>0</a:t>
            </a:r>
            <a:r>
              <a:rPr sz="682" spc="-3" dirty="0">
                <a:solidFill>
                  <a:srgbClr val="585858"/>
                </a:solidFill>
                <a:latin typeface="Calibri"/>
                <a:cs typeface="Calibri"/>
              </a:rPr>
              <a:t>.</a:t>
            </a:r>
            <a:r>
              <a:rPr sz="682" spc="27" dirty="0">
                <a:solidFill>
                  <a:srgbClr val="585858"/>
                </a:solidFill>
                <a:latin typeface="Calibri"/>
                <a:cs typeface="Calibri"/>
              </a:rPr>
              <a:t>16</a:t>
            </a:r>
            <a:endParaRPr sz="682">
              <a:solidFill>
                <a:prstClr val="black"/>
              </a:solidFill>
              <a:latin typeface="Calibri"/>
              <a:cs typeface="Calibri"/>
            </a:endParaRPr>
          </a:p>
        </p:txBody>
      </p:sp>
      <p:sp>
        <p:nvSpPr>
          <p:cNvPr id="5" name="object 5"/>
          <p:cNvSpPr txBox="1"/>
          <p:nvPr/>
        </p:nvSpPr>
        <p:spPr>
          <a:xfrm>
            <a:off x="3864914" y="798422"/>
            <a:ext cx="231631" cy="113271"/>
          </a:xfrm>
          <a:prstGeom prst="rect">
            <a:avLst/>
          </a:prstGeom>
        </p:spPr>
        <p:txBody>
          <a:bodyPr vert="horz" wrap="square" lIns="0" tIns="8226" rIns="0" bIns="0" rtlCol="0">
            <a:spAutoFit/>
          </a:bodyPr>
          <a:lstStyle/>
          <a:p>
            <a:pPr marL="8659" defTabSz="623438">
              <a:spcBef>
                <a:spcPts val="65"/>
              </a:spcBef>
            </a:pPr>
            <a:r>
              <a:rPr sz="682" spc="27" dirty="0">
                <a:solidFill>
                  <a:srgbClr val="585858"/>
                </a:solidFill>
                <a:latin typeface="Calibri"/>
                <a:cs typeface="Calibri"/>
              </a:rPr>
              <a:t>$</a:t>
            </a:r>
            <a:r>
              <a:rPr sz="682" spc="34" dirty="0">
                <a:solidFill>
                  <a:srgbClr val="585858"/>
                </a:solidFill>
                <a:latin typeface="Calibri"/>
                <a:cs typeface="Calibri"/>
              </a:rPr>
              <a:t>0</a:t>
            </a:r>
            <a:r>
              <a:rPr sz="682" spc="-3" dirty="0">
                <a:solidFill>
                  <a:srgbClr val="585858"/>
                </a:solidFill>
                <a:latin typeface="Calibri"/>
                <a:cs typeface="Calibri"/>
              </a:rPr>
              <a:t>.</a:t>
            </a:r>
            <a:r>
              <a:rPr sz="682" spc="27" dirty="0">
                <a:solidFill>
                  <a:srgbClr val="585858"/>
                </a:solidFill>
                <a:latin typeface="Calibri"/>
                <a:cs typeface="Calibri"/>
              </a:rPr>
              <a:t>20</a:t>
            </a:r>
            <a:endParaRPr sz="682">
              <a:solidFill>
                <a:prstClr val="black"/>
              </a:solidFill>
              <a:latin typeface="Calibri"/>
              <a:cs typeface="Calibri"/>
            </a:endParaRPr>
          </a:p>
        </p:txBody>
      </p:sp>
      <p:sp>
        <p:nvSpPr>
          <p:cNvPr id="6" name="object 6"/>
          <p:cNvSpPr/>
          <p:nvPr/>
        </p:nvSpPr>
        <p:spPr>
          <a:xfrm>
            <a:off x="5114232" y="3095841"/>
            <a:ext cx="48058" cy="48924"/>
          </a:xfrm>
          <a:custGeom>
            <a:avLst/>
            <a:gdLst/>
            <a:ahLst/>
            <a:cxnLst/>
            <a:rect l="l" t="t" r="r" b="b"/>
            <a:pathLst>
              <a:path w="70485" h="71754">
                <a:moveTo>
                  <a:pt x="0" y="0"/>
                </a:moveTo>
                <a:lnTo>
                  <a:pt x="70104" y="0"/>
                </a:lnTo>
                <a:lnTo>
                  <a:pt x="70104" y="71627"/>
                </a:lnTo>
                <a:lnTo>
                  <a:pt x="0" y="71627"/>
                </a:lnTo>
                <a:lnTo>
                  <a:pt x="0" y="0"/>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7" name="object 7"/>
          <p:cNvSpPr txBox="1"/>
          <p:nvPr/>
        </p:nvSpPr>
        <p:spPr>
          <a:xfrm>
            <a:off x="5015357" y="2857124"/>
            <a:ext cx="1195820" cy="306506"/>
          </a:xfrm>
          <a:prstGeom prst="rect">
            <a:avLst/>
          </a:prstGeom>
        </p:spPr>
        <p:txBody>
          <a:bodyPr vert="horz" wrap="square" lIns="0" tIns="9092" rIns="0" bIns="0" rtlCol="0">
            <a:spAutoFit/>
          </a:bodyPr>
          <a:lstStyle/>
          <a:p>
            <a:pPr marL="8659" defTabSz="623438">
              <a:spcBef>
                <a:spcPts val="72"/>
              </a:spcBef>
            </a:pPr>
            <a:r>
              <a:rPr sz="750" spc="31" dirty="0">
                <a:solidFill>
                  <a:srgbClr val="585858"/>
                </a:solidFill>
                <a:latin typeface="Calibri"/>
                <a:cs typeface="Calibri"/>
              </a:rPr>
              <a:t>2018-19</a:t>
            </a:r>
            <a:endParaRPr sz="750">
              <a:solidFill>
                <a:prstClr val="black"/>
              </a:solidFill>
              <a:latin typeface="Calibri"/>
              <a:cs typeface="Calibri"/>
            </a:endParaRPr>
          </a:p>
          <a:p>
            <a:pPr marL="167549" defTabSz="623438">
              <a:spcBef>
                <a:spcPts val="624"/>
              </a:spcBef>
            </a:pPr>
            <a:r>
              <a:rPr sz="682" spc="24" dirty="0">
                <a:solidFill>
                  <a:srgbClr val="585858"/>
                </a:solidFill>
                <a:latin typeface="Calibri"/>
                <a:cs typeface="Calibri"/>
              </a:rPr>
              <a:t>Maintenance Cost </a:t>
            </a:r>
            <a:r>
              <a:rPr sz="682" spc="14" dirty="0">
                <a:solidFill>
                  <a:srgbClr val="585858"/>
                </a:solidFill>
                <a:latin typeface="Calibri"/>
                <a:cs typeface="Calibri"/>
              </a:rPr>
              <a:t>Per</a:t>
            </a:r>
            <a:r>
              <a:rPr sz="682" spc="-65" dirty="0">
                <a:solidFill>
                  <a:srgbClr val="585858"/>
                </a:solidFill>
                <a:latin typeface="Calibri"/>
                <a:cs typeface="Calibri"/>
              </a:rPr>
              <a:t> </a:t>
            </a:r>
            <a:r>
              <a:rPr sz="682" spc="10" dirty="0">
                <a:solidFill>
                  <a:srgbClr val="585858"/>
                </a:solidFill>
                <a:latin typeface="Calibri"/>
                <a:cs typeface="Calibri"/>
              </a:rPr>
              <a:t>Mile</a:t>
            </a:r>
            <a:endParaRPr sz="682">
              <a:solidFill>
                <a:prstClr val="black"/>
              </a:solidFill>
              <a:latin typeface="Calibri"/>
              <a:cs typeface="Calibri"/>
            </a:endParaRPr>
          </a:p>
        </p:txBody>
      </p:sp>
      <p:sp>
        <p:nvSpPr>
          <p:cNvPr id="8" name="object 8"/>
          <p:cNvSpPr/>
          <p:nvPr/>
        </p:nvSpPr>
        <p:spPr>
          <a:xfrm>
            <a:off x="6359064" y="3095841"/>
            <a:ext cx="48058" cy="48924"/>
          </a:xfrm>
          <a:custGeom>
            <a:avLst/>
            <a:gdLst/>
            <a:ahLst/>
            <a:cxnLst/>
            <a:rect l="l" t="t" r="r" b="b"/>
            <a:pathLst>
              <a:path w="70485" h="71754">
                <a:moveTo>
                  <a:pt x="0" y="0"/>
                </a:moveTo>
                <a:lnTo>
                  <a:pt x="70103" y="0"/>
                </a:lnTo>
                <a:lnTo>
                  <a:pt x="70103" y="71627"/>
                </a:lnTo>
                <a:lnTo>
                  <a:pt x="0" y="71627"/>
                </a:lnTo>
                <a:lnTo>
                  <a:pt x="0"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9" name="object 9"/>
          <p:cNvSpPr txBox="1"/>
          <p:nvPr/>
        </p:nvSpPr>
        <p:spPr>
          <a:xfrm>
            <a:off x="6419471" y="2857124"/>
            <a:ext cx="1016144" cy="306506"/>
          </a:xfrm>
          <a:prstGeom prst="rect">
            <a:avLst/>
          </a:prstGeom>
        </p:spPr>
        <p:txBody>
          <a:bodyPr vert="horz" wrap="square" lIns="0" tIns="9092" rIns="0" bIns="0" rtlCol="0">
            <a:spAutoFit/>
          </a:bodyPr>
          <a:lstStyle/>
          <a:p>
            <a:pPr marL="659372" defTabSz="623438">
              <a:spcBef>
                <a:spcPts val="72"/>
              </a:spcBef>
            </a:pPr>
            <a:r>
              <a:rPr sz="750" spc="34" dirty="0">
                <a:solidFill>
                  <a:srgbClr val="585858"/>
                </a:solidFill>
                <a:latin typeface="Calibri"/>
                <a:cs typeface="Calibri"/>
              </a:rPr>
              <a:t>2019</a:t>
            </a:r>
            <a:r>
              <a:rPr sz="750" spc="3" dirty="0">
                <a:solidFill>
                  <a:srgbClr val="585858"/>
                </a:solidFill>
                <a:latin typeface="Calibri"/>
                <a:cs typeface="Calibri"/>
              </a:rPr>
              <a:t>-</a:t>
            </a:r>
            <a:r>
              <a:rPr sz="750" spc="34" dirty="0">
                <a:solidFill>
                  <a:srgbClr val="585858"/>
                </a:solidFill>
                <a:latin typeface="Calibri"/>
                <a:cs typeface="Calibri"/>
              </a:rPr>
              <a:t>20</a:t>
            </a:r>
            <a:endParaRPr sz="750">
              <a:solidFill>
                <a:prstClr val="black"/>
              </a:solidFill>
              <a:latin typeface="Calibri"/>
              <a:cs typeface="Calibri"/>
            </a:endParaRPr>
          </a:p>
          <a:p>
            <a:pPr marL="8659" defTabSz="623438">
              <a:spcBef>
                <a:spcPts val="624"/>
              </a:spcBef>
            </a:pPr>
            <a:r>
              <a:rPr sz="682" spc="24" dirty="0">
                <a:solidFill>
                  <a:srgbClr val="585858"/>
                </a:solidFill>
                <a:latin typeface="Calibri"/>
                <a:cs typeface="Calibri"/>
              </a:rPr>
              <a:t>Fuel Cost </a:t>
            </a:r>
            <a:r>
              <a:rPr sz="682" spc="14" dirty="0">
                <a:solidFill>
                  <a:srgbClr val="585858"/>
                </a:solidFill>
                <a:latin typeface="Calibri"/>
                <a:cs typeface="Calibri"/>
              </a:rPr>
              <a:t>Per</a:t>
            </a:r>
            <a:r>
              <a:rPr sz="682" spc="-27" dirty="0">
                <a:solidFill>
                  <a:srgbClr val="585858"/>
                </a:solidFill>
                <a:latin typeface="Calibri"/>
                <a:cs typeface="Calibri"/>
              </a:rPr>
              <a:t> </a:t>
            </a:r>
            <a:r>
              <a:rPr sz="682" spc="14" dirty="0">
                <a:solidFill>
                  <a:srgbClr val="585858"/>
                </a:solidFill>
                <a:latin typeface="Calibri"/>
                <a:cs typeface="Calibri"/>
              </a:rPr>
              <a:t>Mile</a:t>
            </a:r>
            <a:endParaRPr sz="682">
              <a:solidFill>
                <a:prstClr val="black"/>
              </a:solidFill>
              <a:latin typeface="Calibri"/>
              <a:cs typeface="Calibri"/>
            </a:endParaRPr>
          </a:p>
        </p:txBody>
      </p:sp>
      <p:graphicFrame>
        <p:nvGraphicFramePr>
          <p:cNvPr id="10" name="object 10"/>
          <p:cNvGraphicFramePr>
            <a:graphicFrameLocks noGrp="1"/>
          </p:cNvGraphicFramePr>
          <p:nvPr/>
        </p:nvGraphicFramePr>
        <p:xfrm>
          <a:off x="4167490" y="1058056"/>
          <a:ext cx="4119563" cy="1749136"/>
        </p:xfrm>
        <a:graphic>
          <a:graphicData uri="http://schemas.openxmlformats.org/drawingml/2006/table">
            <a:tbl>
              <a:tblPr firstRow="1" bandRow="1">
                <a:tableStyleId>{2D5ABB26-0587-4C30-8999-92F81FD0307C}</a:tableStyleId>
              </a:tblPr>
              <a:tblGrid>
                <a:gridCol w="616094">
                  <a:extLst>
                    <a:ext uri="{9D8B030D-6E8A-4147-A177-3AD203B41FA5}">
                      <a16:colId xmlns:a16="http://schemas.microsoft.com/office/drawing/2014/main" val="20000"/>
                    </a:ext>
                  </a:extLst>
                </a:gridCol>
                <a:gridCol w="821748">
                  <a:extLst>
                    <a:ext uri="{9D8B030D-6E8A-4147-A177-3AD203B41FA5}">
                      <a16:colId xmlns:a16="http://schemas.microsoft.com/office/drawing/2014/main" val="20001"/>
                    </a:ext>
                  </a:extLst>
                </a:gridCol>
                <a:gridCol w="1233055">
                  <a:extLst>
                    <a:ext uri="{9D8B030D-6E8A-4147-A177-3AD203B41FA5}">
                      <a16:colId xmlns:a16="http://schemas.microsoft.com/office/drawing/2014/main" val="20002"/>
                    </a:ext>
                  </a:extLst>
                </a:gridCol>
                <a:gridCol w="821747">
                  <a:extLst>
                    <a:ext uri="{9D8B030D-6E8A-4147-A177-3AD203B41FA5}">
                      <a16:colId xmlns:a16="http://schemas.microsoft.com/office/drawing/2014/main" val="20003"/>
                    </a:ext>
                  </a:extLst>
                </a:gridCol>
                <a:gridCol w="616094">
                  <a:extLst>
                    <a:ext uri="{9D8B030D-6E8A-4147-A177-3AD203B41FA5}">
                      <a16:colId xmlns:a16="http://schemas.microsoft.com/office/drawing/2014/main" val="20004"/>
                    </a:ext>
                  </a:extLst>
                </a:gridCol>
              </a:tblGrid>
              <a:tr h="96633">
                <a:tc rowSpan="2">
                  <a:txBody>
                    <a:bodyPr/>
                    <a:lstStyle/>
                    <a:p>
                      <a:pPr>
                        <a:lnSpc>
                          <a:spcPct val="100000"/>
                        </a:lnSpc>
                      </a:pPr>
                      <a:endParaRPr sz="8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rowSpan="7">
                  <a:txBody>
                    <a:bodyPr/>
                    <a:lstStyle/>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spcBef>
                          <a:spcPts val="30"/>
                        </a:spcBef>
                      </a:pPr>
                      <a:endParaRPr sz="1100">
                        <a:latin typeface="Times New Roman"/>
                        <a:cs typeface="Times New Roman"/>
                      </a:endParaRPr>
                    </a:p>
                    <a:p>
                      <a:pPr algn="ctr">
                        <a:lnSpc>
                          <a:spcPct val="100000"/>
                        </a:lnSpc>
                      </a:pPr>
                      <a:r>
                        <a:rPr sz="700" spc="35" dirty="0">
                          <a:solidFill>
                            <a:srgbClr val="FFFFFF"/>
                          </a:solidFill>
                          <a:latin typeface="Calibri"/>
                          <a:cs typeface="Calibri"/>
                        </a:rPr>
                        <a:t>0.12</a:t>
                      </a:r>
                      <a:endParaRPr sz="700">
                        <a:latin typeface="Calibri"/>
                        <a:cs typeface="Calibri"/>
                      </a:endParaRPr>
                    </a:p>
                  </a:txBody>
                  <a:tcPr marL="0" marR="0" marT="0" marB="0">
                    <a:lnT w="9525">
                      <a:solidFill>
                        <a:srgbClr val="D9D9D9"/>
                      </a:solidFill>
                      <a:prstDash val="solid"/>
                    </a:lnT>
                    <a:lnB w="9525">
                      <a:solidFill>
                        <a:srgbClr val="D9D9D9"/>
                      </a:solidFill>
                      <a:prstDash val="solid"/>
                    </a:lnB>
                    <a:solidFill>
                      <a:srgbClr val="007934"/>
                    </a:solidFill>
                  </a:tcPr>
                </a:tc>
                <a:tc gridSpan="3">
                  <a:txBody>
                    <a:bodyPr/>
                    <a:lstStyle/>
                    <a:p>
                      <a:pPr marL="902969" algn="ctr">
                        <a:lnSpc>
                          <a:spcPts val="835"/>
                        </a:lnSpc>
                      </a:pPr>
                      <a:r>
                        <a:rPr sz="800" b="1" spc="-10" dirty="0">
                          <a:solidFill>
                            <a:srgbClr val="3F4040"/>
                          </a:solidFill>
                          <a:latin typeface="Century Gothic"/>
                          <a:cs typeface="Century Gothic"/>
                        </a:rPr>
                        <a:t>$0.17</a:t>
                      </a:r>
                      <a:endParaRPr sz="800">
                        <a:latin typeface="Century Gothic"/>
                        <a:cs typeface="Century Gothic"/>
                      </a:endParaRPr>
                    </a:p>
                  </a:txBody>
                  <a:tcPr marL="0" marR="0" marT="0" marB="0">
                    <a:lnT w="9525">
                      <a:solidFill>
                        <a:srgbClr val="D9D9D9"/>
                      </a:solidFill>
                      <a:prstDash val="solid"/>
                    </a:lnT>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96637">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T w="9525">
                      <a:solidFill>
                        <a:srgbClr val="D9D9D9"/>
                      </a:solidFill>
                      <a:prstDash val="solid"/>
                    </a:lnT>
                    <a:lnB w="9525">
                      <a:solidFill>
                        <a:srgbClr val="D9D9D9"/>
                      </a:solidFill>
                      <a:prstDash val="solid"/>
                    </a:lnB>
                    <a:solidFill>
                      <a:srgbClr val="007934"/>
                    </a:solidFill>
                  </a:tcPr>
                </a:tc>
                <a:tc>
                  <a:txBody>
                    <a:bodyPr/>
                    <a:lstStyle/>
                    <a:p>
                      <a:pPr>
                        <a:lnSpc>
                          <a:spcPct val="100000"/>
                        </a:lnSpc>
                      </a:pPr>
                      <a:endParaRPr sz="500">
                        <a:latin typeface="Times New Roman"/>
                        <a:cs typeface="Times New Roman"/>
                      </a:endParaRPr>
                    </a:p>
                  </a:txBody>
                  <a:tcPr marL="0" marR="0" marT="0" marB="0">
                    <a:lnB w="9525">
                      <a:solidFill>
                        <a:srgbClr val="D9D9D9"/>
                      </a:solidFill>
                      <a:prstDash val="solid"/>
                    </a:lnB>
                  </a:tcPr>
                </a:tc>
                <a:tc rowSpan="6">
                  <a:txBody>
                    <a:bodyPr/>
                    <a:lstStyle/>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spcBef>
                          <a:spcPts val="50"/>
                        </a:spcBef>
                      </a:pPr>
                      <a:endParaRPr sz="800">
                        <a:latin typeface="Times New Roman"/>
                        <a:cs typeface="Times New Roman"/>
                      </a:endParaRPr>
                    </a:p>
                    <a:p>
                      <a:pPr algn="ctr">
                        <a:lnSpc>
                          <a:spcPct val="100000"/>
                        </a:lnSpc>
                      </a:pPr>
                      <a:r>
                        <a:rPr sz="700" spc="35" dirty="0">
                          <a:solidFill>
                            <a:srgbClr val="FFFFFF"/>
                          </a:solidFill>
                          <a:latin typeface="Calibri"/>
                          <a:cs typeface="Calibri"/>
                        </a:rPr>
                        <a:t>0.11</a:t>
                      </a:r>
                      <a:endParaRPr sz="700">
                        <a:latin typeface="Calibri"/>
                        <a:cs typeface="Calibri"/>
                      </a:endParaRPr>
                    </a:p>
                  </a:txBody>
                  <a:tcPr marL="0" marR="0" marT="0" marB="0">
                    <a:lnB w="9525">
                      <a:solidFill>
                        <a:srgbClr val="D9D9D9"/>
                      </a:solidFill>
                      <a:prstDash val="solid"/>
                    </a:lnB>
                    <a:solidFill>
                      <a:srgbClr val="007934"/>
                    </a:solidFill>
                  </a:tcPr>
                </a:tc>
                <a:tc>
                  <a:txBody>
                    <a:bodyPr/>
                    <a:lstStyle/>
                    <a:p>
                      <a:pPr>
                        <a:lnSpc>
                          <a:spcPct val="100000"/>
                        </a:lnSpc>
                      </a:pPr>
                      <a:endParaRPr sz="500">
                        <a:latin typeface="Times New Roman"/>
                        <a:cs typeface="Times New Roman"/>
                      </a:endParaRPr>
                    </a:p>
                  </a:txBody>
                  <a:tcPr marL="0" marR="0" marT="0" marB="0">
                    <a:lnB w="9525">
                      <a:solidFill>
                        <a:srgbClr val="D9D9D9"/>
                      </a:solidFill>
                      <a:prstDash val="solid"/>
                    </a:lnB>
                  </a:tcPr>
                </a:tc>
                <a:extLst>
                  <a:ext uri="{0D108BD9-81ED-4DB2-BD59-A6C34878D82A}">
                    <a16:rowId xmlns:a16="http://schemas.microsoft.com/office/drawing/2014/main" val="10001"/>
                  </a:ext>
                </a:extLst>
              </a:tr>
              <a:tr h="194309">
                <a:tc>
                  <a:txBody>
                    <a:bodyPr/>
                    <a:lstStyle/>
                    <a:p>
                      <a:pPr>
                        <a:lnSpc>
                          <a:spcPct val="100000"/>
                        </a:lnSpc>
                      </a:pPr>
                      <a:endParaRPr sz="8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T w="9525">
                      <a:solidFill>
                        <a:srgbClr val="D9D9D9"/>
                      </a:solidFill>
                      <a:prstDash val="solid"/>
                    </a:lnT>
                    <a:lnB w="9525">
                      <a:solidFill>
                        <a:srgbClr val="D9D9D9"/>
                      </a:solidFill>
                      <a:prstDash val="solid"/>
                    </a:lnB>
                    <a:solidFill>
                      <a:srgbClr val="007934"/>
                    </a:solidFill>
                  </a:tcPr>
                </a:tc>
                <a:tc>
                  <a:txBody>
                    <a:bodyPr/>
                    <a:lstStyle/>
                    <a:p>
                      <a:pPr>
                        <a:lnSpc>
                          <a:spcPct val="100000"/>
                        </a:lnSpc>
                      </a:pPr>
                      <a:endParaRPr sz="8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B w="9525">
                      <a:solidFill>
                        <a:srgbClr val="D9D9D9"/>
                      </a:solidFill>
                      <a:prstDash val="solid"/>
                    </a:lnB>
                    <a:solidFill>
                      <a:srgbClr val="007934"/>
                    </a:solidFill>
                  </a:tcPr>
                </a:tc>
                <a:tc>
                  <a:txBody>
                    <a:bodyPr/>
                    <a:lstStyle/>
                    <a:p>
                      <a:pPr>
                        <a:lnSpc>
                          <a:spcPct val="100000"/>
                        </a:lnSpc>
                      </a:pPr>
                      <a:endParaRPr sz="800">
                        <a:latin typeface="Times New Roman"/>
                        <a:cs typeface="Times New Roman"/>
                      </a:endParaRPr>
                    </a:p>
                  </a:txBody>
                  <a:tcPr marL="0" marR="0" marT="0" marB="0">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02"/>
                  </a:ext>
                </a:extLst>
              </a:tr>
              <a:tr h="193271">
                <a:tc>
                  <a:txBody>
                    <a:bodyPr/>
                    <a:lstStyle/>
                    <a:p>
                      <a:pPr>
                        <a:lnSpc>
                          <a:spcPct val="100000"/>
                        </a:lnSpc>
                      </a:pPr>
                      <a:endParaRPr sz="8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T w="9525">
                      <a:solidFill>
                        <a:srgbClr val="D9D9D9"/>
                      </a:solidFill>
                      <a:prstDash val="solid"/>
                    </a:lnT>
                    <a:lnB w="9525">
                      <a:solidFill>
                        <a:srgbClr val="D9D9D9"/>
                      </a:solidFill>
                      <a:prstDash val="solid"/>
                    </a:lnB>
                    <a:solidFill>
                      <a:srgbClr val="007934"/>
                    </a:solidFill>
                  </a:tcPr>
                </a:tc>
                <a:tc>
                  <a:txBody>
                    <a:bodyPr/>
                    <a:lstStyle/>
                    <a:p>
                      <a:pPr>
                        <a:lnSpc>
                          <a:spcPct val="100000"/>
                        </a:lnSpc>
                      </a:pPr>
                      <a:endParaRPr sz="8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B w="9525">
                      <a:solidFill>
                        <a:srgbClr val="D9D9D9"/>
                      </a:solidFill>
                      <a:prstDash val="solid"/>
                    </a:lnB>
                    <a:solidFill>
                      <a:srgbClr val="007934"/>
                    </a:solidFill>
                  </a:tcPr>
                </a:tc>
                <a:tc>
                  <a:txBody>
                    <a:bodyPr/>
                    <a:lstStyle/>
                    <a:p>
                      <a:pPr>
                        <a:lnSpc>
                          <a:spcPct val="100000"/>
                        </a:lnSpc>
                      </a:pPr>
                      <a:endParaRPr sz="800">
                        <a:latin typeface="Times New Roman"/>
                        <a:cs typeface="Times New Roman"/>
                      </a:endParaRPr>
                    </a:p>
                  </a:txBody>
                  <a:tcPr marL="0" marR="0" marT="0" marB="0">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03"/>
                  </a:ext>
                </a:extLst>
              </a:tr>
              <a:tr h="193270">
                <a:tc>
                  <a:txBody>
                    <a:bodyPr/>
                    <a:lstStyle/>
                    <a:p>
                      <a:pPr>
                        <a:lnSpc>
                          <a:spcPct val="100000"/>
                        </a:lnSpc>
                      </a:pPr>
                      <a:endParaRPr sz="8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T w="9525">
                      <a:solidFill>
                        <a:srgbClr val="D9D9D9"/>
                      </a:solidFill>
                      <a:prstDash val="solid"/>
                    </a:lnT>
                    <a:lnB w="9525">
                      <a:solidFill>
                        <a:srgbClr val="D9D9D9"/>
                      </a:solidFill>
                      <a:prstDash val="solid"/>
                    </a:lnB>
                    <a:solidFill>
                      <a:srgbClr val="007934"/>
                    </a:solidFill>
                  </a:tcPr>
                </a:tc>
                <a:tc>
                  <a:txBody>
                    <a:bodyPr/>
                    <a:lstStyle/>
                    <a:p>
                      <a:pPr>
                        <a:lnSpc>
                          <a:spcPct val="100000"/>
                        </a:lnSpc>
                      </a:pPr>
                      <a:endParaRPr sz="8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B w="9525">
                      <a:solidFill>
                        <a:srgbClr val="D9D9D9"/>
                      </a:solidFill>
                      <a:prstDash val="solid"/>
                    </a:lnB>
                    <a:solidFill>
                      <a:srgbClr val="007934"/>
                    </a:solidFill>
                  </a:tcPr>
                </a:tc>
                <a:tc>
                  <a:txBody>
                    <a:bodyPr/>
                    <a:lstStyle/>
                    <a:p>
                      <a:pPr>
                        <a:lnSpc>
                          <a:spcPct val="100000"/>
                        </a:lnSpc>
                      </a:pPr>
                      <a:endParaRPr sz="800">
                        <a:latin typeface="Times New Roman"/>
                        <a:cs typeface="Times New Roman"/>
                      </a:endParaRPr>
                    </a:p>
                  </a:txBody>
                  <a:tcPr marL="0" marR="0" marT="0" marB="0">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04"/>
                  </a:ext>
                </a:extLst>
              </a:tr>
              <a:tr h="194310">
                <a:tc>
                  <a:txBody>
                    <a:bodyPr/>
                    <a:lstStyle/>
                    <a:p>
                      <a:pPr>
                        <a:lnSpc>
                          <a:spcPct val="100000"/>
                        </a:lnSpc>
                      </a:pPr>
                      <a:endParaRPr sz="8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T w="9525">
                      <a:solidFill>
                        <a:srgbClr val="D9D9D9"/>
                      </a:solidFill>
                      <a:prstDash val="solid"/>
                    </a:lnT>
                    <a:lnB w="9525">
                      <a:solidFill>
                        <a:srgbClr val="D9D9D9"/>
                      </a:solidFill>
                      <a:prstDash val="solid"/>
                    </a:lnB>
                    <a:solidFill>
                      <a:srgbClr val="007934"/>
                    </a:solidFill>
                  </a:tcPr>
                </a:tc>
                <a:tc>
                  <a:txBody>
                    <a:bodyPr/>
                    <a:lstStyle/>
                    <a:p>
                      <a:pPr>
                        <a:lnSpc>
                          <a:spcPct val="100000"/>
                        </a:lnSpc>
                      </a:pPr>
                      <a:endParaRPr sz="8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B w="9525">
                      <a:solidFill>
                        <a:srgbClr val="D9D9D9"/>
                      </a:solidFill>
                      <a:prstDash val="solid"/>
                    </a:lnB>
                    <a:solidFill>
                      <a:srgbClr val="007934"/>
                    </a:solidFill>
                  </a:tcPr>
                </a:tc>
                <a:tc>
                  <a:txBody>
                    <a:bodyPr/>
                    <a:lstStyle/>
                    <a:p>
                      <a:pPr>
                        <a:lnSpc>
                          <a:spcPct val="100000"/>
                        </a:lnSpc>
                      </a:pPr>
                      <a:endParaRPr sz="800">
                        <a:latin typeface="Times New Roman"/>
                        <a:cs typeface="Times New Roman"/>
                      </a:endParaRPr>
                    </a:p>
                  </a:txBody>
                  <a:tcPr marL="0" marR="0" marT="0" marB="0">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05"/>
                  </a:ext>
                </a:extLst>
              </a:tr>
              <a:tr h="193270">
                <a:tc>
                  <a:txBody>
                    <a:bodyPr/>
                    <a:lstStyle/>
                    <a:p>
                      <a:pPr>
                        <a:lnSpc>
                          <a:spcPct val="100000"/>
                        </a:lnSpc>
                      </a:pPr>
                      <a:endParaRPr sz="8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T w="9525">
                      <a:solidFill>
                        <a:srgbClr val="D9D9D9"/>
                      </a:solidFill>
                      <a:prstDash val="solid"/>
                    </a:lnT>
                    <a:lnB w="9525">
                      <a:solidFill>
                        <a:srgbClr val="D9D9D9"/>
                      </a:solidFill>
                      <a:prstDash val="solid"/>
                    </a:lnB>
                    <a:solidFill>
                      <a:srgbClr val="007934"/>
                    </a:solidFill>
                  </a:tcPr>
                </a:tc>
                <a:tc>
                  <a:txBody>
                    <a:bodyPr/>
                    <a:lstStyle/>
                    <a:p>
                      <a:pPr>
                        <a:lnSpc>
                          <a:spcPct val="100000"/>
                        </a:lnSpc>
                      </a:pPr>
                      <a:endParaRPr sz="8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B w="9525">
                      <a:solidFill>
                        <a:srgbClr val="D9D9D9"/>
                      </a:solidFill>
                      <a:prstDash val="solid"/>
                    </a:lnB>
                    <a:solidFill>
                      <a:srgbClr val="007934"/>
                    </a:solidFill>
                  </a:tcPr>
                </a:tc>
                <a:tc>
                  <a:txBody>
                    <a:bodyPr/>
                    <a:lstStyle/>
                    <a:p>
                      <a:pPr>
                        <a:lnSpc>
                          <a:spcPct val="100000"/>
                        </a:lnSpc>
                      </a:pPr>
                      <a:endParaRPr sz="800">
                        <a:latin typeface="Times New Roman"/>
                        <a:cs typeface="Times New Roman"/>
                      </a:endParaRPr>
                    </a:p>
                  </a:txBody>
                  <a:tcPr marL="0" marR="0" marT="0" marB="0">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06"/>
                  </a:ext>
                </a:extLst>
              </a:tr>
              <a:tr h="193271">
                <a:tc>
                  <a:txBody>
                    <a:bodyPr/>
                    <a:lstStyle/>
                    <a:p>
                      <a:pPr>
                        <a:lnSpc>
                          <a:spcPct val="100000"/>
                        </a:lnSpc>
                      </a:pPr>
                      <a:endParaRPr sz="8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rowSpan="3">
                  <a:txBody>
                    <a:bodyPr/>
                    <a:lstStyle/>
                    <a:p>
                      <a:pPr>
                        <a:lnSpc>
                          <a:spcPct val="100000"/>
                        </a:lnSpc>
                      </a:pPr>
                      <a:endParaRPr sz="800">
                        <a:latin typeface="Times New Roman"/>
                        <a:cs typeface="Times New Roman"/>
                      </a:endParaRPr>
                    </a:p>
                    <a:p>
                      <a:pPr>
                        <a:lnSpc>
                          <a:spcPct val="100000"/>
                        </a:lnSpc>
                        <a:spcBef>
                          <a:spcPts val="15"/>
                        </a:spcBef>
                      </a:pPr>
                      <a:endParaRPr sz="800">
                        <a:latin typeface="Times New Roman"/>
                        <a:cs typeface="Times New Roman"/>
                      </a:endParaRPr>
                    </a:p>
                    <a:p>
                      <a:pPr algn="ctr">
                        <a:lnSpc>
                          <a:spcPct val="100000"/>
                        </a:lnSpc>
                      </a:pPr>
                      <a:r>
                        <a:rPr sz="700" spc="35" dirty="0">
                          <a:solidFill>
                            <a:srgbClr val="FFFFFF"/>
                          </a:solidFill>
                          <a:latin typeface="Calibri"/>
                          <a:cs typeface="Calibri"/>
                        </a:rPr>
                        <a:t>0.06</a:t>
                      </a:r>
                      <a:endParaRPr sz="700">
                        <a:latin typeface="Calibri"/>
                        <a:cs typeface="Calibri"/>
                      </a:endParaRPr>
                    </a:p>
                  </a:txBody>
                  <a:tcPr marL="0" marR="0" marT="0" marB="0">
                    <a:lnT w="9525">
                      <a:solidFill>
                        <a:srgbClr val="D9D9D9"/>
                      </a:solidFill>
                      <a:prstDash val="solid"/>
                    </a:lnT>
                    <a:lnB w="9525">
                      <a:solidFill>
                        <a:srgbClr val="D9D9D9"/>
                      </a:solidFill>
                      <a:prstDash val="solid"/>
                    </a:lnB>
                    <a:solidFill>
                      <a:srgbClr val="7AACD2"/>
                    </a:solidFill>
                  </a:tcPr>
                </a:tc>
                <a:tc>
                  <a:txBody>
                    <a:bodyPr/>
                    <a:lstStyle/>
                    <a:p>
                      <a:pPr>
                        <a:lnSpc>
                          <a:spcPct val="100000"/>
                        </a:lnSpc>
                      </a:pPr>
                      <a:endParaRPr sz="8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rowSpan="3">
                  <a:txBody>
                    <a:bodyPr/>
                    <a:lstStyle/>
                    <a:p>
                      <a:pPr>
                        <a:lnSpc>
                          <a:spcPct val="100000"/>
                        </a:lnSpc>
                      </a:pPr>
                      <a:endParaRPr sz="800">
                        <a:latin typeface="Times New Roman"/>
                        <a:cs typeface="Times New Roman"/>
                      </a:endParaRPr>
                    </a:p>
                    <a:p>
                      <a:pPr>
                        <a:lnSpc>
                          <a:spcPct val="100000"/>
                        </a:lnSpc>
                        <a:spcBef>
                          <a:spcPts val="15"/>
                        </a:spcBef>
                      </a:pPr>
                      <a:endParaRPr sz="800">
                        <a:latin typeface="Times New Roman"/>
                        <a:cs typeface="Times New Roman"/>
                      </a:endParaRPr>
                    </a:p>
                    <a:p>
                      <a:pPr algn="ctr">
                        <a:lnSpc>
                          <a:spcPct val="100000"/>
                        </a:lnSpc>
                      </a:pPr>
                      <a:r>
                        <a:rPr sz="700" spc="35" dirty="0">
                          <a:solidFill>
                            <a:srgbClr val="FFFFFF"/>
                          </a:solidFill>
                          <a:latin typeface="Calibri"/>
                          <a:cs typeface="Calibri"/>
                        </a:rPr>
                        <a:t>0.06</a:t>
                      </a:r>
                      <a:endParaRPr sz="700">
                        <a:latin typeface="Calibri"/>
                        <a:cs typeface="Calibri"/>
                      </a:endParaRPr>
                    </a:p>
                  </a:txBody>
                  <a:tcPr marL="0" marR="0" marT="0" marB="0">
                    <a:lnT w="9525">
                      <a:solidFill>
                        <a:srgbClr val="D9D9D9"/>
                      </a:solidFill>
                      <a:prstDash val="solid"/>
                    </a:lnT>
                    <a:lnB w="9525">
                      <a:solidFill>
                        <a:srgbClr val="D9D9D9"/>
                      </a:solidFill>
                      <a:prstDash val="solid"/>
                    </a:lnB>
                    <a:solidFill>
                      <a:srgbClr val="7AACD2"/>
                    </a:solidFill>
                  </a:tcPr>
                </a:tc>
                <a:tc>
                  <a:txBody>
                    <a:bodyPr/>
                    <a:lstStyle/>
                    <a:p>
                      <a:pPr>
                        <a:lnSpc>
                          <a:spcPct val="100000"/>
                        </a:lnSpc>
                      </a:pPr>
                      <a:endParaRPr sz="800">
                        <a:latin typeface="Times New Roman"/>
                        <a:cs typeface="Times New Roman"/>
                      </a:endParaRPr>
                    </a:p>
                  </a:txBody>
                  <a:tcPr marL="0" marR="0" marT="0" marB="0">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07"/>
                  </a:ext>
                </a:extLst>
              </a:tr>
              <a:tr h="194310">
                <a:tc>
                  <a:txBody>
                    <a:bodyPr/>
                    <a:lstStyle/>
                    <a:p>
                      <a:pPr>
                        <a:lnSpc>
                          <a:spcPct val="100000"/>
                        </a:lnSpc>
                      </a:pPr>
                      <a:endParaRPr sz="8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T w="9525">
                      <a:solidFill>
                        <a:srgbClr val="D9D9D9"/>
                      </a:solidFill>
                      <a:prstDash val="solid"/>
                    </a:lnT>
                    <a:lnB w="9525">
                      <a:solidFill>
                        <a:srgbClr val="D9D9D9"/>
                      </a:solidFill>
                      <a:prstDash val="solid"/>
                    </a:lnB>
                    <a:solidFill>
                      <a:srgbClr val="7AACD2"/>
                    </a:solidFill>
                  </a:tcPr>
                </a:tc>
                <a:tc>
                  <a:txBody>
                    <a:bodyPr/>
                    <a:lstStyle/>
                    <a:p>
                      <a:pPr>
                        <a:lnSpc>
                          <a:spcPct val="100000"/>
                        </a:lnSpc>
                      </a:pPr>
                      <a:endParaRPr sz="8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T w="9525">
                      <a:solidFill>
                        <a:srgbClr val="D9D9D9"/>
                      </a:solidFill>
                      <a:prstDash val="solid"/>
                    </a:lnT>
                    <a:lnB w="9525">
                      <a:solidFill>
                        <a:srgbClr val="D9D9D9"/>
                      </a:solidFill>
                      <a:prstDash val="solid"/>
                    </a:lnB>
                    <a:solidFill>
                      <a:srgbClr val="7AACD2"/>
                    </a:solidFill>
                  </a:tcPr>
                </a:tc>
                <a:tc>
                  <a:txBody>
                    <a:bodyPr/>
                    <a:lstStyle/>
                    <a:p>
                      <a:pPr>
                        <a:lnSpc>
                          <a:spcPct val="100000"/>
                        </a:lnSpc>
                      </a:pPr>
                      <a:endParaRPr sz="800">
                        <a:latin typeface="Times New Roman"/>
                        <a:cs typeface="Times New Roman"/>
                      </a:endParaRPr>
                    </a:p>
                  </a:txBody>
                  <a:tcPr marL="0" marR="0" marT="0" marB="0">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08"/>
                  </a:ext>
                </a:extLst>
              </a:tr>
              <a:tr h="193270">
                <a:tc>
                  <a:txBody>
                    <a:bodyPr/>
                    <a:lstStyle/>
                    <a:p>
                      <a:pPr>
                        <a:lnSpc>
                          <a:spcPct val="100000"/>
                        </a:lnSpc>
                      </a:pPr>
                      <a:endParaRPr sz="8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T w="9525">
                      <a:solidFill>
                        <a:srgbClr val="D9D9D9"/>
                      </a:solidFill>
                      <a:prstDash val="solid"/>
                    </a:lnT>
                    <a:lnB w="9525">
                      <a:solidFill>
                        <a:srgbClr val="D9D9D9"/>
                      </a:solidFill>
                      <a:prstDash val="solid"/>
                    </a:lnB>
                    <a:solidFill>
                      <a:srgbClr val="7AACD2"/>
                    </a:solidFill>
                  </a:tcPr>
                </a:tc>
                <a:tc>
                  <a:txBody>
                    <a:bodyPr/>
                    <a:lstStyle/>
                    <a:p>
                      <a:pPr>
                        <a:lnSpc>
                          <a:spcPct val="100000"/>
                        </a:lnSpc>
                      </a:pPr>
                      <a:endParaRPr sz="8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T w="9525">
                      <a:solidFill>
                        <a:srgbClr val="D9D9D9"/>
                      </a:solidFill>
                      <a:prstDash val="solid"/>
                    </a:lnT>
                    <a:lnB w="9525">
                      <a:solidFill>
                        <a:srgbClr val="D9D9D9"/>
                      </a:solidFill>
                      <a:prstDash val="solid"/>
                    </a:lnB>
                    <a:solidFill>
                      <a:srgbClr val="7AACD2"/>
                    </a:solidFill>
                  </a:tcPr>
                </a:tc>
                <a:tc>
                  <a:txBody>
                    <a:bodyPr/>
                    <a:lstStyle/>
                    <a:p>
                      <a:pPr>
                        <a:lnSpc>
                          <a:spcPct val="100000"/>
                        </a:lnSpc>
                      </a:pPr>
                      <a:endParaRPr sz="800">
                        <a:latin typeface="Times New Roman"/>
                        <a:cs typeface="Times New Roman"/>
                      </a:endParaRPr>
                    </a:p>
                  </a:txBody>
                  <a:tcPr marL="0" marR="0" marT="0" marB="0">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09"/>
                  </a:ext>
                </a:extLst>
              </a:tr>
            </a:tbl>
          </a:graphicData>
        </a:graphic>
      </p:graphicFrame>
      <p:sp>
        <p:nvSpPr>
          <p:cNvPr id="11" name="object 11"/>
          <p:cNvSpPr txBox="1"/>
          <p:nvPr/>
        </p:nvSpPr>
        <p:spPr>
          <a:xfrm>
            <a:off x="5053793" y="901930"/>
            <a:ext cx="275359" cy="134612"/>
          </a:xfrm>
          <a:prstGeom prst="rect">
            <a:avLst/>
          </a:prstGeom>
        </p:spPr>
        <p:txBody>
          <a:bodyPr vert="horz" wrap="square" lIns="0" tIns="8659" rIns="0" bIns="0" rtlCol="0">
            <a:spAutoFit/>
          </a:bodyPr>
          <a:lstStyle/>
          <a:p>
            <a:pPr marL="8659" defTabSz="623438">
              <a:spcBef>
                <a:spcPts val="68"/>
              </a:spcBef>
            </a:pPr>
            <a:r>
              <a:rPr sz="818" b="1" spc="-7" dirty="0">
                <a:solidFill>
                  <a:srgbClr val="3F4040"/>
                </a:solidFill>
                <a:latin typeface="Century Gothic"/>
                <a:cs typeface="Century Gothic"/>
              </a:rPr>
              <a:t>$0.18</a:t>
            </a:r>
            <a:endParaRPr sz="818">
              <a:solidFill>
                <a:prstClr val="black"/>
              </a:solidFill>
              <a:latin typeface="Century Gothic"/>
              <a:cs typeface="Century Gothic"/>
            </a:endParaRPr>
          </a:p>
        </p:txBody>
      </p:sp>
      <p:sp>
        <p:nvSpPr>
          <p:cNvPr id="12" name="object 12"/>
          <p:cNvSpPr txBox="1"/>
          <p:nvPr/>
        </p:nvSpPr>
        <p:spPr>
          <a:xfrm>
            <a:off x="5296733" y="264102"/>
            <a:ext cx="1598901" cy="485605"/>
          </a:xfrm>
          <a:prstGeom prst="rect">
            <a:avLst/>
          </a:prstGeom>
        </p:spPr>
        <p:txBody>
          <a:bodyPr vert="horz" wrap="square" lIns="0" tIns="8659" rIns="0" bIns="0" rtlCol="0">
            <a:spAutoFit/>
          </a:bodyPr>
          <a:lstStyle/>
          <a:p>
            <a:pPr algn="ctr" defTabSz="623438">
              <a:spcBef>
                <a:spcPts val="68"/>
              </a:spcBef>
            </a:pPr>
            <a:r>
              <a:rPr sz="1227" b="1" spc="-82" dirty="0">
                <a:solidFill>
                  <a:srgbClr val="B5292D"/>
                </a:solidFill>
                <a:latin typeface="Century Gothic"/>
                <a:cs typeface="Century Gothic"/>
              </a:rPr>
              <a:t>Vehicle </a:t>
            </a:r>
            <a:r>
              <a:rPr sz="1227" b="1" spc="-51" dirty="0">
                <a:solidFill>
                  <a:srgbClr val="B5292D"/>
                </a:solidFill>
                <a:latin typeface="Century Gothic"/>
                <a:cs typeface="Century Gothic"/>
              </a:rPr>
              <a:t>Operating</a:t>
            </a:r>
            <a:r>
              <a:rPr sz="1227" b="1" spc="-160" dirty="0">
                <a:solidFill>
                  <a:srgbClr val="B5292D"/>
                </a:solidFill>
                <a:latin typeface="Century Gothic"/>
                <a:cs typeface="Century Gothic"/>
              </a:rPr>
              <a:t> </a:t>
            </a:r>
            <a:r>
              <a:rPr sz="1227" b="1" spc="-65" dirty="0">
                <a:solidFill>
                  <a:srgbClr val="B5292D"/>
                </a:solidFill>
                <a:latin typeface="Century Gothic"/>
                <a:cs typeface="Century Gothic"/>
              </a:rPr>
              <a:t>Cost</a:t>
            </a:r>
            <a:endParaRPr sz="1227">
              <a:solidFill>
                <a:prstClr val="black"/>
              </a:solidFill>
              <a:latin typeface="Century Gothic"/>
              <a:cs typeface="Century Gothic"/>
            </a:endParaRPr>
          </a:p>
          <a:p>
            <a:pPr algn="ctr" defTabSz="623438">
              <a:spcBef>
                <a:spcPts val="1145"/>
              </a:spcBef>
            </a:pPr>
            <a:r>
              <a:rPr sz="955" spc="24" dirty="0">
                <a:solidFill>
                  <a:srgbClr val="585858"/>
                </a:solidFill>
                <a:latin typeface="Calibri"/>
                <a:cs typeface="Calibri"/>
              </a:rPr>
              <a:t>Total </a:t>
            </a:r>
            <a:r>
              <a:rPr sz="955" spc="31" dirty="0">
                <a:solidFill>
                  <a:srgbClr val="585858"/>
                </a:solidFill>
                <a:latin typeface="Calibri"/>
                <a:cs typeface="Calibri"/>
              </a:rPr>
              <a:t>Cost </a:t>
            </a:r>
            <a:r>
              <a:rPr sz="955" spc="14" dirty="0">
                <a:solidFill>
                  <a:srgbClr val="585858"/>
                </a:solidFill>
                <a:latin typeface="Calibri"/>
                <a:cs typeface="Calibri"/>
              </a:rPr>
              <a:t>Per</a:t>
            </a:r>
            <a:r>
              <a:rPr sz="955" spc="-48" dirty="0">
                <a:solidFill>
                  <a:srgbClr val="585858"/>
                </a:solidFill>
                <a:latin typeface="Calibri"/>
                <a:cs typeface="Calibri"/>
              </a:rPr>
              <a:t> </a:t>
            </a:r>
            <a:r>
              <a:rPr sz="955" spc="20" dirty="0">
                <a:solidFill>
                  <a:srgbClr val="585858"/>
                </a:solidFill>
                <a:latin typeface="Calibri"/>
                <a:cs typeface="Calibri"/>
              </a:rPr>
              <a:t>Mile</a:t>
            </a:r>
            <a:endParaRPr sz="955">
              <a:solidFill>
                <a:prstClr val="black"/>
              </a:solidFill>
              <a:latin typeface="Calibri"/>
              <a:cs typeface="Calibri"/>
            </a:endParaRPr>
          </a:p>
        </p:txBody>
      </p:sp>
      <p:sp>
        <p:nvSpPr>
          <p:cNvPr id="13" name="object 13"/>
          <p:cNvSpPr txBox="1"/>
          <p:nvPr/>
        </p:nvSpPr>
        <p:spPr>
          <a:xfrm>
            <a:off x="3758046" y="6156614"/>
            <a:ext cx="4675909" cy="319936"/>
          </a:xfrm>
          <a:prstGeom prst="rect">
            <a:avLst/>
          </a:prstGeom>
          <a:solidFill>
            <a:srgbClr val="00215B"/>
          </a:solidFill>
        </p:spPr>
        <p:txBody>
          <a:bodyPr vert="horz" wrap="square" lIns="0" tIns="67541" rIns="0" bIns="0" rtlCol="0">
            <a:spAutoFit/>
          </a:bodyPr>
          <a:lstStyle/>
          <a:p>
            <a:pPr marL="435108" marR="321677" indent="-108669" defTabSz="623438">
              <a:spcBef>
                <a:spcPts val="532"/>
              </a:spcBef>
            </a:pPr>
            <a:r>
              <a:rPr sz="818" dirty="0">
                <a:solidFill>
                  <a:srgbClr val="FFFFFF"/>
                </a:solidFill>
                <a:latin typeface="Calibri"/>
                <a:cs typeface="Calibri"/>
              </a:rPr>
              <a:t>Top</a:t>
            </a:r>
            <a:r>
              <a:rPr sz="818" spc="-14" dirty="0">
                <a:solidFill>
                  <a:srgbClr val="FFFFFF"/>
                </a:solidFill>
                <a:latin typeface="Calibri"/>
                <a:cs typeface="Calibri"/>
              </a:rPr>
              <a:t> </a:t>
            </a:r>
            <a:r>
              <a:rPr sz="818" spc="20" dirty="0">
                <a:solidFill>
                  <a:srgbClr val="FFFFFF"/>
                </a:solidFill>
                <a:latin typeface="Calibri"/>
                <a:cs typeface="Calibri"/>
              </a:rPr>
              <a:t>graph</a:t>
            </a:r>
            <a:r>
              <a:rPr sz="818" spc="-14" dirty="0">
                <a:solidFill>
                  <a:srgbClr val="FFFFFF"/>
                </a:solidFill>
                <a:latin typeface="Calibri"/>
                <a:cs typeface="Calibri"/>
              </a:rPr>
              <a:t> </a:t>
            </a:r>
            <a:r>
              <a:rPr sz="818" spc="10" dirty="0">
                <a:solidFill>
                  <a:srgbClr val="FFFFFF"/>
                </a:solidFill>
                <a:latin typeface="Calibri"/>
                <a:cs typeface="Calibri"/>
              </a:rPr>
              <a:t>shows</a:t>
            </a:r>
            <a:r>
              <a:rPr sz="818" spc="-10" dirty="0">
                <a:solidFill>
                  <a:srgbClr val="FFFFFF"/>
                </a:solidFill>
                <a:latin typeface="Calibri"/>
                <a:cs typeface="Calibri"/>
              </a:rPr>
              <a:t> </a:t>
            </a:r>
            <a:r>
              <a:rPr sz="818" spc="7" dirty="0">
                <a:solidFill>
                  <a:srgbClr val="FFFFFF"/>
                </a:solidFill>
                <a:latin typeface="Calibri"/>
                <a:cs typeface="Calibri"/>
              </a:rPr>
              <a:t>the</a:t>
            </a:r>
            <a:r>
              <a:rPr sz="818" spc="-14" dirty="0">
                <a:solidFill>
                  <a:srgbClr val="FFFFFF"/>
                </a:solidFill>
                <a:latin typeface="Calibri"/>
                <a:cs typeface="Calibri"/>
              </a:rPr>
              <a:t> </a:t>
            </a:r>
            <a:r>
              <a:rPr sz="818" spc="17" dirty="0">
                <a:solidFill>
                  <a:srgbClr val="FFFFFF"/>
                </a:solidFill>
                <a:latin typeface="Calibri"/>
                <a:cs typeface="Calibri"/>
              </a:rPr>
              <a:t>combined</a:t>
            </a:r>
            <a:r>
              <a:rPr sz="818" spc="-10" dirty="0">
                <a:solidFill>
                  <a:srgbClr val="FFFFFF"/>
                </a:solidFill>
                <a:latin typeface="Calibri"/>
                <a:cs typeface="Calibri"/>
              </a:rPr>
              <a:t> </a:t>
            </a:r>
            <a:r>
              <a:rPr sz="818" spc="7" dirty="0">
                <a:solidFill>
                  <a:srgbClr val="FFFFFF"/>
                </a:solidFill>
                <a:latin typeface="Calibri"/>
                <a:cs typeface="Calibri"/>
              </a:rPr>
              <a:t>cost</a:t>
            </a:r>
            <a:r>
              <a:rPr sz="818" spc="-14" dirty="0">
                <a:solidFill>
                  <a:srgbClr val="FFFFFF"/>
                </a:solidFill>
                <a:latin typeface="Calibri"/>
                <a:cs typeface="Calibri"/>
              </a:rPr>
              <a:t> </a:t>
            </a:r>
            <a:r>
              <a:rPr sz="818" spc="7" dirty="0">
                <a:solidFill>
                  <a:srgbClr val="FFFFFF"/>
                </a:solidFill>
                <a:latin typeface="Calibri"/>
                <a:cs typeface="Calibri"/>
              </a:rPr>
              <a:t>per</a:t>
            </a:r>
            <a:r>
              <a:rPr sz="818" spc="-10" dirty="0">
                <a:solidFill>
                  <a:srgbClr val="FFFFFF"/>
                </a:solidFill>
                <a:latin typeface="Calibri"/>
                <a:cs typeface="Calibri"/>
              </a:rPr>
              <a:t> </a:t>
            </a:r>
            <a:r>
              <a:rPr sz="818" spc="7" dirty="0">
                <a:solidFill>
                  <a:srgbClr val="FFFFFF"/>
                </a:solidFill>
                <a:latin typeface="Calibri"/>
                <a:cs typeface="Calibri"/>
              </a:rPr>
              <a:t>mile</a:t>
            </a:r>
            <a:r>
              <a:rPr sz="818" spc="-14" dirty="0">
                <a:solidFill>
                  <a:srgbClr val="FFFFFF"/>
                </a:solidFill>
                <a:latin typeface="Calibri"/>
                <a:cs typeface="Calibri"/>
              </a:rPr>
              <a:t> </a:t>
            </a:r>
            <a:r>
              <a:rPr sz="818" spc="-10" dirty="0">
                <a:solidFill>
                  <a:srgbClr val="FFFFFF"/>
                </a:solidFill>
                <a:latin typeface="Calibri"/>
                <a:cs typeface="Calibri"/>
              </a:rPr>
              <a:t>for </a:t>
            </a:r>
            <a:r>
              <a:rPr sz="818" spc="10" dirty="0">
                <a:solidFill>
                  <a:srgbClr val="FFFFFF"/>
                </a:solidFill>
                <a:latin typeface="Calibri"/>
                <a:cs typeface="Calibri"/>
              </a:rPr>
              <a:t>maintenance</a:t>
            </a:r>
            <a:r>
              <a:rPr sz="818" spc="-14" dirty="0">
                <a:solidFill>
                  <a:srgbClr val="FFFFFF"/>
                </a:solidFill>
                <a:latin typeface="Calibri"/>
                <a:cs typeface="Calibri"/>
              </a:rPr>
              <a:t> </a:t>
            </a:r>
            <a:r>
              <a:rPr sz="818" spc="17" dirty="0">
                <a:solidFill>
                  <a:srgbClr val="FFFFFF"/>
                </a:solidFill>
                <a:latin typeface="Calibri"/>
                <a:cs typeface="Calibri"/>
              </a:rPr>
              <a:t>and</a:t>
            </a:r>
            <a:r>
              <a:rPr sz="818" spc="-10" dirty="0">
                <a:solidFill>
                  <a:srgbClr val="FFFFFF"/>
                </a:solidFill>
                <a:latin typeface="Calibri"/>
                <a:cs typeface="Calibri"/>
              </a:rPr>
              <a:t> </a:t>
            </a:r>
            <a:r>
              <a:rPr sz="818" spc="-7" dirty="0">
                <a:solidFill>
                  <a:srgbClr val="FFFFFF"/>
                </a:solidFill>
                <a:latin typeface="Calibri"/>
                <a:cs typeface="Calibri"/>
              </a:rPr>
              <a:t>fuel.</a:t>
            </a:r>
            <a:r>
              <a:rPr sz="818" spc="164" dirty="0">
                <a:solidFill>
                  <a:srgbClr val="FFFFFF"/>
                </a:solidFill>
                <a:latin typeface="Calibri"/>
                <a:cs typeface="Calibri"/>
              </a:rPr>
              <a:t> </a:t>
            </a:r>
            <a:r>
              <a:rPr sz="818" spc="7" dirty="0">
                <a:solidFill>
                  <a:srgbClr val="FFFFFF"/>
                </a:solidFill>
                <a:latin typeface="Calibri"/>
                <a:cs typeface="Calibri"/>
              </a:rPr>
              <a:t>Bottom</a:t>
            </a:r>
            <a:r>
              <a:rPr sz="818" spc="-14" dirty="0">
                <a:solidFill>
                  <a:srgbClr val="FFFFFF"/>
                </a:solidFill>
                <a:latin typeface="Calibri"/>
                <a:cs typeface="Calibri"/>
              </a:rPr>
              <a:t> </a:t>
            </a:r>
            <a:r>
              <a:rPr sz="818" spc="7" dirty="0">
                <a:solidFill>
                  <a:srgbClr val="FFFFFF"/>
                </a:solidFill>
                <a:latin typeface="Calibri"/>
                <a:cs typeface="Calibri"/>
              </a:rPr>
              <a:t>Graphs</a:t>
            </a:r>
            <a:r>
              <a:rPr sz="818" spc="-10" dirty="0">
                <a:solidFill>
                  <a:srgbClr val="FFFFFF"/>
                </a:solidFill>
                <a:latin typeface="Calibri"/>
                <a:cs typeface="Calibri"/>
              </a:rPr>
              <a:t> </a:t>
            </a:r>
            <a:r>
              <a:rPr sz="818" spc="14" dirty="0">
                <a:solidFill>
                  <a:srgbClr val="FFFFFF"/>
                </a:solidFill>
                <a:latin typeface="Calibri"/>
                <a:cs typeface="Calibri"/>
              </a:rPr>
              <a:t>show  </a:t>
            </a:r>
            <a:r>
              <a:rPr sz="818" spc="7" dirty="0">
                <a:solidFill>
                  <a:srgbClr val="FFFFFF"/>
                </a:solidFill>
                <a:latin typeface="Calibri"/>
                <a:cs typeface="Calibri"/>
              </a:rPr>
              <a:t>the</a:t>
            </a:r>
            <a:r>
              <a:rPr sz="818" spc="-14" dirty="0">
                <a:solidFill>
                  <a:srgbClr val="FFFFFF"/>
                </a:solidFill>
                <a:latin typeface="Calibri"/>
                <a:cs typeface="Calibri"/>
              </a:rPr>
              <a:t> </a:t>
            </a:r>
            <a:r>
              <a:rPr sz="818" dirty="0">
                <a:solidFill>
                  <a:srgbClr val="FFFFFF"/>
                </a:solidFill>
                <a:latin typeface="Calibri"/>
                <a:cs typeface="Calibri"/>
              </a:rPr>
              <a:t>total</a:t>
            </a:r>
            <a:r>
              <a:rPr sz="818" spc="-10" dirty="0">
                <a:solidFill>
                  <a:srgbClr val="FFFFFF"/>
                </a:solidFill>
                <a:latin typeface="Calibri"/>
                <a:cs typeface="Calibri"/>
              </a:rPr>
              <a:t> </a:t>
            </a:r>
            <a:r>
              <a:rPr sz="818" spc="10" dirty="0">
                <a:solidFill>
                  <a:srgbClr val="FFFFFF"/>
                </a:solidFill>
                <a:latin typeface="Calibri"/>
                <a:cs typeface="Calibri"/>
              </a:rPr>
              <a:t>annual</a:t>
            </a:r>
            <a:r>
              <a:rPr sz="818" spc="-10" dirty="0">
                <a:solidFill>
                  <a:srgbClr val="FFFFFF"/>
                </a:solidFill>
                <a:latin typeface="Calibri"/>
                <a:cs typeface="Calibri"/>
              </a:rPr>
              <a:t> </a:t>
            </a:r>
            <a:r>
              <a:rPr sz="818" spc="10" dirty="0">
                <a:solidFill>
                  <a:srgbClr val="FFFFFF"/>
                </a:solidFill>
                <a:latin typeface="Calibri"/>
                <a:cs typeface="Calibri"/>
              </a:rPr>
              <a:t>maintenance</a:t>
            </a:r>
            <a:r>
              <a:rPr sz="818" spc="-10" dirty="0">
                <a:solidFill>
                  <a:srgbClr val="FFFFFF"/>
                </a:solidFill>
                <a:latin typeface="Calibri"/>
                <a:cs typeface="Calibri"/>
              </a:rPr>
              <a:t> </a:t>
            </a:r>
            <a:r>
              <a:rPr sz="818" spc="7" dirty="0">
                <a:solidFill>
                  <a:srgbClr val="FFFFFF"/>
                </a:solidFill>
                <a:latin typeface="Calibri"/>
                <a:cs typeface="Calibri"/>
              </a:rPr>
              <a:t>cost</a:t>
            </a:r>
            <a:r>
              <a:rPr sz="818" spc="-10" dirty="0">
                <a:solidFill>
                  <a:srgbClr val="FFFFFF"/>
                </a:solidFill>
                <a:latin typeface="Calibri"/>
                <a:cs typeface="Calibri"/>
              </a:rPr>
              <a:t> </a:t>
            </a:r>
            <a:r>
              <a:rPr sz="818" spc="17" dirty="0">
                <a:solidFill>
                  <a:srgbClr val="FFFFFF"/>
                </a:solidFill>
                <a:latin typeface="Calibri"/>
                <a:cs typeface="Calibri"/>
              </a:rPr>
              <a:t>and</a:t>
            </a:r>
            <a:r>
              <a:rPr sz="818" spc="-10" dirty="0">
                <a:solidFill>
                  <a:srgbClr val="FFFFFF"/>
                </a:solidFill>
                <a:latin typeface="Calibri"/>
                <a:cs typeface="Calibri"/>
              </a:rPr>
              <a:t> </a:t>
            </a:r>
            <a:r>
              <a:rPr sz="818" spc="7" dirty="0">
                <a:solidFill>
                  <a:srgbClr val="FFFFFF"/>
                </a:solidFill>
                <a:latin typeface="Calibri"/>
                <a:cs typeface="Calibri"/>
              </a:rPr>
              <a:t>the</a:t>
            </a:r>
            <a:r>
              <a:rPr sz="818" spc="-10" dirty="0">
                <a:solidFill>
                  <a:srgbClr val="FFFFFF"/>
                </a:solidFill>
                <a:latin typeface="Calibri"/>
                <a:cs typeface="Calibri"/>
              </a:rPr>
              <a:t> </a:t>
            </a:r>
            <a:r>
              <a:rPr sz="818" dirty="0">
                <a:solidFill>
                  <a:srgbClr val="FFFFFF"/>
                </a:solidFill>
                <a:latin typeface="Calibri"/>
                <a:cs typeface="Calibri"/>
              </a:rPr>
              <a:t>total</a:t>
            </a:r>
            <a:r>
              <a:rPr sz="818" spc="-10" dirty="0">
                <a:solidFill>
                  <a:srgbClr val="FFFFFF"/>
                </a:solidFill>
                <a:latin typeface="Calibri"/>
                <a:cs typeface="Calibri"/>
              </a:rPr>
              <a:t> </a:t>
            </a:r>
            <a:r>
              <a:rPr sz="818" spc="14" dirty="0">
                <a:solidFill>
                  <a:srgbClr val="FFFFFF"/>
                </a:solidFill>
                <a:latin typeface="Calibri"/>
                <a:cs typeface="Calibri"/>
              </a:rPr>
              <a:t>number</a:t>
            </a:r>
            <a:r>
              <a:rPr sz="818" spc="-10" dirty="0">
                <a:solidFill>
                  <a:srgbClr val="FFFFFF"/>
                </a:solidFill>
                <a:latin typeface="Calibri"/>
                <a:cs typeface="Calibri"/>
              </a:rPr>
              <a:t> </a:t>
            </a:r>
            <a:r>
              <a:rPr sz="818" spc="3" dirty="0">
                <a:solidFill>
                  <a:srgbClr val="FFFFFF"/>
                </a:solidFill>
                <a:latin typeface="Calibri"/>
                <a:cs typeface="Calibri"/>
              </a:rPr>
              <a:t>of</a:t>
            </a:r>
            <a:r>
              <a:rPr sz="818" spc="-10" dirty="0">
                <a:solidFill>
                  <a:srgbClr val="FFFFFF"/>
                </a:solidFill>
                <a:latin typeface="Calibri"/>
                <a:cs typeface="Calibri"/>
              </a:rPr>
              <a:t> </a:t>
            </a:r>
            <a:r>
              <a:rPr sz="818" spc="7" dirty="0">
                <a:solidFill>
                  <a:srgbClr val="FFFFFF"/>
                </a:solidFill>
                <a:latin typeface="Calibri"/>
                <a:cs typeface="Calibri"/>
              </a:rPr>
              <a:t>vehicles</a:t>
            </a:r>
            <a:r>
              <a:rPr sz="818" spc="-10" dirty="0">
                <a:solidFill>
                  <a:srgbClr val="FFFFFF"/>
                </a:solidFill>
                <a:latin typeface="Calibri"/>
                <a:cs typeface="Calibri"/>
              </a:rPr>
              <a:t> </a:t>
            </a:r>
            <a:r>
              <a:rPr sz="818" spc="10" dirty="0">
                <a:solidFill>
                  <a:srgbClr val="FFFFFF"/>
                </a:solidFill>
                <a:latin typeface="Calibri"/>
                <a:cs typeface="Calibri"/>
              </a:rPr>
              <a:t>under</a:t>
            </a:r>
            <a:r>
              <a:rPr sz="818" spc="-10" dirty="0">
                <a:solidFill>
                  <a:srgbClr val="FFFFFF"/>
                </a:solidFill>
                <a:latin typeface="Calibri"/>
                <a:cs typeface="Calibri"/>
              </a:rPr>
              <a:t> </a:t>
            </a:r>
            <a:r>
              <a:rPr sz="818" spc="-3" dirty="0">
                <a:solidFill>
                  <a:srgbClr val="FFFFFF"/>
                </a:solidFill>
                <a:latin typeface="Calibri"/>
                <a:cs typeface="Calibri"/>
              </a:rPr>
              <a:t>14,000</a:t>
            </a:r>
            <a:r>
              <a:rPr sz="818" spc="-10" dirty="0">
                <a:solidFill>
                  <a:srgbClr val="FFFFFF"/>
                </a:solidFill>
                <a:latin typeface="Calibri"/>
                <a:cs typeface="Calibri"/>
              </a:rPr>
              <a:t> </a:t>
            </a:r>
            <a:r>
              <a:rPr sz="818" spc="-14" dirty="0">
                <a:solidFill>
                  <a:srgbClr val="FFFFFF"/>
                </a:solidFill>
                <a:latin typeface="Calibri"/>
                <a:cs typeface="Calibri"/>
              </a:rPr>
              <a:t>GVWR.</a:t>
            </a:r>
            <a:endParaRPr sz="818">
              <a:solidFill>
                <a:prstClr val="black"/>
              </a:solidFill>
              <a:latin typeface="Calibri"/>
              <a:cs typeface="Calibri"/>
            </a:endParaRPr>
          </a:p>
        </p:txBody>
      </p:sp>
      <p:sp>
        <p:nvSpPr>
          <p:cNvPr id="14" name="object 14"/>
          <p:cNvSpPr/>
          <p:nvPr/>
        </p:nvSpPr>
        <p:spPr>
          <a:xfrm>
            <a:off x="4133893" y="3924344"/>
            <a:ext cx="1847850" cy="0"/>
          </a:xfrm>
          <a:custGeom>
            <a:avLst/>
            <a:gdLst/>
            <a:ahLst/>
            <a:cxnLst/>
            <a:rect l="l" t="t" r="r" b="b"/>
            <a:pathLst>
              <a:path w="2710179">
                <a:moveTo>
                  <a:pt x="0" y="0"/>
                </a:moveTo>
                <a:lnTo>
                  <a:pt x="270967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graphicFrame>
        <p:nvGraphicFramePr>
          <p:cNvPr id="15" name="object 15"/>
          <p:cNvGraphicFramePr>
            <a:graphicFrameLocks noGrp="1"/>
          </p:cNvGraphicFramePr>
          <p:nvPr/>
        </p:nvGraphicFramePr>
        <p:xfrm>
          <a:off x="4130645" y="4083194"/>
          <a:ext cx="1857375" cy="1464685"/>
        </p:xfrm>
        <a:graphic>
          <a:graphicData uri="http://schemas.openxmlformats.org/drawingml/2006/table">
            <a:tbl>
              <a:tblPr firstRow="1" bandRow="1">
                <a:tableStyleId>{2D5ABB26-0587-4C30-8999-92F81FD0307C}</a:tableStyleId>
              </a:tblPr>
              <a:tblGrid>
                <a:gridCol w="452870">
                  <a:extLst>
                    <a:ext uri="{9D8B030D-6E8A-4147-A177-3AD203B41FA5}">
                      <a16:colId xmlns:a16="http://schemas.microsoft.com/office/drawing/2014/main" val="20000"/>
                    </a:ext>
                  </a:extLst>
                </a:gridCol>
                <a:gridCol w="414337">
                  <a:extLst>
                    <a:ext uri="{9D8B030D-6E8A-4147-A177-3AD203B41FA5}">
                      <a16:colId xmlns:a16="http://schemas.microsoft.com/office/drawing/2014/main" val="20001"/>
                    </a:ext>
                  </a:extLst>
                </a:gridCol>
                <a:gridCol w="112135">
                  <a:extLst>
                    <a:ext uri="{9D8B030D-6E8A-4147-A177-3AD203B41FA5}">
                      <a16:colId xmlns:a16="http://schemas.microsoft.com/office/drawing/2014/main" val="20002"/>
                    </a:ext>
                  </a:extLst>
                </a:gridCol>
                <a:gridCol w="414337">
                  <a:extLst>
                    <a:ext uri="{9D8B030D-6E8A-4147-A177-3AD203B41FA5}">
                      <a16:colId xmlns:a16="http://schemas.microsoft.com/office/drawing/2014/main" val="20003"/>
                    </a:ext>
                  </a:extLst>
                </a:gridCol>
                <a:gridCol w="452870">
                  <a:extLst>
                    <a:ext uri="{9D8B030D-6E8A-4147-A177-3AD203B41FA5}">
                      <a16:colId xmlns:a16="http://schemas.microsoft.com/office/drawing/2014/main" val="20004"/>
                    </a:ext>
                  </a:extLst>
                </a:gridCol>
              </a:tblGrid>
              <a:tr h="54033">
                <a:tc rowSpan="2">
                  <a:txBody>
                    <a:bodyPr/>
                    <a:lstStyle/>
                    <a:p>
                      <a:pPr>
                        <a:lnSpc>
                          <a:spcPct val="100000"/>
                        </a:lnSpc>
                      </a:pPr>
                      <a:endParaRPr sz="600">
                        <a:latin typeface="Times New Roman"/>
                        <a:cs typeface="Times New Roman"/>
                      </a:endParaRPr>
                    </a:p>
                  </a:txBody>
                  <a:tcPr marL="0" marR="0" marT="0" marB="0">
                    <a:lnB w="9525">
                      <a:solidFill>
                        <a:srgbClr val="D9D9D9"/>
                      </a:solidFill>
                      <a:prstDash val="solid"/>
                    </a:lnB>
                  </a:tcPr>
                </a:tc>
                <a:tc rowSpan="7">
                  <a:txBody>
                    <a:bodyPr/>
                    <a:lstStyle/>
                    <a:p>
                      <a:pPr>
                        <a:lnSpc>
                          <a:spcPct val="100000"/>
                        </a:lnSpc>
                      </a:pPr>
                      <a:endParaRPr sz="800">
                        <a:latin typeface="Times New Roman"/>
                        <a:cs typeface="Times New Roman"/>
                      </a:endParaRPr>
                    </a:p>
                  </a:txBody>
                  <a:tcPr marL="0" marR="0" marT="0" marB="0">
                    <a:lnB w="9525">
                      <a:solidFill>
                        <a:srgbClr val="D9D9D9"/>
                      </a:solidFill>
                      <a:prstDash val="solid"/>
                    </a:lnB>
                    <a:solidFill>
                      <a:srgbClr val="001F5C"/>
                    </a:solidFill>
                  </a:tcPr>
                </a:tc>
                <a:tc rowSpan="2">
                  <a:txBody>
                    <a:bodyPr/>
                    <a:lstStyle/>
                    <a:p>
                      <a:pPr>
                        <a:lnSpc>
                          <a:spcPct val="100000"/>
                        </a:lnSpc>
                      </a:pPr>
                      <a:endParaRPr sz="600">
                        <a:latin typeface="Times New Roman"/>
                        <a:cs typeface="Times New Roman"/>
                      </a:endParaRPr>
                    </a:p>
                  </a:txBody>
                  <a:tcPr marL="0" marR="0" marT="0" marB="0">
                    <a:lnB w="9525">
                      <a:solidFill>
                        <a:srgbClr val="D9D9D9"/>
                      </a:solidFill>
                      <a:prstDash val="solid"/>
                    </a:lnB>
                  </a:tcPr>
                </a:tc>
                <a:tc>
                  <a:txBody>
                    <a:bodyPr/>
                    <a:lstStyle/>
                    <a:p>
                      <a:pPr>
                        <a:lnSpc>
                          <a:spcPct val="100000"/>
                        </a:lnSpc>
                      </a:pPr>
                      <a:endParaRPr sz="200">
                        <a:latin typeface="Times New Roman"/>
                        <a:cs typeface="Times New Roman"/>
                      </a:endParaRPr>
                    </a:p>
                  </a:txBody>
                  <a:tcPr marL="0" marR="0" marT="0" marB="0"/>
                </a:tc>
                <a:tc rowSpan="2">
                  <a:txBody>
                    <a:bodyPr/>
                    <a:lstStyle/>
                    <a:p>
                      <a:pPr>
                        <a:lnSpc>
                          <a:spcPct val="100000"/>
                        </a:lnSpc>
                      </a:pPr>
                      <a:endParaRPr sz="600">
                        <a:latin typeface="Times New Roman"/>
                        <a:cs typeface="Times New Roman"/>
                      </a:endParaRPr>
                    </a:p>
                  </a:txBody>
                  <a:tcPr marL="0" marR="0" marT="0" marB="0">
                    <a:lnB w="9525">
                      <a:solidFill>
                        <a:srgbClr val="D9D9D9"/>
                      </a:solidFill>
                      <a:prstDash val="solid"/>
                    </a:lnB>
                  </a:tcPr>
                </a:tc>
                <a:extLst>
                  <a:ext uri="{0D108BD9-81ED-4DB2-BD59-A6C34878D82A}">
                    <a16:rowId xmlns:a16="http://schemas.microsoft.com/office/drawing/2014/main" val="10000"/>
                  </a:ext>
                </a:extLst>
              </a:tr>
              <a:tr h="54033">
                <a:tc vMerge="1">
                  <a:txBody>
                    <a:bodyPr/>
                    <a:lstStyle/>
                    <a:p>
                      <a:endParaRPr/>
                    </a:p>
                  </a:txBody>
                  <a:tcPr marL="0" marR="0" marT="0" marB="0">
                    <a:lnB w="9525">
                      <a:solidFill>
                        <a:srgbClr val="D9D9D9"/>
                      </a:solidFill>
                      <a:prstDash val="solid"/>
                    </a:lnB>
                  </a:tcPr>
                </a:tc>
                <a:tc vMerge="1">
                  <a:txBody>
                    <a:bodyPr/>
                    <a:lstStyle/>
                    <a:p>
                      <a:endParaRPr/>
                    </a:p>
                  </a:txBody>
                  <a:tcPr marL="0" marR="0" marT="0" marB="0">
                    <a:lnB w="9525">
                      <a:solidFill>
                        <a:srgbClr val="D9D9D9"/>
                      </a:solidFill>
                      <a:prstDash val="solid"/>
                    </a:lnB>
                    <a:solidFill>
                      <a:srgbClr val="001F5C"/>
                    </a:solidFill>
                  </a:tcPr>
                </a:tc>
                <a:tc vMerge="1">
                  <a:txBody>
                    <a:bodyPr/>
                    <a:lstStyle/>
                    <a:p>
                      <a:endParaRPr/>
                    </a:p>
                  </a:txBody>
                  <a:tcPr marL="0" marR="0" marT="0" marB="0">
                    <a:lnB w="9525">
                      <a:solidFill>
                        <a:srgbClr val="D9D9D9"/>
                      </a:solidFill>
                      <a:prstDash val="solid"/>
                    </a:lnB>
                  </a:tcPr>
                </a:tc>
                <a:tc rowSpan="6">
                  <a:txBody>
                    <a:bodyPr/>
                    <a:lstStyle/>
                    <a:p>
                      <a:pPr>
                        <a:lnSpc>
                          <a:spcPct val="100000"/>
                        </a:lnSpc>
                      </a:pPr>
                      <a:endParaRPr sz="800">
                        <a:latin typeface="Times New Roman"/>
                        <a:cs typeface="Times New Roman"/>
                      </a:endParaRPr>
                    </a:p>
                  </a:txBody>
                  <a:tcPr marL="0" marR="0" marT="0" marB="0">
                    <a:lnB w="9525">
                      <a:solidFill>
                        <a:srgbClr val="D9D9D9"/>
                      </a:solidFill>
                      <a:prstDash val="solid"/>
                    </a:lnB>
                    <a:solidFill>
                      <a:srgbClr val="C79211"/>
                    </a:solidFill>
                  </a:tcPr>
                </a:tc>
                <a:tc vMerge="1">
                  <a:txBody>
                    <a:bodyPr/>
                    <a:lstStyle/>
                    <a:p>
                      <a:endParaRPr/>
                    </a:p>
                  </a:txBody>
                  <a:tcPr marL="0" marR="0" marT="0" marB="0">
                    <a:lnB w="9525">
                      <a:solidFill>
                        <a:srgbClr val="D9D9D9"/>
                      </a:solidFill>
                      <a:prstDash val="solid"/>
                    </a:lnB>
                  </a:tcPr>
                </a:tc>
                <a:extLst>
                  <a:ext uri="{0D108BD9-81ED-4DB2-BD59-A6C34878D82A}">
                    <a16:rowId xmlns:a16="http://schemas.microsoft.com/office/drawing/2014/main" val="10001"/>
                  </a:ext>
                </a:extLst>
              </a:tr>
              <a:tr h="269124">
                <a:tc>
                  <a:txBody>
                    <a:bodyPr/>
                    <a:lstStyle/>
                    <a:p>
                      <a:pPr>
                        <a:lnSpc>
                          <a:spcPct val="100000"/>
                        </a:lnSpc>
                      </a:pPr>
                      <a:endParaRPr sz="8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B w="9525">
                      <a:solidFill>
                        <a:srgbClr val="D9D9D9"/>
                      </a:solidFill>
                      <a:prstDash val="solid"/>
                    </a:lnB>
                    <a:solidFill>
                      <a:srgbClr val="001F5C"/>
                    </a:solidFill>
                  </a:tcPr>
                </a:tc>
                <a:tc>
                  <a:txBody>
                    <a:bodyPr/>
                    <a:lstStyle/>
                    <a:p>
                      <a:pPr>
                        <a:lnSpc>
                          <a:spcPct val="100000"/>
                        </a:lnSpc>
                      </a:pPr>
                      <a:endParaRPr sz="8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B w="9525">
                      <a:solidFill>
                        <a:srgbClr val="D9D9D9"/>
                      </a:solidFill>
                      <a:prstDash val="solid"/>
                    </a:lnB>
                    <a:solidFill>
                      <a:srgbClr val="C79211"/>
                    </a:solidFill>
                  </a:tcPr>
                </a:tc>
                <a:tc>
                  <a:txBody>
                    <a:bodyPr/>
                    <a:lstStyle/>
                    <a:p>
                      <a:pPr>
                        <a:lnSpc>
                          <a:spcPct val="100000"/>
                        </a:lnSpc>
                      </a:pPr>
                      <a:endParaRPr sz="800">
                        <a:latin typeface="Times New Roman"/>
                        <a:cs typeface="Times New Roman"/>
                      </a:endParaRPr>
                    </a:p>
                  </a:txBody>
                  <a:tcPr marL="0" marR="0" marT="0" marB="0">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02"/>
                  </a:ext>
                </a:extLst>
              </a:tr>
              <a:tr h="270164">
                <a:tc>
                  <a:txBody>
                    <a:bodyPr/>
                    <a:lstStyle/>
                    <a:p>
                      <a:pPr>
                        <a:lnSpc>
                          <a:spcPct val="100000"/>
                        </a:lnSpc>
                      </a:pPr>
                      <a:endParaRPr sz="8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B w="9525">
                      <a:solidFill>
                        <a:srgbClr val="D9D9D9"/>
                      </a:solidFill>
                      <a:prstDash val="solid"/>
                    </a:lnB>
                    <a:solidFill>
                      <a:srgbClr val="001F5C"/>
                    </a:solidFill>
                  </a:tcPr>
                </a:tc>
                <a:tc>
                  <a:txBody>
                    <a:bodyPr/>
                    <a:lstStyle/>
                    <a:p>
                      <a:pPr>
                        <a:lnSpc>
                          <a:spcPct val="100000"/>
                        </a:lnSpc>
                      </a:pPr>
                      <a:endParaRPr sz="8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B w="9525">
                      <a:solidFill>
                        <a:srgbClr val="D9D9D9"/>
                      </a:solidFill>
                      <a:prstDash val="solid"/>
                    </a:lnB>
                    <a:solidFill>
                      <a:srgbClr val="C79211"/>
                    </a:solidFill>
                  </a:tcPr>
                </a:tc>
                <a:tc>
                  <a:txBody>
                    <a:bodyPr/>
                    <a:lstStyle/>
                    <a:p>
                      <a:pPr>
                        <a:lnSpc>
                          <a:spcPct val="100000"/>
                        </a:lnSpc>
                      </a:pPr>
                      <a:endParaRPr sz="800">
                        <a:latin typeface="Times New Roman"/>
                        <a:cs typeface="Times New Roman"/>
                      </a:endParaRPr>
                    </a:p>
                  </a:txBody>
                  <a:tcPr marL="0" marR="0" marT="0" marB="0">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03"/>
                  </a:ext>
                </a:extLst>
              </a:tr>
              <a:tr h="270164">
                <a:tc>
                  <a:txBody>
                    <a:bodyPr/>
                    <a:lstStyle/>
                    <a:p>
                      <a:pPr>
                        <a:lnSpc>
                          <a:spcPct val="100000"/>
                        </a:lnSpc>
                      </a:pPr>
                      <a:endParaRPr sz="8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B w="9525">
                      <a:solidFill>
                        <a:srgbClr val="D9D9D9"/>
                      </a:solidFill>
                      <a:prstDash val="solid"/>
                    </a:lnB>
                    <a:solidFill>
                      <a:srgbClr val="001F5C"/>
                    </a:solidFill>
                  </a:tcPr>
                </a:tc>
                <a:tc>
                  <a:txBody>
                    <a:bodyPr/>
                    <a:lstStyle/>
                    <a:p>
                      <a:pPr>
                        <a:lnSpc>
                          <a:spcPct val="100000"/>
                        </a:lnSpc>
                      </a:pPr>
                      <a:endParaRPr sz="8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B w="9525">
                      <a:solidFill>
                        <a:srgbClr val="D9D9D9"/>
                      </a:solidFill>
                      <a:prstDash val="solid"/>
                    </a:lnB>
                    <a:solidFill>
                      <a:srgbClr val="C79211"/>
                    </a:solidFill>
                  </a:tcPr>
                </a:tc>
                <a:tc>
                  <a:txBody>
                    <a:bodyPr/>
                    <a:lstStyle/>
                    <a:p>
                      <a:pPr>
                        <a:lnSpc>
                          <a:spcPct val="100000"/>
                        </a:lnSpc>
                      </a:pPr>
                      <a:endParaRPr sz="800">
                        <a:latin typeface="Times New Roman"/>
                        <a:cs typeface="Times New Roman"/>
                      </a:endParaRPr>
                    </a:p>
                  </a:txBody>
                  <a:tcPr marL="0" marR="0" marT="0" marB="0">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04"/>
                  </a:ext>
                </a:extLst>
              </a:tr>
              <a:tr h="270163">
                <a:tc>
                  <a:txBody>
                    <a:bodyPr/>
                    <a:lstStyle/>
                    <a:p>
                      <a:pPr>
                        <a:lnSpc>
                          <a:spcPct val="100000"/>
                        </a:lnSpc>
                      </a:pPr>
                      <a:endParaRPr sz="8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B w="9525">
                      <a:solidFill>
                        <a:srgbClr val="D9D9D9"/>
                      </a:solidFill>
                      <a:prstDash val="solid"/>
                    </a:lnB>
                    <a:solidFill>
                      <a:srgbClr val="001F5C"/>
                    </a:solidFill>
                  </a:tcPr>
                </a:tc>
                <a:tc>
                  <a:txBody>
                    <a:bodyPr/>
                    <a:lstStyle/>
                    <a:p>
                      <a:pPr>
                        <a:lnSpc>
                          <a:spcPct val="100000"/>
                        </a:lnSpc>
                      </a:pPr>
                      <a:endParaRPr sz="8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B w="9525">
                      <a:solidFill>
                        <a:srgbClr val="D9D9D9"/>
                      </a:solidFill>
                      <a:prstDash val="solid"/>
                    </a:lnB>
                    <a:solidFill>
                      <a:srgbClr val="C79211"/>
                    </a:solidFill>
                  </a:tcPr>
                </a:tc>
                <a:tc>
                  <a:txBody>
                    <a:bodyPr/>
                    <a:lstStyle/>
                    <a:p>
                      <a:pPr>
                        <a:lnSpc>
                          <a:spcPct val="100000"/>
                        </a:lnSpc>
                      </a:pPr>
                      <a:endParaRPr sz="800">
                        <a:latin typeface="Times New Roman"/>
                        <a:cs typeface="Times New Roman"/>
                      </a:endParaRPr>
                    </a:p>
                  </a:txBody>
                  <a:tcPr marL="0" marR="0" marT="0" marB="0">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05"/>
                  </a:ext>
                </a:extLst>
              </a:tr>
              <a:tr h="270164">
                <a:tc>
                  <a:txBody>
                    <a:bodyPr/>
                    <a:lstStyle/>
                    <a:p>
                      <a:pPr>
                        <a:lnSpc>
                          <a:spcPct val="100000"/>
                        </a:lnSpc>
                      </a:pPr>
                      <a:endParaRPr sz="8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B w="9525">
                      <a:solidFill>
                        <a:srgbClr val="D9D9D9"/>
                      </a:solidFill>
                      <a:prstDash val="solid"/>
                    </a:lnB>
                    <a:solidFill>
                      <a:srgbClr val="001F5C"/>
                    </a:solidFill>
                  </a:tcPr>
                </a:tc>
                <a:tc>
                  <a:txBody>
                    <a:bodyPr/>
                    <a:lstStyle/>
                    <a:p>
                      <a:pPr>
                        <a:lnSpc>
                          <a:spcPct val="100000"/>
                        </a:lnSpc>
                      </a:pPr>
                      <a:endParaRPr sz="8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B w="9525">
                      <a:solidFill>
                        <a:srgbClr val="D9D9D9"/>
                      </a:solidFill>
                      <a:prstDash val="solid"/>
                    </a:lnB>
                    <a:solidFill>
                      <a:srgbClr val="C79211"/>
                    </a:solidFill>
                  </a:tcPr>
                </a:tc>
                <a:tc>
                  <a:txBody>
                    <a:bodyPr/>
                    <a:lstStyle/>
                    <a:p>
                      <a:pPr>
                        <a:lnSpc>
                          <a:spcPct val="100000"/>
                        </a:lnSpc>
                      </a:pPr>
                      <a:endParaRPr sz="800">
                        <a:latin typeface="Times New Roman"/>
                        <a:cs typeface="Times New Roman"/>
                      </a:endParaRPr>
                    </a:p>
                  </a:txBody>
                  <a:tcPr marL="0" marR="0" marT="0" marB="0">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06"/>
                  </a:ext>
                </a:extLst>
              </a:tr>
            </a:tbl>
          </a:graphicData>
        </a:graphic>
      </p:graphicFrame>
      <p:sp>
        <p:nvSpPr>
          <p:cNvPr id="16" name="object 16"/>
          <p:cNvSpPr txBox="1"/>
          <p:nvPr/>
        </p:nvSpPr>
        <p:spPr>
          <a:xfrm>
            <a:off x="4640763" y="3908875"/>
            <a:ext cx="307398" cy="134612"/>
          </a:xfrm>
          <a:prstGeom prst="rect">
            <a:avLst/>
          </a:prstGeom>
        </p:spPr>
        <p:txBody>
          <a:bodyPr vert="horz" wrap="square" lIns="0" tIns="8659" rIns="0" bIns="0" rtlCol="0">
            <a:spAutoFit/>
          </a:bodyPr>
          <a:lstStyle/>
          <a:p>
            <a:pPr marL="8659" defTabSz="623438">
              <a:spcBef>
                <a:spcPts val="68"/>
              </a:spcBef>
            </a:pPr>
            <a:r>
              <a:rPr sz="818" spc="14" dirty="0">
                <a:solidFill>
                  <a:srgbClr val="404040"/>
                </a:solidFill>
                <a:latin typeface="Calibri"/>
                <a:cs typeface="Calibri"/>
              </a:rPr>
              <a:t>4</a:t>
            </a:r>
            <a:r>
              <a:rPr sz="818" spc="27" dirty="0">
                <a:solidFill>
                  <a:srgbClr val="404040"/>
                </a:solidFill>
                <a:latin typeface="Calibri"/>
                <a:cs typeface="Calibri"/>
              </a:rPr>
              <a:t>.</a:t>
            </a:r>
            <a:r>
              <a:rPr sz="818" spc="41" dirty="0">
                <a:solidFill>
                  <a:srgbClr val="404040"/>
                </a:solidFill>
                <a:latin typeface="Calibri"/>
                <a:cs typeface="Calibri"/>
              </a:rPr>
              <a:t>04</a:t>
            </a:r>
            <a:r>
              <a:rPr sz="818" spc="-7" dirty="0">
                <a:solidFill>
                  <a:srgbClr val="404040"/>
                </a:solidFill>
                <a:latin typeface="Calibri"/>
                <a:cs typeface="Calibri"/>
              </a:rPr>
              <a:t>M</a:t>
            </a:r>
            <a:endParaRPr sz="818">
              <a:solidFill>
                <a:prstClr val="black"/>
              </a:solidFill>
              <a:latin typeface="Calibri"/>
              <a:cs typeface="Calibri"/>
            </a:endParaRPr>
          </a:p>
        </p:txBody>
      </p:sp>
      <p:sp>
        <p:nvSpPr>
          <p:cNvPr id="17" name="object 17"/>
          <p:cNvSpPr txBox="1"/>
          <p:nvPr/>
        </p:nvSpPr>
        <p:spPr>
          <a:xfrm>
            <a:off x="5167166" y="3962908"/>
            <a:ext cx="307398" cy="134612"/>
          </a:xfrm>
          <a:prstGeom prst="rect">
            <a:avLst/>
          </a:prstGeom>
        </p:spPr>
        <p:txBody>
          <a:bodyPr vert="horz" wrap="square" lIns="0" tIns="8659" rIns="0" bIns="0" rtlCol="0">
            <a:spAutoFit/>
          </a:bodyPr>
          <a:lstStyle/>
          <a:p>
            <a:pPr marL="8659" defTabSz="623438">
              <a:spcBef>
                <a:spcPts val="68"/>
              </a:spcBef>
            </a:pPr>
            <a:r>
              <a:rPr sz="818" spc="14" dirty="0">
                <a:solidFill>
                  <a:srgbClr val="404040"/>
                </a:solidFill>
                <a:latin typeface="Calibri"/>
                <a:cs typeface="Calibri"/>
              </a:rPr>
              <a:t>4</a:t>
            </a:r>
            <a:r>
              <a:rPr sz="818" spc="27" dirty="0">
                <a:solidFill>
                  <a:srgbClr val="404040"/>
                </a:solidFill>
                <a:latin typeface="Calibri"/>
                <a:cs typeface="Calibri"/>
              </a:rPr>
              <a:t>.</a:t>
            </a:r>
            <a:r>
              <a:rPr sz="818" spc="41" dirty="0">
                <a:solidFill>
                  <a:srgbClr val="404040"/>
                </a:solidFill>
                <a:latin typeface="Calibri"/>
                <a:cs typeface="Calibri"/>
              </a:rPr>
              <a:t>02</a:t>
            </a:r>
            <a:r>
              <a:rPr sz="818" spc="-7" dirty="0">
                <a:solidFill>
                  <a:srgbClr val="404040"/>
                </a:solidFill>
                <a:latin typeface="Calibri"/>
                <a:cs typeface="Calibri"/>
              </a:rPr>
              <a:t>M</a:t>
            </a:r>
            <a:endParaRPr sz="818">
              <a:solidFill>
                <a:prstClr val="black"/>
              </a:solidFill>
              <a:latin typeface="Calibri"/>
              <a:cs typeface="Calibri"/>
            </a:endParaRPr>
          </a:p>
        </p:txBody>
      </p:sp>
      <p:sp>
        <p:nvSpPr>
          <p:cNvPr id="18" name="object 18"/>
          <p:cNvSpPr txBox="1"/>
          <p:nvPr/>
        </p:nvSpPr>
        <p:spPr>
          <a:xfrm>
            <a:off x="3884409" y="5464083"/>
            <a:ext cx="154997" cy="134612"/>
          </a:xfrm>
          <a:prstGeom prst="rect">
            <a:avLst/>
          </a:prstGeom>
        </p:spPr>
        <p:txBody>
          <a:bodyPr vert="horz" wrap="square" lIns="0" tIns="8659" rIns="0" bIns="0" rtlCol="0">
            <a:spAutoFit/>
          </a:bodyPr>
          <a:lstStyle/>
          <a:p>
            <a:pPr marL="8659" defTabSz="623438">
              <a:spcBef>
                <a:spcPts val="68"/>
              </a:spcBef>
            </a:pPr>
            <a:r>
              <a:rPr sz="818" spc="3" dirty="0">
                <a:solidFill>
                  <a:srgbClr val="585858"/>
                </a:solidFill>
                <a:latin typeface="Calibri"/>
                <a:cs typeface="Calibri"/>
              </a:rPr>
              <a:t>3</a:t>
            </a:r>
            <a:r>
              <a:rPr sz="818" spc="27" dirty="0">
                <a:solidFill>
                  <a:srgbClr val="585858"/>
                </a:solidFill>
                <a:latin typeface="Calibri"/>
                <a:cs typeface="Calibri"/>
              </a:rPr>
              <a:t>.</a:t>
            </a:r>
            <a:r>
              <a:rPr sz="818" spc="3" dirty="0">
                <a:solidFill>
                  <a:srgbClr val="585858"/>
                </a:solidFill>
                <a:latin typeface="Calibri"/>
                <a:cs typeface="Calibri"/>
              </a:rPr>
              <a:t>5</a:t>
            </a:r>
            <a:endParaRPr sz="818">
              <a:solidFill>
                <a:prstClr val="black"/>
              </a:solidFill>
              <a:latin typeface="Calibri"/>
              <a:cs typeface="Calibri"/>
            </a:endParaRPr>
          </a:p>
        </p:txBody>
      </p:sp>
      <p:sp>
        <p:nvSpPr>
          <p:cNvPr id="19" name="object 19"/>
          <p:cNvSpPr txBox="1"/>
          <p:nvPr/>
        </p:nvSpPr>
        <p:spPr>
          <a:xfrm>
            <a:off x="3884409" y="5194023"/>
            <a:ext cx="154997" cy="134612"/>
          </a:xfrm>
          <a:prstGeom prst="rect">
            <a:avLst/>
          </a:prstGeom>
        </p:spPr>
        <p:txBody>
          <a:bodyPr vert="horz" wrap="square" lIns="0" tIns="8659" rIns="0" bIns="0" rtlCol="0">
            <a:spAutoFit/>
          </a:bodyPr>
          <a:lstStyle/>
          <a:p>
            <a:pPr marL="8659" defTabSz="623438">
              <a:spcBef>
                <a:spcPts val="68"/>
              </a:spcBef>
            </a:pPr>
            <a:r>
              <a:rPr sz="818" spc="3" dirty="0">
                <a:solidFill>
                  <a:srgbClr val="585858"/>
                </a:solidFill>
                <a:latin typeface="Calibri"/>
                <a:cs typeface="Calibri"/>
              </a:rPr>
              <a:t>3</a:t>
            </a:r>
            <a:r>
              <a:rPr sz="818" spc="27" dirty="0">
                <a:solidFill>
                  <a:srgbClr val="585858"/>
                </a:solidFill>
                <a:latin typeface="Calibri"/>
                <a:cs typeface="Calibri"/>
              </a:rPr>
              <a:t>.</a:t>
            </a:r>
            <a:r>
              <a:rPr sz="818" spc="3" dirty="0">
                <a:solidFill>
                  <a:srgbClr val="585858"/>
                </a:solidFill>
                <a:latin typeface="Calibri"/>
                <a:cs typeface="Calibri"/>
              </a:rPr>
              <a:t>6</a:t>
            </a:r>
            <a:endParaRPr sz="818">
              <a:solidFill>
                <a:prstClr val="black"/>
              </a:solidFill>
              <a:latin typeface="Calibri"/>
              <a:cs typeface="Calibri"/>
            </a:endParaRPr>
          </a:p>
        </p:txBody>
      </p:sp>
      <p:sp>
        <p:nvSpPr>
          <p:cNvPr id="20" name="object 20"/>
          <p:cNvSpPr txBox="1"/>
          <p:nvPr/>
        </p:nvSpPr>
        <p:spPr>
          <a:xfrm>
            <a:off x="3884409" y="4923963"/>
            <a:ext cx="154997" cy="134612"/>
          </a:xfrm>
          <a:prstGeom prst="rect">
            <a:avLst/>
          </a:prstGeom>
        </p:spPr>
        <p:txBody>
          <a:bodyPr vert="horz" wrap="square" lIns="0" tIns="8659" rIns="0" bIns="0" rtlCol="0">
            <a:spAutoFit/>
          </a:bodyPr>
          <a:lstStyle/>
          <a:p>
            <a:pPr marL="8659" defTabSz="623438">
              <a:spcBef>
                <a:spcPts val="68"/>
              </a:spcBef>
            </a:pPr>
            <a:r>
              <a:rPr sz="818" spc="3" dirty="0">
                <a:solidFill>
                  <a:srgbClr val="585858"/>
                </a:solidFill>
                <a:latin typeface="Calibri"/>
                <a:cs typeface="Calibri"/>
              </a:rPr>
              <a:t>3</a:t>
            </a:r>
            <a:r>
              <a:rPr sz="818" spc="27" dirty="0">
                <a:solidFill>
                  <a:srgbClr val="585858"/>
                </a:solidFill>
                <a:latin typeface="Calibri"/>
                <a:cs typeface="Calibri"/>
              </a:rPr>
              <a:t>.</a:t>
            </a:r>
            <a:r>
              <a:rPr sz="818" spc="3" dirty="0">
                <a:solidFill>
                  <a:srgbClr val="585858"/>
                </a:solidFill>
                <a:latin typeface="Calibri"/>
                <a:cs typeface="Calibri"/>
              </a:rPr>
              <a:t>7</a:t>
            </a:r>
            <a:endParaRPr sz="818">
              <a:solidFill>
                <a:prstClr val="black"/>
              </a:solidFill>
              <a:latin typeface="Calibri"/>
              <a:cs typeface="Calibri"/>
            </a:endParaRPr>
          </a:p>
        </p:txBody>
      </p:sp>
      <p:sp>
        <p:nvSpPr>
          <p:cNvPr id="21" name="object 21"/>
          <p:cNvSpPr txBox="1"/>
          <p:nvPr/>
        </p:nvSpPr>
        <p:spPr>
          <a:xfrm>
            <a:off x="3884409" y="4653903"/>
            <a:ext cx="154997" cy="134612"/>
          </a:xfrm>
          <a:prstGeom prst="rect">
            <a:avLst/>
          </a:prstGeom>
        </p:spPr>
        <p:txBody>
          <a:bodyPr vert="horz" wrap="square" lIns="0" tIns="8659" rIns="0" bIns="0" rtlCol="0">
            <a:spAutoFit/>
          </a:bodyPr>
          <a:lstStyle/>
          <a:p>
            <a:pPr marL="8659" defTabSz="623438">
              <a:spcBef>
                <a:spcPts val="68"/>
              </a:spcBef>
            </a:pPr>
            <a:r>
              <a:rPr sz="818" spc="3" dirty="0">
                <a:solidFill>
                  <a:srgbClr val="585858"/>
                </a:solidFill>
                <a:latin typeface="Calibri"/>
                <a:cs typeface="Calibri"/>
              </a:rPr>
              <a:t>3</a:t>
            </a:r>
            <a:r>
              <a:rPr sz="818" spc="27" dirty="0">
                <a:solidFill>
                  <a:srgbClr val="585858"/>
                </a:solidFill>
                <a:latin typeface="Calibri"/>
                <a:cs typeface="Calibri"/>
              </a:rPr>
              <a:t>.</a:t>
            </a:r>
            <a:r>
              <a:rPr sz="818" spc="3" dirty="0">
                <a:solidFill>
                  <a:srgbClr val="585858"/>
                </a:solidFill>
                <a:latin typeface="Calibri"/>
                <a:cs typeface="Calibri"/>
              </a:rPr>
              <a:t>8</a:t>
            </a:r>
            <a:endParaRPr sz="818">
              <a:solidFill>
                <a:prstClr val="black"/>
              </a:solidFill>
              <a:latin typeface="Calibri"/>
              <a:cs typeface="Calibri"/>
            </a:endParaRPr>
          </a:p>
        </p:txBody>
      </p:sp>
      <p:sp>
        <p:nvSpPr>
          <p:cNvPr id="22" name="object 22"/>
          <p:cNvSpPr txBox="1"/>
          <p:nvPr/>
        </p:nvSpPr>
        <p:spPr>
          <a:xfrm>
            <a:off x="3884409" y="4383843"/>
            <a:ext cx="154997" cy="134612"/>
          </a:xfrm>
          <a:prstGeom prst="rect">
            <a:avLst/>
          </a:prstGeom>
        </p:spPr>
        <p:txBody>
          <a:bodyPr vert="horz" wrap="square" lIns="0" tIns="8659" rIns="0" bIns="0" rtlCol="0">
            <a:spAutoFit/>
          </a:bodyPr>
          <a:lstStyle/>
          <a:p>
            <a:pPr marL="8659" defTabSz="623438">
              <a:spcBef>
                <a:spcPts val="68"/>
              </a:spcBef>
            </a:pPr>
            <a:r>
              <a:rPr sz="818" spc="3" dirty="0">
                <a:solidFill>
                  <a:srgbClr val="585858"/>
                </a:solidFill>
                <a:latin typeface="Calibri"/>
                <a:cs typeface="Calibri"/>
              </a:rPr>
              <a:t>3</a:t>
            </a:r>
            <a:r>
              <a:rPr sz="818" spc="27" dirty="0">
                <a:solidFill>
                  <a:srgbClr val="585858"/>
                </a:solidFill>
                <a:latin typeface="Calibri"/>
                <a:cs typeface="Calibri"/>
              </a:rPr>
              <a:t>.</a:t>
            </a:r>
            <a:r>
              <a:rPr sz="818" spc="3" dirty="0">
                <a:solidFill>
                  <a:srgbClr val="585858"/>
                </a:solidFill>
                <a:latin typeface="Calibri"/>
                <a:cs typeface="Calibri"/>
              </a:rPr>
              <a:t>9</a:t>
            </a:r>
            <a:endParaRPr sz="818">
              <a:solidFill>
                <a:prstClr val="black"/>
              </a:solidFill>
              <a:latin typeface="Calibri"/>
              <a:cs typeface="Calibri"/>
            </a:endParaRPr>
          </a:p>
        </p:txBody>
      </p:sp>
      <p:sp>
        <p:nvSpPr>
          <p:cNvPr id="23" name="object 23"/>
          <p:cNvSpPr txBox="1"/>
          <p:nvPr/>
        </p:nvSpPr>
        <p:spPr>
          <a:xfrm>
            <a:off x="3968887" y="4113784"/>
            <a:ext cx="71004" cy="134612"/>
          </a:xfrm>
          <a:prstGeom prst="rect">
            <a:avLst/>
          </a:prstGeom>
        </p:spPr>
        <p:txBody>
          <a:bodyPr vert="horz" wrap="square" lIns="0" tIns="8659" rIns="0" bIns="0" rtlCol="0">
            <a:spAutoFit/>
          </a:bodyPr>
          <a:lstStyle/>
          <a:p>
            <a:pPr marL="8659" defTabSz="623438">
              <a:spcBef>
                <a:spcPts val="68"/>
              </a:spcBef>
            </a:pPr>
            <a:r>
              <a:rPr sz="818" spc="3" dirty="0">
                <a:solidFill>
                  <a:srgbClr val="585858"/>
                </a:solidFill>
                <a:latin typeface="Calibri"/>
                <a:cs typeface="Calibri"/>
              </a:rPr>
              <a:t>4</a:t>
            </a:r>
            <a:endParaRPr sz="818">
              <a:solidFill>
                <a:prstClr val="black"/>
              </a:solidFill>
              <a:latin typeface="Calibri"/>
              <a:cs typeface="Calibri"/>
            </a:endParaRPr>
          </a:p>
        </p:txBody>
      </p:sp>
      <p:sp>
        <p:nvSpPr>
          <p:cNvPr id="24" name="object 24"/>
          <p:cNvSpPr txBox="1"/>
          <p:nvPr/>
        </p:nvSpPr>
        <p:spPr>
          <a:xfrm>
            <a:off x="3884409" y="3843724"/>
            <a:ext cx="154997" cy="134612"/>
          </a:xfrm>
          <a:prstGeom prst="rect">
            <a:avLst/>
          </a:prstGeom>
        </p:spPr>
        <p:txBody>
          <a:bodyPr vert="horz" wrap="square" lIns="0" tIns="8659" rIns="0" bIns="0" rtlCol="0">
            <a:spAutoFit/>
          </a:bodyPr>
          <a:lstStyle/>
          <a:p>
            <a:pPr marL="8659" defTabSz="623438">
              <a:spcBef>
                <a:spcPts val="68"/>
              </a:spcBef>
            </a:pPr>
            <a:r>
              <a:rPr sz="818" spc="3" dirty="0">
                <a:solidFill>
                  <a:srgbClr val="585858"/>
                </a:solidFill>
                <a:latin typeface="Calibri"/>
                <a:cs typeface="Calibri"/>
              </a:rPr>
              <a:t>4</a:t>
            </a:r>
            <a:r>
              <a:rPr sz="818" spc="27" dirty="0">
                <a:solidFill>
                  <a:srgbClr val="585858"/>
                </a:solidFill>
                <a:latin typeface="Calibri"/>
                <a:cs typeface="Calibri"/>
              </a:rPr>
              <a:t>.</a:t>
            </a:r>
            <a:r>
              <a:rPr sz="818" spc="3" dirty="0">
                <a:solidFill>
                  <a:srgbClr val="585858"/>
                </a:solidFill>
                <a:latin typeface="Calibri"/>
                <a:cs typeface="Calibri"/>
              </a:rPr>
              <a:t>1</a:t>
            </a:r>
            <a:endParaRPr sz="818">
              <a:solidFill>
                <a:prstClr val="black"/>
              </a:solidFill>
              <a:latin typeface="Calibri"/>
              <a:cs typeface="Calibri"/>
            </a:endParaRPr>
          </a:p>
        </p:txBody>
      </p:sp>
      <p:sp>
        <p:nvSpPr>
          <p:cNvPr id="25" name="object 25"/>
          <p:cNvSpPr txBox="1"/>
          <p:nvPr/>
        </p:nvSpPr>
        <p:spPr>
          <a:xfrm>
            <a:off x="4286920" y="3592961"/>
            <a:ext cx="1339128" cy="203645"/>
          </a:xfrm>
          <a:prstGeom prst="rect">
            <a:avLst/>
          </a:prstGeom>
        </p:spPr>
        <p:txBody>
          <a:bodyPr vert="horz" wrap="square" lIns="0" tIns="9525" rIns="0" bIns="0" rtlCol="0">
            <a:spAutoFit/>
          </a:bodyPr>
          <a:lstStyle/>
          <a:p>
            <a:pPr marL="8659" defTabSz="623438">
              <a:spcBef>
                <a:spcPts val="75"/>
              </a:spcBef>
            </a:pPr>
            <a:r>
              <a:rPr sz="1261" b="1" spc="-14" dirty="0">
                <a:solidFill>
                  <a:srgbClr val="585858"/>
                </a:solidFill>
                <a:latin typeface="Century Gothic"/>
                <a:cs typeface="Century Gothic"/>
              </a:rPr>
              <a:t>Total</a:t>
            </a:r>
            <a:r>
              <a:rPr sz="1261" b="1" spc="-123" dirty="0">
                <a:solidFill>
                  <a:srgbClr val="585858"/>
                </a:solidFill>
                <a:latin typeface="Century Gothic"/>
                <a:cs typeface="Century Gothic"/>
              </a:rPr>
              <a:t> </a:t>
            </a:r>
            <a:r>
              <a:rPr sz="1261" b="1" spc="-78" dirty="0">
                <a:solidFill>
                  <a:srgbClr val="585858"/>
                </a:solidFill>
                <a:latin typeface="Century Gothic"/>
                <a:cs typeface="Century Gothic"/>
              </a:rPr>
              <a:t>Maintenance</a:t>
            </a:r>
            <a:endParaRPr sz="1261">
              <a:solidFill>
                <a:prstClr val="black"/>
              </a:solidFill>
              <a:latin typeface="Century Gothic"/>
              <a:cs typeface="Century Gothic"/>
            </a:endParaRPr>
          </a:p>
        </p:txBody>
      </p:sp>
      <p:sp>
        <p:nvSpPr>
          <p:cNvPr id="26" name="object 26"/>
          <p:cNvSpPr/>
          <p:nvPr/>
        </p:nvSpPr>
        <p:spPr>
          <a:xfrm>
            <a:off x="4464324" y="5858091"/>
            <a:ext cx="57150" cy="57150"/>
          </a:xfrm>
          <a:custGeom>
            <a:avLst/>
            <a:gdLst/>
            <a:ahLst/>
            <a:cxnLst/>
            <a:rect l="l" t="t" r="r" b="b"/>
            <a:pathLst>
              <a:path w="83819" h="83820">
                <a:moveTo>
                  <a:pt x="0" y="0"/>
                </a:moveTo>
                <a:lnTo>
                  <a:pt x="83819" y="0"/>
                </a:lnTo>
                <a:lnTo>
                  <a:pt x="83819" y="83820"/>
                </a:lnTo>
                <a:lnTo>
                  <a:pt x="0" y="83820"/>
                </a:lnTo>
                <a:lnTo>
                  <a:pt x="0"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27" name="object 27"/>
          <p:cNvSpPr/>
          <p:nvPr/>
        </p:nvSpPr>
        <p:spPr>
          <a:xfrm>
            <a:off x="5025433" y="5858091"/>
            <a:ext cx="58449" cy="57150"/>
          </a:xfrm>
          <a:custGeom>
            <a:avLst/>
            <a:gdLst/>
            <a:ahLst/>
            <a:cxnLst/>
            <a:rect l="l" t="t" r="r" b="b"/>
            <a:pathLst>
              <a:path w="85725" h="83820">
                <a:moveTo>
                  <a:pt x="0" y="0"/>
                </a:moveTo>
                <a:lnTo>
                  <a:pt x="85343" y="0"/>
                </a:lnTo>
                <a:lnTo>
                  <a:pt x="85343" y="83820"/>
                </a:lnTo>
                <a:lnTo>
                  <a:pt x="0" y="83820"/>
                </a:lnTo>
                <a:lnTo>
                  <a:pt x="0"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28" name="object 28"/>
          <p:cNvSpPr txBox="1"/>
          <p:nvPr/>
        </p:nvSpPr>
        <p:spPr>
          <a:xfrm>
            <a:off x="4538965" y="5602697"/>
            <a:ext cx="958128" cy="337423"/>
          </a:xfrm>
          <a:prstGeom prst="rect">
            <a:avLst/>
          </a:prstGeom>
        </p:spPr>
        <p:txBody>
          <a:bodyPr vert="horz" wrap="square" lIns="0" tIns="8659" rIns="0" bIns="0" rtlCol="0">
            <a:spAutoFit/>
          </a:bodyPr>
          <a:lstStyle/>
          <a:p>
            <a:pPr marL="56283" algn="ctr" defTabSz="623438">
              <a:spcBef>
                <a:spcPts val="68"/>
              </a:spcBef>
            </a:pPr>
            <a:r>
              <a:rPr sz="818" spc="31" dirty="0">
                <a:solidFill>
                  <a:srgbClr val="585858"/>
                </a:solidFill>
                <a:latin typeface="Calibri"/>
                <a:cs typeface="Calibri"/>
              </a:rPr>
              <a:t>Total</a:t>
            </a:r>
            <a:r>
              <a:rPr sz="818" spc="-51" dirty="0">
                <a:solidFill>
                  <a:srgbClr val="585858"/>
                </a:solidFill>
                <a:latin typeface="Calibri"/>
                <a:cs typeface="Calibri"/>
              </a:rPr>
              <a:t> </a:t>
            </a:r>
            <a:r>
              <a:rPr sz="818" spc="27" dirty="0">
                <a:solidFill>
                  <a:srgbClr val="585858"/>
                </a:solidFill>
                <a:latin typeface="Calibri"/>
                <a:cs typeface="Calibri"/>
              </a:rPr>
              <a:t>Maintenance</a:t>
            </a:r>
            <a:endParaRPr sz="818">
              <a:solidFill>
                <a:prstClr val="black"/>
              </a:solidFill>
              <a:latin typeface="Calibri"/>
              <a:cs typeface="Calibri"/>
            </a:endParaRPr>
          </a:p>
          <a:p>
            <a:pPr algn="ctr" defTabSz="623438">
              <a:spcBef>
                <a:spcPts val="624"/>
              </a:spcBef>
              <a:tabLst>
                <a:tab pos="561094" algn="l"/>
              </a:tabLst>
            </a:pPr>
            <a:r>
              <a:rPr sz="818" spc="17" dirty="0">
                <a:solidFill>
                  <a:srgbClr val="585858"/>
                </a:solidFill>
                <a:latin typeface="Calibri"/>
                <a:cs typeface="Calibri"/>
              </a:rPr>
              <a:t>2018/19	</a:t>
            </a:r>
            <a:r>
              <a:rPr sz="818" spc="20" dirty="0">
                <a:solidFill>
                  <a:srgbClr val="585858"/>
                </a:solidFill>
                <a:latin typeface="Calibri"/>
                <a:cs typeface="Calibri"/>
              </a:rPr>
              <a:t>2019/20</a:t>
            </a:r>
            <a:endParaRPr sz="818">
              <a:solidFill>
                <a:prstClr val="black"/>
              </a:solidFill>
              <a:latin typeface="Calibri"/>
              <a:cs typeface="Calibri"/>
            </a:endParaRPr>
          </a:p>
        </p:txBody>
      </p:sp>
      <p:sp>
        <p:nvSpPr>
          <p:cNvPr id="29" name="object 29"/>
          <p:cNvSpPr/>
          <p:nvPr/>
        </p:nvSpPr>
        <p:spPr>
          <a:xfrm>
            <a:off x="7910885" y="5003959"/>
            <a:ext cx="351559" cy="0"/>
          </a:xfrm>
          <a:custGeom>
            <a:avLst/>
            <a:gdLst/>
            <a:ahLst/>
            <a:cxnLst/>
            <a:rect l="l" t="t" r="r" b="b"/>
            <a:pathLst>
              <a:path w="515620">
                <a:moveTo>
                  <a:pt x="0" y="0"/>
                </a:moveTo>
                <a:lnTo>
                  <a:pt x="515115"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0" name="object 30"/>
          <p:cNvSpPr/>
          <p:nvPr/>
        </p:nvSpPr>
        <p:spPr>
          <a:xfrm>
            <a:off x="7503561" y="5003959"/>
            <a:ext cx="86591" cy="0"/>
          </a:xfrm>
          <a:custGeom>
            <a:avLst/>
            <a:gdLst/>
            <a:ahLst/>
            <a:cxnLst/>
            <a:rect l="l" t="t" r="r" b="b"/>
            <a:pathLst>
              <a:path w="127000">
                <a:moveTo>
                  <a:pt x="0" y="0"/>
                </a:moveTo>
                <a:lnTo>
                  <a:pt x="126491"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1" name="object 31"/>
          <p:cNvSpPr/>
          <p:nvPr/>
        </p:nvSpPr>
        <p:spPr>
          <a:xfrm>
            <a:off x="6831271" y="5003959"/>
            <a:ext cx="351559" cy="0"/>
          </a:xfrm>
          <a:custGeom>
            <a:avLst/>
            <a:gdLst/>
            <a:ahLst/>
            <a:cxnLst/>
            <a:rect l="l" t="t" r="r" b="b"/>
            <a:pathLst>
              <a:path w="515620">
                <a:moveTo>
                  <a:pt x="0" y="0"/>
                </a:moveTo>
                <a:lnTo>
                  <a:pt x="515108"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2" name="object 32"/>
          <p:cNvSpPr/>
          <p:nvPr/>
        </p:nvSpPr>
        <p:spPr>
          <a:xfrm>
            <a:off x="6831272" y="4463632"/>
            <a:ext cx="1430915" cy="0"/>
          </a:xfrm>
          <a:custGeom>
            <a:avLst/>
            <a:gdLst/>
            <a:ahLst/>
            <a:cxnLst/>
            <a:rect l="l" t="t" r="r" b="b"/>
            <a:pathLst>
              <a:path w="2098675">
                <a:moveTo>
                  <a:pt x="0" y="0"/>
                </a:moveTo>
                <a:lnTo>
                  <a:pt x="2098548"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3" name="object 33"/>
          <p:cNvSpPr/>
          <p:nvPr/>
        </p:nvSpPr>
        <p:spPr>
          <a:xfrm>
            <a:off x="6831272" y="3924344"/>
            <a:ext cx="1430915" cy="0"/>
          </a:xfrm>
          <a:custGeom>
            <a:avLst/>
            <a:gdLst/>
            <a:ahLst/>
            <a:cxnLst/>
            <a:rect l="l" t="t" r="r" b="b"/>
            <a:pathLst>
              <a:path w="2098675">
                <a:moveTo>
                  <a:pt x="0" y="0"/>
                </a:moveTo>
                <a:lnTo>
                  <a:pt x="2098548"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4" name="object 34"/>
          <p:cNvSpPr/>
          <p:nvPr/>
        </p:nvSpPr>
        <p:spPr>
          <a:xfrm>
            <a:off x="7182482" y="4648590"/>
            <a:ext cx="321252" cy="895783"/>
          </a:xfrm>
          <a:custGeom>
            <a:avLst/>
            <a:gdLst/>
            <a:ahLst/>
            <a:cxnLst/>
            <a:rect l="l" t="t" r="r" b="b"/>
            <a:pathLst>
              <a:path w="471170" h="1313815">
                <a:moveTo>
                  <a:pt x="0" y="0"/>
                </a:moveTo>
                <a:lnTo>
                  <a:pt x="470915" y="0"/>
                </a:lnTo>
                <a:lnTo>
                  <a:pt x="470915" y="1313687"/>
                </a:lnTo>
                <a:lnTo>
                  <a:pt x="0" y="1313687"/>
                </a:lnTo>
                <a:lnTo>
                  <a:pt x="0"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35" name="object 35"/>
          <p:cNvSpPr/>
          <p:nvPr/>
        </p:nvSpPr>
        <p:spPr>
          <a:xfrm>
            <a:off x="7589806" y="4527016"/>
            <a:ext cx="321252" cy="1017443"/>
          </a:xfrm>
          <a:custGeom>
            <a:avLst/>
            <a:gdLst/>
            <a:ahLst/>
            <a:cxnLst/>
            <a:rect l="l" t="t" r="r" b="b"/>
            <a:pathLst>
              <a:path w="471170" h="1492250">
                <a:moveTo>
                  <a:pt x="0" y="0"/>
                </a:moveTo>
                <a:lnTo>
                  <a:pt x="470915" y="0"/>
                </a:lnTo>
                <a:lnTo>
                  <a:pt x="470915" y="1491995"/>
                </a:lnTo>
                <a:lnTo>
                  <a:pt x="0" y="1491995"/>
                </a:lnTo>
                <a:lnTo>
                  <a:pt x="0"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36" name="object 36"/>
          <p:cNvSpPr/>
          <p:nvPr/>
        </p:nvSpPr>
        <p:spPr>
          <a:xfrm>
            <a:off x="6831272" y="5544288"/>
            <a:ext cx="1430915" cy="0"/>
          </a:xfrm>
          <a:custGeom>
            <a:avLst/>
            <a:gdLst/>
            <a:ahLst/>
            <a:cxnLst/>
            <a:rect l="l" t="t" r="r" b="b"/>
            <a:pathLst>
              <a:path w="2098675">
                <a:moveTo>
                  <a:pt x="0" y="0"/>
                </a:moveTo>
                <a:lnTo>
                  <a:pt x="2098548"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7" name="object 37"/>
          <p:cNvSpPr txBox="1"/>
          <p:nvPr/>
        </p:nvSpPr>
        <p:spPr>
          <a:xfrm>
            <a:off x="7204039" y="4471636"/>
            <a:ext cx="277091" cy="134612"/>
          </a:xfrm>
          <a:prstGeom prst="rect">
            <a:avLst/>
          </a:prstGeom>
        </p:spPr>
        <p:txBody>
          <a:bodyPr vert="horz" wrap="square" lIns="0" tIns="8659" rIns="0" bIns="0" rtlCol="0">
            <a:spAutoFit/>
          </a:bodyPr>
          <a:lstStyle/>
          <a:p>
            <a:pPr marL="8659" defTabSz="623438">
              <a:spcBef>
                <a:spcPts val="68"/>
              </a:spcBef>
            </a:pPr>
            <a:r>
              <a:rPr sz="818" spc="17" dirty="0">
                <a:solidFill>
                  <a:srgbClr val="404040"/>
                </a:solidFill>
                <a:latin typeface="Calibri"/>
                <a:cs typeface="Calibri"/>
              </a:rPr>
              <a:t>8</a:t>
            </a:r>
            <a:r>
              <a:rPr sz="818" spc="31" dirty="0">
                <a:solidFill>
                  <a:srgbClr val="404040"/>
                </a:solidFill>
                <a:latin typeface="Calibri"/>
                <a:cs typeface="Calibri"/>
              </a:rPr>
              <a:t>,</a:t>
            </a:r>
            <a:r>
              <a:rPr sz="818" spc="41" dirty="0">
                <a:solidFill>
                  <a:srgbClr val="404040"/>
                </a:solidFill>
                <a:latin typeface="Calibri"/>
                <a:cs typeface="Calibri"/>
              </a:rPr>
              <a:t>329</a:t>
            </a:r>
            <a:endParaRPr sz="818">
              <a:solidFill>
                <a:prstClr val="black"/>
              </a:solidFill>
              <a:latin typeface="Calibri"/>
              <a:cs typeface="Calibri"/>
            </a:endParaRPr>
          </a:p>
        </p:txBody>
      </p:sp>
      <p:sp>
        <p:nvSpPr>
          <p:cNvPr id="38" name="object 38"/>
          <p:cNvSpPr txBox="1"/>
          <p:nvPr/>
        </p:nvSpPr>
        <p:spPr>
          <a:xfrm>
            <a:off x="7611259" y="4349542"/>
            <a:ext cx="277091" cy="134612"/>
          </a:xfrm>
          <a:prstGeom prst="rect">
            <a:avLst/>
          </a:prstGeom>
        </p:spPr>
        <p:txBody>
          <a:bodyPr vert="horz" wrap="square" lIns="0" tIns="8659" rIns="0" bIns="0" rtlCol="0">
            <a:spAutoFit/>
          </a:bodyPr>
          <a:lstStyle/>
          <a:p>
            <a:pPr marL="8659" defTabSz="623438">
              <a:spcBef>
                <a:spcPts val="68"/>
              </a:spcBef>
            </a:pPr>
            <a:r>
              <a:rPr sz="818" spc="17" dirty="0">
                <a:solidFill>
                  <a:srgbClr val="404040"/>
                </a:solidFill>
                <a:latin typeface="Calibri"/>
                <a:cs typeface="Calibri"/>
              </a:rPr>
              <a:t>8</a:t>
            </a:r>
            <a:r>
              <a:rPr sz="818" spc="31" dirty="0">
                <a:solidFill>
                  <a:srgbClr val="404040"/>
                </a:solidFill>
                <a:latin typeface="Calibri"/>
                <a:cs typeface="Calibri"/>
              </a:rPr>
              <a:t>,</a:t>
            </a:r>
            <a:r>
              <a:rPr sz="818" spc="41" dirty="0">
                <a:solidFill>
                  <a:srgbClr val="404040"/>
                </a:solidFill>
                <a:latin typeface="Calibri"/>
                <a:cs typeface="Calibri"/>
              </a:rPr>
              <a:t>442</a:t>
            </a:r>
            <a:endParaRPr sz="818">
              <a:solidFill>
                <a:prstClr val="black"/>
              </a:solidFill>
              <a:latin typeface="Calibri"/>
              <a:cs typeface="Calibri"/>
            </a:endParaRPr>
          </a:p>
        </p:txBody>
      </p:sp>
      <p:sp>
        <p:nvSpPr>
          <p:cNvPr id="39" name="object 39"/>
          <p:cNvSpPr txBox="1"/>
          <p:nvPr/>
        </p:nvSpPr>
        <p:spPr>
          <a:xfrm>
            <a:off x="6467428" y="5464071"/>
            <a:ext cx="274060" cy="134612"/>
          </a:xfrm>
          <a:prstGeom prst="rect">
            <a:avLst/>
          </a:prstGeom>
        </p:spPr>
        <p:txBody>
          <a:bodyPr vert="horz" wrap="square" lIns="0" tIns="8659" rIns="0" bIns="0" rtlCol="0">
            <a:spAutoFit/>
          </a:bodyPr>
          <a:lstStyle/>
          <a:p>
            <a:pPr marL="8659" defTabSz="623438">
              <a:spcBef>
                <a:spcPts val="68"/>
              </a:spcBef>
            </a:pPr>
            <a:r>
              <a:rPr sz="818" spc="7" dirty="0">
                <a:solidFill>
                  <a:srgbClr val="585858"/>
                </a:solidFill>
                <a:latin typeface="Calibri"/>
                <a:cs typeface="Calibri"/>
              </a:rPr>
              <a:t>7</a:t>
            </a:r>
            <a:r>
              <a:rPr sz="818" spc="31" dirty="0">
                <a:solidFill>
                  <a:srgbClr val="585858"/>
                </a:solidFill>
                <a:latin typeface="Calibri"/>
                <a:cs typeface="Calibri"/>
              </a:rPr>
              <a:t>,</a:t>
            </a:r>
            <a:r>
              <a:rPr sz="818" spc="41" dirty="0">
                <a:solidFill>
                  <a:srgbClr val="585858"/>
                </a:solidFill>
                <a:latin typeface="Calibri"/>
                <a:cs typeface="Calibri"/>
              </a:rPr>
              <a:t>5</a:t>
            </a:r>
            <a:r>
              <a:rPr sz="818" spc="31" dirty="0">
                <a:solidFill>
                  <a:srgbClr val="585858"/>
                </a:solidFill>
                <a:latin typeface="Calibri"/>
                <a:cs typeface="Calibri"/>
              </a:rPr>
              <a:t>00</a:t>
            </a:r>
            <a:endParaRPr sz="818">
              <a:solidFill>
                <a:prstClr val="black"/>
              </a:solidFill>
              <a:latin typeface="Calibri"/>
              <a:cs typeface="Calibri"/>
            </a:endParaRPr>
          </a:p>
        </p:txBody>
      </p:sp>
      <p:sp>
        <p:nvSpPr>
          <p:cNvPr id="40" name="object 40"/>
          <p:cNvSpPr txBox="1"/>
          <p:nvPr/>
        </p:nvSpPr>
        <p:spPr>
          <a:xfrm>
            <a:off x="6467428" y="4923952"/>
            <a:ext cx="274060" cy="134612"/>
          </a:xfrm>
          <a:prstGeom prst="rect">
            <a:avLst/>
          </a:prstGeom>
        </p:spPr>
        <p:txBody>
          <a:bodyPr vert="horz" wrap="square" lIns="0" tIns="8659" rIns="0" bIns="0" rtlCol="0">
            <a:spAutoFit/>
          </a:bodyPr>
          <a:lstStyle/>
          <a:p>
            <a:pPr marL="8659" defTabSz="623438">
              <a:spcBef>
                <a:spcPts val="68"/>
              </a:spcBef>
            </a:pPr>
            <a:r>
              <a:rPr sz="818" spc="7" dirty="0">
                <a:solidFill>
                  <a:srgbClr val="585858"/>
                </a:solidFill>
                <a:latin typeface="Calibri"/>
                <a:cs typeface="Calibri"/>
              </a:rPr>
              <a:t>8</a:t>
            </a:r>
            <a:r>
              <a:rPr sz="818" spc="31" dirty="0">
                <a:solidFill>
                  <a:srgbClr val="585858"/>
                </a:solidFill>
                <a:latin typeface="Calibri"/>
                <a:cs typeface="Calibri"/>
              </a:rPr>
              <a:t>,</a:t>
            </a:r>
            <a:r>
              <a:rPr sz="818" spc="41" dirty="0">
                <a:solidFill>
                  <a:srgbClr val="585858"/>
                </a:solidFill>
                <a:latin typeface="Calibri"/>
                <a:cs typeface="Calibri"/>
              </a:rPr>
              <a:t>0</a:t>
            </a:r>
            <a:r>
              <a:rPr sz="818" spc="31" dirty="0">
                <a:solidFill>
                  <a:srgbClr val="585858"/>
                </a:solidFill>
                <a:latin typeface="Calibri"/>
                <a:cs typeface="Calibri"/>
              </a:rPr>
              <a:t>00</a:t>
            </a:r>
            <a:endParaRPr sz="818">
              <a:solidFill>
                <a:prstClr val="black"/>
              </a:solidFill>
              <a:latin typeface="Calibri"/>
              <a:cs typeface="Calibri"/>
            </a:endParaRPr>
          </a:p>
        </p:txBody>
      </p:sp>
      <p:sp>
        <p:nvSpPr>
          <p:cNvPr id="41" name="object 41"/>
          <p:cNvSpPr txBox="1"/>
          <p:nvPr/>
        </p:nvSpPr>
        <p:spPr>
          <a:xfrm>
            <a:off x="6467428" y="4383832"/>
            <a:ext cx="274060" cy="134612"/>
          </a:xfrm>
          <a:prstGeom prst="rect">
            <a:avLst/>
          </a:prstGeom>
        </p:spPr>
        <p:txBody>
          <a:bodyPr vert="horz" wrap="square" lIns="0" tIns="8659" rIns="0" bIns="0" rtlCol="0">
            <a:spAutoFit/>
          </a:bodyPr>
          <a:lstStyle/>
          <a:p>
            <a:pPr marL="8659" defTabSz="623438">
              <a:spcBef>
                <a:spcPts val="68"/>
              </a:spcBef>
            </a:pPr>
            <a:r>
              <a:rPr sz="818" spc="7" dirty="0">
                <a:solidFill>
                  <a:srgbClr val="585858"/>
                </a:solidFill>
                <a:latin typeface="Calibri"/>
                <a:cs typeface="Calibri"/>
              </a:rPr>
              <a:t>8</a:t>
            </a:r>
            <a:r>
              <a:rPr sz="818" spc="31" dirty="0">
                <a:solidFill>
                  <a:srgbClr val="585858"/>
                </a:solidFill>
                <a:latin typeface="Calibri"/>
                <a:cs typeface="Calibri"/>
              </a:rPr>
              <a:t>,</a:t>
            </a:r>
            <a:r>
              <a:rPr sz="818" spc="41" dirty="0">
                <a:solidFill>
                  <a:srgbClr val="585858"/>
                </a:solidFill>
                <a:latin typeface="Calibri"/>
                <a:cs typeface="Calibri"/>
              </a:rPr>
              <a:t>5</a:t>
            </a:r>
            <a:r>
              <a:rPr sz="818" spc="31" dirty="0">
                <a:solidFill>
                  <a:srgbClr val="585858"/>
                </a:solidFill>
                <a:latin typeface="Calibri"/>
                <a:cs typeface="Calibri"/>
              </a:rPr>
              <a:t>00</a:t>
            </a:r>
            <a:endParaRPr sz="818">
              <a:solidFill>
                <a:prstClr val="black"/>
              </a:solidFill>
              <a:latin typeface="Calibri"/>
              <a:cs typeface="Calibri"/>
            </a:endParaRPr>
          </a:p>
        </p:txBody>
      </p:sp>
      <p:sp>
        <p:nvSpPr>
          <p:cNvPr id="42" name="object 42"/>
          <p:cNvSpPr txBox="1"/>
          <p:nvPr/>
        </p:nvSpPr>
        <p:spPr>
          <a:xfrm>
            <a:off x="6467428" y="3843713"/>
            <a:ext cx="274060" cy="134612"/>
          </a:xfrm>
          <a:prstGeom prst="rect">
            <a:avLst/>
          </a:prstGeom>
        </p:spPr>
        <p:txBody>
          <a:bodyPr vert="horz" wrap="square" lIns="0" tIns="8659" rIns="0" bIns="0" rtlCol="0">
            <a:spAutoFit/>
          </a:bodyPr>
          <a:lstStyle/>
          <a:p>
            <a:pPr marL="8659" defTabSz="623438">
              <a:spcBef>
                <a:spcPts val="68"/>
              </a:spcBef>
            </a:pPr>
            <a:r>
              <a:rPr sz="818" spc="7" dirty="0">
                <a:solidFill>
                  <a:srgbClr val="585858"/>
                </a:solidFill>
                <a:latin typeface="Calibri"/>
                <a:cs typeface="Calibri"/>
              </a:rPr>
              <a:t>9</a:t>
            </a:r>
            <a:r>
              <a:rPr sz="818" spc="31" dirty="0">
                <a:solidFill>
                  <a:srgbClr val="585858"/>
                </a:solidFill>
                <a:latin typeface="Calibri"/>
                <a:cs typeface="Calibri"/>
              </a:rPr>
              <a:t>,</a:t>
            </a:r>
            <a:r>
              <a:rPr sz="818" spc="41" dirty="0">
                <a:solidFill>
                  <a:srgbClr val="585858"/>
                </a:solidFill>
                <a:latin typeface="Calibri"/>
                <a:cs typeface="Calibri"/>
              </a:rPr>
              <a:t>0</a:t>
            </a:r>
            <a:r>
              <a:rPr sz="818" spc="31" dirty="0">
                <a:solidFill>
                  <a:srgbClr val="585858"/>
                </a:solidFill>
                <a:latin typeface="Calibri"/>
                <a:cs typeface="Calibri"/>
              </a:rPr>
              <a:t>00</a:t>
            </a:r>
            <a:endParaRPr sz="818">
              <a:solidFill>
                <a:prstClr val="black"/>
              </a:solidFill>
              <a:latin typeface="Calibri"/>
              <a:cs typeface="Calibri"/>
            </a:endParaRPr>
          </a:p>
        </p:txBody>
      </p:sp>
      <p:sp>
        <p:nvSpPr>
          <p:cNvPr id="43" name="object 43"/>
          <p:cNvSpPr txBox="1"/>
          <p:nvPr/>
        </p:nvSpPr>
        <p:spPr>
          <a:xfrm>
            <a:off x="6739937" y="3592961"/>
            <a:ext cx="1295833" cy="203645"/>
          </a:xfrm>
          <a:prstGeom prst="rect">
            <a:avLst/>
          </a:prstGeom>
        </p:spPr>
        <p:txBody>
          <a:bodyPr vert="horz" wrap="square" lIns="0" tIns="9525" rIns="0" bIns="0" rtlCol="0">
            <a:spAutoFit/>
          </a:bodyPr>
          <a:lstStyle/>
          <a:p>
            <a:pPr marL="8659" defTabSz="623438">
              <a:spcBef>
                <a:spcPts val="75"/>
              </a:spcBef>
            </a:pPr>
            <a:r>
              <a:rPr sz="1261" b="1" spc="-14" dirty="0">
                <a:solidFill>
                  <a:srgbClr val="585858"/>
                </a:solidFill>
                <a:latin typeface="Century Gothic"/>
                <a:cs typeface="Century Gothic"/>
              </a:rPr>
              <a:t>Total </a:t>
            </a:r>
            <a:r>
              <a:rPr sz="1261" b="1" spc="-61" dirty="0">
                <a:solidFill>
                  <a:srgbClr val="585858"/>
                </a:solidFill>
                <a:latin typeface="Century Gothic"/>
                <a:cs typeface="Century Gothic"/>
              </a:rPr>
              <a:t># </a:t>
            </a:r>
            <a:r>
              <a:rPr sz="1261" b="1" spc="-3" dirty="0">
                <a:solidFill>
                  <a:srgbClr val="585858"/>
                </a:solidFill>
                <a:latin typeface="Century Gothic"/>
                <a:cs typeface="Century Gothic"/>
              </a:rPr>
              <a:t>of</a:t>
            </a:r>
            <a:r>
              <a:rPr sz="1261" b="1" spc="-293" dirty="0">
                <a:solidFill>
                  <a:srgbClr val="585858"/>
                </a:solidFill>
                <a:latin typeface="Century Gothic"/>
                <a:cs typeface="Century Gothic"/>
              </a:rPr>
              <a:t> </a:t>
            </a:r>
            <a:r>
              <a:rPr sz="1261" b="1" spc="-72" dirty="0">
                <a:solidFill>
                  <a:srgbClr val="585858"/>
                </a:solidFill>
                <a:latin typeface="Century Gothic"/>
                <a:cs typeface="Century Gothic"/>
              </a:rPr>
              <a:t>Vehicles</a:t>
            </a:r>
            <a:endParaRPr sz="1261">
              <a:solidFill>
                <a:prstClr val="black"/>
              </a:solidFill>
              <a:latin typeface="Century Gothic"/>
              <a:cs typeface="Century Gothic"/>
            </a:endParaRPr>
          </a:p>
        </p:txBody>
      </p:sp>
      <p:sp>
        <p:nvSpPr>
          <p:cNvPr id="44" name="object 44"/>
          <p:cNvSpPr/>
          <p:nvPr/>
        </p:nvSpPr>
        <p:spPr>
          <a:xfrm>
            <a:off x="6895693" y="5858091"/>
            <a:ext cx="58449" cy="57150"/>
          </a:xfrm>
          <a:custGeom>
            <a:avLst/>
            <a:gdLst/>
            <a:ahLst/>
            <a:cxnLst/>
            <a:rect l="l" t="t" r="r" b="b"/>
            <a:pathLst>
              <a:path w="85725" h="83820">
                <a:moveTo>
                  <a:pt x="0" y="0"/>
                </a:moveTo>
                <a:lnTo>
                  <a:pt x="85344" y="0"/>
                </a:lnTo>
                <a:lnTo>
                  <a:pt x="85344" y="83820"/>
                </a:lnTo>
                <a:lnTo>
                  <a:pt x="0" y="83820"/>
                </a:lnTo>
                <a:lnTo>
                  <a:pt x="0"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45" name="object 45"/>
          <p:cNvSpPr/>
          <p:nvPr/>
        </p:nvSpPr>
        <p:spPr>
          <a:xfrm>
            <a:off x="7456802" y="5858091"/>
            <a:ext cx="58449" cy="57150"/>
          </a:xfrm>
          <a:custGeom>
            <a:avLst/>
            <a:gdLst/>
            <a:ahLst/>
            <a:cxnLst/>
            <a:rect l="l" t="t" r="r" b="b"/>
            <a:pathLst>
              <a:path w="85725" h="83820">
                <a:moveTo>
                  <a:pt x="0" y="0"/>
                </a:moveTo>
                <a:lnTo>
                  <a:pt x="85344" y="0"/>
                </a:lnTo>
                <a:lnTo>
                  <a:pt x="85344" y="83820"/>
                </a:lnTo>
                <a:lnTo>
                  <a:pt x="0" y="83820"/>
                </a:lnTo>
                <a:lnTo>
                  <a:pt x="0"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46" name="object 46"/>
          <p:cNvSpPr txBox="1"/>
          <p:nvPr/>
        </p:nvSpPr>
        <p:spPr>
          <a:xfrm>
            <a:off x="6970421" y="5602686"/>
            <a:ext cx="1003156" cy="337423"/>
          </a:xfrm>
          <a:prstGeom prst="rect">
            <a:avLst/>
          </a:prstGeom>
        </p:spPr>
        <p:txBody>
          <a:bodyPr vert="horz" wrap="square" lIns="0" tIns="8659" rIns="0" bIns="0" rtlCol="0">
            <a:spAutoFit/>
          </a:bodyPr>
          <a:lstStyle/>
          <a:p>
            <a:pPr marL="157158" defTabSz="623438">
              <a:spcBef>
                <a:spcPts val="68"/>
              </a:spcBef>
            </a:pPr>
            <a:r>
              <a:rPr sz="818" spc="31" dirty="0">
                <a:solidFill>
                  <a:srgbClr val="585858"/>
                </a:solidFill>
                <a:latin typeface="Calibri"/>
                <a:cs typeface="Calibri"/>
              </a:rPr>
              <a:t>Total </a:t>
            </a:r>
            <a:r>
              <a:rPr sz="818" spc="-3" dirty="0">
                <a:solidFill>
                  <a:srgbClr val="585858"/>
                </a:solidFill>
                <a:latin typeface="Calibri"/>
                <a:cs typeface="Calibri"/>
              </a:rPr>
              <a:t># </a:t>
            </a:r>
            <a:r>
              <a:rPr sz="818" spc="14" dirty="0">
                <a:solidFill>
                  <a:srgbClr val="585858"/>
                </a:solidFill>
                <a:latin typeface="Calibri"/>
                <a:cs typeface="Calibri"/>
              </a:rPr>
              <a:t>of</a:t>
            </a:r>
            <a:r>
              <a:rPr sz="818" spc="-27" dirty="0">
                <a:solidFill>
                  <a:srgbClr val="585858"/>
                </a:solidFill>
                <a:latin typeface="Calibri"/>
                <a:cs typeface="Calibri"/>
              </a:rPr>
              <a:t> </a:t>
            </a:r>
            <a:r>
              <a:rPr sz="818" spc="31" dirty="0">
                <a:solidFill>
                  <a:srgbClr val="585858"/>
                </a:solidFill>
                <a:latin typeface="Calibri"/>
                <a:cs typeface="Calibri"/>
              </a:rPr>
              <a:t>Vehicles</a:t>
            </a:r>
            <a:endParaRPr sz="818">
              <a:solidFill>
                <a:prstClr val="black"/>
              </a:solidFill>
              <a:latin typeface="Calibri"/>
              <a:cs typeface="Calibri"/>
            </a:endParaRPr>
          </a:p>
          <a:p>
            <a:pPr marL="8659" defTabSz="623438">
              <a:spcBef>
                <a:spcPts val="624"/>
              </a:spcBef>
              <a:tabLst>
                <a:tab pos="569753" algn="l"/>
              </a:tabLst>
            </a:pPr>
            <a:r>
              <a:rPr sz="818" spc="17" dirty="0">
                <a:solidFill>
                  <a:srgbClr val="585858"/>
                </a:solidFill>
                <a:latin typeface="Calibri"/>
                <a:cs typeface="Calibri"/>
              </a:rPr>
              <a:t>2018/19	</a:t>
            </a:r>
            <a:r>
              <a:rPr sz="818" spc="20" dirty="0">
                <a:solidFill>
                  <a:srgbClr val="585858"/>
                </a:solidFill>
                <a:latin typeface="Calibri"/>
                <a:cs typeface="Calibri"/>
              </a:rPr>
              <a:t>2019/20</a:t>
            </a:r>
            <a:endParaRPr sz="818">
              <a:solidFill>
                <a:prstClr val="black"/>
              </a:solidFill>
              <a:latin typeface="Calibri"/>
              <a:cs typeface="Calibri"/>
            </a:endParaRPr>
          </a:p>
        </p:txBody>
      </p:sp>
      <p:sp>
        <p:nvSpPr>
          <p:cNvPr id="47" name="object 47"/>
          <p:cNvSpPr txBox="1">
            <a:spLocks noGrp="1"/>
          </p:cNvSpPr>
          <p:nvPr>
            <p:ph type="sldNum" sz="quarter" idx="7"/>
          </p:nvPr>
        </p:nvSpPr>
        <p:spPr>
          <a:xfrm>
            <a:off x="7505837" y="4498673"/>
            <a:ext cx="194235" cy="109337"/>
          </a:xfrm>
          <a:prstGeom prst="rect">
            <a:avLst/>
          </a:prstGeom>
        </p:spPr>
        <p:txBody>
          <a:bodyPr vert="horz" wrap="square" lIns="0" tIns="4330" rIns="0" bIns="0" rtlCol="0">
            <a:spAutoFit/>
          </a:bodyPr>
          <a:lstStyle/>
          <a:p>
            <a:pPr marL="17318" defTabSz="623438">
              <a:spcBef>
                <a:spcPts val="34"/>
              </a:spcBef>
            </a:pPr>
            <a:r>
              <a:rPr spc="3" dirty="0"/>
              <a:t>11</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22996" y="2668777"/>
            <a:ext cx="52820" cy="0"/>
          </a:xfrm>
          <a:custGeom>
            <a:avLst/>
            <a:gdLst/>
            <a:ahLst/>
            <a:cxnLst/>
            <a:rect l="l" t="t" r="r" b="b"/>
            <a:pathLst>
              <a:path w="77470">
                <a:moveTo>
                  <a:pt x="0" y="0"/>
                </a:moveTo>
                <a:lnTo>
                  <a:pt x="77459" y="0"/>
                </a:lnTo>
              </a:path>
            </a:pathLst>
          </a:custGeom>
          <a:ln w="8204">
            <a:solidFill>
              <a:srgbClr val="D9D9D9"/>
            </a:solidFill>
          </a:ln>
        </p:spPr>
        <p:txBody>
          <a:bodyPr wrap="square" lIns="0" tIns="0" rIns="0" bIns="0" rtlCol="0"/>
          <a:lstStyle/>
          <a:p>
            <a:pPr defTabSz="623438"/>
            <a:endParaRPr sz="1227">
              <a:solidFill>
                <a:prstClr val="black"/>
              </a:solidFill>
              <a:latin typeface="Calibri"/>
            </a:endParaRPr>
          </a:p>
        </p:txBody>
      </p:sp>
      <p:sp>
        <p:nvSpPr>
          <p:cNvPr id="3" name="object 3"/>
          <p:cNvSpPr/>
          <p:nvPr/>
        </p:nvSpPr>
        <p:spPr>
          <a:xfrm>
            <a:off x="7794940" y="2668777"/>
            <a:ext cx="105641" cy="0"/>
          </a:xfrm>
          <a:custGeom>
            <a:avLst/>
            <a:gdLst/>
            <a:ahLst/>
            <a:cxnLst/>
            <a:rect l="l" t="t" r="r" b="b"/>
            <a:pathLst>
              <a:path w="154940">
                <a:moveTo>
                  <a:pt x="0" y="0"/>
                </a:moveTo>
                <a:lnTo>
                  <a:pt x="154901" y="0"/>
                </a:lnTo>
              </a:path>
            </a:pathLst>
          </a:custGeom>
          <a:ln w="8204">
            <a:solidFill>
              <a:srgbClr val="D9D9D9"/>
            </a:solidFill>
          </a:ln>
        </p:spPr>
        <p:txBody>
          <a:bodyPr wrap="square" lIns="0" tIns="0" rIns="0" bIns="0" rtlCol="0"/>
          <a:lstStyle/>
          <a:p>
            <a:pPr defTabSz="623438"/>
            <a:endParaRPr sz="1227">
              <a:solidFill>
                <a:prstClr val="black"/>
              </a:solidFill>
              <a:latin typeface="Calibri"/>
            </a:endParaRPr>
          </a:p>
        </p:txBody>
      </p:sp>
      <p:sp>
        <p:nvSpPr>
          <p:cNvPr id="4" name="object 4"/>
          <p:cNvSpPr/>
          <p:nvPr/>
        </p:nvSpPr>
        <p:spPr>
          <a:xfrm>
            <a:off x="7266873" y="2668777"/>
            <a:ext cx="105641" cy="0"/>
          </a:xfrm>
          <a:custGeom>
            <a:avLst/>
            <a:gdLst/>
            <a:ahLst/>
            <a:cxnLst/>
            <a:rect l="l" t="t" r="r" b="b"/>
            <a:pathLst>
              <a:path w="154939">
                <a:moveTo>
                  <a:pt x="0" y="0"/>
                </a:moveTo>
                <a:lnTo>
                  <a:pt x="154901" y="0"/>
                </a:lnTo>
              </a:path>
            </a:pathLst>
          </a:custGeom>
          <a:ln w="8204">
            <a:solidFill>
              <a:srgbClr val="D9D9D9"/>
            </a:solidFill>
          </a:ln>
        </p:spPr>
        <p:txBody>
          <a:bodyPr wrap="square" lIns="0" tIns="0" rIns="0" bIns="0" rtlCol="0"/>
          <a:lstStyle/>
          <a:p>
            <a:pPr defTabSz="623438"/>
            <a:endParaRPr sz="1227">
              <a:solidFill>
                <a:prstClr val="black"/>
              </a:solidFill>
              <a:latin typeface="Calibri"/>
            </a:endParaRPr>
          </a:p>
        </p:txBody>
      </p:sp>
      <p:sp>
        <p:nvSpPr>
          <p:cNvPr id="5" name="object 5"/>
          <p:cNvSpPr/>
          <p:nvPr/>
        </p:nvSpPr>
        <p:spPr>
          <a:xfrm>
            <a:off x="6739708" y="2668777"/>
            <a:ext cx="105641" cy="0"/>
          </a:xfrm>
          <a:custGeom>
            <a:avLst/>
            <a:gdLst/>
            <a:ahLst/>
            <a:cxnLst/>
            <a:rect l="l" t="t" r="r" b="b"/>
            <a:pathLst>
              <a:path w="154939">
                <a:moveTo>
                  <a:pt x="0" y="0"/>
                </a:moveTo>
                <a:lnTo>
                  <a:pt x="154901" y="0"/>
                </a:lnTo>
              </a:path>
            </a:pathLst>
          </a:custGeom>
          <a:ln w="8204">
            <a:solidFill>
              <a:srgbClr val="D9D9D9"/>
            </a:solidFill>
          </a:ln>
        </p:spPr>
        <p:txBody>
          <a:bodyPr wrap="square" lIns="0" tIns="0" rIns="0" bIns="0" rtlCol="0"/>
          <a:lstStyle/>
          <a:p>
            <a:pPr defTabSz="623438"/>
            <a:endParaRPr sz="1227">
              <a:solidFill>
                <a:prstClr val="black"/>
              </a:solidFill>
              <a:latin typeface="Calibri"/>
            </a:endParaRPr>
          </a:p>
        </p:txBody>
      </p:sp>
      <p:sp>
        <p:nvSpPr>
          <p:cNvPr id="6" name="object 6"/>
          <p:cNvSpPr/>
          <p:nvPr/>
        </p:nvSpPr>
        <p:spPr>
          <a:xfrm>
            <a:off x="6211651" y="2668777"/>
            <a:ext cx="105641" cy="0"/>
          </a:xfrm>
          <a:custGeom>
            <a:avLst/>
            <a:gdLst/>
            <a:ahLst/>
            <a:cxnLst/>
            <a:rect l="l" t="t" r="r" b="b"/>
            <a:pathLst>
              <a:path w="154939">
                <a:moveTo>
                  <a:pt x="0" y="0"/>
                </a:moveTo>
                <a:lnTo>
                  <a:pt x="154901" y="0"/>
                </a:lnTo>
              </a:path>
            </a:pathLst>
          </a:custGeom>
          <a:ln w="8204">
            <a:solidFill>
              <a:srgbClr val="D9D9D9"/>
            </a:solidFill>
          </a:ln>
        </p:spPr>
        <p:txBody>
          <a:bodyPr wrap="square" lIns="0" tIns="0" rIns="0" bIns="0" rtlCol="0"/>
          <a:lstStyle/>
          <a:p>
            <a:pPr defTabSz="623438"/>
            <a:endParaRPr sz="1227">
              <a:solidFill>
                <a:prstClr val="black"/>
              </a:solidFill>
              <a:latin typeface="Calibri"/>
            </a:endParaRPr>
          </a:p>
        </p:txBody>
      </p:sp>
      <p:sp>
        <p:nvSpPr>
          <p:cNvPr id="7" name="object 7"/>
          <p:cNvSpPr/>
          <p:nvPr/>
        </p:nvSpPr>
        <p:spPr>
          <a:xfrm>
            <a:off x="5683585" y="2668777"/>
            <a:ext cx="105641" cy="0"/>
          </a:xfrm>
          <a:custGeom>
            <a:avLst/>
            <a:gdLst/>
            <a:ahLst/>
            <a:cxnLst/>
            <a:rect l="l" t="t" r="r" b="b"/>
            <a:pathLst>
              <a:path w="154939">
                <a:moveTo>
                  <a:pt x="0" y="0"/>
                </a:moveTo>
                <a:lnTo>
                  <a:pt x="154901" y="0"/>
                </a:lnTo>
              </a:path>
            </a:pathLst>
          </a:custGeom>
          <a:ln w="8204">
            <a:solidFill>
              <a:srgbClr val="D9D9D9"/>
            </a:solidFill>
          </a:ln>
        </p:spPr>
        <p:txBody>
          <a:bodyPr wrap="square" lIns="0" tIns="0" rIns="0" bIns="0" rtlCol="0"/>
          <a:lstStyle/>
          <a:p>
            <a:pPr defTabSz="623438"/>
            <a:endParaRPr sz="1227">
              <a:solidFill>
                <a:prstClr val="black"/>
              </a:solidFill>
              <a:latin typeface="Calibri"/>
            </a:endParaRPr>
          </a:p>
        </p:txBody>
      </p:sp>
      <p:sp>
        <p:nvSpPr>
          <p:cNvPr id="8" name="object 8"/>
          <p:cNvSpPr/>
          <p:nvPr/>
        </p:nvSpPr>
        <p:spPr>
          <a:xfrm>
            <a:off x="5155518" y="2668777"/>
            <a:ext cx="105641" cy="0"/>
          </a:xfrm>
          <a:custGeom>
            <a:avLst/>
            <a:gdLst/>
            <a:ahLst/>
            <a:cxnLst/>
            <a:rect l="l" t="t" r="r" b="b"/>
            <a:pathLst>
              <a:path w="154939">
                <a:moveTo>
                  <a:pt x="0" y="0"/>
                </a:moveTo>
                <a:lnTo>
                  <a:pt x="154914" y="0"/>
                </a:lnTo>
              </a:path>
            </a:pathLst>
          </a:custGeom>
          <a:ln w="8204">
            <a:solidFill>
              <a:srgbClr val="D9D9D9"/>
            </a:solidFill>
          </a:ln>
        </p:spPr>
        <p:txBody>
          <a:bodyPr wrap="square" lIns="0" tIns="0" rIns="0" bIns="0" rtlCol="0"/>
          <a:lstStyle/>
          <a:p>
            <a:pPr defTabSz="623438"/>
            <a:endParaRPr sz="1227">
              <a:solidFill>
                <a:prstClr val="black"/>
              </a:solidFill>
              <a:latin typeface="Calibri"/>
            </a:endParaRPr>
          </a:p>
        </p:txBody>
      </p:sp>
      <p:sp>
        <p:nvSpPr>
          <p:cNvPr id="9" name="object 9"/>
          <p:cNvSpPr/>
          <p:nvPr/>
        </p:nvSpPr>
        <p:spPr>
          <a:xfrm>
            <a:off x="4627461" y="2668777"/>
            <a:ext cx="105641" cy="0"/>
          </a:xfrm>
          <a:custGeom>
            <a:avLst/>
            <a:gdLst/>
            <a:ahLst/>
            <a:cxnLst/>
            <a:rect l="l" t="t" r="r" b="b"/>
            <a:pathLst>
              <a:path w="154939">
                <a:moveTo>
                  <a:pt x="0" y="0"/>
                </a:moveTo>
                <a:lnTo>
                  <a:pt x="154901" y="0"/>
                </a:lnTo>
              </a:path>
            </a:pathLst>
          </a:custGeom>
          <a:ln w="8204">
            <a:solidFill>
              <a:srgbClr val="D9D9D9"/>
            </a:solidFill>
          </a:ln>
        </p:spPr>
        <p:txBody>
          <a:bodyPr wrap="square" lIns="0" tIns="0" rIns="0" bIns="0" rtlCol="0"/>
          <a:lstStyle/>
          <a:p>
            <a:pPr defTabSz="623438"/>
            <a:endParaRPr sz="1227">
              <a:solidFill>
                <a:prstClr val="black"/>
              </a:solidFill>
              <a:latin typeface="Calibri"/>
            </a:endParaRPr>
          </a:p>
        </p:txBody>
      </p:sp>
      <p:sp>
        <p:nvSpPr>
          <p:cNvPr id="10" name="object 10"/>
          <p:cNvSpPr/>
          <p:nvPr/>
        </p:nvSpPr>
        <p:spPr>
          <a:xfrm>
            <a:off x="4152209" y="2668777"/>
            <a:ext cx="52820" cy="0"/>
          </a:xfrm>
          <a:custGeom>
            <a:avLst/>
            <a:gdLst/>
            <a:ahLst/>
            <a:cxnLst/>
            <a:rect l="l" t="t" r="r" b="b"/>
            <a:pathLst>
              <a:path w="77469">
                <a:moveTo>
                  <a:pt x="0" y="0"/>
                </a:moveTo>
                <a:lnTo>
                  <a:pt x="77454" y="0"/>
                </a:lnTo>
              </a:path>
            </a:pathLst>
          </a:custGeom>
          <a:ln w="8204">
            <a:solidFill>
              <a:srgbClr val="D9D9D9"/>
            </a:solidFill>
          </a:ln>
        </p:spPr>
        <p:txBody>
          <a:bodyPr wrap="square" lIns="0" tIns="0" rIns="0" bIns="0" rtlCol="0"/>
          <a:lstStyle/>
          <a:p>
            <a:pPr defTabSz="623438"/>
            <a:endParaRPr sz="1227">
              <a:solidFill>
                <a:prstClr val="black"/>
              </a:solidFill>
              <a:latin typeface="Calibri"/>
            </a:endParaRPr>
          </a:p>
        </p:txBody>
      </p:sp>
      <p:sp>
        <p:nvSpPr>
          <p:cNvPr id="11" name="object 11"/>
          <p:cNvSpPr/>
          <p:nvPr/>
        </p:nvSpPr>
        <p:spPr>
          <a:xfrm>
            <a:off x="8322996" y="2465608"/>
            <a:ext cx="52820" cy="0"/>
          </a:xfrm>
          <a:custGeom>
            <a:avLst/>
            <a:gdLst/>
            <a:ahLst/>
            <a:cxnLst/>
            <a:rect l="l" t="t" r="r" b="b"/>
            <a:pathLst>
              <a:path w="77470">
                <a:moveTo>
                  <a:pt x="0" y="0"/>
                </a:moveTo>
                <a:lnTo>
                  <a:pt x="77459" y="0"/>
                </a:lnTo>
              </a:path>
            </a:pathLst>
          </a:custGeom>
          <a:ln w="8204">
            <a:solidFill>
              <a:srgbClr val="D9D9D9"/>
            </a:solidFill>
          </a:ln>
        </p:spPr>
        <p:txBody>
          <a:bodyPr wrap="square" lIns="0" tIns="0" rIns="0" bIns="0" rtlCol="0"/>
          <a:lstStyle/>
          <a:p>
            <a:pPr defTabSz="623438"/>
            <a:endParaRPr sz="1227">
              <a:solidFill>
                <a:prstClr val="black"/>
              </a:solidFill>
              <a:latin typeface="Calibri"/>
            </a:endParaRPr>
          </a:p>
        </p:txBody>
      </p:sp>
      <p:sp>
        <p:nvSpPr>
          <p:cNvPr id="12" name="object 12"/>
          <p:cNvSpPr/>
          <p:nvPr/>
        </p:nvSpPr>
        <p:spPr>
          <a:xfrm>
            <a:off x="7794940" y="2465608"/>
            <a:ext cx="105641" cy="0"/>
          </a:xfrm>
          <a:custGeom>
            <a:avLst/>
            <a:gdLst/>
            <a:ahLst/>
            <a:cxnLst/>
            <a:rect l="l" t="t" r="r" b="b"/>
            <a:pathLst>
              <a:path w="154940">
                <a:moveTo>
                  <a:pt x="0" y="0"/>
                </a:moveTo>
                <a:lnTo>
                  <a:pt x="154901" y="0"/>
                </a:lnTo>
              </a:path>
            </a:pathLst>
          </a:custGeom>
          <a:ln w="8204">
            <a:solidFill>
              <a:srgbClr val="D9D9D9"/>
            </a:solidFill>
          </a:ln>
        </p:spPr>
        <p:txBody>
          <a:bodyPr wrap="square" lIns="0" tIns="0" rIns="0" bIns="0" rtlCol="0"/>
          <a:lstStyle/>
          <a:p>
            <a:pPr defTabSz="623438"/>
            <a:endParaRPr sz="1227">
              <a:solidFill>
                <a:prstClr val="black"/>
              </a:solidFill>
              <a:latin typeface="Calibri"/>
            </a:endParaRPr>
          </a:p>
        </p:txBody>
      </p:sp>
      <p:sp>
        <p:nvSpPr>
          <p:cNvPr id="13" name="object 13"/>
          <p:cNvSpPr/>
          <p:nvPr/>
        </p:nvSpPr>
        <p:spPr>
          <a:xfrm>
            <a:off x="7266873" y="2465608"/>
            <a:ext cx="105641" cy="0"/>
          </a:xfrm>
          <a:custGeom>
            <a:avLst/>
            <a:gdLst/>
            <a:ahLst/>
            <a:cxnLst/>
            <a:rect l="l" t="t" r="r" b="b"/>
            <a:pathLst>
              <a:path w="154939">
                <a:moveTo>
                  <a:pt x="0" y="0"/>
                </a:moveTo>
                <a:lnTo>
                  <a:pt x="154901" y="0"/>
                </a:lnTo>
              </a:path>
            </a:pathLst>
          </a:custGeom>
          <a:ln w="8204">
            <a:solidFill>
              <a:srgbClr val="D9D9D9"/>
            </a:solidFill>
          </a:ln>
        </p:spPr>
        <p:txBody>
          <a:bodyPr wrap="square" lIns="0" tIns="0" rIns="0" bIns="0" rtlCol="0"/>
          <a:lstStyle/>
          <a:p>
            <a:pPr defTabSz="623438"/>
            <a:endParaRPr sz="1227">
              <a:solidFill>
                <a:prstClr val="black"/>
              </a:solidFill>
              <a:latin typeface="Calibri"/>
            </a:endParaRPr>
          </a:p>
        </p:txBody>
      </p:sp>
      <p:sp>
        <p:nvSpPr>
          <p:cNvPr id="14" name="object 14"/>
          <p:cNvSpPr/>
          <p:nvPr/>
        </p:nvSpPr>
        <p:spPr>
          <a:xfrm>
            <a:off x="6739708" y="2465608"/>
            <a:ext cx="105641" cy="0"/>
          </a:xfrm>
          <a:custGeom>
            <a:avLst/>
            <a:gdLst/>
            <a:ahLst/>
            <a:cxnLst/>
            <a:rect l="l" t="t" r="r" b="b"/>
            <a:pathLst>
              <a:path w="154939">
                <a:moveTo>
                  <a:pt x="0" y="0"/>
                </a:moveTo>
                <a:lnTo>
                  <a:pt x="154901" y="0"/>
                </a:lnTo>
              </a:path>
            </a:pathLst>
          </a:custGeom>
          <a:ln w="8204">
            <a:solidFill>
              <a:srgbClr val="D9D9D9"/>
            </a:solidFill>
          </a:ln>
        </p:spPr>
        <p:txBody>
          <a:bodyPr wrap="square" lIns="0" tIns="0" rIns="0" bIns="0" rtlCol="0"/>
          <a:lstStyle/>
          <a:p>
            <a:pPr defTabSz="623438"/>
            <a:endParaRPr sz="1227">
              <a:solidFill>
                <a:prstClr val="black"/>
              </a:solidFill>
              <a:latin typeface="Calibri"/>
            </a:endParaRPr>
          </a:p>
        </p:txBody>
      </p:sp>
      <p:sp>
        <p:nvSpPr>
          <p:cNvPr id="15" name="object 15"/>
          <p:cNvSpPr/>
          <p:nvPr/>
        </p:nvSpPr>
        <p:spPr>
          <a:xfrm>
            <a:off x="6211651" y="2465608"/>
            <a:ext cx="105641" cy="0"/>
          </a:xfrm>
          <a:custGeom>
            <a:avLst/>
            <a:gdLst/>
            <a:ahLst/>
            <a:cxnLst/>
            <a:rect l="l" t="t" r="r" b="b"/>
            <a:pathLst>
              <a:path w="154939">
                <a:moveTo>
                  <a:pt x="0" y="0"/>
                </a:moveTo>
                <a:lnTo>
                  <a:pt x="154901" y="0"/>
                </a:lnTo>
              </a:path>
            </a:pathLst>
          </a:custGeom>
          <a:ln w="8204">
            <a:solidFill>
              <a:srgbClr val="D9D9D9"/>
            </a:solidFill>
          </a:ln>
        </p:spPr>
        <p:txBody>
          <a:bodyPr wrap="square" lIns="0" tIns="0" rIns="0" bIns="0" rtlCol="0"/>
          <a:lstStyle/>
          <a:p>
            <a:pPr defTabSz="623438"/>
            <a:endParaRPr sz="1227">
              <a:solidFill>
                <a:prstClr val="black"/>
              </a:solidFill>
              <a:latin typeface="Calibri"/>
            </a:endParaRPr>
          </a:p>
        </p:txBody>
      </p:sp>
      <p:sp>
        <p:nvSpPr>
          <p:cNvPr id="16" name="object 16"/>
          <p:cNvSpPr/>
          <p:nvPr/>
        </p:nvSpPr>
        <p:spPr>
          <a:xfrm>
            <a:off x="5472363" y="2465608"/>
            <a:ext cx="316923" cy="0"/>
          </a:xfrm>
          <a:custGeom>
            <a:avLst/>
            <a:gdLst/>
            <a:ahLst/>
            <a:cxnLst/>
            <a:rect l="l" t="t" r="r" b="b"/>
            <a:pathLst>
              <a:path w="464820">
                <a:moveTo>
                  <a:pt x="0" y="0"/>
                </a:moveTo>
                <a:lnTo>
                  <a:pt x="464693" y="0"/>
                </a:lnTo>
              </a:path>
            </a:pathLst>
          </a:custGeom>
          <a:ln w="8204">
            <a:solidFill>
              <a:srgbClr val="D9D9D9"/>
            </a:solidFill>
          </a:ln>
        </p:spPr>
        <p:txBody>
          <a:bodyPr wrap="square" lIns="0" tIns="0" rIns="0" bIns="0" rtlCol="0"/>
          <a:lstStyle/>
          <a:p>
            <a:pPr defTabSz="623438"/>
            <a:endParaRPr sz="1227">
              <a:solidFill>
                <a:prstClr val="black"/>
              </a:solidFill>
              <a:latin typeface="Calibri"/>
            </a:endParaRPr>
          </a:p>
        </p:txBody>
      </p:sp>
      <p:sp>
        <p:nvSpPr>
          <p:cNvPr id="17" name="object 17"/>
          <p:cNvSpPr/>
          <p:nvPr/>
        </p:nvSpPr>
        <p:spPr>
          <a:xfrm>
            <a:off x="4627461" y="2465608"/>
            <a:ext cx="633845" cy="0"/>
          </a:xfrm>
          <a:custGeom>
            <a:avLst/>
            <a:gdLst/>
            <a:ahLst/>
            <a:cxnLst/>
            <a:rect l="l" t="t" r="r" b="b"/>
            <a:pathLst>
              <a:path w="929639">
                <a:moveTo>
                  <a:pt x="0" y="0"/>
                </a:moveTo>
                <a:lnTo>
                  <a:pt x="929398" y="0"/>
                </a:lnTo>
              </a:path>
            </a:pathLst>
          </a:custGeom>
          <a:ln w="8204">
            <a:solidFill>
              <a:srgbClr val="D9D9D9"/>
            </a:solidFill>
          </a:ln>
        </p:spPr>
        <p:txBody>
          <a:bodyPr wrap="square" lIns="0" tIns="0" rIns="0" bIns="0" rtlCol="0"/>
          <a:lstStyle/>
          <a:p>
            <a:pPr defTabSz="623438"/>
            <a:endParaRPr sz="1227">
              <a:solidFill>
                <a:prstClr val="black"/>
              </a:solidFill>
              <a:latin typeface="Calibri"/>
            </a:endParaRPr>
          </a:p>
        </p:txBody>
      </p:sp>
      <p:sp>
        <p:nvSpPr>
          <p:cNvPr id="18" name="object 18"/>
          <p:cNvSpPr/>
          <p:nvPr/>
        </p:nvSpPr>
        <p:spPr>
          <a:xfrm>
            <a:off x="4152209" y="2465608"/>
            <a:ext cx="52820" cy="0"/>
          </a:xfrm>
          <a:custGeom>
            <a:avLst/>
            <a:gdLst/>
            <a:ahLst/>
            <a:cxnLst/>
            <a:rect l="l" t="t" r="r" b="b"/>
            <a:pathLst>
              <a:path w="77469">
                <a:moveTo>
                  <a:pt x="0" y="0"/>
                </a:moveTo>
                <a:lnTo>
                  <a:pt x="77454" y="0"/>
                </a:lnTo>
              </a:path>
            </a:pathLst>
          </a:custGeom>
          <a:ln w="8204">
            <a:solidFill>
              <a:srgbClr val="D9D9D9"/>
            </a:solidFill>
          </a:ln>
        </p:spPr>
        <p:txBody>
          <a:bodyPr wrap="square" lIns="0" tIns="0" rIns="0" bIns="0" rtlCol="0"/>
          <a:lstStyle/>
          <a:p>
            <a:pPr defTabSz="623438"/>
            <a:endParaRPr sz="1227">
              <a:solidFill>
                <a:prstClr val="black"/>
              </a:solidFill>
              <a:latin typeface="Calibri"/>
            </a:endParaRPr>
          </a:p>
        </p:txBody>
      </p:sp>
      <p:sp>
        <p:nvSpPr>
          <p:cNvPr id="19" name="object 19"/>
          <p:cNvSpPr/>
          <p:nvPr/>
        </p:nvSpPr>
        <p:spPr>
          <a:xfrm>
            <a:off x="8322996" y="2262440"/>
            <a:ext cx="52820" cy="0"/>
          </a:xfrm>
          <a:custGeom>
            <a:avLst/>
            <a:gdLst/>
            <a:ahLst/>
            <a:cxnLst/>
            <a:rect l="l" t="t" r="r" b="b"/>
            <a:pathLst>
              <a:path w="77470">
                <a:moveTo>
                  <a:pt x="0" y="0"/>
                </a:moveTo>
                <a:lnTo>
                  <a:pt x="77459" y="0"/>
                </a:lnTo>
              </a:path>
            </a:pathLst>
          </a:custGeom>
          <a:ln w="8204">
            <a:solidFill>
              <a:srgbClr val="D9D9D9"/>
            </a:solidFill>
          </a:ln>
        </p:spPr>
        <p:txBody>
          <a:bodyPr wrap="square" lIns="0" tIns="0" rIns="0" bIns="0" rtlCol="0"/>
          <a:lstStyle/>
          <a:p>
            <a:pPr defTabSz="623438"/>
            <a:endParaRPr sz="1227">
              <a:solidFill>
                <a:prstClr val="black"/>
              </a:solidFill>
              <a:latin typeface="Calibri"/>
            </a:endParaRPr>
          </a:p>
        </p:txBody>
      </p:sp>
      <p:sp>
        <p:nvSpPr>
          <p:cNvPr id="20" name="object 20"/>
          <p:cNvSpPr/>
          <p:nvPr/>
        </p:nvSpPr>
        <p:spPr>
          <a:xfrm>
            <a:off x="7794940" y="2262440"/>
            <a:ext cx="105641" cy="0"/>
          </a:xfrm>
          <a:custGeom>
            <a:avLst/>
            <a:gdLst/>
            <a:ahLst/>
            <a:cxnLst/>
            <a:rect l="l" t="t" r="r" b="b"/>
            <a:pathLst>
              <a:path w="154940">
                <a:moveTo>
                  <a:pt x="0" y="0"/>
                </a:moveTo>
                <a:lnTo>
                  <a:pt x="154901" y="0"/>
                </a:lnTo>
              </a:path>
            </a:pathLst>
          </a:custGeom>
          <a:ln w="8204">
            <a:solidFill>
              <a:srgbClr val="D9D9D9"/>
            </a:solidFill>
          </a:ln>
        </p:spPr>
        <p:txBody>
          <a:bodyPr wrap="square" lIns="0" tIns="0" rIns="0" bIns="0" rtlCol="0"/>
          <a:lstStyle/>
          <a:p>
            <a:pPr defTabSz="623438"/>
            <a:endParaRPr sz="1227">
              <a:solidFill>
                <a:prstClr val="black"/>
              </a:solidFill>
              <a:latin typeface="Calibri"/>
            </a:endParaRPr>
          </a:p>
        </p:txBody>
      </p:sp>
      <p:sp>
        <p:nvSpPr>
          <p:cNvPr id="21" name="object 21"/>
          <p:cNvSpPr/>
          <p:nvPr/>
        </p:nvSpPr>
        <p:spPr>
          <a:xfrm>
            <a:off x="7266873" y="2262440"/>
            <a:ext cx="105641" cy="0"/>
          </a:xfrm>
          <a:custGeom>
            <a:avLst/>
            <a:gdLst/>
            <a:ahLst/>
            <a:cxnLst/>
            <a:rect l="l" t="t" r="r" b="b"/>
            <a:pathLst>
              <a:path w="154939">
                <a:moveTo>
                  <a:pt x="0" y="0"/>
                </a:moveTo>
                <a:lnTo>
                  <a:pt x="154901" y="0"/>
                </a:lnTo>
              </a:path>
            </a:pathLst>
          </a:custGeom>
          <a:ln w="8204">
            <a:solidFill>
              <a:srgbClr val="D9D9D9"/>
            </a:solidFill>
          </a:ln>
        </p:spPr>
        <p:txBody>
          <a:bodyPr wrap="square" lIns="0" tIns="0" rIns="0" bIns="0" rtlCol="0"/>
          <a:lstStyle/>
          <a:p>
            <a:pPr defTabSz="623438"/>
            <a:endParaRPr sz="1227">
              <a:solidFill>
                <a:prstClr val="black"/>
              </a:solidFill>
              <a:latin typeface="Calibri"/>
            </a:endParaRPr>
          </a:p>
        </p:txBody>
      </p:sp>
      <p:sp>
        <p:nvSpPr>
          <p:cNvPr id="22" name="object 22"/>
          <p:cNvSpPr/>
          <p:nvPr/>
        </p:nvSpPr>
        <p:spPr>
          <a:xfrm>
            <a:off x="6739708" y="2262440"/>
            <a:ext cx="105641" cy="0"/>
          </a:xfrm>
          <a:custGeom>
            <a:avLst/>
            <a:gdLst/>
            <a:ahLst/>
            <a:cxnLst/>
            <a:rect l="l" t="t" r="r" b="b"/>
            <a:pathLst>
              <a:path w="154939">
                <a:moveTo>
                  <a:pt x="0" y="0"/>
                </a:moveTo>
                <a:lnTo>
                  <a:pt x="154901" y="0"/>
                </a:lnTo>
              </a:path>
            </a:pathLst>
          </a:custGeom>
          <a:ln w="8204">
            <a:solidFill>
              <a:srgbClr val="D9D9D9"/>
            </a:solidFill>
          </a:ln>
        </p:spPr>
        <p:txBody>
          <a:bodyPr wrap="square" lIns="0" tIns="0" rIns="0" bIns="0" rtlCol="0"/>
          <a:lstStyle/>
          <a:p>
            <a:pPr defTabSz="623438"/>
            <a:endParaRPr sz="1227">
              <a:solidFill>
                <a:prstClr val="black"/>
              </a:solidFill>
              <a:latin typeface="Calibri"/>
            </a:endParaRPr>
          </a:p>
        </p:txBody>
      </p:sp>
      <p:sp>
        <p:nvSpPr>
          <p:cNvPr id="23" name="object 23"/>
          <p:cNvSpPr/>
          <p:nvPr/>
        </p:nvSpPr>
        <p:spPr>
          <a:xfrm>
            <a:off x="4627461" y="2262440"/>
            <a:ext cx="1689822" cy="0"/>
          </a:xfrm>
          <a:custGeom>
            <a:avLst/>
            <a:gdLst/>
            <a:ahLst/>
            <a:cxnLst/>
            <a:rect l="l" t="t" r="r" b="b"/>
            <a:pathLst>
              <a:path w="2478404">
                <a:moveTo>
                  <a:pt x="0" y="0"/>
                </a:moveTo>
                <a:lnTo>
                  <a:pt x="2478379" y="0"/>
                </a:lnTo>
              </a:path>
            </a:pathLst>
          </a:custGeom>
          <a:ln w="8204">
            <a:solidFill>
              <a:srgbClr val="D9D9D9"/>
            </a:solidFill>
          </a:ln>
        </p:spPr>
        <p:txBody>
          <a:bodyPr wrap="square" lIns="0" tIns="0" rIns="0" bIns="0" rtlCol="0"/>
          <a:lstStyle/>
          <a:p>
            <a:pPr defTabSz="623438"/>
            <a:endParaRPr sz="1227">
              <a:solidFill>
                <a:prstClr val="black"/>
              </a:solidFill>
              <a:latin typeface="Calibri"/>
            </a:endParaRPr>
          </a:p>
        </p:txBody>
      </p:sp>
      <p:sp>
        <p:nvSpPr>
          <p:cNvPr id="24" name="object 24"/>
          <p:cNvSpPr/>
          <p:nvPr/>
        </p:nvSpPr>
        <p:spPr>
          <a:xfrm>
            <a:off x="4152209" y="2262440"/>
            <a:ext cx="52820" cy="0"/>
          </a:xfrm>
          <a:custGeom>
            <a:avLst/>
            <a:gdLst/>
            <a:ahLst/>
            <a:cxnLst/>
            <a:rect l="l" t="t" r="r" b="b"/>
            <a:pathLst>
              <a:path w="77469">
                <a:moveTo>
                  <a:pt x="0" y="0"/>
                </a:moveTo>
                <a:lnTo>
                  <a:pt x="77454" y="0"/>
                </a:lnTo>
              </a:path>
            </a:pathLst>
          </a:custGeom>
          <a:ln w="8204">
            <a:solidFill>
              <a:srgbClr val="D9D9D9"/>
            </a:solidFill>
          </a:ln>
        </p:spPr>
        <p:txBody>
          <a:bodyPr wrap="square" lIns="0" tIns="0" rIns="0" bIns="0" rtlCol="0"/>
          <a:lstStyle/>
          <a:p>
            <a:pPr defTabSz="623438"/>
            <a:endParaRPr sz="1227">
              <a:solidFill>
                <a:prstClr val="black"/>
              </a:solidFill>
              <a:latin typeface="Calibri"/>
            </a:endParaRPr>
          </a:p>
        </p:txBody>
      </p:sp>
      <p:sp>
        <p:nvSpPr>
          <p:cNvPr id="25" name="object 25"/>
          <p:cNvSpPr/>
          <p:nvPr/>
        </p:nvSpPr>
        <p:spPr>
          <a:xfrm>
            <a:off x="7794940" y="2059272"/>
            <a:ext cx="581024" cy="0"/>
          </a:xfrm>
          <a:custGeom>
            <a:avLst/>
            <a:gdLst/>
            <a:ahLst/>
            <a:cxnLst/>
            <a:rect l="l" t="t" r="r" b="b"/>
            <a:pathLst>
              <a:path w="852170">
                <a:moveTo>
                  <a:pt x="0" y="0"/>
                </a:moveTo>
                <a:lnTo>
                  <a:pt x="851943" y="0"/>
                </a:lnTo>
              </a:path>
            </a:pathLst>
          </a:custGeom>
          <a:ln w="8204">
            <a:solidFill>
              <a:srgbClr val="D9D9D9"/>
            </a:solidFill>
          </a:ln>
        </p:spPr>
        <p:txBody>
          <a:bodyPr wrap="square" lIns="0" tIns="0" rIns="0" bIns="0" rtlCol="0"/>
          <a:lstStyle/>
          <a:p>
            <a:pPr defTabSz="623438"/>
            <a:endParaRPr sz="1227">
              <a:solidFill>
                <a:prstClr val="black"/>
              </a:solidFill>
              <a:latin typeface="Calibri"/>
            </a:endParaRPr>
          </a:p>
        </p:txBody>
      </p:sp>
      <p:sp>
        <p:nvSpPr>
          <p:cNvPr id="26" name="object 26"/>
          <p:cNvSpPr/>
          <p:nvPr/>
        </p:nvSpPr>
        <p:spPr>
          <a:xfrm>
            <a:off x="7266873" y="2059272"/>
            <a:ext cx="105641" cy="0"/>
          </a:xfrm>
          <a:custGeom>
            <a:avLst/>
            <a:gdLst/>
            <a:ahLst/>
            <a:cxnLst/>
            <a:rect l="l" t="t" r="r" b="b"/>
            <a:pathLst>
              <a:path w="154939">
                <a:moveTo>
                  <a:pt x="0" y="0"/>
                </a:moveTo>
                <a:lnTo>
                  <a:pt x="154901" y="0"/>
                </a:lnTo>
              </a:path>
            </a:pathLst>
          </a:custGeom>
          <a:ln w="8204">
            <a:solidFill>
              <a:srgbClr val="D9D9D9"/>
            </a:solidFill>
          </a:ln>
        </p:spPr>
        <p:txBody>
          <a:bodyPr wrap="square" lIns="0" tIns="0" rIns="0" bIns="0" rtlCol="0"/>
          <a:lstStyle/>
          <a:p>
            <a:pPr defTabSz="623438"/>
            <a:endParaRPr sz="1227">
              <a:solidFill>
                <a:prstClr val="black"/>
              </a:solidFill>
              <a:latin typeface="Calibri"/>
            </a:endParaRPr>
          </a:p>
        </p:txBody>
      </p:sp>
      <p:sp>
        <p:nvSpPr>
          <p:cNvPr id="27" name="object 27"/>
          <p:cNvSpPr/>
          <p:nvPr/>
        </p:nvSpPr>
        <p:spPr>
          <a:xfrm>
            <a:off x="6739708" y="2059272"/>
            <a:ext cx="105641" cy="0"/>
          </a:xfrm>
          <a:custGeom>
            <a:avLst/>
            <a:gdLst/>
            <a:ahLst/>
            <a:cxnLst/>
            <a:rect l="l" t="t" r="r" b="b"/>
            <a:pathLst>
              <a:path w="154939">
                <a:moveTo>
                  <a:pt x="0" y="0"/>
                </a:moveTo>
                <a:lnTo>
                  <a:pt x="154901" y="0"/>
                </a:lnTo>
              </a:path>
            </a:pathLst>
          </a:custGeom>
          <a:ln w="8204">
            <a:solidFill>
              <a:srgbClr val="D9D9D9"/>
            </a:solidFill>
          </a:ln>
        </p:spPr>
        <p:txBody>
          <a:bodyPr wrap="square" lIns="0" tIns="0" rIns="0" bIns="0" rtlCol="0"/>
          <a:lstStyle/>
          <a:p>
            <a:pPr defTabSz="623438"/>
            <a:endParaRPr sz="1227">
              <a:solidFill>
                <a:prstClr val="black"/>
              </a:solidFill>
              <a:latin typeface="Calibri"/>
            </a:endParaRPr>
          </a:p>
        </p:txBody>
      </p:sp>
      <p:sp>
        <p:nvSpPr>
          <p:cNvPr id="28" name="object 28"/>
          <p:cNvSpPr/>
          <p:nvPr/>
        </p:nvSpPr>
        <p:spPr>
          <a:xfrm>
            <a:off x="4627461" y="2059272"/>
            <a:ext cx="1689822" cy="0"/>
          </a:xfrm>
          <a:custGeom>
            <a:avLst/>
            <a:gdLst/>
            <a:ahLst/>
            <a:cxnLst/>
            <a:rect l="l" t="t" r="r" b="b"/>
            <a:pathLst>
              <a:path w="2478404">
                <a:moveTo>
                  <a:pt x="0" y="0"/>
                </a:moveTo>
                <a:lnTo>
                  <a:pt x="2478379" y="0"/>
                </a:lnTo>
              </a:path>
            </a:pathLst>
          </a:custGeom>
          <a:ln w="8204">
            <a:solidFill>
              <a:srgbClr val="D9D9D9"/>
            </a:solidFill>
          </a:ln>
        </p:spPr>
        <p:txBody>
          <a:bodyPr wrap="square" lIns="0" tIns="0" rIns="0" bIns="0" rtlCol="0"/>
          <a:lstStyle/>
          <a:p>
            <a:pPr defTabSz="623438"/>
            <a:endParaRPr sz="1227">
              <a:solidFill>
                <a:prstClr val="black"/>
              </a:solidFill>
              <a:latin typeface="Calibri"/>
            </a:endParaRPr>
          </a:p>
        </p:txBody>
      </p:sp>
      <p:sp>
        <p:nvSpPr>
          <p:cNvPr id="29" name="object 29"/>
          <p:cNvSpPr/>
          <p:nvPr/>
        </p:nvSpPr>
        <p:spPr>
          <a:xfrm>
            <a:off x="4152209" y="2059272"/>
            <a:ext cx="52820" cy="0"/>
          </a:xfrm>
          <a:custGeom>
            <a:avLst/>
            <a:gdLst/>
            <a:ahLst/>
            <a:cxnLst/>
            <a:rect l="l" t="t" r="r" b="b"/>
            <a:pathLst>
              <a:path w="77469">
                <a:moveTo>
                  <a:pt x="0" y="0"/>
                </a:moveTo>
                <a:lnTo>
                  <a:pt x="77454" y="0"/>
                </a:lnTo>
              </a:path>
            </a:pathLst>
          </a:custGeom>
          <a:ln w="8204">
            <a:solidFill>
              <a:srgbClr val="D9D9D9"/>
            </a:solidFill>
          </a:ln>
        </p:spPr>
        <p:txBody>
          <a:bodyPr wrap="square" lIns="0" tIns="0" rIns="0" bIns="0" rtlCol="0"/>
          <a:lstStyle/>
          <a:p>
            <a:pPr defTabSz="623438"/>
            <a:endParaRPr sz="1227">
              <a:solidFill>
                <a:prstClr val="black"/>
              </a:solidFill>
              <a:latin typeface="Calibri"/>
            </a:endParaRPr>
          </a:p>
        </p:txBody>
      </p:sp>
      <p:sp>
        <p:nvSpPr>
          <p:cNvPr id="30" name="object 30"/>
          <p:cNvSpPr/>
          <p:nvPr/>
        </p:nvSpPr>
        <p:spPr>
          <a:xfrm>
            <a:off x="7794940" y="1856095"/>
            <a:ext cx="581024" cy="0"/>
          </a:xfrm>
          <a:custGeom>
            <a:avLst/>
            <a:gdLst/>
            <a:ahLst/>
            <a:cxnLst/>
            <a:rect l="l" t="t" r="r" b="b"/>
            <a:pathLst>
              <a:path w="852170">
                <a:moveTo>
                  <a:pt x="0" y="0"/>
                </a:moveTo>
                <a:lnTo>
                  <a:pt x="851943" y="0"/>
                </a:lnTo>
              </a:path>
            </a:pathLst>
          </a:custGeom>
          <a:ln w="8204">
            <a:solidFill>
              <a:srgbClr val="D9D9D9"/>
            </a:solidFill>
          </a:ln>
        </p:spPr>
        <p:txBody>
          <a:bodyPr wrap="square" lIns="0" tIns="0" rIns="0" bIns="0" rtlCol="0"/>
          <a:lstStyle/>
          <a:p>
            <a:pPr defTabSz="623438"/>
            <a:endParaRPr sz="1227">
              <a:solidFill>
                <a:prstClr val="black"/>
              </a:solidFill>
              <a:latin typeface="Calibri"/>
            </a:endParaRPr>
          </a:p>
        </p:txBody>
      </p:sp>
      <p:sp>
        <p:nvSpPr>
          <p:cNvPr id="31" name="object 31"/>
          <p:cNvSpPr/>
          <p:nvPr/>
        </p:nvSpPr>
        <p:spPr>
          <a:xfrm>
            <a:off x="7266873" y="1856095"/>
            <a:ext cx="105641" cy="0"/>
          </a:xfrm>
          <a:custGeom>
            <a:avLst/>
            <a:gdLst/>
            <a:ahLst/>
            <a:cxnLst/>
            <a:rect l="l" t="t" r="r" b="b"/>
            <a:pathLst>
              <a:path w="154939">
                <a:moveTo>
                  <a:pt x="0" y="0"/>
                </a:moveTo>
                <a:lnTo>
                  <a:pt x="154901" y="0"/>
                </a:lnTo>
              </a:path>
            </a:pathLst>
          </a:custGeom>
          <a:ln w="8204">
            <a:solidFill>
              <a:srgbClr val="D9D9D9"/>
            </a:solidFill>
          </a:ln>
        </p:spPr>
        <p:txBody>
          <a:bodyPr wrap="square" lIns="0" tIns="0" rIns="0" bIns="0" rtlCol="0"/>
          <a:lstStyle/>
          <a:p>
            <a:pPr defTabSz="623438"/>
            <a:endParaRPr sz="1227">
              <a:solidFill>
                <a:prstClr val="black"/>
              </a:solidFill>
              <a:latin typeface="Calibri"/>
            </a:endParaRPr>
          </a:p>
        </p:txBody>
      </p:sp>
      <p:sp>
        <p:nvSpPr>
          <p:cNvPr id="32" name="object 32"/>
          <p:cNvSpPr/>
          <p:nvPr/>
        </p:nvSpPr>
        <p:spPr>
          <a:xfrm>
            <a:off x="6739708" y="1856095"/>
            <a:ext cx="105641" cy="0"/>
          </a:xfrm>
          <a:custGeom>
            <a:avLst/>
            <a:gdLst/>
            <a:ahLst/>
            <a:cxnLst/>
            <a:rect l="l" t="t" r="r" b="b"/>
            <a:pathLst>
              <a:path w="154939">
                <a:moveTo>
                  <a:pt x="0" y="0"/>
                </a:moveTo>
                <a:lnTo>
                  <a:pt x="154901" y="0"/>
                </a:lnTo>
              </a:path>
            </a:pathLst>
          </a:custGeom>
          <a:ln w="8204">
            <a:solidFill>
              <a:srgbClr val="D9D9D9"/>
            </a:solidFill>
          </a:ln>
        </p:spPr>
        <p:txBody>
          <a:bodyPr wrap="square" lIns="0" tIns="0" rIns="0" bIns="0" rtlCol="0"/>
          <a:lstStyle/>
          <a:p>
            <a:pPr defTabSz="623438"/>
            <a:endParaRPr sz="1227">
              <a:solidFill>
                <a:prstClr val="black"/>
              </a:solidFill>
              <a:latin typeface="Calibri"/>
            </a:endParaRPr>
          </a:p>
        </p:txBody>
      </p:sp>
      <p:sp>
        <p:nvSpPr>
          <p:cNvPr id="33" name="object 33"/>
          <p:cNvSpPr/>
          <p:nvPr/>
        </p:nvSpPr>
        <p:spPr>
          <a:xfrm>
            <a:off x="4627461" y="1856095"/>
            <a:ext cx="1689822" cy="0"/>
          </a:xfrm>
          <a:custGeom>
            <a:avLst/>
            <a:gdLst/>
            <a:ahLst/>
            <a:cxnLst/>
            <a:rect l="l" t="t" r="r" b="b"/>
            <a:pathLst>
              <a:path w="2478404">
                <a:moveTo>
                  <a:pt x="0" y="0"/>
                </a:moveTo>
                <a:lnTo>
                  <a:pt x="2478379" y="0"/>
                </a:lnTo>
              </a:path>
            </a:pathLst>
          </a:custGeom>
          <a:ln w="8204">
            <a:solidFill>
              <a:srgbClr val="D9D9D9"/>
            </a:solidFill>
          </a:ln>
        </p:spPr>
        <p:txBody>
          <a:bodyPr wrap="square" lIns="0" tIns="0" rIns="0" bIns="0" rtlCol="0"/>
          <a:lstStyle/>
          <a:p>
            <a:pPr defTabSz="623438"/>
            <a:endParaRPr sz="1227">
              <a:solidFill>
                <a:prstClr val="black"/>
              </a:solidFill>
              <a:latin typeface="Calibri"/>
            </a:endParaRPr>
          </a:p>
        </p:txBody>
      </p:sp>
      <p:sp>
        <p:nvSpPr>
          <p:cNvPr id="34" name="object 34"/>
          <p:cNvSpPr/>
          <p:nvPr/>
        </p:nvSpPr>
        <p:spPr>
          <a:xfrm>
            <a:off x="4152209" y="1856095"/>
            <a:ext cx="52820" cy="0"/>
          </a:xfrm>
          <a:custGeom>
            <a:avLst/>
            <a:gdLst/>
            <a:ahLst/>
            <a:cxnLst/>
            <a:rect l="l" t="t" r="r" b="b"/>
            <a:pathLst>
              <a:path w="77469">
                <a:moveTo>
                  <a:pt x="0" y="0"/>
                </a:moveTo>
                <a:lnTo>
                  <a:pt x="77454" y="0"/>
                </a:lnTo>
              </a:path>
            </a:pathLst>
          </a:custGeom>
          <a:ln w="8204">
            <a:solidFill>
              <a:srgbClr val="D9D9D9"/>
            </a:solidFill>
          </a:ln>
        </p:spPr>
        <p:txBody>
          <a:bodyPr wrap="square" lIns="0" tIns="0" rIns="0" bIns="0" rtlCol="0"/>
          <a:lstStyle/>
          <a:p>
            <a:pPr defTabSz="623438"/>
            <a:endParaRPr sz="1227">
              <a:solidFill>
                <a:prstClr val="black"/>
              </a:solidFill>
              <a:latin typeface="Calibri"/>
            </a:endParaRPr>
          </a:p>
        </p:txBody>
      </p:sp>
      <p:sp>
        <p:nvSpPr>
          <p:cNvPr id="35" name="object 35"/>
          <p:cNvSpPr/>
          <p:nvPr/>
        </p:nvSpPr>
        <p:spPr>
          <a:xfrm>
            <a:off x="7794940" y="1653827"/>
            <a:ext cx="581024" cy="0"/>
          </a:xfrm>
          <a:custGeom>
            <a:avLst/>
            <a:gdLst/>
            <a:ahLst/>
            <a:cxnLst/>
            <a:rect l="l" t="t" r="r" b="b"/>
            <a:pathLst>
              <a:path w="852170">
                <a:moveTo>
                  <a:pt x="0" y="0"/>
                </a:moveTo>
                <a:lnTo>
                  <a:pt x="851943" y="0"/>
                </a:lnTo>
              </a:path>
            </a:pathLst>
          </a:custGeom>
          <a:ln w="8204">
            <a:solidFill>
              <a:srgbClr val="D9D9D9"/>
            </a:solidFill>
          </a:ln>
        </p:spPr>
        <p:txBody>
          <a:bodyPr wrap="square" lIns="0" tIns="0" rIns="0" bIns="0" rtlCol="0"/>
          <a:lstStyle/>
          <a:p>
            <a:pPr defTabSz="623438"/>
            <a:endParaRPr sz="1227">
              <a:solidFill>
                <a:prstClr val="black"/>
              </a:solidFill>
              <a:latin typeface="Calibri"/>
            </a:endParaRPr>
          </a:p>
        </p:txBody>
      </p:sp>
      <p:sp>
        <p:nvSpPr>
          <p:cNvPr id="36" name="object 36"/>
          <p:cNvSpPr/>
          <p:nvPr/>
        </p:nvSpPr>
        <p:spPr>
          <a:xfrm>
            <a:off x="7266873" y="1653827"/>
            <a:ext cx="105641" cy="0"/>
          </a:xfrm>
          <a:custGeom>
            <a:avLst/>
            <a:gdLst/>
            <a:ahLst/>
            <a:cxnLst/>
            <a:rect l="l" t="t" r="r" b="b"/>
            <a:pathLst>
              <a:path w="154939">
                <a:moveTo>
                  <a:pt x="0" y="0"/>
                </a:moveTo>
                <a:lnTo>
                  <a:pt x="154901" y="0"/>
                </a:lnTo>
              </a:path>
            </a:pathLst>
          </a:custGeom>
          <a:ln w="8204">
            <a:solidFill>
              <a:srgbClr val="D9D9D9"/>
            </a:solidFill>
          </a:ln>
        </p:spPr>
        <p:txBody>
          <a:bodyPr wrap="square" lIns="0" tIns="0" rIns="0" bIns="0" rtlCol="0"/>
          <a:lstStyle/>
          <a:p>
            <a:pPr defTabSz="623438"/>
            <a:endParaRPr sz="1227">
              <a:solidFill>
                <a:prstClr val="black"/>
              </a:solidFill>
              <a:latin typeface="Calibri"/>
            </a:endParaRPr>
          </a:p>
        </p:txBody>
      </p:sp>
      <p:sp>
        <p:nvSpPr>
          <p:cNvPr id="37" name="object 37"/>
          <p:cNvSpPr/>
          <p:nvPr/>
        </p:nvSpPr>
        <p:spPr>
          <a:xfrm>
            <a:off x="6739708" y="1653827"/>
            <a:ext cx="105641" cy="0"/>
          </a:xfrm>
          <a:custGeom>
            <a:avLst/>
            <a:gdLst/>
            <a:ahLst/>
            <a:cxnLst/>
            <a:rect l="l" t="t" r="r" b="b"/>
            <a:pathLst>
              <a:path w="154939">
                <a:moveTo>
                  <a:pt x="0" y="0"/>
                </a:moveTo>
                <a:lnTo>
                  <a:pt x="154901" y="0"/>
                </a:lnTo>
              </a:path>
            </a:pathLst>
          </a:custGeom>
          <a:ln w="8204">
            <a:solidFill>
              <a:srgbClr val="D9D9D9"/>
            </a:solidFill>
          </a:ln>
        </p:spPr>
        <p:txBody>
          <a:bodyPr wrap="square" lIns="0" tIns="0" rIns="0" bIns="0" rtlCol="0"/>
          <a:lstStyle/>
          <a:p>
            <a:pPr defTabSz="623438"/>
            <a:endParaRPr sz="1227">
              <a:solidFill>
                <a:prstClr val="black"/>
              </a:solidFill>
              <a:latin typeface="Calibri"/>
            </a:endParaRPr>
          </a:p>
        </p:txBody>
      </p:sp>
      <p:sp>
        <p:nvSpPr>
          <p:cNvPr id="38" name="object 38"/>
          <p:cNvSpPr/>
          <p:nvPr/>
        </p:nvSpPr>
        <p:spPr>
          <a:xfrm>
            <a:off x="4152209" y="1653827"/>
            <a:ext cx="2165206" cy="0"/>
          </a:xfrm>
          <a:custGeom>
            <a:avLst/>
            <a:gdLst/>
            <a:ahLst/>
            <a:cxnLst/>
            <a:rect l="l" t="t" r="r" b="b"/>
            <a:pathLst>
              <a:path w="3175635">
                <a:moveTo>
                  <a:pt x="0" y="0"/>
                </a:moveTo>
                <a:lnTo>
                  <a:pt x="3175416" y="0"/>
                </a:lnTo>
              </a:path>
            </a:pathLst>
          </a:custGeom>
          <a:ln w="8204">
            <a:solidFill>
              <a:srgbClr val="D9D9D9"/>
            </a:solidFill>
          </a:ln>
        </p:spPr>
        <p:txBody>
          <a:bodyPr wrap="square" lIns="0" tIns="0" rIns="0" bIns="0" rtlCol="0"/>
          <a:lstStyle/>
          <a:p>
            <a:pPr defTabSz="623438"/>
            <a:endParaRPr sz="1227">
              <a:solidFill>
                <a:prstClr val="black"/>
              </a:solidFill>
              <a:latin typeface="Calibri"/>
            </a:endParaRPr>
          </a:p>
        </p:txBody>
      </p:sp>
      <p:sp>
        <p:nvSpPr>
          <p:cNvPr id="39" name="object 39"/>
          <p:cNvSpPr/>
          <p:nvPr/>
        </p:nvSpPr>
        <p:spPr>
          <a:xfrm>
            <a:off x="7794940" y="1450650"/>
            <a:ext cx="581024" cy="0"/>
          </a:xfrm>
          <a:custGeom>
            <a:avLst/>
            <a:gdLst/>
            <a:ahLst/>
            <a:cxnLst/>
            <a:rect l="l" t="t" r="r" b="b"/>
            <a:pathLst>
              <a:path w="852170">
                <a:moveTo>
                  <a:pt x="0" y="0"/>
                </a:moveTo>
                <a:lnTo>
                  <a:pt x="851943" y="0"/>
                </a:lnTo>
              </a:path>
            </a:pathLst>
          </a:custGeom>
          <a:ln w="8204">
            <a:solidFill>
              <a:srgbClr val="D9D9D9"/>
            </a:solidFill>
          </a:ln>
        </p:spPr>
        <p:txBody>
          <a:bodyPr wrap="square" lIns="0" tIns="0" rIns="0" bIns="0" rtlCol="0"/>
          <a:lstStyle/>
          <a:p>
            <a:pPr defTabSz="623438"/>
            <a:endParaRPr sz="1227">
              <a:solidFill>
                <a:prstClr val="black"/>
              </a:solidFill>
              <a:latin typeface="Calibri"/>
            </a:endParaRPr>
          </a:p>
        </p:txBody>
      </p:sp>
      <p:sp>
        <p:nvSpPr>
          <p:cNvPr id="40" name="object 40"/>
          <p:cNvSpPr/>
          <p:nvPr/>
        </p:nvSpPr>
        <p:spPr>
          <a:xfrm>
            <a:off x="7266873" y="1450650"/>
            <a:ext cx="105641" cy="0"/>
          </a:xfrm>
          <a:custGeom>
            <a:avLst/>
            <a:gdLst/>
            <a:ahLst/>
            <a:cxnLst/>
            <a:rect l="l" t="t" r="r" b="b"/>
            <a:pathLst>
              <a:path w="154939">
                <a:moveTo>
                  <a:pt x="0" y="0"/>
                </a:moveTo>
                <a:lnTo>
                  <a:pt x="154901" y="0"/>
                </a:lnTo>
              </a:path>
            </a:pathLst>
          </a:custGeom>
          <a:ln w="8204">
            <a:solidFill>
              <a:srgbClr val="D9D9D9"/>
            </a:solidFill>
          </a:ln>
        </p:spPr>
        <p:txBody>
          <a:bodyPr wrap="square" lIns="0" tIns="0" rIns="0" bIns="0" rtlCol="0"/>
          <a:lstStyle/>
          <a:p>
            <a:pPr defTabSz="623438"/>
            <a:endParaRPr sz="1227">
              <a:solidFill>
                <a:prstClr val="black"/>
              </a:solidFill>
              <a:latin typeface="Calibri"/>
            </a:endParaRPr>
          </a:p>
        </p:txBody>
      </p:sp>
      <p:sp>
        <p:nvSpPr>
          <p:cNvPr id="41" name="object 41"/>
          <p:cNvSpPr/>
          <p:nvPr/>
        </p:nvSpPr>
        <p:spPr>
          <a:xfrm>
            <a:off x="6739708" y="1450650"/>
            <a:ext cx="105641" cy="0"/>
          </a:xfrm>
          <a:custGeom>
            <a:avLst/>
            <a:gdLst/>
            <a:ahLst/>
            <a:cxnLst/>
            <a:rect l="l" t="t" r="r" b="b"/>
            <a:pathLst>
              <a:path w="154939">
                <a:moveTo>
                  <a:pt x="0" y="0"/>
                </a:moveTo>
                <a:lnTo>
                  <a:pt x="154901" y="0"/>
                </a:lnTo>
              </a:path>
            </a:pathLst>
          </a:custGeom>
          <a:ln w="8204">
            <a:solidFill>
              <a:srgbClr val="D9D9D9"/>
            </a:solidFill>
          </a:ln>
        </p:spPr>
        <p:txBody>
          <a:bodyPr wrap="square" lIns="0" tIns="0" rIns="0" bIns="0" rtlCol="0"/>
          <a:lstStyle/>
          <a:p>
            <a:pPr defTabSz="623438"/>
            <a:endParaRPr sz="1227">
              <a:solidFill>
                <a:prstClr val="black"/>
              </a:solidFill>
              <a:latin typeface="Calibri"/>
            </a:endParaRPr>
          </a:p>
        </p:txBody>
      </p:sp>
      <p:sp>
        <p:nvSpPr>
          <p:cNvPr id="42" name="object 42"/>
          <p:cNvSpPr/>
          <p:nvPr/>
        </p:nvSpPr>
        <p:spPr>
          <a:xfrm>
            <a:off x="4152209" y="1450650"/>
            <a:ext cx="2165206" cy="0"/>
          </a:xfrm>
          <a:custGeom>
            <a:avLst/>
            <a:gdLst/>
            <a:ahLst/>
            <a:cxnLst/>
            <a:rect l="l" t="t" r="r" b="b"/>
            <a:pathLst>
              <a:path w="3175635">
                <a:moveTo>
                  <a:pt x="0" y="0"/>
                </a:moveTo>
                <a:lnTo>
                  <a:pt x="3175416" y="0"/>
                </a:lnTo>
              </a:path>
            </a:pathLst>
          </a:custGeom>
          <a:ln w="8204">
            <a:solidFill>
              <a:srgbClr val="D9D9D9"/>
            </a:solidFill>
          </a:ln>
        </p:spPr>
        <p:txBody>
          <a:bodyPr wrap="square" lIns="0" tIns="0" rIns="0" bIns="0" rtlCol="0"/>
          <a:lstStyle/>
          <a:p>
            <a:pPr defTabSz="623438"/>
            <a:endParaRPr sz="1227">
              <a:solidFill>
                <a:prstClr val="black"/>
              </a:solidFill>
              <a:latin typeface="Calibri"/>
            </a:endParaRPr>
          </a:p>
        </p:txBody>
      </p:sp>
      <p:sp>
        <p:nvSpPr>
          <p:cNvPr id="43" name="object 43"/>
          <p:cNvSpPr/>
          <p:nvPr/>
        </p:nvSpPr>
        <p:spPr>
          <a:xfrm>
            <a:off x="7583709" y="1247482"/>
            <a:ext cx="792307" cy="0"/>
          </a:xfrm>
          <a:custGeom>
            <a:avLst/>
            <a:gdLst/>
            <a:ahLst/>
            <a:cxnLst/>
            <a:rect l="l" t="t" r="r" b="b"/>
            <a:pathLst>
              <a:path w="1162050">
                <a:moveTo>
                  <a:pt x="0" y="0"/>
                </a:moveTo>
                <a:lnTo>
                  <a:pt x="1161747" y="0"/>
                </a:lnTo>
              </a:path>
            </a:pathLst>
          </a:custGeom>
          <a:ln w="8204">
            <a:solidFill>
              <a:srgbClr val="D9D9D9"/>
            </a:solidFill>
          </a:ln>
        </p:spPr>
        <p:txBody>
          <a:bodyPr wrap="square" lIns="0" tIns="0" rIns="0" bIns="0" rtlCol="0"/>
          <a:lstStyle/>
          <a:p>
            <a:pPr defTabSz="623438"/>
            <a:endParaRPr sz="1227">
              <a:solidFill>
                <a:prstClr val="black"/>
              </a:solidFill>
              <a:latin typeface="Calibri"/>
            </a:endParaRPr>
          </a:p>
        </p:txBody>
      </p:sp>
      <p:sp>
        <p:nvSpPr>
          <p:cNvPr id="44" name="object 44"/>
          <p:cNvSpPr/>
          <p:nvPr/>
        </p:nvSpPr>
        <p:spPr>
          <a:xfrm>
            <a:off x="7055652" y="1247482"/>
            <a:ext cx="316923" cy="0"/>
          </a:xfrm>
          <a:custGeom>
            <a:avLst/>
            <a:gdLst/>
            <a:ahLst/>
            <a:cxnLst/>
            <a:rect l="l" t="t" r="r" b="b"/>
            <a:pathLst>
              <a:path w="464820">
                <a:moveTo>
                  <a:pt x="0" y="0"/>
                </a:moveTo>
                <a:lnTo>
                  <a:pt x="464692" y="0"/>
                </a:lnTo>
              </a:path>
            </a:pathLst>
          </a:custGeom>
          <a:ln w="8204">
            <a:solidFill>
              <a:srgbClr val="D9D9D9"/>
            </a:solidFill>
          </a:ln>
        </p:spPr>
        <p:txBody>
          <a:bodyPr wrap="square" lIns="0" tIns="0" rIns="0" bIns="0" rtlCol="0"/>
          <a:lstStyle/>
          <a:p>
            <a:pPr defTabSz="623438"/>
            <a:endParaRPr sz="1227">
              <a:solidFill>
                <a:prstClr val="black"/>
              </a:solidFill>
              <a:latin typeface="Calibri"/>
            </a:endParaRPr>
          </a:p>
        </p:txBody>
      </p:sp>
      <p:sp>
        <p:nvSpPr>
          <p:cNvPr id="45" name="object 45"/>
          <p:cNvSpPr/>
          <p:nvPr/>
        </p:nvSpPr>
        <p:spPr>
          <a:xfrm>
            <a:off x="4152209" y="1247482"/>
            <a:ext cx="2693410" cy="0"/>
          </a:xfrm>
          <a:custGeom>
            <a:avLst/>
            <a:gdLst/>
            <a:ahLst/>
            <a:cxnLst/>
            <a:rect l="l" t="t" r="r" b="b"/>
            <a:pathLst>
              <a:path w="3950335">
                <a:moveTo>
                  <a:pt x="0" y="0"/>
                </a:moveTo>
                <a:lnTo>
                  <a:pt x="3949900" y="0"/>
                </a:lnTo>
              </a:path>
            </a:pathLst>
          </a:custGeom>
          <a:ln w="8204">
            <a:solidFill>
              <a:srgbClr val="D9D9D9"/>
            </a:solidFill>
          </a:ln>
        </p:spPr>
        <p:txBody>
          <a:bodyPr wrap="square" lIns="0" tIns="0" rIns="0" bIns="0" rtlCol="0"/>
          <a:lstStyle/>
          <a:p>
            <a:pPr defTabSz="623438"/>
            <a:endParaRPr sz="1227">
              <a:solidFill>
                <a:prstClr val="black"/>
              </a:solidFill>
              <a:latin typeface="Calibri"/>
            </a:endParaRPr>
          </a:p>
        </p:txBody>
      </p:sp>
      <p:sp>
        <p:nvSpPr>
          <p:cNvPr id="46" name="object 46"/>
          <p:cNvSpPr/>
          <p:nvPr/>
        </p:nvSpPr>
        <p:spPr>
          <a:xfrm>
            <a:off x="7583709" y="1044314"/>
            <a:ext cx="792307" cy="0"/>
          </a:xfrm>
          <a:custGeom>
            <a:avLst/>
            <a:gdLst/>
            <a:ahLst/>
            <a:cxnLst/>
            <a:rect l="l" t="t" r="r" b="b"/>
            <a:pathLst>
              <a:path w="1162050">
                <a:moveTo>
                  <a:pt x="0" y="0"/>
                </a:moveTo>
                <a:lnTo>
                  <a:pt x="1161747" y="0"/>
                </a:lnTo>
              </a:path>
            </a:pathLst>
          </a:custGeom>
          <a:ln w="8204">
            <a:solidFill>
              <a:srgbClr val="D9D9D9"/>
            </a:solidFill>
          </a:ln>
        </p:spPr>
        <p:txBody>
          <a:bodyPr wrap="square" lIns="0" tIns="0" rIns="0" bIns="0" rtlCol="0"/>
          <a:lstStyle/>
          <a:p>
            <a:pPr defTabSz="623438"/>
            <a:endParaRPr sz="1227">
              <a:solidFill>
                <a:prstClr val="black"/>
              </a:solidFill>
              <a:latin typeface="Calibri"/>
            </a:endParaRPr>
          </a:p>
        </p:txBody>
      </p:sp>
      <p:sp>
        <p:nvSpPr>
          <p:cNvPr id="47" name="object 47"/>
          <p:cNvSpPr/>
          <p:nvPr/>
        </p:nvSpPr>
        <p:spPr>
          <a:xfrm>
            <a:off x="4152209" y="1044314"/>
            <a:ext cx="3220316" cy="0"/>
          </a:xfrm>
          <a:custGeom>
            <a:avLst/>
            <a:gdLst/>
            <a:ahLst/>
            <a:cxnLst/>
            <a:rect l="l" t="t" r="r" b="b"/>
            <a:pathLst>
              <a:path w="4723130">
                <a:moveTo>
                  <a:pt x="0" y="0"/>
                </a:moveTo>
                <a:lnTo>
                  <a:pt x="4723076" y="0"/>
                </a:lnTo>
              </a:path>
            </a:pathLst>
          </a:custGeom>
          <a:ln w="8204">
            <a:solidFill>
              <a:srgbClr val="D9D9D9"/>
            </a:solidFill>
          </a:ln>
        </p:spPr>
        <p:txBody>
          <a:bodyPr wrap="square" lIns="0" tIns="0" rIns="0" bIns="0" rtlCol="0"/>
          <a:lstStyle/>
          <a:p>
            <a:pPr defTabSz="623438"/>
            <a:endParaRPr sz="1227">
              <a:solidFill>
                <a:prstClr val="black"/>
              </a:solidFill>
              <a:latin typeface="Calibri"/>
            </a:endParaRPr>
          </a:p>
        </p:txBody>
      </p:sp>
      <p:sp>
        <p:nvSpPr>
          <p:cNvPr id="48" name="object 48"/>
          <p:cNvSpPr/>
          <p:nvPr/>
        </p:nvSpPr>
        <p:spPr>
          <a:xfrm>
            <a:off x="4152208" y="841145"/>
            <a:ext cx="4223905" cy="0"/>
          </a:xfrm>
          <a:custGeom>
            <a:avLst/>
            <a:gdLst/>
            <a:ahLst/>
            <a:cxnLst/>
            <a:rect l="l" t="t" r="r" b="b"/>
            <a:pathLst>
              <a:path w="6195059">
                <a:moveTo>
                  <a:pt x="0" y="0"/>
                </a:moveTo>
                <a:lnTo>
                  <a:pt x="6194615" y="0"/>
                </a:lnTo>
              </a:path>
            </a:pathLst>
          </a:custGeom>
          <a:ln w="8204">
            <a:solidFill>
              <a:srgbClr val="D9D9D9"/>
            </a:solidFill>
          </a:ln>
        </p:spPr>
        <p:txBody>
          <a:bodyPr wrap="square" lIns="0" tIns="0" rIns="0" bIns="0" rtlCol="0"/>
          <a:lstStyle/>
          <a:p>
            <a:pPr defTabSz="623438"/>
            <a:endParaRPr sz="1227">
              <a:solidFill>
                <a:prstClr val="black"/>
              </a:solidFill>
              <a:latin typeface="Calibri"/>
            </a:endParaRPr>
          </a:p>
        </p:txBody>
      </p:sp>
      <p:sp>
        <p:nvSpPr>
          <p:cNvPr id="49" name="object 49"/>
          <p:cNvSpPr/>
          <p:nvPr/>
        </p:nvSpPr>
        <p:spPr>
          <a:xfrm>
            <a:off x="4205019" y="1833727"/>
            <a:ext cx="211282" cy="871105"/>
          </a:xfrm>
          <a:custGeom>
            <a:avLst/>
            <a:gdLst/>
            <a:ahLst/>
            <a:cxnLst/>
            <a:rect l="l" t="t" r="r" b="b"/>
            <a:pathLst>
              <a:path w="309880" h="1277620">
                <a:moveTo>
                  <a:pt x="0" y="1277251"/>
                </a:moveTo>
                <a:lnTo>
                  <a:pt x="309791" y="1277251"/>
                </a:lnTo>
                <a:lnTo>
                  <a:pt x="309791" y="0"/>
                </a:lnTo>
                <a:lnTo>
                  <a:pt x="0" y="0"/>
                </a:lnTo>
                <a:lnTo>
                  <a:pt x="0" y="1277251"/>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50" name="object 50"/>
          <p:cNvSpPr/>
          <p:nvPr/>
        </p:nvSpPr>
        <p:spPr>
          <a:xfrm>
            <a:off x="4733076" y="2641031"/>
            <a:ext cx="211282" cy="231198"/>
          </a:xfrm>
          <a:custGeom>
            <a:avLst/>
            <a:gdLst/>
            <a:ahLst/>
            <a:cxnLst/>
            <a:rect l="l" t="t" r="r" b="b"/>
            <a:pathLst>
              <a:path w="309880" h="339089">
                <a:moveTo>
                  <a:pt x="309791" y="0"/>
                </a:moveTo>
                <a:lnTo>
                  <a:pt x="0" y="0"/>
                </a:lnTo>
                <a:lnTo>
                  <a:pt x="0" y="338670"/>
                </a:lnTo>
                <a:lnTo>
                  <a:pt x="309791" y="338670"/>
                </a:lnTo>
                <a:lnTo>
                  <a:pt x="309791"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51" name="object 51"/>
          <p:cNvSpPr/>
          <p:nvPr/>
        </p:nvSpPr>
        <p:spPr>
          <a:xfrm>
            <a:off x="5261142" y="2383267"/>
            <a:ext cx="211282" cy="422564"/>
          </a:xfrm>
          <a:custGeom>
            <a:avLst/>
            <a:gdLst/>
            <a:ahLst/>
            <a:cxnLst/>
            <a:rect l="l" t="t" r="r" b="b"/>
            <a:pathLst>
              <a:path w="309880" h="619760">
                <a:moveTo>
                  <a:pt x="0" y="619594"/>
                </a:moveTo>
                <a:lnTo>
                  <a:pt x="309791" y="619594"/>
                </a:lnTo>
                <a:lnTo>
                  <a:pt x="309791" y="0"/>
                </a:lnTo>
                <a:lnTo>
                  <a:pt x="0" y="0"/>
                </a:lnTo>
                <a:lnTo>
                  <a:pt x="0" y="619594"/>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52" name="object 52"/>
          <p:cNvSpPr/>
          <p:nvPr/>
        </p:nvSpPr>
        <p:spPr>
          <a:xfrm>
            <a:off x="5789199" y="2322403"/>
            <a:ext cx="211282" cy="462828"/>
          </a:xfrm>
          <a:custGeom>
            <a:avLst/>
            <a:gdLst/>
            <a:ahLst/>
            <a:cxnLst/>
            <a:rect l="l" t="t" r="r" b="b"/>
            <a:pathLst>
              <a:path w="309879" h="678814">
                <a:moveTo>
                  <a:pt x="0" y="678662"/>
                </a:moveTo>
                <a:lnTo>
                  <a:pt x="309791" y="678662"/>
                </a:lnTo>
                <a:lnTo>
                  <a:pt x="309791" y="0"/>
                </a:lnTo>
                <a:lnTo>
                  <a:pt x="0" y="0"/>
                </a:lnTo>
                <a:lnTo>
                  <a:pt x="0" y="678662"/>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53" name="object 53"/>
          <p:cNvSpPr/>
          <p:nvPr/>
        </p:nvSpPr>
        <p:spPr>
          <a:xfrm>
            <a:off x="6317266" y="1444388"/>
            <a:ext cx="211282" cy="1279381"/>
          </a:xfrm>
          <a:custGeom>
            <a:avLst/>
            <a:gdLst/>
            <a:ahLst/>
            <a:cxnLst/>
            <a:rect l="l" t="t" r="r" b="b"/>
            <a:pathLst>
              <a:path w="309879" h="1876425">
                <a:moveTo>
                  <a:pt x="0" y="1875840"/>
                </a:moveTo>
                <a:lnTo>
                  <a:pt x="309791" y="1875840"/>
                </a:lnTo>
                <a:lnTo>
                  <a:pt x="309791" y="0"/>
                </a:lnTo>
                <a:lnTo>
                  <a:pt x="0" y="0"/>
                </a:lnTo>
                <a:lnTo>
                  <a:pt x="0" y="187584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54" name="object 54"/>
          <p:cNvSpPr/>
          <p:nvPr/>
        </p:nvSpPr>
        <p:spPr>
          <a:xfrm>
            <a:off x="6845323" y="1102493"/>
            <a:ext cx="210416" cy="1662113"/>
          </a:xfrm>
          <a:custGeom>
            <a:avLst/>
            <a:gdLst/>
            <a:ahLst/>
            <a:cxnLst/>
            <a:rect l="l" t="t" r="r" b="b"/>
            <a:pathLst>
              <a:path w="308610" h="2437765">
                <a:moveTo>
                  <a:pt x="0" y="2437676"/>
                </a:moveTo>
                <a:lnTo>
                  <a:pt x="308483" y="2437676"/>
                </a:lnTo>
                <a:lnTo>
                  <a:pt x="308483" y="0"/>
                </a:lnTo>
                <a:lnTo>
                  <a:pt x="0" y="0"/>
                </a:lnTo>
                <a:lnTo>
                  <a:pt x="0" y="2437676"/>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55" name="object 55"/>
          <p:cNvSpPr/>
          <p:nvPr/>
        </p:nvSpPr>
        <p:spPr>
          <a:xfrm>
            <a:off x="7372488" y="980772"/>
            <a:ext cx="211282" cy="1666009"/>
          </a:xfrm>
          <a:custGeom>
            <a:avLst/>
            <a:gdLst/>
            <a:ahLst/>
            <a:cxnLst/>
            <a:rect l="l" t="t" r="r" b="b"/>
            <a:pathLst>
              <a:path w="309879" h="2443479">
                <a:moveTo>
                  <a:pt x="0" y="2442921"/>
                </a:moveTo>
                <a:lnTo>
                  <a:pt x="309791" y="2442921"/>
                </a:lnTo>
                <a:lnTo>
                  <a:pt x="309791" y="0"/>
                </a:lnTo>
                <a:lnTo>
                  <a:pt x="0" y="0"/>
                </a:lnTo>
                <a:lnTo>
                  <a:pt x="0" y="2442921"/>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56" name="object 56"/>
          <p:cNvSpPr/>
          <p:nvPr/>
        </p:nvSpPr>
        <p:spPr>
          <a:xfrm>
            <a:off x="7900554" y="2184567"/>
            <a:ext cx="211282" cy="634711"/>
          </a:xfrm>
          <a:custGeom>
            <a:avLst/>
            <a:gdLst/>
            <a:ahLst/>
            <a:cxnLst/>
            <a:rect l="l" t="t" r="r" b="b"/>
            <a:pathLst>
              <a:path w="309879" h="930910">
                <a:moveTo>
                  <a:pt x="0" y="930706"/>
                </a:moveTo>
                <a:lnTo>
                  <a:pt x="309791" y="930706"/>
                </a:lnTo>
                <a:lnTo>
                  <a:pt x="309791" y="0"/>
                </a:lnTo>
                <a:lnTo>
                  <a:pt x="0" y="0"/>
                </a:lnTo>
                <a:lnTo>
                  <a:pt x="0" y="930706"/>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57" name="object 57"/>
          <p:cNvSpPr/>
          <p:nvPr/>
        </p:nvSpPr>
        <p:spPr>
          <a:xfrm>
            <a:off x="4416240" y="1720951"/>
            <a:ext cx="211282" cy="933017"/>
          </a:xfrm>
          <a:custGeom>
            <a:avLst/>
            <a:gdLst/>
            <a:ahLst/>
            <a:cxnLst/>
            <a:rect l="l" t="t" r="r" b="b"/>
            <a:pathLst>
              <a:path w="309880" h="1368425">
                <a:moveTo>
                  <a:pt x="0" y="1367828"/>
                </a:moveTo>
                <a:lnTo>
                  <a:pt x="309791" y="1367828"/>
                </a:lnTo>
                <a:lnTo>
                  <a:pt x="309791" y="0"/>
                </a:lnTo>
                <a:lnTo>
                  <a:pt x="0" y="0"/>
                </a:lnTo>
                <a:lnTo>
                  <a:pt x="0" y="1367828"/>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58" name="object 58"/>
          <p:cNvSpPr/>
          <p:nvPr/>
        </p:nvSpPr>
        <p:spPr>
          <a:xfrm>
            <a:off x="4944297" y="2657146"/>
            <a:ext cx="211282" cy="215178"/>
          </a:xfrm>
          <a:custGeom>
            <a:avLst/>
            <a:gdLst/>
            <a:ahLst/>
            <a:cxnLst/>
            <a:rect l="l" t="t" r="r" b="b"/>
            <a:pathLst>
              <a:path w="309880" h="315595">
                <a:moveTo>
                  <a:pt x="309791" y="0"/>
                </a:moveTo>
                <a:lnTo>
                  <a:pt x="0" y="0"/>
                </a:lnTo>
                <a:lnTo>
                  <a:pt x="0" y="315048"/>
                </a:lnTo>
                <a:lnTo>
                  <a:pt x="309791" y="315048"/>
                </a:lnTo>
                <a:lnTo>
                  <a:pt x="309791"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59" name="object 59"/>
          <p:cNvSpPr/>
          <p:nvPr/>
        </p:nvSpPr>
        <p:spPr>
          <a:xfrm>
            <a:off x="5472363" y="2481722"/>
            <a:ext cx="211282" cy="332076"/>
          </a:xfrm>
          <a:custGeom>
            <a:avLst/>
            <a:gdLst/>
            <a:ahLst/>
            <a:cxnLst/>
            <a:rect l="l" t="t" r="r" b="b"/>
            <a:pathLst>
              <a:path w="309879" h="487045">
                <a:moveTo>
                  <a:pt x="0" y="487006"/>
                </a:moveTo>
                <a:lnTo>
                  <a:pt x="309791" y="487006"/>
                </a:lnTo>
                <a:lnTo>
                  <a:pt x="309791" y="0"/>
                </a:lnTo>
                <a:lnTo>
                  <a:pt x="0" y="0"/>
                </a:lnTo>
                <a:lnTo>
                  <a:pt x="0" y="487006"/>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60" name="object 60"/>
          <p:cNvSpPr/>
          <p:nvPr/>
        </p:nvSpPr>
        <p:spPr>
          <a:xfrm>
            <a:off x="6000429" y="2459346"/>
            <a:ext cx="211282" cy="343766"/>
          </a:xfrm>
          <a:custGeom>
            <a:avLst/>
            <a:gdLst/>
            <a:ahLst/>
            <a:cxnLst/>
            <a:rect l="l" t="t" r="r" b="b"/>
            <a:pathLst>
              <a:path w="309879" h="504189">
                <a:moveTo>
                  <a:pt x="0" y="504075"/>
                </a:moveTo>
                <a:lnTo>
                  <a:pt x="309791" y="504075"/>
                </a:lnTo>
                <a:lnTo>
                  <a:pt x="309791" y="0"/>
                </a:lnTo>
                <a:lnTo>
                  <a:pt x="0" y="0"/>
                </a:lnTo>
                <a:lnTo>
                  <a:pt x="0" y="504075"/>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61" name="object 61"/>
          <p:cNvSpPr/>
          <p:nvPr/>
        </p:nvSpPr>
        <p:spPr>
          <a:xfrm>
            <a:off x="6528487" y="1438128"/>
            <a:ext cx="211282" cy="1269423"/>
          </a:xfrm>
          <a:custGeom>
            <a:avLst/>
            <a:gdLst/>
            <a:ahLst/>
            <a:cxnLst/>
            <a:rect l="l" t="t" r="r" b="b"/>
            <a:pathLst>
              <a:path w="309879" h="1861820">
                <a:moveTo>
                  <a:pt x="0" y="1861400"/>
                </a:moveTo>
                <a:lnTo>
                  <a:pt x="309791" y="1861400"/>
                </a:lnTo>
                <a:lnTo>
                  <a:pt x="309791" y="0"/>
                </a:lnTo>
                <a:lnTo>
                  <a:pt x="0" y="0"/>
                </a:lnTo>
                <a:lnTo>
                  <a:pt x="0" y="186140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62" name="object 62"/>
          <p:cNvSpPr/>
          <p:nvPr/>
        </p:nvSpPr>
        <p:spPr>
          <a:xfrm>
            <a:off x="7055652" y="1384424"/>
            <a:ext cx="211282" cy="1389350"/>
          </a:xfrm>
          <a:custGeom>
            <a:avLst/>
            <a:gdLst/>
            <a:ahLst/>
            <a:cxnLst/>
            <a:rect l="l" t="t" r="r" b="b"/>
            <a:pathLst>
              <a:path w="309879" h="2037714">
                <a:moveTo>
                  <a:pt x="0" y="2037308"/>
                </a:moveTo>
                <a:lnTo>
                  <a:pt x="309791" y="2037308"/>
                </a:lnTo>
                <a:lnTo>
                  <a:pt x="309791" y="0"/>
                </a:lnTo>
                <a:lnTo>
                  <a:pt x="0" y="0"/>
                </a:lnTo>
                <a:lnTo>
                  <a:pt x="0" y="2037308"/>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63" name="object 63"/>
          <p:cNvSpPr/>
          <p:nvPr/>
        </p:nvSpPr>
        <p:spPr>
          <a:xfrm>
            <a:off x="7583718" y="1372786"/>
            <a:ext cx="211282" cy="1246909"/>
          </a:xfrm>
          <a:custGeom>
            <a:avLst/>
            <a:gdLst/>
            <a:ahLst/>
            <a:cxnLst/>
            <a:rect l="l" t="t" r="r" b="b"/>
            <a:pathLst>
              <a:path w="309879" h="1828800">
                <a:moveTo>
                  <a:pt x="0" y="1828584"/>
                </a:moveTo>
                <a:lnTo>
                  <a:pt x="309791" y="1828584"/>
                </a:lnTo>
                <a:lnTo>
                  <a:pt x="309791" y="0"/>
                </a:lnTo>
                <a:lnTo>
                  <a:pt x="0" y="0"/>
                </a:lnTo>
                <a:lnTo>
                  <a:pt x="0" y="1828584"/>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64" name="object 64"/>
          <p:cNvSpPr/>
          <p:nvPr/>
        </p:nvSpPr>
        <p:spPr>
          <a:xfrm>
            <a:off x="8111776" y="2240063"/>
            <a:ext cx="211282" cy="574098"/>
          </a:xfrm>
          <a:custGeom>
            <a:avLst/>
            <a:gdLst/>
            <a:ahLst/>
            <a:cxnLst/>
            <a:rect l="l" t="t" r="r" b="b"/>
            <a:pathLst>
              <a:path w="309879" h="842010">
                <a:moveTo>
                  <a:pt x="0" y="841438"/>
                </a:moveTo>
                <a:lnTo>
                  <a:pt x="309791" y="841438"/>
                </a:lnTo>
                <a:lnTo>
                  <a:pt x="309791" y="0"/>
                </a:lnTo>
                <a:lnTo>
                  <a:pt x="0" y="0"/>
                </a:lnTo>
                <a:lnTo>
                  <a:pt x="0" y="841438"/>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65" name="object 65"/>
          <p:cNvSpPr/>
          <p:nvPr/>
        </p:nvSpPr>
        <p:spPr>
          <a:xfrm>
            <a:off x="4205019" y="2704580"/>
            <a:ext cx="211282" cy="167553"/>
          </a:xfrm>
          <a:custGeom>
            <a:avLst/>
            <a:gdLst/>
            <a:ahLst/>
            <a:cxnLst/>
            <a:rect l="l" t="t" r="r" b="b"/>
            <a:pathLst>
              <a:path w="309880" h="245745">
                <a:moveTo>
                  <a:pt x="309791" y="0"/>
                </a:moveTo>
                <a:lnTo>
                  <a:pt x="0" y="0"/>
                </a:lnTo>
                <a:lnTo>
                  <a:pt x="0" y="245478"/>
                </a:lnTo>
                <a:lnTo>
                  <a:pt x="309791" y="245478"/>
                </a:lnTo>
                <a:lnTo>
                  <a:pt x="309791" y="0"/>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66" name="object 66"/>
          <p:cNvSpPr/>
          <p:nvPr/>
        </p:nvSpPr>
        <p:spPr>
          <a:xfrm>
            <a:off x="4733076" y="2856729"/>
            <a:ext cx="211282" cy="15586"/>
          </a:xfrm>
          <a:custGeom>
            <a:avLst/>
            <a:gdLst/>
            <a:ahLst/>
            <a:cxnLst/>
            <a:rect l="l" t="t" r="r" b="b"/>
            <a:pathLst>
              <a:path w="309880" h="22860">
                <a:moveTo>
                  <a:pt x="0" y="22313"/>
                </a:moveTo>
                <a:lnTo>
                  <a:pt x="309791" y="22313"/>
                </a:lnTo>
                <a:lnTo>
                  <a:pt x="309791" y="0"/>
                </a:lnTo>
                <a:lnTo>
                  <a:pt x="0" y="0"/>
                </a:lnTo>
                <a:lnTo>
                  <a:pt x="0" y="22313"/>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67" name="object 67"/>
          <p:cNvSpPr/>
          <p:nvPr/>
        </p:nvSpPr>
        <p:spPr>
          <a:xfrm>
            <a:off x="5261142" y="2805718"/>
            <a:ext cx="211282" cy="66242"/>
          </a:xfrm>
          <a:custGeom>
            <a:avLst/>
            <a:gdLst/>
            <a:ahLst/>
            <a:cxnLst/>
            <a:rect l="l" t="t" r="r" b="b"/>
            <a:pathLst>
              <a:path w="309880" h="97154">
                <a:moveTo>
                  <a:pt x="309791" y="0"/>
                </a:moveTo>
                <a:lnTo>
                  <a:pt x="0" y="0"/>
                </a:lnTo>
                <a:lnTo>
                  <a:pt x="0" y="97142"/>
                </a:lnTo>
                <a:lnTo>
                  <a:pt x="309791" y="97142"/>
                </a:lnTo>
                <a:lnTo>
                  <a:pt x="309791" y="0"/>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68" name="object 68"/>
          <p:cNvSpPr/>
          <p:nvPr/>
        </p:nvSpPr>
        <p:spPr>
          <a:xfrm>
            <a:off x="5789199" y="2785127"/>
            <a:ext cx="211282" cy="87024"/>
          </a:xfrm>
          <a:custGeom>
            <a:avLst/>
            <a:gdLst/>
            <a:ahLst/>
            <a:cxnLst/>
            <a:rect l="l" t="t" r="r" b="b"/>
            <a:pathLst>
              <a:path w="309879" h="127635">
                <a:moveTo>
                  <a:pt x="309791" y="0"/>
                </a:moveTo>
                <a:lnTo>
                  <a:pt x="0" y="0"/>
                </a:lnTo>
                <a:lnTo>
                  <a:pt x="0" y="127330"/>
                </a:lnTo>
                <a:lnTo>
                  <a:pt x="309791" y="127330"/>
                </a:lnTo>
                <a:lnTo>
                  <a:pt x="309791" y="0"/>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69" name="object 69"/>
          <p:cNvSpPr/>
          <p:nvPr/>
        </p:nvSpPr>
        <p:spPr>
          <a:xfrm>
            <a:off x="6317266" y="2723371"/>
            <a:ext cx="211282" cy="148936"/>
          </a:xfrm>
          <a:custGeom>
            <a:avLst/>
            <a:gdLst/>
            <a:ahLst/>
            <a:cxnLst/>
            <a:rect l="l" t="t" r="r" b="b"/>
            <a:pathLst>
              <a:path w="309879" h="218439">
                <a:moveTo>
                  <a:pt x="309791" y="0"/>
                </a:moveTo>
                <a:lnTo>
                  <a:pt x="0" y="0"/>
                </a:lnTo>
                <a:lnTo>
                  <a:pt x="0" y="217906"/>
                </a:lnTo>
                <a:lnTo>
                  <a:pt x="309791" y="217906"/>
                </a:lnTo>
                <a:lnTo>
                  <a:pt x="309791" y="0"/>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70" name="object 70"/>
          <p:cNvSpPr/>
          <p:nvPr/>
        </p:nvSpPr>
        <p:spPr>
          <a:xfrm>
            <a:off x="6845323" y="2764545"/>
            <a:ext cx="210416" cy="107806"/>
          </a:xfrm>
          <a:custGeom>
            <a:avLst/>
            <a:gdLst/>
            <a:ahLst/>
            <a:cxnLst/>
            <a:rect l="l" t="t" r="r" b="b"/>
            <a:pathLst>
              <a:path w="308610" h="158114">
                <a:moveTo>
                  <a:pt x="308483" y="0"/>
                </a:moveTo>
                <a:lnTo>
                  <a:pt x="0" y="0"/>
                </a:lnTo>
                <a:lnTo>
                  <a:pt x="0" y="157518"/>
                </a:lnTo>
                <a:lnTo>
                  <a:pt x="308483" y="157518"/>
                </a:lnTo>
                <a:lnTo>
                  <a:pt x="308483" y="0"/>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71" name="object 71"/>
          <p:cNvSpPr/>
          <p:nvPr/>
        </p:nvSpPr>
        <p:spPr>
          <a:xfrm>
            <a:off x="7372488" y="2646400"/>
            <a:ext cx="211282" cy="225569"/>
          </a:xfrm>
          <a:custGeom>
            <a:avLst/>
            <a:gdLst/>
            <a:ahLst/>
            <a:cxnLst/>
            <a:rect l="l" t="t" r="r" b="b"/>
            <a:pathLst>
              <a:path w="309879" h="330835">
                <a:moveTo>
                  <a:pt x="309791" y="0"/>
                </a:moveTo>
                <a:lnTo>
                  <a:pt x="0" y="0"/>
                </a:lnTo>
                <a:lnTo>
                  <a:pt x="0" y="330796"/>
                </a:lnTo>
                <a:lnTo>
                  <a:pt x="309791" y="330796"/>
                </a:lnTo>
                <a:lnTo>
                  <a:pt x="309791" y="0"/>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72" name="object 72"/>
          <p:cNvSpPr/>
          <p:nvPr/>
        </p:nvSpPr>
        <p:spPr>
          <a:xfrm>
            <a:off x="7900554" y="2819140"/>
            <a:ext cx="211282" cy="52820"/>
          </a:xfrm>
          <a:custGeom>
            <a:avLst/>
            <a:gdLst/>
            <a:ahLst/>
            <a:cxnLst/>
            <a:rect l="l" t="t" r="r" b="b"/>
            <a:pathLst>
              <a:path w="309879" h="77470">
                <a:moveTo>
                  <a:pt x="0" y="77444"/>
                </a:moveTo>
                <a:lnTo>
                  <a:pt x="309791" y="77444"/>
                </a:lnTo>
                <a:lnTo>
                  <a:pt x="309791" y="0"/>
                </a:lnTo>
                <a:lnTo>
                  <a:pt x="0" y="0"/>
                </a:lnTo>
                <a:lnTo>
                  <a:pt x="0" y="77444"/>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73" name="object 73"/>
          <p:cNvSpPr/>
          <p:nvPr/>
        </p:nvSpPr>
        <p:spPr>
          <a:xfrm>
            <a:off x="4416240" y="2653561"/>
            <a:ext cx="211282" cy="218642"/>
          </a:xfrm>
          <a:custGeom>
            <a:avLst/>
            <a:gdLst/>
            <a:ahLst/>
            <a:cxnLst/>
            <a:rect l="l" t="t" r="r" b="b"/>
            <a:pathLst>
              <a:path w="309880" h="320675">
                <a:moveTo>
                  <a:pt x="309791" y="0"/>
                </a:moveTo>
                <a:lnTo>
                  <a:pt x="0" y="0"/>
                </a:lnTo>
                <a:lnTo>
                  <a:pt x="0" y="320294"/>
                </a:lnTo>
                <a:lnTo>
                  <a:pt x="309791" y="320294"/>
                </a:lnTo>
                <a:lnTo>
                  <a:pt x="309791"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74" name="object 74"/>
          <p:cNvSpPr/>
          <p:nvPr/>
        </p:nvSpPr>
        <p:spPr>
          <a:xfrm>
            <a:off x="4944297" y="2857630"/>
            <a:ext cx="211282" cy="14720"/>
          </a:xfrm>
          <a:custGeom>
            <a:avLst/>
            <a:gdLst/>
            <a:ahLst/>
            <a:cxnLst/>
            <a:rect l="l" t="t" r="r" b="b"/>
            <a:pathLst>
              <a:path w="309880" h="21589">
                <a:moveTo>
                  <a:pt x="0" y="21005"/>
                </a:moveTo>
                <a:lnTo>
                  <a:pt x="309791" y="21005"/>
                </a:lnTo>
                <a:lnTo>
                  <a:pt x="309791" y="0"/>
                </a:lnTo>
                <a:lnTo>
                  <a:pt x="0" y="0"/>
                </a:lnTo>
                <a:lnTo>
                  <a:pt x="0" y="21005"/>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75" name="object 75"/>
          <p:cNvSpPr/>
          <p:nvPr/>
        </p:nvSpPr>
        <p:spPr>
          <a:xfrm>
            <a:off x="5472363" y="2813772"/>
            <a:ext cx="211282" cy="58449"/>
          </a:xfrm>
          <a:custGeom>
            <a:avLst/>
            <a:gdLst/>
            <a:ahLst/>
            <a:cxnLst/>
            <a:rect l="l" t="t" r="r" b="b"/>
            <a:pathLst>
              <a:path w="309879" h="85725">
                <a:moveTo>
                  <a:pt x="0" y="85331"/>
                </a:moveTo>
                <a:lnTo>
                  <a:pt x="309791" y="85331"/>
                </a:lnTo>
                <a:lnTo>
                  <a:pt x="309791" y="0"/>
                </a:lnTo>
                <a:lnTo>
                  <a:pt x="0" y="0"/>
                </a:lnTo>
                <a:lnTo>
                  <a:pt x="0" y="85331"/>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76" name="object 76"/>
          <p:cNvSpPr/>
          <p:nvPr/>
        </p:nvSpPr>
        <p:spPr>
          <a:xfrm>
            <a:off x="6000429" y="2803034"/>
            <a:ext cx="211282" cy="69273"/>
          </a:xfrm>
          <a:custGeom>
            <a:avLst/>
            <a:gdLst/>
            <a:ahLst/>
            <a:cxnLst/>
            <a:rect l="l" t="t" r="r" b="b"/>
            <a:pathLst>
              <a:path w="309879" h="101600">
                <a:moveTo>
                  <a:pt x="309791" y="0"/>
                </a:moveTo>
                <a:lnTo>
                  <a:pt x="0" y="0"/>
                </a:lnTo>
                <a:lnTo>
                  <a:pt x="0" y="101079"/>
                </a:lnTo>
                <a:lnTo>
                  <a:pt x="309791" y="101079"/>
                </a:lnTo>
                <a:lnTo>
                  <a:pt x="309791"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77" name="object 77"/>
          <p:cNvSpPr/>
          <p:nvPr/>
        </p:nvSpPr>
        <p:spPr>
          <a:xfrm>
            <a:off x="6528487" y="2707264"/>
            <a:ext cx="211282" cy="164956"/>
          </a:xfrm>
          <a:custGeom>
            <a:avLst/>
            <a:gdLst/>
            <a:ahLst/>
            <a:cxnLst/>
            <a:rect l="l" t="t" r="r" b="b"/>
            <a:pathLst>
              <a:path w="309879" h="241935">
                <a:moveTo>
                  <a:pt x="309791" y="0"/>
                </a:moveTo>
                <a:lnTo>
                  <a:pt x="0" y="0"/>
                </a:lnTo>
                <a:lnTo>
                  <a:pt x="0" y="241541"/>
                </a:lnTo>
                <a:lnTo>
                  <a:pt x="309791" y="241541"/>
                </a:lnTo>
                <a:lnTo>
                  <a:pt x="309791"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78" name="object 78"/>
          <p:cNvSpPr/>
          <p:nvPr/>
        </p:nvSpPr>
        <p:spPr>
          <a:xfrm>
            <a:off x="7055652" y="2773498"/>
            <a:ext cx="211282" cy="98714"/>
          </a:xfrm>
          <a:custGeom>
            <a:avLst/>
            <a:gdLst/>
            <a:ahLst/>
            <a:cxnLst/>
            <a:rect l="l" t="t" r="r" b="b"/>
            <a:pathLst>
              <a:path w="309879" h="144779">
                <a:moveTo>
                  <a:pt x="309791" y="0"/>
                </a:moveTo>
                <a:lnTo>
                  <a:pt x="0" y="0"/>
                </a:lnTo>
                <a:lnTo>
                  <a:pt x="0" y="144399"/>
                </a:lnTo>
                <a:lnTo>
                  <a:pt x="309791" y="144399"/>
                </a:lnTo>
                <a:lnTo>
                  <a:pt x="309791"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79" name="object 79"/>
          <p:cNvSpPr/>
          <p:nvPr/>
        </p:nvSpPr>
        <p:spPr>
          <a:xfrm>
            <a:off x="7583718" y="2619548"/>
            <a:ext cx="211282" cy="252413"/>
          </a:xfrm>
          <a:custGeom>
            <a:avLst/>
            <a:gdLst/>
            <a:ahLst/>
            <a:cxnLst/>
            <a:rect l="l" t="t" r="r" b="b"/>
            <a:pathLst>
              <a:path w="309879" h="370204">
                <a:moveTo>
                  <a:pt x="309791" y="0"/>
                </a:moveTo>
                <a:lnTo>
                  <a:pt x="0" y="0"/>
                </a:lnTo>
                <a:lnTo>
                  <a:pt x="0" y="370179"/>
                </a:lnTo>
                <a:lnTo>
                  <a:pt x="309791" y="370179"/>
                </a:lnTo>
                <a:lnTo>
                  <a:pt x="309791"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80" name="object 80"/>
          <p:cNvSpPr/>
          <p:nvPr/>
        </p:nvSpPr>
        <p:spPr>
          <a:xfrm>
            <a:off x="8111776" y="2813772"/>
            <a:ext cx="211282" cy="58449"/>
          </a:xfrm>
          <a:custGeom>
            <a:avLst/>
            <a:gdLst/>
            <a:ahLst/>
            <a:cxnLst/>
            <a:rect l="l" t="t" r="r" b="b"/>
            <a:pathLst>
              <a:path w="309879" h="85725">
                <a:moveTo>
                  <a:pt x="0" y="85331"/>
                </a:moveTo>
                <a:lnTo>
                  <a:pt x="309791" y="85331"/>
                </a:lnTo>
                <a:lnTo>
                  <a:pt x="309791" y="0"/>
                </a:lnTo>
                <a:lnTo>
                  <a:pt x="0" y="0"/>
                </a:lnTo>
                <a:lnTo>
                  <a:pt x="0" y="85331"/>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81" name="object 81"/>
          <p:cNvSpPr/>
          <p:nvPr/>
        </p:nvSpPr>
        <p:spPr>
          <a:xfrm>
            <a:off x="4152208" y="2871947"/>
            <a:ext cx="4223905" cy="0"/>
          </a:xfrm>
          <a:custGeom>
            <a:avLst/>
            <a:gdLst/>
            <a:ahLst/>
            <a:cxnLst/>
            <a:rect l="l" t="t" r="r" b="b"/>
            <a:pathLst>
              <a:path w="6195059">
                <a:moveTo>
                  <a:pt x="0" y="0"/>
                </a:moveTo>
                <a:lnTo>
                  <a:pt x="6194615" y="0"/>
                </a:lnTo>
              </a:path>
            </a:pathLst>
          </a:custGeom>
          <a:ln w="8204">
            <a:solidFill>
              <a:srgbClr val="D9D9D9"/>
            </a:solidFill>
          </a:ln>
        </p:spPr>
        <p:txBody>
          <a:bodyPr wrap="square" lIns="0" tIns="0" rIns="0" bIns="0" rtlCol="0"/>
          <a:lstStyle/>
          <a:p>
            <a:pPr defTabSz="623438"/>
            <a:endParaRPr sz="1227">
              <a:solidFill>
                <a:prstClr val="black"/>
              </a:solidFill>
              <a:latin typeface="Calibri"/>
            </a:endParaRPr>
          </a:p>
        </p:txBody>
      </p:sp>
      <p:sp>
        <p:nvSpPr>
          <p:cNvPr id="82" name="object 82"/>
          <p:cNvSpPr txBox="1"/>
          <p:nvPr/>
        </p:nvSpPr>
        <p:spPr>
          <a:xfrm>
            <a:off x="5232200" y="2247587"/>
            <a:ext cx="284018" cy="98436"/>
          </a:xfrm>
          <a:prstGeom prst="rect">
            <a:avLst/>
          </a:prstGeom>
        </p:spPr>
        <p:txBody>
          <a:bodyPr vert="horz" wrap="square" lIns="0" tIns="9092" rIns="0" bIns="0" rtlCol="0">
            <a:spAutoFit/>
          </a:bodyPr>
          <a:lstStyle/>
          <a:p>
            <a:pPr marL="8659" defTabSz="623438">
              <a:spcBef>
                <a:spcPts val="72"/>
              </a:spcBef>
            </a:pPr>
            <a:r>
              <a:rPr sz="580" spc="24" dirty="0">
                <a:solidFill>
                  <a:srgbClr val="404040"/>
                </a:solidFill>
                <a:latin typeface="Calibri"/>
                <a:cs typeface="Calibri"/>
              </a:rPr>
              <a:t>120,334</a:t>
            </a:r>
            <a:endParaRPr sz="580">
              <a:solidFill>
                <a:prstClr val="black"/>
              </a:solidFill>
              <a:latin typeface="Calibri"/>
              <a:cs typeface="Calibri"/>
            </a:endParaRPr>
          </a:p>
        </p:txBody>
      </p:sp>
      <p:sp>
        <p:nvSpPr>
          <p:cNvPr id="83" name="object 83"/>
          <p:cNvSpPr txBox="1"/>
          <p:nvPr/>
        </p:nvSpPr>
        <p:spPr>
          <a:xfrm>
            <a:off x="5760153" y="2186747"/>
            <a:ext cx="284018" cy="98436"/>
          </a:xfrm>
          <a:prstGeom prst="rect">
            <a:avLst/>
          </a:prstGeom>
        </p:spPr>
        <p:txBody>
          <a:bodyPr vert="horz" wrap="square" lIns="0" tIns="9092" rIns="0" bIns="0" rtlCol="0">
            <a:spAutoFit/>
          </a:bodyPr>
          <a:lstStyle/>
          <a:p>
            <a:pPr marL="8659" defTabSz="623438">
              <a:spcBef>
                <a:spcPts val="72"/>
              </a:spcBef>
            </a:pPr>
            <a:r>
              <a:rPr sz="580" spc="24" dirty="0">
                <a:solidFill>
                  <a:srgbClr val="404040"/>
                </a:solidFill>
                <a:latin typeface="Calibri"/>
                <a:cs typeface="Calibri"/>
              </a:rPr>
              <a:t>135,317</a:t>
            </a:r>
            <a:endParaRPr sz="580">
              <a:solidFill>
                <a:prstClr val="black"/>
              </a:solidFill>
              <a:latin typeface="Calibri"/>
              <a:cs typeface="Calibri"/>
            </a:endParaRPr>
          </a:p>
        </p:txBody>
      </p:sp>
      <p:sp>
        <p:nvSpPr>
          <p:cNvPr id="84" name="object 84"/>
          <p:cNvSpPr txBox="1"/>
          <p:nvPr/>
        </p:nvSpPr>
        <p:spPr>
          <a:xfrm>
            <a:off x="6198368" y="1309128"/>
            <a:ext cx="284018" cy="98436"/>
          </a:xfrm>
          <a:prstGeom prst="rect">
            <a:avLst/>
          </a:prstGeom>
        </p:spPr>
        <p:txBody>
          <a:bodyPr vert="horz" wrap="square" lIns="0" tIns="9092" rIns="0" bIns="0" rtlCol="0">
            <a:spAutoFit/>
          </a:bodyPr>
          <a:lstStyle/>
          <a:p>
            <a:pPr marL="8659" defTabSz="623438">
              <a:spcBef>
                <a:spcPts val="72"/>
              </a:spcBef>
            </a:pPr>
            <a:r>
              <a:rPr sz="580" spc="24" dirty="0">
                <a:solidFill>
                  <a:srgbClr val="404040"/>
                </a:solidFill>
                <a:latin typeface="Calibri"/>
                <a:cs typeface="Calibri"/>
              </a:rPr>
              <a:t>351,413</a:t>
            </a:r>
            <a:endParaRPr sz="580">
              <a:solidFill>
                <a:prstClr val="black"/>
              </a:solidFill>
              <a:latin typeface="Calibri"/>
              <a:cs typeface="Calibri"/>
            </a:endParaRPr>
          </a:p>
        </p:txBody>
      </p:sp>
      <p:sp>
        <p:nvSpPr>
          <p:cNvPr id="85" name="object 85"/>
          <p:cNvSpPr txBox="1"/>
          <p:nvPr/>
        </p:nvSpPr>
        <p:spPr>
          <a:xfrm>
            <a:off x="6815984" y="966593"/>
            <a:ext cx="284018" cy="98436"/>
          </a:xfrm>
          <a:prstGeom prst="rect">
            <a:avLst/>
          </a:prstGeom>
        </p:spPr>
        <p:txBody>
          <a:bodyPr vert="horz" wrap="square" lIns="0" tIns="9092" rIns="0" bIns="0" rtlCol="0">
            <a:spAutoFit/>
          </a:bodyPr>
          <a:lstStyle/>
          <a:p>
            <a:pPr marL="8659" defTabSz="623438">
              <a:spcBef>
                <a:spcPts val="72"/>
              </a:spcBef>
            </a:pPr>
            <a:r>
              <a:rPr sz="580" spc="24" dirty="0">
                <a:solidFill>
                  <a:srgbClr val="404040"/>
                </a:solidFill>
                <a:latin typeface="Calibri"/>
                <a:cs typeface="Calibri"/>
              </a:rPr>
              <a:t>435,754</a:t>
            </a:r>
            <a:endParaRPr sz="580">
              <a:solidFill>
                <a:prstClr val="black"/>
              </a:solidFill>
              <a:latin typeface="Calibri"/>
              <a:cs typeface="Calibri"/>
            </a:endParaRPr>
          </a:p>
        </p:txBody>
      </p:sp>
      <p:sp>
        <p:nvSpPr>
          <p:cNvPr id="86" name="object 86"/>
          <p:cNvSpPr txBox="1"/>
          <p:nvPr/>
        </p:nvSpPr>
        <p:spPr>
          <a:xfrm>
            <a:off x="7343937" y="845507"/>
            <a:ext cx="284018" cy="98436"/>
          </a:xfrm>
          <a:prstGeom prst="rect">
            <a:avLst/>
          </a:prstGeom>
        </p:spPr>
        <p:txBody>
          <a:bodyPr vert="horz" wrap="square" lIns="0" tIns="9092" rIns="0" bIns="0" rtlCol="0">
            <a:spAutoFit/>
          </a:bodyPr>
          <a:lstStyle/>
          <a:p>
            <a:pPr marL="8659" defTabSz="623438">
              <a:spcBef>
                <a:spcPts val="72"/>
              </a:spcBef>
            </a:pPr>
            <a:r>
              <a:rPr sz="580" spc="24" dirty="0">
                <a:solidFill>
                  <a:srgbClr val="404040"/>
                </a:solidFill>
                <a:latin typeface="Calibri"/>
                <a:cs typeface="Calibri"/>
              </a:rPr>
              <a:t>465,579</a:t>
            </a:r>
            <a:endParaRPr sz="580">
              <a:solidFill>
                <a:prstClr val="black"/>
              </a:solidFill>
              <a:latin typeface="Calibri"/>
              <a:cs typeface="Calibri"/>
            </a:endParaRPr>
          </a:p>
        </p:txBody>
      </p:sp>
      <p:sp>
        <p:nvSpPr>
          <p:cNvPr id="87" name="object 87"/>
          <p:cNvSpPr txBox="1"/>
          <p:nvPr/>
        </p:nvSpPr>
        <p:spPr>
          <a:xfrm>
            <a:off x="7812090" y="2049392"/>
            <a:ext cx="284018" cy="98436"/>
          </a:xfrm>
          <a:prstGeom prst="rect">
            <a:avLst/>
          </a:prstGeom>
        </p:spPr>
        <p:txBody>
          <a:bodyPr vert="horz" wrap="square" lIns="0" tIns="9092" rIns="0" bIns="0" rtlCol="0">
            <a:spAutoFit/>
          </a:bodyPr>
          <a:lstStyle/>
          <a:p>
            <a:pPr marL="8659" defTabSz="623438">
              <a:spcBef>
                <a:spcPts val="72"/>
              </a:spcBef>
            </a:pPr>
            <a:r>
              <a:rPr sz="580" spc="24" dirty="0">
                <a:solidFill>
                  <a:srgbClr val="404040"/>
                </a:solidFill>
                <a:latin typeface="Calibri"/>
                <a:cs typeface="Calibri"/>
              </a:rPr>
              <a:t>169,137</a:t>
            </a:r>
            <a:endParaRPr sz="580">
              <a:solidFill>
                <a:prstClr val="black"/>
              </a:solidFill>
              <a:latin typeface="Calibri"/>
              <a:cs typeface="Calibri"/>
            </a:endParaRPr>
          </a:p>
        </p:txBody>
      </p:sp>
      <p:sp>
        <p:nvSpPr>
          <p:cNvPr id="88" name="object 88"/>
          <p:cNvSpPr txBox="1"/>
          <p:nvPr/>
        </p:nvSpPr>
        <p:spPr>
          <a:xfrm>
            <a:off x="4387564" y="1585770"/>
            <a:ext cx="284018" cy="98436"/>
          </a:xfrm>
          <a:prstGeom prst="rect">
            <a:avLst/>
          </a:prstGeom>
        </p:spPr>
        <p:txBody>
          <a:bodyPr vert="horz" wrap="square" lIns="0" tIns="9092" rIns="0" bIns="0" rtlCol="0">
            <a:spAutoFit/>
          </a:bodyPr>
          <a:lstStyle/>
          <a:p>
            <a:pPr marL="8659" defTabSz="623438">
              <a:spcBef>
                <a:spcPts val="72"/>
              </a:spcBef>
            </a:pPr>
            <a:r>
              <a:rPr sz="580" spc="24" dirty="0">
                <a:solidFill>
                  <a:srgbClr val="404040"/>
                </a:solidFill>
                <a:latin typeface="Calibri"/>
                <a:cs typeface="Calibri"/>
              </a:rPr>
              <a:t>283,289</a:t>
            </a:r>
            <a:endParaRPr sz="580">
              <a:solidFill>
                <a:prstClr val="black"/>
              </a:solidFill>
              <a:latin typeface="Calibri"/>
              <a:cs typeface="Calibri"/>
            </a:endParaRPr>
          </a:p>
        </p:txBody>
      </p:sp>
      <p:sp>
        <p:nvSpPr>
          <p:cNvPr id="89" name="object 89"/>
          <p:cNvSpPr txBox="1"/>
          <p:nvPr/>
        </p:nvSpPr>
        <p:spPr>
          <a:xfrm>
            <a:off x="4988392" y="2521258"/>
            <a:ext cx="242888" cy="98436"/>
          </a:xfrm>
          <a:prstGeom prst="rect">
            <a:avLst/>
          </a:prstGeom>
        </p:spPr>
        <p:txBody>
          <a:bodyPr vert="horz" wrap="square" lIns="0" tIns="9092" rIns="0" bIns="0" rtlCol="0">
            <a:spAutoFit/>
          </a:bodyPr>
          <a:lstStyle/>
          <a:p>
            <a:pPr marL="8659" defTabSz="623438">
              <a:spcBef>
                <a:spcPts val="72"/>
              </a:spcBef>
            </a:pPr>
            <a:r>
              <a:rPr sz="580" spc="17" dirty="0">
                <a:solidFill>
                  <a:srgbClr val="404040"/>
                </a:solidFill>
                <a:latin typeface="Calibri"/>
                <a:cs typeface="Calibri"/>
              </a:rPr>
              <a:t>52</a:t>
            </a:r>
            <a:r>
              <a:rPr sz="580" spc="27" dirty="0">
                <a:solidFill>
                  <a:srgbClr val="404040"/>
                </a:solidFill>
                <a:latin typeface="Calibri"/>
                <a:cs typeface="Calibri"/>
              </a:rPr>
              <a:t>,942</a:t>
            </a:r>
            <a:endParaRPr sz="580">
              <a:solidFill>
                <a:prstClr val="black"/>
              </a:solidFill>
              <a:latin typeface="Calibri"/>
              <a:cs typeface="Calibri"/>
            </a:endParaRPr>
          </a:p>
        </p:txBody>
      </p:sp>
      <p:sp>
        <p:nvSpPr>
          <p:cNvPr id="90" name="object 90"/>
          <p:cNvSpPr txBox="1"/>
          <p:nvPr/>
        </p:nvSpPr>
        <p:spPr>
          <a:xfrm>
            <a:off x="5501339" y="2346388"/>
            <a:ext cx="242888" cy="98436"/>
          </a:xfrm>
          <a:prstGeom prst="rect">
            <a:avLst/>
          </a:prstGeom>
        </p:spPr>
        <p:txBody>
          <a:bodyPr vert="horz" wrap="square" lIns="0" tIns="9092" rIns="0" bIns="0" rtlCol="0">
            <a:spAutoFit/>
          </a:bodyPr>
          <a:lstStyle/>
          <a:p>
            <a:pPr marL="8659" defTabSz="623438">
              <a:spcBef>
                <a:spcPts val="72"/>
              </a:spcBef>
            </a:pPr>
            <a:r>
              <a:rPr sz="580" spc="17" dirty="0">
                <a:solidFill>
                  <a:srgbClr val="404040"/>
                </a:solidFill>
                <a:latin typeface="Calibri"/>
                <a:cs typeface="Calibri"/>
              </a:rPr>
              <a:t>96</a:t>
            </a:r>
            <a:r>
              <a:rPr sz="580" spc="27" dirty="0">
                <a:solidFill>
                  <a:srgbClr val="404040"/>
                </a:solidFill>
                <a:latin typeface="Calibri"/>
                <a:cs typeface="Calibri"/>
              </a:rPr>
              <a:t>,008</a:t>
            </a:r>
            <a:endParaRPr sz="580">
              <a:solidFill>
                <a:prstClr val="black"/>
              </a:solidFill>
              <a:latin typeface="Calibri"/>
              <a:cs typeface="Calibri"/>
            </a:endParaRPr>
          </a:p>
        </p:txBody>
      </p:sp>
      <p:sp>
        <p:nvSpPr>
          <p:cNvPr id="91" name="object 91"/>
          <p:cNvSpPr txBox="1"/>
          <p:nvPr/>
        </p:nvSpPr>
        <p:spPr>
          <a:xfrm>
            <a:off x="6016144" y="2324028"/>
            <a:ext cx="284018" cy="98436"/>
          </a:xfrm>
          <a:prstGeom prst="rect">
            <a:avLst/>
          </a:prstGeom>
        </p:spPr>
        <p:txBody>
          <a:bodyPr vert="horz" wrap="square" lIns="0" tIns="9092" rIns="0" bIns="0" rtlCol="0">
            <a:spAutoFit/>
          </a:bodyPr>
          <a:lstStyle/>
          <a:p>
            <a:pPr marL="8659" defTabSz="623438">
              <a:spcBef>
                <a:spcPts val="72"/>
              </a:spcBef>
            </a:pPr>
            <a:r>
              <a:rPr sz="580" spc="24" dirty="0">
                <a:solidFill>
                  <a:srgbClr val="404040"/>
                </a:solidFill>
                <a:latin typeface="Calibri"/>
                <a:cs typeface="Calibri"/>
              </a:rPr>
              <a:t>101,505</a:t>
            </a:r>
            <a:endParaRPr sz="580">
              <a:solidFill>
                <a:prstClr val="black"/>
              </a:solidFill>
              <a:latin typeface="Calibri"/>
              <a:cs typeface="Calibri"/>
            </a:endParaRPr>
          </a:p>
        </p:txBody>
      </p:sp>
      <p:sp>
        <p:nvSpPr>
          <p:cNvPr id="92" name="object 92"/>
          <p:cNvSpPr txBox="1"/>
          <p:nvPr/>
        </p:nvSpPr>
        <p:spPr>
          <a:xfrm>
            <a:off x="6544096" y="1302739"/>
            <a:ext cx="284018" cy="98436"/>
          </a:xfrm>
          <a:prstGeom prst="rect">
            <a:avLst/>
          </a:prstGeom>
        </p:spPr>
        <p:txBody>
          <a:bodyPr vert="horz" wrap="square" lIns="0" tIns="9092" rIns="0" bIns="0" rtlCol="0">
            <a:spAutoFit/>
          </a:bodyPr>
          <a:lstStyle/>
          <a:p>
            <a:pPr marL="8659" defTabSz="623438">
              <a:spcBef>
                <a:spcPts val="72"/>
              </a:spcBef>
            </a:pPr>
            <a:r>
              <a:rPr sz="580" spc="24" dirty="0">
                <a:solidFill>
                  <a:srgbClr val="404040"/>
                </a:solidFill>
                <a:latin typeface="Calibri"/>
                <a:cs typeface="Calibri"/>
              </a:rPr>
              <a:t>352,985</a:t>
            </a:r>
            <a:endParaRPr sz="580">
              <a:solidFill>
                <a:prstClr val="black"/>
              </a:solidFill>
              <a:latin typeface="Calibri"/>
              <a:cs typeface="Calibri"/>
            </a:endParaRPr>
          </a:p>
        </p:txBody>
      </p:sp>
      <p:sp>
        <p:nvSpPr>
          <p:cNvPr id="93" name="object 93"/>
          <p:cNvSpPr txBox="1"/>
          <p:nvPr/>
        </p:nvSpPr>
        <p:spPr>
          <a:xfrm>
            <a:off x="7064547" y="1249253"/>
            <a:ext cx="284018" cy="98436"/>
          </a:xfrm>
          <a:prstGeom prst="rect">
            <a:avLst/>
          </a:prstGeom>
        </p:spPr>
        <p:txBody>
          <a:bodyPr vert="horz" wrap="square" lIns="0" tIns="9092" rIns="0" bIns="0" rtlCol="0">
            <a:spAutoFit/>
          </a:bodyPr>
          <a:lstStyle/>
          <a:p>
            <a:pPr marL="8659" defTabSz="623438">
              <a:spcBef>
                <a:spcPts val="72"/>
              </a:spcBef>
            </a:pPr>
            <a:r>
              <a:rPr sz="580" spc="24" dirty="0">
                <a:solidFill>
                  <a:srgbClr val="404040"/>
                </a:solidFill>
                <a:latin typeface="Calibri"/>
                <a:cs typeface="Calibri"/>
              </a:rPr>
              <a:t>366,160</a:t>
            </a:r>
            <a:endParaRPr sz="580">
              <a:solidFill>
                <a:prstClr val="black"/>
              </a:solidFill>
              <a:latin typeface="Calibri"/>
              <a:cs typeface="Calibri"/>
            </a:endParaRPr>
          </a:p>
        </p:txBody>
      </p:sp>
      <p:sp>
        <p:nvSpPr>
          <p:cNvPr id="94" name="object 94"/>
          <p:cNvSpPr txBox="1"/>
          <p:nvPr/>
        </p:nvSpPr>
        <p:spPr>
          <a:xfrm>
            <a:off x="7622363" y="1237219"/>
            <a:ext cx="284018" cy="98436"/>
          </a:xfrm>
          <a:prstGeom prst="rect">
            <a:avLst/>
          </a:prstGeom>
        </p:spPr>
        <p:txBody>
          <a:bodyPr vert="horz" wrap="square" lIns="0" tIns="9092" rIns="0" bIns="0" rtlCol="0">
            <a:spAutoFit/>
          </a:bodyPr>
          <a:lstStyle/>
          <a:p>
            <a:pPr marL="8659" defTabSz="623438">
              <a:spcBef>
                <a:spcPts val="72"/>
              </a:spcBef>
            </a:pPr>
            <a:r>
              <a:rPr sz="580" spc="24" dirty="0">
                <a:solidFill>
                  <a:srgbClr val="404040"/>
                </a:solidFill>
                <a:latin typeface="Calibri"/>
                <a:cs typeface="Calibri"/>
              </a:rPr>
              <a:t>369,123</a:t>
            </a:r>
            <a:endParaRPr sz="580">
              <a:solidFill>
                <a:prstClr val="black"/>
              </a:solidFill>
              <a:latin typeface="Calibri"/>
              <a:cs typeface="Calibri"/>
            </a:endParaRPr>
          </a:p>
        </p:txBody>
      </p:sp>
      <p:sp>
        <p:nvSpPr>
          <p:cNvPr id="95" name="object 95"/>
          <p:cNvSpPr txBox="1"/>
          <p:nvPr/>
        </p:nvSpPr>
        <p:spPr>
          <a:xfrm>
            <a:off x="8105447" y="2104586"/>
            <a:ext cx="284018" cy="98436"/>
          </a:xfrm>
          <a:prstGeom prst="rect">
            <a:avLst/>
          </a:prstGeom>
        </p:spPr>
        <p:txBody>
          <a:bodyPr vert="horz" wrap="square" lIns="0" tIns="9092" rIns="0" bIns="0" rtlCol="0">
            <a:spAutoFit/>
          </a:bodyPr>
          <a:lstStyle/>
          <a:p>
            <a:pPr marL="8659" defTabSz="623438">
              <a:spcBef>
                <a:spcPts val="72"/>
              </a:spcBef>
            </a:pPr>
            <a:r>
              <a:rPr sz="580" spc="24" dirty="0">
                <a:solidFill>
                  <a:srgbClr val="404040"/>
                </a:solidFill>
                <a:latin typeface="Calibri"/>
                <a:cs typeface="Calibri"/>
              </a:rPr>
              <a:t>155,550</a:t>
            </a:r>
            <a:endParaRPr sz="580">
              <a:solidFill>
                <a:prstClr val="black"/>
              </a:solidFill>
              <a:latin typeface="Calibri"/>
              <a:cs typeface="Calibri"/>
            </a:endParaRPr>
          </a:p>
        </p:txBody>
      </p:sp>
      <p:sp>
        <p:nvSpPr>
          <p:cNvPr id="96" name="object 96"/>
          <p:cNvSpPr txBox="1"/>
          <p:nvPr/>
        </p:nvSpPr>
        <p:spPr>
          <a:xfrm>
            <a:off x="4217472" y="2609357"/>
            <a:ext cx="198293" cy="81287"/>
          </a:xfrm>
          <a:prstGeom prst="rect">
            <a:avLst/>
          </a:prstGeom>
        </p:spPr>
        <p:txBody>
          <a:bodyPr vert="horz" wrap="square" lIns="0" tIns="7793" rIns="0" bIns="0" rtlCol="0">
            <a:spAutoFit/>
          </a:bodyPr>
          <a:lstStyle/>
          <a:p>
            <a:pPr marL="8659" defTabSz="623438">
              <a:spcBef>
                <a:spcPts val="61"/>
              </a:spcBef>
            </a:pPr>
            <a:r>
              <a:rPr sz="477" b="1" spc="-14" dirty="0">
                <a:solidFill>
                  <a:srgbClr val="FFFFFF"/>
                </a:solidFill>
                <a:latin typeface="Century Gothic"/>
                <a:cs typeface="Century Gothic"/>
              </a:rPr>
              <a:t>41,</a:t>
            </a:r>
            <a:r>
              <a:rPr sz="477" b="1" spc="-10" dirty="0">
                <a:solidFill>
                  <a:srgbClr val="FFFFFF"/>
                </a:solidFill>
                <a:latin typeface="Century Gothic"/>
                <a:cs typeface="Century Gothic"/>
              </a:rPr>
              <a:t>150</a:t>
            </a:r>
            <a:endParaRPr sz="477">
              <a:solidFill>
                <a:prstClr val="black"/>
              </a:solidFill>
              <a:latin typeface="Century Gothic"/>
              <a:cs typeface="Century Gothic"/>
            </a:endParaRPr>
          </a:p>
        </p:txBody>
      </p:sp>
      <p:sp>
        <p:nvSpPr>
          <p:cNvPr id="97" name="object 97"/>
          <p:cNvSpPr txBox="1"/>
          <p:nvPr/>
        </p:nvSpPr>
        <p:spPr>
          <a:xfrm>
            <a:off x="4761490" y="2754776"/>
            <a:ext cx="164956" cy="81287"/>
          </a:xfrm>
          <a:prstGeom prst="rect">
            <a:avLst/>
          </a:prstGeom>
        </p:spPr>
        <p:txBody>
          <a:bodyPr vert="horz" wrap="square" lIns="0" tIns="7793" rIns="0" bIns="0" rtlCol="0">
            <a:spAutoFit/>
          </a:bodyPr>
          <a:lstStyle/>
          <a:p>
            <a:pPr marL="8659" defTabSz="623438">
              <a:spcBef>
                <a:spcPts val="61"/>
              </a:spcBef>
            </a:pPr>
            <a:r>
              <a:rPr sz="477" b="1" spc="-14" dirty="0">
                <a:solidFill>
                  <a:srgbClr val="FFFFFF"/>
                </a:solidFill>
                <a:latin typeface="Century Gothic"/>
                <a:cs typeface="Century Gothic"/>
              </a:rPr>
              <a:t>3,</a:t>
            </a:r>
            <a:r>
              <a:rPr sz="477" b="1" spc="-10" dirty="0">
                <a:solidFill>
                  <a:srgbClr val="FFFFFF"/>
                </a:solidFill>
                <a:latin typeface="Century Gothic"/>
                <a:cs typeface="Century Gothic"/>
              </a:rPr>
              <a:t>630</a:t>
            </a:r>
            <a:endParaRPr sz="477">
              <a:solidFill>
                <a:prstClr val="black"/>
              </a:solidFill>
              <a:latin typeface="Century Gothic"/>
              <a:cs typeface="Century Gothic"/>
            </a:endParaRPr>
          </a:p>
        </p:txBody>
      </p:sp>
      <p:sp>
        <p:nvSpPr>
          <p:cNvPr id="98" name="object 98"/>
          <p:cNvSpPr txBox="1"/>
          <p:nvPr/>
        </p:nvSpPr>
        <p:spPr>
          <a:xfrm>
            <a:off x="4428675" y="2513161"/>
            <a:ext cx="471920" cy="98436"/>
          </a:xfrm>
          <a:prstGeom prst="rect">
            <a:avLst/>
          </a:prstGeom>
        </p:spPr>
        <p:txBody>
          <a:bodyPr vert="horz" wrap="square" lIns="0" tIns="9092" rIns="0" bIns="0" rtlCol="0">
            <a:spAutoFit/>
          </a:bodyPr>
          <a:lstStyle/>
          <a:p>
            <a:pPr marL="8659" defTabSz="623438">
              <a:spcBef>
                <a:spcPts val="72"/>
              </a:spcBef>
            </a:pPr>
            <a:r>
              <a:rPr sz="716" b="1" spc="-15" baseline="-27777" dirty="0">
                <a:solidFill>
                  <a:prstClr val="black"/>
                </a:solidFill>
                <a:latin typeface="Century Gothic"/>
                <a:cs typeface="Century Gothic"/>
              </a:rPr>
              <a:t>53,770</a:t>
            </a:r>
            <a:r>
              <a:rPr sz="716" b="1" spc="122" baseline="-27777" dirty="0">
                <a:solidFill>
                  <a:prstClr val="black"/>
                </a:solidFill>
                <a:latin typeface="Century Gothic"/>
                <a:cs typeface="Century Gothic"/>
              </a:rPr>
              <a:t> </a:t>
            </a:r>
            <a:r>
              <a:rPr sz="580" spc="24" dirty="0">
                <a:solidFill>
                  <a:srgbClr val="404040"/>
                </a:solidFill>
                <a:latin typeface="Calibri"/>
                <a:cs typeface="Calibri"/>
              </a:rPr>
              <a:t>56,774</a:t>
            </a:r>
            <a:endParaRPr sz="580">
              <a:solidFill>
                <a:prstClr val="black"/>
              </a:solidFill>
              <a:latin typeface="Calibri"/>
              <a:cs typeface="Calibri"/>
            </a:endParaRPr>
          </a:p>
        </p:txBody>
      </p:sp>
      <p:sp>
        <p:nvSpPr>
          <p:cNvPr id="99" name="object 99"/>
          <p:cNvSpPr txBox="1"/>
          <p:nvPr/>
        </p:nvSpPr>
        <p:spPr>
          <a:xfrm>
            <a:off x="4972693" y="2754776"/>
            <a:ext cx="164956" cy="81287"/>
          </a:xfrm>
          <a:prstGeom prst="rect">
            <a:avLst/>
          </a:prstGeom>
        </p:spPr>
        <p:txBody>
          <a:bodyPr vert="horz" wrap="square" lIns="0" tIns="7793" rIns="0" bIns="0" rtlCol="0">
            <a:spAutoFit/>
          </a:bodyPr>
          <a:lstStyle/>
          <a:p>
            <a:pPr marL="8659" defTabSz="623438">
              <a:spcBef>
                <a:spcPts val="61"/>
              </a:spcBef>
            </a:pPr>
            <a:r>
              <a:rPr sz="477" b="1" spc="-14" dirty="0">
                <a:solidFill>
                  <a:prstClr val="black"/>
                </a:solidFill>
                <a:latin typeface="Century Gothic"/>
                <a:cs typeface="Century Gothic"/>
              </a:rPr>
              <a:t>3,</a:t>
            </a:r>
            <a:r>
              <a:rPr sz="477" b="1" spc="-10" dirty="0">
                <a:solidFill>
                  <a:prstClr val="black"/>
                </a:solidFill>
                <a:latin typeface="Century Gothic"/>
                <a:cs typeface="Century Gothic"/>
              </a:rPr>
              <a:t>450</a:t>
            </a:r>
            <a:endParaRPr sz="477">
              <a:solidFill>
                <a:prstClr val="black"/>
              </a:solidFill>
              <a:latin typeface="Century Gothic"/>
              <a:cs typeface="Century Gothic"/>
            </a:endParaRPr>
          </a:p>
        </p:txBody>
      </p:sp>
      <p:sp>
        <p:nvSpPr>
          <p:cNvPr id="100" name="object 100"/>
          <p:cNvSpPr txBox="1"/>
          <p:nvPr/>
        </p:nvSpPr>
        <p:spPr>
          <a:xfrm>
            <a:off x="5273307" y="2717837"/>
            <a:ext cx="409575" cy="81351"/>
          </a:xfrm>
          <a:prstGeom prst="rect">
            <a:avLst/>
          </a:prstGeom>
        </p:spPr>
        <p:txBody>
          <a:bodyPr vert="horz" wrap="square" lIns="0" tIns="7793" rIns="0" bIns="0" rtlCol="0">
            <a:spAutoFit/>
          </a:bodyPr>
          <a:lstStyle/>
          <a:p>
            <a:pPr marL="8659" defTabSz="623438">
              <a:spcBef>
                <a:spcPts val="61"/>
              </a:spcBef>
            </a:pPr>
            <a:r>
              <a:rPr sz="716" b="1" spc="-15" baseline="7936" dirty="0">
                <a:solidFill>
                  <a:srgbClr val="FFFFFF"/>
                </a:solidFill>
                <a:latin typeface="Century Gothic"/>
                <a:cs typeface="Century Gothic"/>
              </a:rPr>
              <a:t>16,206</a:t>
            </a:r>
            <a:r>
              <a:rPr sz="716" b="1" spc="92" baseline="7936" dirty="0">
                <a:solidFill>
                  <a:srgbClr val="FFFFFF"/>
                </a:solidFill>
                <a:latin typeface="Century Gothic"/>
                <a:cs typeface="Century Gothic"/>
              </a:rPr>
              <a:t> </a:t>
            </a:r>
            <a:r>
              <a:rPr sz="477" b="1" spc="-10" dirty="0">
                <a:solidFill>
                  <a:prstClr val="black"/>
                </a:solidFill>
                <a:latin typeface="Century Gothic"/>
                <a:cs typeface="Century Gothic"/>
              </a:rPr>
              <a:t>14,305</a:t>
            </a:r>
            <a:endParaRPr sz="477">
              <a:solidFill>
                <a:prstClr val="black"/>
              </a:solidFill>
              <a:latin typeface="Century Gothic"/>
              <a:cs typeface="Century Gothic"/>
            </a:endParaRPr>
          </a:p>
        </p:txBody>
      </p:sp>
      <p:sp>
        <p:nvSpPr>
          <p:cNvPr id="101" name="object 101"/>
          <p:cNvSpPr txBox="1"/>
          <p:nvPr/>
        </p:nvSpPr>
        <p:spPr>
          <a:xfrm>
            <a:off x="5801255" y="2695588"/>
            <a:ext cx="409575" cy="81351"/>
          </a:xfrm>
          <a:prstGeom prst="rect">
            <a:avLst/>
          </a:prstGeom>
        </p:spPr>
        <p:txBody>
          <a:bodyPr vert="horz" wrap="square" lIns="0" tIns="7793" rIns="0" bIns="0" rtlCol="0">
            <a:spAutoFit/>
          </a:bodyPr>
          <a:lstStyle/>
          <a:p>
            <a:pPr marL="8659" defTabSz="623438">
              <a:spcBef>
                <a:spcPts val="61"/>
              </a:spcBef>
            </a:pPr>
            <a:r>
              <a:rPr sz="477" b="1" spc="-10" dirty="0">
                <a:solidFill>
                  <a:srgbClr val="FFFFFF"/>
                </a:solidFill>
                <a:latin typeface="Century Gothic"/>
                <a:cs typeface="Century Gothic"/>
              </a:rPr>
              <a:t>21,443</a:t>
            </a:r>
            <a:r>
              <a:rPr sz="477" b="1" spc="61" dirty="0">
                <a:solidFill>
                  <a:srgbClr val="FFFFFF"/>
                </a:solidFill>
                <a:latin typeface="Century Gothic"/>
                <a:cs typeface="Century Gothic"/>
              </a:rPr>
              <a:t> </a:t>
            </a:r>
            <a:r>
              <a:rPr sz="716" b="1" spc="-15" baseline="-11904" dirty="0">
                <a:solidFill>
                  <a:prstClr val="black"/>
                </a:solidFill>
                <a:latin typeface="Century Gothic"/>
                <a:cs typeface="Century Gothic"/>
              </a:rPr>
              <a:t>17,040</a:t>
            </a:r>
            <a:endParaRPr sz="716" baseline="-11904">
              <a:solidFill>
                <a:prstClr val="black"/>
              </a:solidFill>
              <a:latin typeface="Century Gothic"/>
              <a:cs typeface="Century Gothic"/>
            </a:endParaRPr>
          </a:p>
        </p:txBody>
      </p:sp>
      <p:sp>
        <p:nvSpPr>
          <p:cNvPr id="102" name="object 102"/>
          <p:cNvSpPr txBox="1"/>
          <p:nvPr/>
        </p:nvSpPr>
        <p:spPr>
          <a:xfrm>
            <a:off x="6329202" y="2612055"/>
            <a:ext cx="409575" cy="81351"/>
          </a:xfrm>
          <a:prstGeom prst="rect">
            <a:avLst/>
          </a:prstGeom>
        </p:spPr>
        <p:txBody>
          <a:bodyPr vert="horz" wrap="square" lIns="0" tIns="7793" rIns="0" bIns="0" rtlCol="0">
            <a:spAutoFit/>
          </a:bodyPr>
          <a:lstStyle/>
          <a:p>
            <a:pPr marL="8659" defTabSz="623438">
              <a:spcBef>
                <a:spcPts val="61"/>
              </a:spcBef>
            </a:pPr>
            <a:r>
              <a:rPr sz="716" b="1" spc="-15" baseline="-15873" dirty="0">
                <a:solidFill>
                  <a:srgbClr val="FFFFFF"/>
                </a:solidFill>
                <a:latin typeface="Century Gothic"/>
                <a:cs typeface="Century Gothic"/>
              </a:rPr>
              <a:t>36,607</a:t>
            </a:r>
            <a:r>
              <a:rPr sz="716" b="1" spc="92" baseline="-15873" dirty="0">
                <a:solidFill>
                  <a:srgbClr val="FFFFFF"/>
                </a:solidFill>
                <a:latin typeface="Century Gothic"/>
                <a:cs typeface="Century Gothic"/>
              </a:rPr>
              <a:t> </a:t>
            </a:r>
            <a:r>
              <a:rPr sz="477" b="1" spc="-10" dirty="0">
                <a:solidFill>
                  <a:prstClr val="black"/>
                </a:solidFill>
                <a:latin typeface="Century Gothic"/>
                <a:cs typeface="Century Gothic"/>
              </a:rPr>
              <a:t>40,489</a:t>
            </a:r>
            <a:endParaRPr sz="477">
              <a:solidFill>
                <a:prstClr val="black"/>
              </a:solidFill>
              <a:latin typeface="Century Gothic"/>
              <a:cs typeface="Century Gothic"/>
            </a:endParaRPr>
          </a:p>
        </p:txBody>
      </p:sp>
      <p:sp>
        <p:nvSpPr>
          <p:cNvPr id="103" name="object 103"/>
          <p:cNvSpPr txBox="1"/>
          <p:nvPr/>
        </p:nvSpPr>
        <p:spPr>
          <a:xfrm>
            <a:off x="6857150" y="2672741"/>
            <a:ext cx="409575" cy="81351"/>
          </a:xfrm>
          <a:prstGeom prst="rect">
            <a:avLst/>
          </a:prstGeom>
        </p:spPr>
        <p:txBody>
          <a:bodyPr vert="horz" wrap="square" lIns="0" tIns="7793" rIns="0" bIns="0" rtlCol="0">
            <a:spAutoFit/>
          </a:bodyPr>
          <a:lstStyle/>
          <a:p>
            <a:pPr marL="8659" defTabSz="623438">
              <a:spcBef>
                <a:spcPts val="61"/>
              </a:spcBef>
            </a:pPr>
            <a:r>
              <a:rPr sz="716" b="1" spc="-15" baseline="7936" dirty="0">
                <a:solidFill>
                  <a:srgbClr val="FFFFFF"/>
                </a:solidFill>
                <a:latin typeface="Century Gothic"/>
                <a:cs typeface="Century Gothic"/>
              </a:rPr>
              <a:t>26,398</a:t>
            </a:r>
            <a:r>
              <a:rPr sz="716" b="1" spc="92" baseline="7936" dirty="0">
                <a:solidFill>
                  <a:srgbClr val="FFFFFF"/>
                </a:solidFill>
                <a:latin typeface="Century Gothic"/>
                <a:cs typeface="Century Gothic"/>
              </a:rPr>
              <a:t> </a:t>
            </a:r>
            <a:r>
              <a:rPr sz="477" b="1" spc="-10" dirty="0">
                <a:solidFill>
                  <a:prstClr val="black"/>
                </a:solidFill>
                <a:latin typeface="Century Gothic"/>
                <a:cs typeface="Century Gothic"/>
              </a:rPr>
              <a:t>24,205</a:t>
            </a:r>
            <a:endParaRPr sz="477">
              <a:solidFill>
                <a:prstClr val="black"/>
              </a:solidFill>
              <a:latin typeface="Century Gothic"/>
              <a:cs typeface="Century Gothic"/>
            </a:endParaRPr>
          </a:p>
        </p:txBody>
      </p:sp>
      <p:sp>
        <p:nvSpPr>
          <p:cNvPr id="104" name="object 104"/>
          <p:cNvSpPr txBox="1"/>
          <p:nvPr/>
        </p:nvSpPr>
        <p:spPr>
          <a:xfrm>
            <a:off x="7385098" y="2531460"/>
            <a:ext cx="409575" cy="81351"/>
          </a:xfrm>
          <a:prstGeom prst="rect">
            <a:avLst/>
          </a:prstGeom>
        </p:spPr>
        <p:txBody>
          <a:bodyPr vert="horz" wrap="square" lIns="0" tIns="7793" rIns="0" bIns="0" rtlCol="0">
            <a:spAutoFit/>
          </a:bodyPr>
          <a:lstStyle/>
          <a:p>
            <a:pPr marL="8659" defTabSz="623438">
              <a:spcBef>
                <a:spcPts val="61"/>
              </a:spcBef>
            </a:pPr>
            <a:r>
              <a:rPr sz="716" b="1" spc="-15" baseline="-23809" dirty="0">
                <a:solidFill>
                  <a:srgbClr val="FFFFFF"/>
                </a:solidFill>
                <a:latin typeface="Century Gothic"/>
                <a:cs typeface="Century Gothic"/>
              </a:rPr>
              <a:t>55,610</a:t>
            </a:r>
            <a:r>
              <a:rPr sz="716" b="1" spc="92" baseline="-23809" dirty="0">
                <a:solidFill>
                  <a:srgbClr val="FFFFFF"/>
                </a:solidFill>
                <a:latin typeface="Century Gothic"/>
                <a:cs typeface="Century Gothic"/>
              </a:rPr>
              <a:t> </a:t>
            </a:r>
            <a:r>
              <a:rPr sz="477" b="1" spc="-10" dirty="0">
                <a:solidFill>
                  <a:prstClr val="black"/>
                </a:solidFill>
                <a:latin typeface="Century Gothic"/>
                <a:cs typeface="Century Gothic"/>
              </a:rPr>
              <a:t>62,170</a:t>
            </a:r>
            <a:endParaRPr sz="477">
              <a:solidFill>
                <a:prstClr val="black"/>
              </a:solidFill>
              <a:latin typeface="Century Gothic"/>
              <a:cs typeface="Century Gothic"/>
            </a:endParaRPr>
          </a:p>
        </p:txBody>
      </p:sp>
      <p:sp>
        <p:nvSpPr>
          <p:cNvPr id="105" name="object 105"/>
          <p:cNvSpPr txBox="1"/>
          <p:nvPr/>
        </p:nvSpPr>
        <p:spPr>
          <a:xfrm>
            <a:off x="7913045" y="2725212"/>
            <a:ext cx="409575" cy="81287"/>
          </a:xfrm>
          <a:prstGeom prst="rect">
            <a:avLst/>
          </a:prstGeom>
        </p:spPr>
        <p:txBody>
          <a:bodyPr vert="horz" wrap="square" lIns="0" tIns="7793" rIns="0" bIns="0" rtlCol="0">
            <a:spAutoFit/>
          </a:bodyPr>
          <a:lstStyle/>
          <a:p>
            <a:pPr marL="8659" defTabSz="623438">
              <a:spcBef>
                <a:spcPts val="61"/>
              </a:spcBef>
            </a:pPr>
            <a:r>
              <a:rPr sz="477" b="1" spc="-10" dirty="0">
                <a:solidFill>
                  <a:srgbClr val="FFFFFF"/>
                </a:solidFill>
                <a:latin typeface="Century Gothic"/>
                <a:cs typeface="Century Gothic"/>
              </a:rPr>
              <a:t>13,063</a:t>
            </a:r>
            <a:r>
              <a:rPr sz="477" b="1" spc="61" dirty="0">
                <a:solidFill>
                  <a:srgbClr val="FFFFFF"/>
                </a:solidFill>
                <a:latin typeface="Century Gothic"/>
                <a:cs typeface="Century Gothic"/>
              </a:rPr>
              <a:t> </a:t>
            </a:r>
            <a:r>
              <a:rPr sz="477" b="1" spc="-10" dirty="0">
                <a:solidFill>
                  <a:prstClr val="black"/>
                </a:solidFill>
                <a:latin typeface="Century Gothic"/>
                <a:cs typeface="Century Gothic"/>
              </a:rPr>
              <a:t>14,365</a:t>
            </a:r>
            <a:endParaRPr sz="477">
              <a:solidFill>
                <a:prstClr val="black"/>
              </a:solidFill>
              <a:latin typeface="Century Gothic"/>
              <a:cs typeface="Century Gothic"/>
            </a:endParaRPr>
          </a:p>
        </p:txBody>
      </p:sp>
      <p:sp>
        <p:nvSpPr>
          <p:cNvPr id="106" name="object 106"/>
          <p:cNvSpPr txBox="1"/>
          <p:nvPr/>
        </p:nvSpPr>
        <p:spPr>
          <a:xfrm>
            <a:off x="4003958" y="2811586"/>
            <a:ext cx="40265" cy="98436"/>
          </a:xfrm>
          <a:prstGeom prst="rect">
            <a:avLst/>
          </a:prstGeom>
        </p:spPr>
        <p:txBody>
          <a:bodyPr vert="horz" wrap="square" lIns="0" tIns="9092" rIns="0" bIns="0" rtlCol="0">
            <a:spAutoFit/>
          </a:bodyPr>
          <a:lstStyle/>
          <a:p>
            <a:pPr marL="8659" defTabSz="623438">
              <a:spcBef>
                <a:spcPts val="72"/>
              </a:spcBef>
            </a:pPr>
            <a:r>
              <a:rPr sz="580" dirty="0">
                <a:solidFill>
                  <a:srgbClr val="585858"/>
                </a:solidFill>
                <a:latin typeface="Calibri"/>
                <a:cs typeface="Calibri"/>
              </a:rPr>
              <a:t>-</a:t>
            </a:r>
            <a:endParaRPr sz="580">
              <a:solidFill>
                <a:prstClr val="black"/>
              </a:solidFill>
              <a:latin typeface="Calibri"/>
              <a:cs typeface="Calibri"/>
            </a:endParaRPr>
          </a:p>
        </p:txBody>
      </p:sp>
      <p:sp>
        <p:nvSpPr>
          <p:cNvPr id="107" name="object 107"/>
          <p:cNvSpPr txBox="1"/>
          <p:nvPr/>
        </p:nvSpPr>
        <p:spPr>
          <a:xfrm>
            <a:off x="3831761" y="2608562"/>
            <a:ext cx="240723" cy="98436"/>
          </a:xfrm>
          <a:prstGeom prst="rect">
            <a:avLst/>
          </a:prstGeom>
        </p:spPr>
        <p:txBody>
          <a:bodyPr vert="horz" wrap="square" lIns="0" tIns="9092" rIns="0" bIns="0" rtlCol="0">
            <a:spAutoFit/>
          </a:bodyPr>
          <a:lstStyle/>
          <a:p>
            <a:pPr marL="8659" defTabSz="623438">
              <a:spcBef>
                <a:spcPts val="72"/>
              </a:spcBef>
            </a:pPr>
            <a:r>
              <a:rPr sz="580" spc="17" dirty="0">
                <a:solidFill>
                  <a:srgbClr val="585858"/>
                </a:solidFill>
                <a:latin typeface="Calibri"/>
                <a:cs typeface="Calibri"/>
              </a:rPr>
              <a:t>50</a:t>
            </a:r>
            <a:r>
              <a:rPr sz="580" spc="27" dirty="0">
                <a:solidFill>
                  <a:srgbClr val="585858"/>
                </a:solidFill>
                <a:latin typeface="Calibri"/>
                <a:cs typeface="Calibri"/>
              </a:rPr>
              <a:t>,0</a:t>
            </a:r>
            <a:r>
              <a:rPr sz="580" spc="34" dirty="0">
                <a:solidFill>
                  <a:srgbClr val="585858"/>
                </a:solidFill>
                <a:latin typeface="Calibri"/>
                <a:cs typeface="Calibri"/>
              </a:rPr>
              <a:t>0</a:t>
            </a:r>
            <a:r>
              <a:rPr sz="580" spc="3" dirty="0">
                <a:solidFill>
                  <a:srgbClr val="585858"/>
                </a:solidFill>
                <a:latin typeface="Calibri"/>
                <a:cs typeface="Calibri"/>
              </a:rPr>
              <a:t>0</a:t>
            </a:r>
            <a:endParaRPr sz="580">
              <a:solidFill>
                <a:prstClr val="black"/>
              </a:solidFill>
              <a:latin typeface="Calibri"/>
              <a:cs typeface="Calibri"/>
            </a:endParaRPr>
          </a:p>
        </p:txBody>
      </p:sp>
      <p:sp>
        <p:nvSpPr>
          <p:cNvPr id="108" name="object 108"/>
          <p:cNvSpPr txBox="1"/>
          <p:nvPr/>
        </p:nvSpPr>
        <p:spPr>
          <a:xfrm>
            <a:off x="3790384" y="2405537"/>
            <a:ext cx="284884" cy="98436"/>
          </a:xfrm>
          <a:prstGeom prst="rect">
            <a:avLst/>
          </a:prstGeom>
        </p:spPr>
        <p:txBody>
          <a:bodyPr vert="horz" wrap="square" lIns="0" tIns="9092" rIns="0" bIns="0" rtlCol="0">
            <a:spAutoFit/>
          </a:bodyPr>
          <a:lstStyle/>
          <a:p>
            <a:pPr marL="8659" defTabSz="623438">
              <a:spcBef>
                <a:spcPts val="72"/>
              </a:spcBef>
            </a:pPr>
            <a:r>
              <a:rPr sz="580" spc="27" dirty="0">
                <a:solidFill>
                  <a:srgbClr val="585858"/>
                </a:solidFill>
                <a:latin typeface="Calibri"/>
                <a:cs typeface="Calibri"/>
              </a:rPr>
              <a:t>10</a:t>
            </a:r>
            <a:r>
              <a:rPr sz="580" spc="34" dirty="0">
                <a:solidFill>
                  <a:srgbClr val="585858"/>
                </a:solidFill>
                <a:latin typeface="Calibri"/>
                <a:cs typeface="Calibri"/>
              </a:rPr>
              <a:t>0</a:t>
            </a:r>
            <a:r>
              <a:rPr sz="580" dirty="0">
                <a:solidFill>
                  <a:srgbClr val="585858"/>
                </a:solidFill>
                <a:latin typeface="Calibri"/>
                <a:cs typeface="Calibri"/>
              </a:rPr>
              <a:t>,</a:t>
            </a:r>
            <a:r>
              <a:rPr sz="580" spc="34" dirty="0">
                <a:solidFill>
                  <a:srgbClr val="585858"/>
                </a:solidFill>
                <a:latin typeface="Calibri"/>
                <a:cs typeface="Calibri"/>
              </a:rPr>
              <a:t>0</a:t>
            </a:r>
            <a:r>
              <a:rPr sz="580" spc="27" dirty="0">
                <a:solidFill>
                  <a:srgbClr val="585858"/>
                </a:solidFill>
                <a:latin typeface="Calibri"/>
                <a:cs typeface="Calibri"/>
              </a:rPr>
              <a:t>00</a:t>
            </a:r>
            <a:endParaRPr sz="580">
              <a:solidFill>
                <a:prstClr val="black"/>
              </a:solidFill>
              <a:latin typeface="Calibri"/>
              <a:cs typeface="Calibri"/>
            </a:endParaRPr>
          </a:p>
        </p:txBody>
      </p:sp>
      <p:sp>
        <p:nvSpPr>
          <p:cNvPr id="109" name="object 109"/>
          <p:cNvSpPr txBox="1"/>
          <p:nvPr/>
        </p:nvSpPr>
        <p:spPr>
          <a:xfrm>
            <a:off x="3790384" y="2202512"/>
            <a:ext cx="284884" cy="98436"/>
          </a:xfrm>
          <a:prstGeom prst="rect">
            <a:avLst/>
          </a:prstGeom>
        </p:spPr>
        <p:txBody>
          <a:bodyPr vert="horz" wrap="square" lIns="0" tIns="9092" rIns="0" bIns="0" rtlCol="0">
            <a:spAutoFit/>
          </a:bodyPr>
          <a:lstStyle/>
          <a:p>
            <a:pPr marL="8659" defTabSz="623438">
              <a:spcBef>
                <a:spcPts val="72"/>
              </a:spcBef>
            </a:pPr>
            <a:r>
              <a:rPr sz="580" spc="27" dirty="0">
                <a:solidFill>
                  <a:srgbClr val="585858"/>
                </a:solidFill>
                <a:latin typeface="Calibri"/>
                <a:cs typeface="Calibri"/>
              </a:rPr>
              <a:t>15</a:t>
            </a:r>
            <a:r>
              <a:rPr sz="580" spc="34" dirty="0">
                <a:solidFill>
                  <a:srgbClr val="585858"/>
                </a:solidFill>
                <a:latin typeface="Calibri"/>
                <a:cs typeface="Calibri"/>
              </a:rPr>
              <a:t>0</a:t>
            </a:r>
            <a:r>
              <a:rPr sz="580" dirty="0">
                <a:solidFill>
                  <a:srgbClr val="585858"/>
                </a:solidFill>
                <a:latin typeface="Calibri"/>
                <a:cs typeface="Calibri"/>
              </a:rPr>
              <a:t>,</a:t>
            </a:r>
            <a:r>
              <a:rPr sz="580" spc="34" dirty="0">
                <a:solidFill>
                  <a:srgbClr val="585858"/>
                </a:solidFill>
                <a:latin typeface="Calibri"/>
                <a:cs typeface="Calibri"/>
              </a:rPr>
              <a:t>0</a:t>
            </a:r>
            <a:r>
              <a:rPr sz="580" spc="27" dirty="0">
                <a:solidFill>
                  <a:srgbClr val="585858"/>
                </a:solidFill>
                <a:latin typeface="Calibri"/>
                <a:cs typeface="Calibri"/>
              </a:rPr>
              <a:t>00</a:t>
            </a:r>
            <a:endParaRPr sz="580">
              <a:solidFill>
                <a:prstClr val="black"/>
              </a:solidFill>
              <a:latin typeface="Calibri"/>
              <a:cs typeface="Calibri"/>
            </a:endParaRPr>
          </a:p>
        </p:txBody>
      </p:sp>
      <p:sp>
        <p:nvSpPr>
          <p:cNvPr id="110" name="object 110"/>
          <p:cNvSpPr txBox="1"/>
          <p:nvPr/>
        </p:nvSpPr>
        <p:spPr>
          <a:xfrm>
            <a:off x="3790384" y="1999488"/>
            <a:ext cx="284884" cy="98436"/>
          </a:xfrm>
          <a:prstGeom prst="rect">
            <a:avLst/>
          </a:prstGeom>
        </p:spPr>
        <p:txBody>
          <a:bodyPr vert="horz" wrap="square" lIns="0" tIns="9092" rIns="0" bIns="0" rtlCol="0">
            <a:spAutoFit/>
          </a:bodyPr>
          <a:lstStyle/>
          <a:p>
            <a:pPr marL="8659" defTabSz="623438">
              <a:spcBef>
                <a:spcPts val="72"/>
              </a:spcBef>
            </a:pPr>
            <a:r>
              <a:rPr sz="580" spc="27" dirty="0">
                <a:solidFill>
                  <a:srgbClr val="585858"/>
                </a:solidFill>
                <a:latin typeface="Calibri"/>
                <a:cs typeface="Calibri"/>
              </a:rPr>
              <a:t>20</a:t>
            </a:r>
            <a:r>
              <a:rPr sz="580" spc="34" dirty="0">
                <a:solidFill>
                  <a:srgbClr val="585858"/>
                </a:solidFill>
                <a:latin typeface="Calibri"/>
                <a:cs typeface="Calibri"/>
              </a:rPr>
              <a:t>0</a:t>
            </a:r>
            <a:r>
              <a:rPr sz="580" dirty="0">
                <a:solidFill>
                  <a:srgbClr val="585858"/>
                </a:solidFill>
                <a:latin typeface="Calibri"/>
                <a:cs typeface="Calibri"/>
              </a:rPr>
              <a:t>,</a:t>
            </a:r>
            <a:r>
              <a:rPr sz="580" spc="34" dirty="0">
                <a:solidFill>
                  <a:srgbClr val="585858"/>
                </a:solidFill>
                <a:latin typeface="Calibri"/>
                <a:cs typeface="Calibri"/>
              </a:rPr>
              <a:t>0</a:t>
            </a:r>
            <a:r>
              <a:rPr sz="580" spc="27" dirty="0">
                <a:solidFill>
                  <a:srgbClr val="585858"/>
                </a:solidFill>
                <a:latin typeface="Calibri"/>
                <a:cs typeface="Calibri"/>
              </a:rPr>
              <a:t>00</a:t>
            </a:r>
            <a:endParaRPr sz="580">
              <a:solidFill>
                <a:prstClr val="black"/>
              </a:solidFill>
              <a:latin typeface="Calibri"/>
              <a:cs typeface="Calibri"/>
            </a:endParaRPr>
          </a:p>
        </p:txBody>
      </p:sp>
      <p:sp>
        <p:nvSpPr>
          <p:cNvPr id="111" name="object 111"/>
          <p:cNvSpPr txBox="1"/>
          <p:nvPr/>
        </p:nvSpPr>
        <p:spPr>
          <a:xfrm>
            <a:off x="3790384" y="1689160"/>
            <a:ext cx="580592" cy="209696"/>
          </a:xfrm>
          <a:prstGeom prst="rect">
            <a:avLst/>
          </a:prstGeom>
        </p:spPr>
        <p:txBody>
          <a:bodyPr vert="horz" wrap="square" lIns="0" tIns="18184" rIns="0" bIns="0" rtlCol="0">
            <a:spAutoFit/>
          </a:bodyPr>
          <a:lstStyle/>
          <a:p>
            <a:pPr marL="304792" defTabSz="623438">
              <a:spcBef>
                <a:spcPts val="143"/>
              </a:spcBef>
            </a:pPr>
            <a:r>
              <a:rPr sz="580" spc="24" dirty="0">
                <a:solidFill>
                  <a:srgbClr val="404040"/>
                </a:solidFill>
                <a:latin typeface="Calibri"/>
                <a:cs typeface="Calibri"/>
              </a:rPr>
              <a:t>255,600</a:t>
            </a:r>
            <a:endParaRPr sz="580">
              <a:solidFill>
                <a:prstClr val="black"/>
              </a:solidFill>
              <a:latin typeface="Calibri"/>
              <a:cs typeface="Calibri"/>
            </a:endParaRPr>
          </a:p>
          <a:p>
            <a:pPr marL="8659" defTabSz="623438">
              <a:spcBef>
                <a:spcPts val="78"/>
              </a:spcBef>
            </a:pPr>
            <a:r>
              <a:rPr sz="580" spc="27" dirty="0">
                <a:solidFill>
                  <a:srgbClr val="585858"/>
                </a:solidFill>
                <a:latin typeface="Calibri"/>
                <a:cs typeface="Calibri"/>
              </a:rPr>
              <a:t>250,000</a:t>
            </a:r>
            <a:endParaRPr sz="580">
              <a:solidFill>
                <a:prstClr val="black"/>
              </a:solidFill>
              <a:latin typeface="Calibri"/>
              <a:cs typeface="Calibri"/>
            </a:endParaRPr>
          </a:p>
        </p:txBody>
      </p:sp>
      <p:sp>
        <p:nvSpPr>
          <p:cNvPr id="112" name="object 112"/>
          <p:cNvSpPr txBox="1"/>
          <p:nvPr/>
        </p:nvSpPr>
        <p:spPr>
          <a:xfrm>
            <a:off x="3790384" y="1593439"/>
            <a:ext cx="284884" cy="98436"/>
          </a:xfrm>
          <a:prstGeom prst="rect">
            <a:avLst/>
          </a:prstGeom>
        </p:spPr>
        <p:txBody>
          <a:bodyPr vert="horz" wrap="square" lIns="0" tIns="9092" rIns="0" bIns="0" rtlCol="0">
            <a:spAutoFit/>
          </a:bodyPr>
          <a:lstStyle/>
          <a:p>
            <a:pPr marL="8659" defTabSz="623438">
              <a:spcBef>
                <a:spcPts val="72"/>
              </a:spcBef>
            </a:pPr>
            <a:r>
              <a:rPr sz="580" spc="27" dirty="0">
                <a:solidFill>
                  <a:srgbClr val="585858"/>
                </a:solidFill>
                <a:latin typeface="Calibri"/>
                <a:cs typeface="Calibri"/>
              </a:rPr>
              <a:t>30</a:t>
            </a:r>
            <a:r>
              <a:rPr sz="580" spc="34" dirty="0">
                <a:solidFill>
                  <a:srgbClr val="585858"/>
                </a:solidFill>
                <a:latin typeface="Calibri"/>
                <a:cs typeface="Calibri"/>
              </a:rPr>
              <a:t>0</a:t>
            </a:r>
            <a:r>
              <a:rPr sz="580" dirty="0">
                <a:solidFill>
                  <a:srgbClr val="585858"/>
                </a:solidFill>
                <a:latin typeface="Calibri"/>
                <a:cs typeface="Calibri"/>
              </a:rPr>
              <a:t>,</a:t>
            </a:r>
            <a:r>
              <a:rPr sz="580" spc="34" dirty="0">
                <a:solidFill>
                  <a:srgbClr val="585858"/>
                </a:solidFill>
                <a:latin typeface="Calibri"/>
                <a:cs typeface="Calibri"/>
              </a:rPr>
              <a:t>0</a:t>
            </a:r>
            <a:r>
              <a:rPr sz="580" spc="27" dirty="0">
                <a:solidFill>
                  <a:srgbClr val="585858"/>
                </a:solidFill>
                <a:latin typeface="Calibri"/>
                <a:cs typeface="Calibri"/>
              </a:rPr>
              <a:t>00</a:t>
            </a:r>
            <a:endParaRPr sz="580">
              <a:solidFill>
                <a:prstClr val="black"/>
              </a:solidFill>
              <a:latin typeface="Calibri"/>
              <a:cs typeface="Calibri"/>
            </a:endParaRPr>
          </a:p>
        </p:txBody>
      </p:sp>
      <p:sp>
        <p:nvSpPr>
          <p:cNvPr id="113" name="object 113"/>
          <p:cNvSpPr txBox="1"/>
          <p:nvPr/>
        </p:nvSpPr>
        <p:spPr>
          <a:xfrm>
            <a:off x="3790384" y="1390414"/>
            <a:ext cx="284884" cy="98436"/>
          </a:xfrm>
          <a:prstGeom prst="rect">
            <a:avLst/>
          </a:prstGeom>
        </p:spPr>
        <p:txBody>
          <a:bodyPr vert="horz" wrap="square" lIns="0" tIns="9092" rIns="0" bIns="0" rtlCol="0">
            <a:spAutoFit/>
          </a:bodyPr>
          <a:lstStyle/>
          <a:p>
            <a:pPr marL="8659" defTabSz="623438">
              <a:spcBef>
                <a:spcPts val="72"/>
              </a:spcBef>
            </a:pPr>
            <a:r>
              <a:rPr sz="580" spc="27" dirty="0">
                <a:solidFill>
                  <a:srgbClr val="585858"/>
                </a:solidFill>
                <a:latin typeface="Calibri"/>
                <a:cs typeface="Calibri"/>
              </a:rPr>
              <a:t>35</a:t>
            </a:r>
            <a:r>
              <a:rPr sz="580" spc="34" dirty="0">
                <a:solidFill>
                  <a:srgbClr val="585858"/>
                </a:solidFill>
                <a:latin typeface="Calibri"/>
                <a:cs typeface="Calibri"/>
              </a:rPr>
              <a:t>0</a:t>
            </a:r>
            <a:r>
              <a:rPr sz="580" dirty="0">
                <a:solidFill>
                  <a:srgbClr val="585858"/>
                </a:solidFill>
                <a:latin typeface="Calibri"/>
                <a:cs typeface="Calibri"/>
              </a:rPr>
              <a:t>,</a:t>
            </a:r>
            <a:r>
              <a:rPr sz="580" spc="34" dirty="0">
                <a:solidFill>
                  <a:srgbClr val="585858"/>
                </a:solidFill>
                <a:latin typeface="Calibri"/>
                <a:cs typeface="Calibri"/>
              </a:rPr>
              <a:t>0</a:t>
            </a:r>
            <a:r>
              <a:rPr sz="580" spc="27" dirty="0">
                <a:solidFill>
                  <a:srgbClr val="585858"/>
                </a:solidFill>
                <a:latin typeface="Calibri"/>
                <a:cs typeface="Calibri"/>
              </a:rPr>
              <a:t>00</a:t>
            </a:r>
            <a:endParaRPr sz="580">
              <a:solidFill>
                <a:prstClr val="black"/>
              </a:solidFill>
              <a:latin typeface="Calibri"/>
              <a:cs typeface="Calibri"/>
            </a:endParaRPr>
          </a:p>
        </p:txBody>
      </p:sp>
      <p:sp>
        <p:nvSpPr>
          <p:cNvPr id="114" name="object 114"/>
          <p:cNvSpPr txBox="1"/>
          <p:nvPr/>
        </p:nvSpPr>
        <p:spPr>
          <a:xfrm>
            <a:off x="3790384" y="1187389"/>
            <a:ext cx="284884" cy="98436"/>
          </a:xfrm>
          <a:prstGeom prst="rect">
            <a:avLst/>
          </a:prstGeom>
        </p:spPr>
        <p:txBody>
          <a:bodyPr vert="horz" wrap="square" lIns="0" tIns="9092" rIns="0" bIns="0" rtlCol="0">
            <a:spAutoFit/>
          </a:bodyPr>
          <a:lstStyle/>
          <a:p>
            <a:pPr marL="8659" defTabSz="623438">
              <a:spcBef>
                <a:spcPts val="72"/>
              </a:spcBef>
            </a:pPr>
            <a:r>
              <a:rPr sz="580" spc="27" dirty="0">
                <a:solidFill>
                  <a:srgbClr val="585858"/>
                </a:solidFill>
                <a:latin typeface="Calibri"/>
                <a:cs typeface="Calibri"/>
              </a:rPr>
              <a:t>40</a:t>
            </a:r>
            <a:r>
              <a:rPr sz="580" spc="34" dirty="0">
                <a:solidFill>
                  <a:srgbClr val="585858"/>
                </a:solidFill>
                <a:latin typeface="Calibri"/>
                <a:cs typeface="Calibri"/>
              </a:rPr>
              <a:t>0</a:t>
            </a:r>
            <a:r>
              <a:rPr sz="580" dirty="0">
                <a:solidFill>
                  <a:srgbClr val="585858"/>
                </a:solidFill>
                <a:latin typeface="Calibri"/>
                <a:cs typeface="Calibri"/>
              </a:rPr>
              <a:t>,</a:t>
            </a:r>
            <a:r>
              <a:rPr sz="580" spc="34" dirty="0">
                <a:solidFill>
                  <a:srgbClr val="585858"/>
                </a:solidFill>
                <a:latin typeface="Calibri"/>
                <a:cs typeface="Calibri"/>
              </a:rPr>
              <a:t>0</a:t>
            </a:r>
            <a:r>
              <a:rPr sz="580" spc="27" dirty="0">
                <a:solidFill>
                  <a:srgbClr val="585858"/>
                </a:solidFill>
                <a:latin typeface="Calibri"/>
                <a:cs typeface="Calibri"/>
              </a:rPr>
              <a:t>00</a:t>
            </a:r>
            <a:endParaRPr sz="580">
              <a:solidFill>
                <a:prstClr val="black"/>
              </a:solidFill>
              <a:latin typeface="Calibri"/>
              <a:cs typeface="Calibri"/>
            </a:endParaRPr>
          </a:p>
        </p:txBody>
      </p:sp>
      <p:sp>
        <p:nvSpPr>
          <p:cNvPr id="115" name="object 115"/>
          <p:cNvSpPr txBox="1"/>
          <p:nvPr/>
        </p:nvSpPr>
        <p:spPr>
          <a:xfrm>
            <a:off x="3790384" y="984364"/>
            <a:ext cx="284884" cy="98436"/>
          </a:xfrm>
          <a:prstGeom prst="rect">
            <a:avLst/>
          </a:prstGeom>
        </p:spPr>
        <p:txBody>
          <a:bodyPr vert="horz" wrap="square" lIns="0" tIns="9092" rIns="0" bIns="0" rtlCol="0">
            <a:spAutoFit/>
          </a:bodyPr>
          <a:lstStyle/>
          <a:p>
            <a:pPr marL="8659" defTabSz="623438">
              <a:spcBef>
                <a:spcPts val="72"/>
              </a:spcBef>
            </a:pPr>
            <a:r>
              <a:rPr sz="580" spc="27" dirty="0">
                <a:solidFill>
                  <a:srgbClr val="585858"/>
                </a:solidFill>
                <a:latin typeface="Calibri"/>
                <a:cs typeface="Calibri"/>
              </a:rPr>
              <a:t>45</a:t>
            </a:r>
            <a:r>
              <a:rPr sz="580" spc="34" dirty="0">
                <a:solidFill>
                  <a:srgbClr val="585858"/>
                </a:solidFill>
                <a:latin typeface="Calibri"/>
                <a:cs typeface="Calibri"/>
              </a:rPr>
              <a:t>0</a:t>
            </a:r>
            <a:r>
              <a:rPr sz="580" dirty="0">
                <a:solidFill>
                  <a:srgbClr val="585858"/>
                </a:solidFill>
                <a:latin typeface="Calibri"/>
                <a:cs typeface="Calibri"/>
              </a:rPr>
              <a:t>,</a:t>
            </a:r>
            <a:r>
              <a:rPr sz="580" spc="34" dirty="0">
                <a:solidFill>
                  <a:srgbClr val="585858"/>
                </a:solidFill>
                <a:latin typeface="Calibri"/>
                <a:cs typeface="Calibri"/>
              </a:rPr>
              <a:t>0</a:t>
            </a:r>
            <a:r>
              <a:rPr sz="580" spc="27" dirty="0">
                <a:solidFill>
                  <a:srgbClr val="585858"/>
                </a:solidFill>
                <a:latin typeface="Calibri"/>
                <a:cs typeface="Calibri"/>
              </a:rPr>
              <a:t>00</a:t>
            </a:r>
            <a:endParaRPr sz="580">
              <a:solidFill>
                <a:prstClr val="black"/>
              </a:solidFill>
              <a:latin typeface="Calibri"/>
              <a:cs typeface="Calibri"/>
            </a:endParaRPr>
          </a:p>
        </p:txBody>
      </p:sp>
      <p:sp>
        <p:nvSpPr>
          <p:cNvPr id="116" name="object 116"/>
          <p:cNvSpPr txBox="1"/>
          <p:nvPr/>
        </p:nvSpPr>
        <p:spPr>
          <a:xfrm>
            <a:off x="3790384" y="781340"/>
            <a:ext cx="284884" cy="98436"/>
          </a:xfrm>
          <a:prstGeom prst="rect">
            <a:avLst/>
          </a:prstGeom>
        </p:spPr>
        <p:txBody>
          <a:bodyPr vert="horz" wrap="square" lIns="0" tIns="9092" rIns="0" bIns="0" rtlCol="0">
            <a:spAutoFit/>
          </a:bodyPr>
          <a:lstStyle/>
          <a:p>
            <a:pPr marL="8659" defTabSz="623438">
              <a:spcBef>
                <a:spcPts val="72"/>
              </a:spcBef>
            </a:pPr>
            <a:r>
              <a:rPr sz="580" spc="27" dirty="0">
                <a:solidFill>
                  <a:srgbClr val="585858"/>
                </a:solidFill>
                <a:latin typeface="Calibri"/>
                <a:cs typeface="Calibri"/>
              </a:rPr>
              <a:t>50</a:t>
            </a:r>
            <a:r>
              <a:rPr sz="580" spc="34" dirty="0">
                <a:solidFill>
                  <a:srgbClr val="585858"/>
                </a:solidFill>
                <a:latin typeface="Calibri"/>
                <a:cs typeface="Calibri"/>
              </a:rPr>
              <a:t>0</a:t>
            </a:r>
            <a:r>
              <a:rPr sz="580" dirty="0">
                <a:solidFill>
                  <a:srgbClr val="585858"/>
                </a:solidFill>
                <a:latin typeface="Calibri"/>
                <a:cs typeface="Calibri"/>
              </a:rPr>
              <a:t>,</a:t>
            </a:r>
            <a:r>
              <a:rPr sz="580" spc="34" dirty="0">
                <a:solidFill>
                  <a:srgbClr val="585858"/>
                </a:solidFill>
                <a:latin typeface="Calibri"/>
                <a:cs typeface="Calibri"/>
              </a:rPr>
              <a:t>0</a:t>
            </a:r>
            <a:r>
              <a:rPr sz="580" spc="27" dirty="0">
                <a:solidFill>
                  <a:srgbClr val="585858"/>
                </a:solidFill>
                <a:latin typeface="Calibri"/>
                <a:cs typeface="Calibri"/>
              </a:rPr>
              <a:t>00</a:t>
            </a:r>
            <a:endParaRPr sz="580">
              <a:solidFill>
                <a:prstClr val="black"/>
              </a:solidFill>
              <a:latin typeface="Calibri"/>
              <a:cs typeface="Calibri"/>
            </a:endParaRPr>
          </a:p>
        </p:txBody>
      </p:sp>
      <p:graphicFrame>
        <p:nvGraphicFramePr>
          <p:cNvPr id="117" name="object 117"/>
          <p:cNvGraphicFramePr>
            <a:graphicFrameLocks noGrp="1"/>
          </p:cNvGraphicFramePr>
          <p:nvPr/>
        </p:nvGraphicFramePr>
        <p:xfrm>
          <a:off x="3990969" y="2926326"/>
          <a:ext cx="4339503" cy="191799"/>
        </p:xfrm>
        <a:graphic>
          <a:graphicData uri="http://schemas.openxmlformats.org/drawingml/2006/table">
            <a:tbl>
              <a:tblPr firstRow="1" bandRow="1">
                <a:tableStyleId>{2D5ABB26-0587-4C30-8999-92F81FD0307C}</a:tableStyleId>
              </a:tblPr>
              <a:tblGrid>
                <a:gridCol w="715674">
                  <a:extLst>
                    <a:ext uri="{9D8B030D-6E8A-4147-A177-3AD203B41FA5}">
                      <a16:colId xmlns:a16="http://schemas.microsoft.com/office/drawing/2014/main" val="20000"/>
                    </a:ext>
                  </a:extLst>
                </a:gridCol>
                <a:gridCol w="497898">
                  <a:extLst>
                    <a:ext uri="{9D8B030D-6E8A-4147-A177-3AD203B41FA5}">
                      <a16:colId xmlns:a16="http://schemas.microsoft.com/office/drawing/2014/main" val="20001"/>
                    </a:ext>
                  </a:extLst>
                </a:gridCol>
                <a:gridCol w="535564">
                  <a:extLst>
                    <a:ext uri="{9D8B030D-6E8A-4147-A177-3AD203B41FA5}">
                      <a16:colId xmlns:a16="http://schemas.microsoft.com/office/drawing/2014/main" val="20002"/>
                    </a:ext>
                  </a:extLst>
                </a:gridCol>
                <a:gridCol w="1119620">
                  <a:extLst>
                    <a:ext uri="{9D8B030D-6E8A-4147-A177-3AD203B41FA5}">
                      <a16:colId xmlns:a16="http://schemas.microsoft.com/office/drawing/2014/main" val="20003"/>
                    </a:ext>
                  </a:extLst>
                </a:gridCol>
                <a:gridCol w="444644">
                  <a:extLst>
                    <a:ext uri="{9D8B030D-6E8A-4147-A177-3AD203B41FA5}">
                      <a16:colId xmlns:a16="http://schemas.microsoft.com/office/drawing/2014/main" val="20004"/>
                    </a:ext>
                  </a:extLst>
                </a:gridCol>
                <a:gridCol w="493568">
                  <a:extLst>
                    <a:ext uri="{9D8B030D-6E8A-4147-A177-3AD203B41FA5}">
                      <a16:colId xmlns:a16="http://schemas.microsoft.com/office/drawing/2014/main" val="20005"/>
                    </a:ext>
                  </a:extLst>
                </a:gridCol>
                <a:gridCol w="532967">
                  <a:extLst>
                    <a:ext uri="{9D8B030D-6E8A-4147-A177-3AD203B41FA5}">
                      <a16:colId xmlns:a16="http://schemas.microsoft.com/office/drawing/2014/main" val="20006"/>
                    </a:ext>
                  </a:extLst>
                </a:gridCol>
              </a:tblGrid>
              <a:tr h="95853">
                <a:tc>
                  <a:txBody>
                    <a:bodyPr/>
                    <a:lstStyle/>
                    <a:p>
                      <a:pPr marL="327660">
                        <a:lnSpc>
                          <a:spcPts val="1005"/>
                        </a:lnSpc>
                      </a:pPr>
                      <a:r>
                        <a:rPr sz="600" spc="30" dirty="0">
                          <a:solidFill>
                            <a:srgbClr val="585858"/>
                          </a:solidFill>
                          <a:latin typeface="Calibri"/>
                          <a:cs typeface="Calibri"/>
                        </a:rPr>
                        <a:t>Corrections</a:t>
                      </a:r>
                      <a:endParaRPr sz="600">
                        <a:latin typeface="Calibri"/>
                        <a:cs typeface="Calibri"/>
                      </a:endParaRPr>
                    </a:p>
                  </a:txBody>
                  <a:tcPr marL="0" marR="0" marT="0" marB="0"/>
                </a:tc>
                <a:tc>
                  <a:txBody>
                    <a:bodyPr/>
                    <a:lstStyle/>
                    <a:p>
                      <a:pPr marL="149225">
                        <a:lnSpc>
                          <a:spcPts val="1005"/>
                        </a:lnSpc>
                      </a:pPr>
                      <a:r>
                        <a:rPr sz="600" spc="45" dirty="0">
                          <a:solidFill>
                            <a:srgbClr val="585858"/>
                          </a:solidFill>
                          <a:latin typeface="Calibri"/>
                          <a:cs typeface="Calibri"/>
                        </a:rPr>
                        <a:t>Labor</a:t>
                      </a:r>
                      <a:r>
                        <a:rPr sz="600" spc="10" dirty="0">
                          <a:solidFill>
                            <a:srgbClr val="585858"/>
                          </a:solidFill>
                          <a:latin typeface="Calibri"/>
                          <a:cs typeface="Calibri"/>
                        </a:rPr>
                        <a:t> </a:t>
                      </a:r>
                      <a:r>
                        <a:rPr sz="600" spc="-65" dirty="0">
                          <a:solidFill>
                            <a:srgbClr val="585858"/>
                          </a:solidFill>
                          <a:latin typeface="Calibri"/>
                          <a:cs typeface="Calibri"/>
                        </a:rPr>
                        <a:t>&amp;</a:t>
                      </a:r>
                      <a:endParaRPr sz="600">
                        <a:latin typeface="Calibri"/>
                        <a:cs typeface="Calibri"/>
                      </a:endParaRPr>
                    </a:p>
                  </a:txBody>
                  <a:tcPr marL="0" marR="0" marT="0" marB="0"/>
                </a:tc>
                <a:tc>
                  <a:txBody>
                    <a:bodyPr/>
                    <a:lstStyle/>
                    <a:p>
                      <a:pPr marL="170180">
                        <a:lnSpc>
                          <a:spcPts val="1005"/>
                        </a:lnSpc>
                      </a:pPr>
                      <a:r>
                        <a:rPr sz="600" spc="40" dirty="0">
                          <a:solidFill>
                            <a:srgbClr val="585858"/>
                          </a:solidFill>
                          <a:latin typeface="Calibri"/>
                          <a:cs typeface="Calibri"/>
                        </a:rPr>
                        <a:t>Revenue</a:t>
                      </a:r>
                      <a:endParaRPr sz="600">
                        <a:latin typeface="Calibri"/>
                        <a:cs typeface="Calibri"/>
                      </a:endParaRPr>
                    </a:p>
                  </a:txBody>
                  <a:tcPr marL="0" marR="0" marT="0" marB="0"/>
                </a:tc>
                <a:tc>
                  <a:txBody>
                    <a:bodyPr/>
                    <a:lstStyle/>
                    <a:p>
                      <a:pPr marL="195580">
                        <a:lnSpc>
                          <a:spcPts val="1005"/>
                        </a:lnSpc>
                        <a:tabLst>
                          <a:tab pos="848994" algn="l"/>
                        </a:tabLst>
                      </a:pPr>
                      <a:r>
                        <a:rPr sz="600" spc="45" dirty="0">
                          <a:solidFill>
                            <a:srgbClr val="585858"/>
                          </a:solidFill>
                          <a:latin typeface="Calibri"/>
                          <a:cs typeface="Calibri"/>
                        </a:rPr>
                        <a:t>Human	</a:t>
                      </a:r>
                      <a:r>
                        <a:rPr sz="600" spc="40" dirty="0">
                          <a:solidFill>
                            <a:srgbClr val="585858"/>
                          </a:solidFill>
                          <a:latin typeface="Calibri"/>
                          <a:cs typeface="Calibri"/>
                        </a:rPr>
                        <a:t>Probation</a:t>
                      </a:r>
                      <a:r>
                        <a:rPr sz="600" spc="-5" dirty="0">
                          <a:solidFill>
                            <a:srgbClr val="585858"/>
                          </a:solidFill>
                          <a:latin typeface="Calibri"/>
                          <a:cs typeface="Calibri"/>
                        </a:rPr>
                        <a:t> </a:t>
                      </a:r>
                      <a:r>
                        <a:rPr sz="600" spc="-65" dirty="0">
                          <a:solidFill>
                            <a:srgbClr val="585858"/>
                          </a:solidFill>
                          <a:latin typeface="Calibri"/>
                          <a:cs typeface="Calibri"/>
                        </a:rPr>
                        <a:t>&amp;</a:t>
                      </a:r>
                      <a:endParaRPr sz="600">
                        <a:latin typeface="Calibri"/>
                        <a:cs typeface="Calibri"/>
                      </a:endParaRPr>
                    </a:p>
                  </a:txBody>
                  <a:tcPr marL="0" marR="0" marT="0" marB="0"/>
                </a:tc>
                <a:tc>
                  <a:txBody>
                    <a:bodyPr/>
                    <a:lstStyle/>
                    <a:p>
                      <a:pPr marL="184785">
                        <a:lnSpc>
                          <a:spcPts val="1005"/>
                        </a:lnSpc>
                      </a:pPr>
                      <a:r>
                        <a:rPr sz="600" spc="40" dirty="0">
                          <a:solidFill>
                            <a:srgbClr val="585858"/>
                          </a:solidFill>
                          <a:latin typeface="Calibri"/>
                          <a:cs typeface="Calibri"/>
                        </a:rPr>
                        <a:t>DEP</a:t>
                      </a:r>
                      <a:endParaRPr sz="600">
                        <a:latin typeface="Calibri"/>
                        <a:cs typeface="Calibri"/>
                      </a:endParaRPr>
                    </a:p>
                  </a:txBody>
                  <a:tcPr marL="0" marR="0" marT="0" marB="0"/>
                </a:tc>
                <a:tc>
                  <a:txBody>
                    <a:bodyPr/>
                    <a:lstStyle/>
                    <a:p>
                      <a:pPr marL="263525">
                        <a:lnSpc>
                          <a:spcPts val="1005"/>
                        </a:lnSpc>
                      </a:pPr>
                      <a:r>
                        <a:rPr sz="600" spc="40" dirty="0">
                          <a:solidFill>
                            <a:srgbClr val="585858"/>
                          </a:solidFill>
                          <a:latin typeface="Calibri"/>
                          <a:cs typeface="Calibri"/>
                        </a:rPr>
                        <a:t>DCNR</a:t>
                      </a:r>
                      <a:endParaRPr sz="600">
                        <a:latin typeface="Calibri"/>
                        <a:cs typeface="Calibri"/>
                      </a:endParaRPr>
                    </a:p>
                  </a:txBody>
                  <a:tcPr marL="0" marR="0" marT="0" marB="0"/>
                </a:tc>
                <a:tc>
                  <a:txBody>
                    <a:bodyPr/>
                    <a:lstStyle/>
                    <a:p>
                      <a:pPr marL="170815">
                        <a:lnSpc>
                          <a:spcPts val="1005"/>
                        </a:lnSpc>
                      </a:pPr>
                      <a:r>
                        <a:rPr sz="600" spc="40" dirty="0">
                          <a:solidFill>
                            <a:srgbClr val="585858"/>
                          </a:solidFill>
                          <a:latin typeface="Calibri"/>
                          <a:cs typeface="Calibri"/>
                        </a:rPr>
                        <a:t>Agriculture</a:t>
                      </a:r>
                      <a:endParaRPr sz="600">
                        <a:latin typeface="Calibri"/>
                        <a:cs typeface="Calibri"/>
                      </a:endParaRPr>
                    </a:p>
                  </a:txBody>
                  <a:tcPr marL="0" marR="0" marT="0" marB="0"/>
                </a:tc>
                <a:extLst>
                  <a:ext uri="{0D108BD9-81ED-4DB2-BD59-A6C34878D82A}">
                    <a16:rowId xmlns:a16="http://schemas.microsoft.com/office/drawing/2014/main" val="10000"/>
                  </a:ext>
                </a:extLst>
              </a:tr>
              <a:tr h="95853">
                <a:tc>
                  <a:txBody>
                    <a:bodyPr/>
                    <a:lstStyle/>
                    <a:p>
                      <a:pPr>
                        <a:lnSpc>
                          <a:spcPct val="100000"/>
                        </a:lnSpc>
                      </a:pPr>
                      <a:endParaRPr sz="500">
                        <a:latin typeface="Times New Roman"/>
                        <a:cs typeface="Times New Roman"/>
                      </a:endParaRPr>
                    </a:p>
                  </a:txBody>
                  <a:tcPr marL="0" marR="0" marT="0" marB="0"/>
                </a:tc>
                <a:tc>
                  <a:txBody>
                    <a:bodyPr/>
                    <a:lstStyle/>
                    <a:p>
                      <a:pPr marL="132715">
                        <a:lnSpc>
                          <a:spcPts val="1005"/>
                        </a:lnSpc>
                      </a:pPr>
                      <a:r>
                        <a:rPr sz="600" spc="35" dirty="0">
                          <a:solidFill>
                            <a:srgbClr val="585858"/>
                          </a:solidFill>
                          <a:latin typeface="Calibri"/>
                          <a:cs typeface="Calibri"/>
                        </a:rPr>
                        <a:t>Industry</a:t>
                      </a:r>
                      <a:endParaRPr sz="600">
                        <a:latin typeface="Calibri"/>
                        <a:cs typeface="Calibri"/>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marL="171450">
                        <a:lnSpc>
                          <a:spcPts val="1005"/>
                        </a:lnSpc>
                        <a:tabLst>
                          <a:tab pos="991235" algn="l"/>
                        </a:tabLst>
                      </a:pPr>
                      <a:r>
                        <a:rPr sz="600" spc="35" dirty="0">
                          <a:solidFill>
                            <a:srgbClr val="585858"/>
                          </a:solidFill>
                          <a:latin typeface="Calibri"/>
                          <a:cs typeface="Calibri"/>
                        </a:rPr>
                        <a:t>Services	Parole</a:t>
                      </a:r>
                      <a:endParaRPr sz="600">
                        <a:latin typeface="Calibri"/>
                        <a:cs typeface="Calibri"/>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extLst>
                  <a:ext uri="{0D108BD9-81ED-4DB2-BD59-A6C34878D82A}">
                    <a16:rowId xmlns:a16="http://schemas.microsoft.com/office/drawing/2014/main" val="10001"/>
                  </a:ext>
                </a:extLst>
              </a:tr>
            </a:tbl>
          </a:graphicData>
        </a:graphic>
      </p:graphicFrame>
      <p:sp>
        <p:nvSpPr>
          <p:cNvPr id="118" name="object 118"/>
          <p:cNvSpPr/>
          <p:nvPr/>
        </p:nvSpPr>
        <p:spPr>
          <a:xfrm>
            <a:off x="6795974" y="3212947"/>
            <a:ext cx="41564" cy="42430"/>
          </a:xfrm>
          <a:custGeom>
            <a:avLst/>
            <a:gdLst/>
            <a:ahLst/>
            <a:cxnLst/>
            <a:rect l="l" t="t" r="r" b="b"/>
            <a:pathLst>
              <a:path w="60960" h="62229">
                <a:moveTo>
                  <a:pt x="0" y="0"/>
                </a:moveTo>
                <a:lnTo>
                  <a:pt x="60388" y="0"/>
                </a:lnTo>
                <a:lnTo>
                  <a:pt x="60388" y="61696"/>
                </a:lnTo>
                <a:lnTo>
                  <a:pt x="0" y="61696"/>
                </a:lnTo>
                <a:lnTo>
                  <a:pt x="0"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119" name="object 119"/>
          <p:cNvSpPr/>
          <p:nvPr/>
        </p:nvSpPr>
        <p:spPr>
          <a:xfrm>
            <a:off x="4882376" y="3212947"/>
            <a:ext cx="41564" cy="42430"/>
          </a:xfrm>
          <a:custGeom>
            <a:avLst/>
            <a:gdLst/>
            <a:ahLst/>
            <a:cxnLst/>
            <a:rect l="l" t="t" r="r" b="b"/>
            <a:pathLst>
              <a:path w="60960" h="62229">
                <a:moveTo>
                  <a:pt x="0" y="0"/>
                </a:moveTo>
                <a:lnTo>
                  <a:pt x="60388" y="0"/>
                </a:lnTo>
                <a:lnTo>
                  <a:pt x="60388" y="61696"/>
                </a:lnTo>
                <a:lnTo>
                  <a:pt x="0" y="61696"/>
                </a:lnTo>
                <a:lnTo>
                  <a:pt x="0" y="0"/>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120" name="object 120"/>
          <p:cNvSpPr/>
          <p:nvPr/>
        </p:nvSpPr>
        <p:spPr>
          <a:xfrm>
            <a:off x="5513823" y="3212947"/>
            <a:ext cx="42430" cy="42430"/>
          </a:xfrm>
          <a:custGeom>
            <a:avLst/>
            <a:gdLst/>
            <a:ahLst/>
            <a:cxnLst/>
            <a:rect l="l" t="t" r="r" b="b"/>
            <a:pathLst>
              <a:path w="62230" h="62229">
                <a:moveTo>
                  <a:pt x="0" y="0"/>
                </a:moveTo>
                <a:lnTo>
                  <a:pt x="61696" y="0"/>
                </a:lnTo>
                <a:lnTo>
                  <a:pt x="61696" y="61696"/>
                </a:lnTo>
                <a:lnTo>
                  <a:pt x="0" y="61696"/>
                </a:lnTo>
                <a:lnTo>
                  <a:pt x="0"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121" name="object 121"/>
          <p:cNvSpPr/>
          <p:nvPr/>
        </p:nvSpPr>
        <p:spPr>
          <a:xfrm>
            <a:off x="6145685" y="3212947"/>
            <a:ext cx="41564" cy="42430"/>
          </a:xfrm>
          <a:custGeom>
            <a:avLst/>
            <a:gdLst/>
            <a:ahLst/>
            <a:cxnLst/>
            <a:rect l="l" t="t" r="r" b="b"/>
            <a:pathLst>
              <a:path w="60960" h="62229">
                <a:moveTo>
                  <a:pt x="0" y="0"/>
                </a:moveTo>
                <a:lnTo>
                  <a:pt x="60388" y="0"/>
                </a:lnTo>
                <a:lnTo>
                  <a:pt x="60388" y="61696"/>
                </a:lnTo>
                <a:lnTo>
                  <a:pt x="0" y="61696"/>
                </a:lnTo>
                <a:lnTo>
                  <a:pt x="0"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122" name="object 122"/>
          <p:cNvSpPr/>
          <p:nvPr/>
        </p:nvSpPr>
        <p:spPr>
          <a:xfrm>
            <a:off x="4052281" y="5679179"/>
            <a:ext cx="4316557" cy="0"/>
          </a:xfrm>
          <a:custGeom>
            <a:avLst/>
            <a:gdLst/>
            <a:ahLst/>
            <a:cxnLst/>
            <a:rect l="l" t="t" r="r" b="b"/>
            <a:pathLst>
              <a:path w="6330950">
                <a:moveTo>
                  <a:pt x="0" y="0"/>
                </a:moveTo>
                <a:lnTo>
                  <a:pt x="6330696"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23" name="object 123"/>
          <p:cNvSpPr/>
          <p:nvPr/>
        </p:nvSpPr>
        <p:spPr>
          <a:xfrm>
            <a:off x="8253326" y="5341474"/>
            <a:ext cx="115599" cy="0"/>
          </a:xfrm>
          <a:custGeom>
            <a:avLst/>
            <a:gdLst/>
            <a:ahLst/>
            <a:cxnLst/>
            <a:rect l="l" t="t" r="r" b="b"/>
            <a:pathLst>
              <a:path w="169545">
                <a:moveTo>
                  <a:pt x="0" y="0"/>
                </a:moveTo>
                <a:lnTo>
                  <a:pt x="169164"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24" name="object 124"/>
          <p:cNvSpPr/>
          <p:nvPr/>
        </p:nvSpPr>
        <p:spPr>
          <a:xfrm>
            <a:off x="7714037" y="5341474"/>
            <a:ext cx="230765" cy="0"/>
          </a:xfrm>
          <a:custGeom>
            <a:avLst/>
            <a:gdLst/>
            <a:ahLst/>
            <a:cxnLst/>
            <a:rect l="l" t="t" r="r" b="b"/>
            <a:pathLst>
              <a:path w="338454">
                <a:moveTo>
                  <a:pt x="0" y="0"/>
                </a:moveTo>
                <a:lnTo>
                  <a:pt x="33832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25" name="object 125"/>
          <p:cNvSpPr/>
          <p:nvPr/>
        </p:nvSpPr>
        <p:spPr>
          <a:xfrm>
            <a:off x="7174749" y="5341474"/>
            <a:ext cx="230765" cy="0"/>
          </a:xfrm>
          <a:custGeom>
            <a:avLst/>
            <a:gdLst/>
            <a:ahLst/>
            <a:cxnLst/>
            <a:rect l="l" t="t" r="r" b="b"/>
            <a:pathLst>
              <a:path w="338454">
                <a:moveTo>
                  <a:pt x="0" y="0"/>
                </a:moveTo>
                <a:lnTo>
                  <a:pt x="338328"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26" name="object 126"/>
          <p:cNvSpPr/>
          <p:nvPr/>
        </p:nvSpPr>
        <p:spPr>
          <a:xfrm>
            <a:off x="6634421" y="5341474"/>
            <a:ext cx="232064" cy="0"/>
          </a:xfrm>
          <a:custGeom>
            <a:avLst/>
            <a:gdLst/>
            <a:ahLst/>
            <a:cxnLst/>
            <a:rect l="l" t="t" r="r" b="b"/>
            <a:pathLst>
              <a:path w="340360">
                <a:moveTo>
                  <a:pt x="0" y="0"/>
                </a:moveTo>
                <a:lnTo>
                  <a:pt x="339851"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27" name="object 127"/>
          <p:cNvSpPr/>
          <p:nvPr/>
        </p:nvSpPr>
        <p:spPr>
          <a:xfrm>
            <a:off x="6095133" y="5341474"/>
            <a:ext cx="232064" cy="0"/>
          </a:xfrm>
          <a:custGeom>
            <a:avLst/>
            <a:gdLst/>
            <a:ahLst/>
            <a:cxnLst/>
            <a:rect l="l" t="t" r="r" b="b"/>
            <a:pathLst>
              <a:path w="340360">
                <a:moveTo>
                  <a:pt x="0" y="0"/>
                </a:moveTo>
                <a:lnTo>
                  <a:pt x="33985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28" name="object 128"/>
          <p:cNvSpPr/>
          <p:nvPr/>
        </p:nvSpPr>
        <p:spPr>
          <a:xfrm>
            <a:off x="5555845" y="5341474"/>
            <a:ext cx="230765" cy="0"/>
          </a:xfrm>
          <a:custGeom>
            <a:avLst/>
            <a:gdLst/>
            <a:ahLst/>
            <a:cxnLst/>
            <a:rect l="l" t="t" r="r" b="b"/>
            <a:pathLst>
              <a:path w="338454">
                <a:moveTo>
                  <a:pt x="0" y="0"/>
                </a:moveTo>
                <a:lnTo>
                  <a:pt x="33832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29" name="object 129"/>
          <p:cNvSpPr/>
          <p:nvPr/>
        </p:nvSpPr>
        <p:spPr>
          <a:xfrm>
            <a:off x="5016557" y="5341474"/>
            <a:ext cx="230765" cy="0"/>
          </a:xfrm>
          <a:custGeom>
            <a:avLst/>
            <a:gdLst/>
            <a:ahLst/>
            <a:cxnLst/>
            <a:rect l="l" t="t" r="r" b="b"/>
            <a:pathLst>
              <a:path w="338455">
                <a:moveTo>
                  <a:pt x="0" y="0"/>
                </a:moveTo>
                <a:lnTo>
                  <a:pt x="33832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30" name="object 130"/>
          <p:cNvSpPr/>
          <p:nvPr/>
        </p:nvSpPr>
        <p:spPr>
          <a:xfrm>
            <a:off x="4476230" y="5341474"/>
            <a:ext cx="232064" cy="0"/>
          </a:xfrm>
          <a:custGeom>
            <a:avLst/>
            <a:gdLst/>
            <a:ahLst/>
            <a:cxnLst/>
            <a:rect l="l" t="t" r="r" b="b"/>
            <a:pathLst>
              <a:path w="340360">
                <a:moveTo>
                  <a:pt x="0" y="0"/>
                </a:moveTo>
                <a:lnTo>
                  <a:pt x="339851"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31" name="object 131"/>
          <p:cNvSpPr/>
          <p:nvPr/>
        </p:nvSpPr>
        <p:spPr>
          <a:xfrm>
            <a:off x="4052282" y="5341474"/>
            <a:ext cx="116465" cy="0"/>
          </a:xfrm>
          <a:custGeom>
            <a:avLst/>
            <a:gdLst/>
            <a:ahLst/>
            <a:cxnLst/>
            <a:rect l="l" t="t" r="r" b="b"/>
            <a:pathLst>
              <a:path w="170815">
                <a:moveTo>
                  <a:pt x="0" y="0"/>
                </a:moveTo>
                <a:lnTo>
                  <a:pt x="17068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32" name="object 132"/>
          <p:cNvSpPr/>
          <p:nvPr/>
        </p:nvSpPr>
        <p:spPr>
          <a:xfrm>
            <a:off x="8253326" y="5003770"/>
            <a:ext cx="115599" cy="0"/>
          </a:xfrm>
          <a:custGeom>
            <a:avLst/>
            <a:gdLst/>
            <a:ahLst/>
            <a:cxnLst/>
            <a:rect l="l" t="t" r="r" b="b"/>
            <a:pathLst>
              <a:path w="169545">
                <a:moveTo>
                  <a:pt x="0" y="0"/>
                </a:moveTo>
                <a:lnTo>
                  <a:pt x="169164"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33" name="object 133"/>
          <p:cNvSpPr/>
          <p:nvPr/>
        </p:nvSpPr>
        <p:spPr>
          <a:xfrm>
            <a:off x="7714037" y="5003770"/>
            <a:ext cx="230765" cy="0"/>
          </a:xfrm>
          <a:custGeom>
            <a:avLst/>
            <a:gdLst/>
            <a:ahLst/>
            <a:cxnLst/>
            <a:rect l="l" t="t" r="r" b="b"/>
            <a:pathLst>
              <a:path w="338454">
                <a:moveTo>
                  <a:pt x="0" y="0"/>
                </a:moveTo>
                <a:lnTo>
                  <a:pt x="33832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34" name="object 134"/>
          <p:cNvSpPr/>
          <p:nvPr/>
        </p:nvSpPr>
        <p:spPr>
          <a:xfrm>
            <a:off x="7174749" y="5003770"/>
            <a:ext cx="230765" cy="0"/>
          </a:xfrm>
          <a:custGeom>
            <a:avLst/>
            <a:gdLst/>
            <a:ahLst/>
            <a:cxnLst/>
            <a:rect l="l" t="t" r="r" b="b"/>
            <a:pathLst>
              <a:path w="338454">
                <a:moveTo>
                  <a:pt x="0" y="0"/>
                </a:moveTo>
                <a:lnTo>
                  <a:pt x="338328"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35" name="object 135"/>
          <p:cNvSpPr/>
          <p:nvPr/>
        </p:nvSpPr>
        <p:spPr>
          <a:xfrm>
            <a:off x="6634421" y="5003770"/>
            <a:ext cx="232064" cy="0"/>
          </a:xfrm>
          <a:custGeom>
            <a:avLst/>
            <a:gdLst/>
            <a:ahLst/>
            <a:cxnLst/>
            <a:rect l="l" t="t" r="r" b="b"/>
            <a:pathLst>
              <a:path w="340360">
                <a:moveTo>
                  <a:pt x="0" y="0"/>
                </a:moveTo>
                <a:lnTo>
                  <a:pt x="339851"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36" name="object 136"/>
          <p:cNvSpPr/>
          <p:nvPr/>
        </p:nvSpPr>
        <p:spPr>
          <a:xfrm>
            <a:off x="6095133" y="5003770"/>
            <a:ext cx="232064" cy="0"/>
          </a:xfrm>
          <a:custGeom>
            <a:avLst/>
            <a:gdLst/>
            <a:ahLst/>
            <a:cxnLst/>
            <a:rect l="l" t="t" r="r" b="b"/>
            <a:pathLst>
              <a:path w="340360">
                <a:moveTo>
                  <a:pt x="0" y="0"/>
                </a:moveTo>
                <a:lnTo>
                  <a:pt x="33985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37" name="object 137"/>
          <p:cNvSpPr/>
          <p:nvPr/>
        </p:nvSpPr>
        <p:spPr>
          <a:xfrm>
            <a:off x="5555845" y="5003770"/>
            <a:ext cx="230765" cy="0"/>
          </a:xfrm>
          <a:custGeom>
            <a:avLst/>
            <a:gdLst/>
            <a:ahLst/>
            <a:cxnLst/>
            <a:rect l="l" t="t" r="r" b="b"/>
            <a:pathLst>
              <a:path w="338454">
                <a:moveTo>
                  <a:pt x="0" y="0"/>
                </a:moveTo>
                <a:lnTo>
                  <a:pt x="33832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38" name="object 138"/>
          <p:cNvSpPr/>
          <p:nvPr/>
        </p:nvSpPr>
        <p:spPr>
          <a:xfrm>
            <a:off x="5016557" y="5003770"/>
            <a:ext cx="230765" cy="0"/>
          </a:xfrm>
          <a:custGeom>
            <a:avLst/>
            <a:gdLst/>
            <a:ahLst/>
            <a:cxnLst/>
            <a:rect l="l" t="t" r="r" b="b"/>
            <a:pathLst>
              <a:path w="338455">
                <a:moveTo>
                  <a:pt x="0" y="0"/>
                </a:moveTo>
                <a:lnTo>
                  <a:pt x="33832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39" name="object 139"/>
          <p:cNvSpPr/>
          <p:nvPr/>
        </p:nvSpPr>
        <p:spPr>
          <a:xfrm>
            <a:off x="4476230" y="5003770"/>
            <a:ext cx="232064" cy="0"/>
          </a:xfrm>
          <a:custGeom>
            <a:avLst/>
            <a:gdLst/>
            <a:ahLst/>
            <a:cxnLst/>
            <a:rect l="l" t="t" r="r" b="b"/>
            <a:pathLst>
              <a:path w="340360">
                <a:moveTo>
                  <a:pt x="0" y="0"/>
                </a:moveTo>
                <a:lnTo>
                  <a:pt x="339851"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40" name="object 140"/>
          <p:cNvSpPr/>
          <p:nvPr/>
        </p:nvSpPr>
        <p:spPr>
          <a:xfrm>
            <a:off x="4052282" y="5003770"/>
            <a:ext cx="116465" cy="0"/>
          </a:xfrm>
          <a:custGeom>
            <a:avLst/>
            <a:gdLst/>
            <a:ahLst/>
            <a:cxnLst/>
            <a:rect l="l" t="t" r="r" b="b"/>
            <a:pathLst>
              <a:path w="170815">
                <a:moveTo>
                  <a:pt x="0" y="0"/>
                </a:moveTo>
                <a:lnTo>
                  <a:pt x="17068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41" name="object 141"/>
          <p:cNvSpPr/>
          <p:nvPr/>
        </p:nvSpPr>
        <p:spPr>
          <a:xfrm>
            <a:off x="8253326" y="4665026"/>
            <a:ext cx="115599" cy="0"/>
          </a:xfrm>
          <a:custGeom>
            <a:avLst/>
            <a:gdLst/>
            <a:ahLst/>
            <a:cxnLst/>
            <a:rect l="l" t="t" r="r" b="b"/>
            <a:pathLst>
              <a:path w="169545">
                <a:moveTo>
                  <a:pt x="0" y="0"/>
                </a:moveTo>
                <a:lnTo>
                  <a:pt x="169164"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42" name="object 142"/>
          <p:cNvSpPr/>
          <p:nvPr/>
        </p:nvSpPr>
        <p:spPr>
          <a:xfrm>
            <a:off x="7714037" y="4665026"/>
            <a:ext cx="230765" cy="0"/>
          </a:xfrm>
          <a:custGeom>
            <a:avLst/>
            <a:gdLst/>
            <a:ahLst/>
            <a:cxnLst/>
            <a:rect l="l" t="t" r="r" b="b"/>
            <a:pathLst>
              <a:path w="338454">
                <a:moveTo>
                  <a:pt x="0" y="0"/>
                </a:moveTo>
                <a:lnTo>
                  <a:pt x="33832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43" name="object 143"/>
          <p:cNvSpPr/>
          <p:nvPr/>
        </p:nvSpPr>
        <p:spPr>
          <a:xfrm>
            <a:off x="7174749" y="4665026"/>
            <a:ext cx="230765" cy="0"/>
          </a:xfrm>
          <a:custGeom>
            <a:avLst/>
            <a:gdLst/>
            <a:ahLst/>
            <a:cxnLst/>
            <a:rect l="l" t="t" r="r" b="b"/>
            <a:pathLst>
              <a:path w="338454">
                <a:moveTo>
                  <a:pt x="0" y="0"/>
                </a:moveTo>
                <a:lnTo>
                  <a:pt x="338328"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44" name="object 144"/>
          <p:cNvSpPr/>
          <p:nvPr/>
        </p:nvSpPr>
        <p:spPr>
          <a:xfrm>
            <a:off x="6634421" y="4665026"/>
            <a:ext cx="232064" cy="0"/>
          </a:xfrm>
          <a:custGeom>
            <a:avLst/>
            <a:gdLst/>
            <a:ahLst/>
            <a:cxnLst/>
            <a:rect l="l" t="t" r="r" b="b"/>
            <a:pathLst>
              <a:path w="340360">
                <a:moveTo>
                  <a:pt x="0" y="0"/>
                </a:moveTo>
                <a:lnTo>
                  <a:pt x="339851"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45" name="object 145"/>
          <p:cNvSpPr/>
          <p:nvPr/>
        </p:nvSpPr>
        <p:spPr>
          <a:xfrm>
            <a:off x="6095133" y="4665026"/>
            <a:ext cx="232064" cy="0"/>
          </a:xfrm>
          <a:custGeom>
            <a:avLst/>
            <a:gdLst/>
            <a:ahLst/>
            <a:cxnLst/>
            <a:rect l="l" t="t" r="r" b="b"/>
            <a:pathLst>
              <a:path w="340360">
                <a:moveTo>
                  <a:pt x="0" y="0"/>
                </a:moveTo>
                <a:lnTo>
                  <a:pt x="33985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46" name="object 146"/>
          <p:cNvSpPr/>
          <p:nvPr/>
        </p:nvSpPr>
        <p:spPr>
          <a:xfrm>
            <a:off x="5555845" y="4665026"/>
            <a:ext cx="230765" cy="0"/>
          </a:xfrm>
          <a:custGeom>
            <a:avLst/>
            <a:gdLst/>
            <a:ahLst/>
            <a:cxnLst/>
            <a:rect l="l" t="t" r="r" b="b"/>
            <a:pathLst>
              <a:path w="338454">
                <a:moveTo>
                  <a:pt x="0" y="0"/>
                </a:moveTo>
                <a:lnTo>
                  <a:pt x="33832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47" name="object 147"/>
          <p:cNvSpPr/>
          <p:nvPr/>
        </p:nvSpPr>
        <p:spPr>
          <a:xfrm>
            <a:off x="5016557" y="4665026"/>
            <a:ext cx="230765" cy="0"/>
          </a:xfrm>
          <a:custGeom>
            <a:avLst/>
            <a:gdLst/>
            <a:ahLst/>
            <a:cxnLst/>
            <a:rect l="l" t="t" r="r" b="b"/>
            <a:pathLst>
              <a:path w="338455">
                <a:moveTo>
                  <a:pt x="0" y="0"/>
                </a:moveTo>
                <a:lnTo>
                  <a:pt x="33832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48" name="object 148"/>
          <p:cNvSpPr/>
          <p:nvPr/>
        </p:nvSpPr>
        <p:spPr>
          <a:xfrm>
            <a:off x="4476230" y="4665026"/>
            <a:ext cx="232064" cy="0"/>
          </a:xfrm>
          <a:custGeom>
            <a:avLst/>
            <a:gdLst/>
            <a:ahLst/>
            <a:cxnLst/>
            <a:rect l="l" t="t" r="r" b="b"/>
            <a:pathLst>
              <a:path w="340360">
                <a:moveTo>
                  <a:pt x="0" y="0"/>
                </a:moveTo>
                <a:lnTo>
                  <a:pt x="339851"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49" name="object 149"/>
          <p:cNvSpPr/>
          <p:nvPr/>
        </p:nvSpPr>
        <p:spPr>
          <a:xfrm>
            <a:off x="4052282" y="4665026"/>
            <a:ext cx="116465" cy="0"/>
          </a:xfrm>
          <a:custGeom>
            <a:avLst/>
            <a:gdLst/>
            <a:ahLst/>
            <a:cxnLst/>
            <a:rect l="l" t="t" r="r" b="b"/>
            <a:pathLst>
              <a:path w="170815">
                <a:moveTo>
                  <a:pt x="0" y="0"/>
                </a:moveTo>
                <a:lnTo>
                  <a:pt x="17068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50" name="object 150"/>
          <p:cNvSpPr/>
          <p:nvPr/>
        </p:nvSpPr>
        <p:spPr>
          <a:xfrm>
            <a:off x="8253326" y="4327321"/>
            <a:ext cx="115599" cy="0"/>
          </a:xfrm>
          <a:custGeom>
            <a:avLst/>
            <a:gdLst/>
            <a:ahLst/>
            <a:cxnLst/>
            <a:rect l="l" t="t" r="r" b="b"/>
            <a:pathLst>
              <a:path w="169545">
                <a:moveTo>
                  <a:pt x="0" y="0"/>
                </a:moveTo>
                <a:lnTo>
                  <a:pt x="169164"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51" name="object 151"/>
          <p:cNvSpPr/>
          <p:nvPr/>
        </p:nvSpPr>
        <p:spPr>
          <a:xfrm>
            <a:off x="7174749" y="4327321"/>
            <a:ext cx="770226" cy="0"/>
          </a:xfrm>
          <a:custGeom>
            <a:avLst/>
            <a:gdLst/>
            <a:ahLst/>
            <a:cxnLst/>
            <a:rect l="l" t="t" r="r" b="b"/>
            <a:pathLst>
              <a:path w="1129665">
                <a:moveTo>
                  <a:pt x="0" y="0"/>
                </a:moveTo>
                <a:lnTo>
                  <a:pt x="1129284"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52" name="object 152"/>
          <p:cNvSpPr/>
          <p:nvPr/>
        </p:nvSpPr>
        <p:spPr>
          <a:xfrm>
            <a:off x="6634421" y="4327321"/>
            <a:ext cx="232064" cy="0"/>
          </a:xfrm>
          <a:custGeom>
            <a:avLst/>
            <a:gdLst/>
            <a:ahLst/>
            <a:cxnLst/>
            <a:rect l="l" t="t" r="r" b="b"/>
            <a:pathLst>
              <a:path w="340360">
                <a:moveTo>
                  <a:pt x="0" y="0"/>
                </a:moveTo>
                <a:lnTo>
                  <a:pt x="339851"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53" name="object 153"/>
          <p:cNvSpPr/>
          <p:nvPr/>
        </p:nvSpPr>
        <p:spPr>
          <a:xfrm>
            <a:off x="5555846" y="4327321"/>
            <a:ext cx="771092" cy="0"/>
          </a:xfrm>
          <a:custGeom>
            <a:avLst/>
            <a:gdLst/>
            <a:ahLst/>
            <a:cxnLst/>
            <a:rect l="l" t="t" r="r" b="b"/>
            <a:pathLst>
              <a:path w="1130935">
                <a:moveTo>
                  <a:pt x="0" y="0"/>
                </a:moveTo>
                <a:lnTo>
                  <a:pt x="1130808"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54" name="object 154"/>
          <p:cNvSpPr/>
          <p:nvPr/>
        </p:nvSpPr>
        <p:spPr>
          <a:xfrm>
            <a:off x="5016557" y="4327321"/>
            <a:ext cx="230765" cy="0"/>
          </a:xfrm>
          <a:custGeom>
            <a:avLst/>
            <a:gdLst/>
            <a:ahLst/>
            <a:cxnLst/>
            <a:rect l="l" t="t" r="r" b="b"/>
            <a:pathLst>
              <a:path w="338455">
                <a:moveTo>
                  <a:pt x="0" y="0"/>
                </a:moveTo>
                <a:lnTo>
                  <a:pt x="33832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55" name="object 155"/>
          <p:cNvSpPr/>
          <p:nvPr/>
        </p:nvSpPr>
        <p:spPr>
          <a:xfrm>
            <a:off x="4052282" y="4327321"/>
            <a:ext cx="655926" cy="0"/>
          </a:xfrm>
          <a:custGeom>
            <a:avLst/>
            <a:gdLst/>
            <a:ahLst/>
            <a:cxnLst/>
            <a:rect l="l" t="t" r="r" b="b"/>
            <a:pathLst>
              <a:path w="962025">
                <a:moveTo>
                  <a:pt x="0" y="0"/>
                </a:moveTo>
                <a:lnTo>
                  <a:pt x="961643"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56" name="object 156"/>
          <p:cNvSpPr/>
          <p:nvPr/>
        </p:nvSpPr>
        <p:spPr>
          <a:xfrm>
            <a:off x="5016557" y="3989617"/>
            <a:ext cx="3352367" cy="0"/>
          </a:xfrm>
          <a:custGeom>
            <a:avLst/>
            <a:gdLst/>
            <a:ahLst/>
            <a:cxnLst/>
            <a:rect l="l" t="t" r="r" b="b"/>
            <a:pathLst>
              <a:path w="4916805">
                <a:moveTo>
                  <a:pt x="0" y="0"/>
                </a:moveTo>
                <a:lnTo>
                  <a:pt x="4916424"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57" name="object 157"/>
          <p:cNvSpPr/>
          <p:nvPr/>
        </p:nvSpPr>
        <p:spPr>
          <a:xfrm>
            <a:off x="4052282" y="3989617"/>
            <a:ext cx="655926" cy="0"/>
          </a:xfrm>
          <a:custGeom>
            <a:avLst/>
            <a:gdLst/>
            <a:ahLst/>
            <a:cxnLst/>
            <a:rect l="l" t="t" r="r" b="b"/>
            <a:pathLst>
              <a:path w="962025">
                <a:moveTo>
                  <a:pt x="0" y="0"/>
                </a:moveTo>
                <a:lnTo>
                  <a:pt x="961643"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58" name="object 158"/>
          <p:cNvSpPr/>
          <p:nvPr/>
        </p:nvSpPr>
        <p:spPr>
          <a:xfrm>
            <a:off x="4052281" y="3651912"/>
            <a:ext cx="4316557" cy="0"/>
          </a:xfrm>
          <a:custGeom>
            <a:avLst/>
            <a:gdLst/>
            <a:ahLst/>
            <a:cxnLst/>
            <a:rect l="l" t="t" r="r" b="b"/>
            <a:pathLst>
              <a:path w="6330950">
                <a:moveTo>
                  <a:pt x="0" y="0"/>
                </a:moveTo>
                <a:lnTo>
                  <a:pt x="6330696"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59" name="object 159"/>
          <p:cNvSpPr/>
          <p:nvPr/>
        </p:nvSpPr>
        <p:spPr>
          <a:xfrm>
            <a:off x="4168659" y="4354336"/>
            <a:ext cx="154132" cy="1324841"/>
          </a:xfrm>
          <a:custGeom>
            <a:avLst/>
            <a:gdLst/>
            <a:ahLst/>
            <a:cxnLst/>
            <a:rect l="l" t="t" r="r" b="b"/>
            <a:pathLst>
              <a:path w="226059" h="1943100">
                <a:moveTo>
                  <a:pt x="225552" y="0"/>
                </a:moveTo>
                <a:lnTo>
                  <a:pt x="0" y="0"/>
                </a:lnTo>
                <a:lnTo>
                  <a:pt x="0" y="1943100"/>
                </a:lnTo>
                <a:lnTo>
                  <a:pt x="225552" y="1943100"/>
                </a:lnTo>
                <a:lnTo>
                  <a:pt x="225552"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160" name="object 160"/>
          <p:cNvSpPr/>
          <p:nvPr/>
        </p:nvSpPr>
        <p:spPr>
          <a:xfrm>
            <a:off x="4707947" y="3759976"/>
            <a:ext cx="154132" cy="1919288"/>
          </a:xfrm>
          <a:custGeom>
            <a:avLst/>
            <a:gdLst/>
            <a:ahLst/>
            <a:cxnLst/>
            <a:rect l="l" t="t" r="r" b="b"/>
            <a:pathLst>
              <a:path w="226060" h="2814954">
                <a:moveTo>
                  <a:pt x="225551" y="0"/>
                </a:moveTo>
                <a:lnTo>
                  <a:pt x="0" y="0"/>
                </a:lnTo>
                <a:lnTo>
                  <a:pt x="0" y="2814828"/>
                </a:lnTo>
                <a:lnTo>
                  <a:pt x="225551" y="2814828"/>
                </a:lnTo>
                <a:lnTo>
                  <a:pt x="225551"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161" name="object 161"/>
          <p:cNvSpPr/>
          <p:nvPr/>
        </p:nvSpPr>
        <p:spPr>
          <a:xfrm>
            <a:off x="5247235" y="4146518"/>
            <a:ext cx="154132" cy="1532659"/>
          </a:xfrm>
          <a:custGeom>
            <a:avLst/>
            <a:gdLst/>
            <a:ahLst/>
            <a:cxnLst/>
            <a:rect l="l" t="t" r="r" b="b"/>
            <a:pathLst>
              <a:path w="226060" h="2247900">
                <a:moveTo>
                  <a:pt x="225551" y="0"/>
                </a:moveTo>
                <a:lnTo>
                  <a:pt x="0" y="0"/>
                </a:lnTo>
                <a:lnTo>
                  <a:pt x="0" y="2247900"/>
                </a:lnTo>
                <a:lnTo>
                  <a:pt x="225551" y="2247900"/>
                </a:lnTo>
                <a:lnTo>
                  <a:pt x="225551"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162" name="object 162"/>
          <p:cNvSpPr/>
          <p:nvPr/>
        </p:nvSpPr>
        <p:spPr>
          <a:xfrm>
            <a:off x="5786524" y="4331476"/>
            <a:ext cx="154997" cy="1347788"/>
          </a:xfrm>
          <a:custGeom>
            <a:avLst/>
            <a:gdLst/>
            <a:ahLst/>
            <a:cxnLst/>
            <a:rect l="l" t="t" r="r" b="b"/>
            <a:pathLst>
              <a:path w="227329" h="1976754">
                <a:moveTo>
                  <a:pt x="227075" y="0"/>
                </a:moveTo>
                <a:lnTo>
                  <a:pt x="0" y="0"/>
                </a:lnTo>
                <a:lnTo>
                  <a:pt x="0" y="1976627"/>
                </a:lnTo>
                <a:lnTo>
                  <a:pt x="227075" y="1976627"/>
                </a:lnTo>
                <a:lnTo>
                  <a:pt x="227075"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163" name="object 163"/>
          <p:cNvSpPr/>
          <p:nvPr/>
        </p:nvSpPr>
        <p:spPr>
          <a:xfrm>
            <a:off x="6326851" y="4083134"/>
            <a:ext cx="154132" cy="1596303"/>
          </a:xfrm>
          <a:custGeom>
            <a:avLst/>
            <a:gdLst/>
            <a:ahLst/>
            <a:cxnLst/>
            <a:rect l="l" t="t" r="r" b="b"/>
            <a:pathLst>
              <a:path w="226060" h="2341245">
                <a:moveTo>
                  <a:pt x="225551" y="0"/>
                </a:moveTo>
                <a:lnTo>
                  <a:pt x="0" y="0"/>
                </a:lnTo>
                <a:lnTo>
                  <a:pt x="0" y="2340864"/>
                </a:lnTo>
                <a:lnTo>
                  <a:pt x="225551" y="2340864"/>
                </a:lnTo>
                <a:lnTo>
                  <a:pt x="225551"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164" name="object 164"/>
          <p:cNvSpPr/>
          <p:nvPr/>
        </p:nvSpPr>
        <p:spPr>
          <a:xfrm>
            <a:off x="6866139" y="4121580"/>
            <a:ext cx="154132" cy="1557770"/>
          </a:xfrm>
          <a:custGeom>
            <a:avLst/>
            <a:gdLst/>
            <a:ahLst/>
            <a:cxnLst/>
            <a:rect l="l" t="t" r="r" b="b"/>
            <a:pathLst>
              <a:path w="226060" h="2284729">
                <a:moveTo>
                  <a:pt x="225551" y="0"/>
                </a:moveTo>
                <a:lnTo>
                  <a:pt x="0" y="0"/>
                </a:lnTo>
                <a:lnTo>
                  <a:pt x="0" y="2284476"/>
                </a:lnTo>
                <a:lnTo>
                  <a:pt x="225551" y="2284476"/>
                </a:lnTo>
                <a:lnTo>
                  <a:pt x="225551"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165" name="object 165"/>
          <p:cNvSpPr/>
          <p:nvPr/>
        </p:nvSpPr>
        <p:spPr>
          <a:xfrm>
            <a:off x="7405428" y="4536177"/>
            <a:ext cx="154132" cy="1143000"/>
          </a:xfrm>
          <a:custGeom>
            <a:avLst/>
            <a:gdLst/>
            <a:ahLst/>
            <a:cxnLst/>
            <a:rect l="l" t="t" r="r" b="b"/>
            <a:pathLst>
              <a:path w="226060" h="1676400">
                <a:moveTo>
                  <a:pt x="225551" y="0"/>
                </a:moveTo>
                <a:lnTo>
                  <a:pt x="0" y="0"/>
                </a:lnTo>
                <a:lnTo>
                  <a:pt x="0" y="1676399"/>
                </a:lnTo>
                <a:lnTo>
                  <a:pt x="225551" y="1676399"/>
                </a:lnTo>
                <a:lnTo>
                  <a:pt x="225551"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166" name="object 166"/>
          <p:cNvSpPr/>
          <p:nvPr/>
        </p:nvSpPr>
        <p:spPr>
          <a:xfrm>
            <a:off x="7944716" y="4066508"/>
            <a:ext cx="154997" cy="1612756"/>
          </a:xfrm>
          <a:custGeom>
            <a:avLst/>
            <a:gdLst/>
            <a:ahLst/>
            <a:cxnLst/>
            <a:rect l="l" t="t" r="r" b="b"/>
            <a:pathLst>
              <a:path w="227329" h="2365375">
                <a:moveTo>
                  <a:pt x="227075" y="0"/>
                </a:moveTo>
                <a:lnTo>
                  <a:pt x="0" y="0"/>
                </a:lnTo>
                <a:lnTo>
                  <a:pt x="0" y="2365248"/>
                </a:lnTo>
                <a:lnTo>
                  <a:pt x="227075" y="2365248"/>
                </a:lnTo>
                <a:lnTo>
                  <a:pt x="227075"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167" name="object 167"/>
          <p:cNvSpPr/>
          <p:nvPr/>
        </p:nvSpPr>
        <p:spPr>
          <a:xfrm>
            <a:off x="4322445" y="4395900"/>
            <a:ext cx="154132" cy="1283277"/>
          </a:xfrm>
          <a:custGeom>
            <a:avLst/>
            <a:gdLst/>
            <a:ahLst/>
            <a:cxnLst/>
            <a:rect l="l" t="t" r="r" b="b"/>
            <a:pathLst>
              <a:path w="226059" h="1882140">
                <a:moveTo>
                  <a:pt x="225552" y="0"/>
                </a:moveTo>
                <a:lnTo>
                  <a:pt x="0" y="0"/>
                </a:lnTo>
                <a:lnTo>
                  <a:pt x="0" y="1882139"/>
                </a:lnTo>
                <a:lnTo>
                  <a:pt x="225552" y="1882139"/>
                </a:lnTo>
                <a:lnTo>
                  <a:pt x="225552"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168" name="object 168"/>
          <p:cNvSpPr/>
          <p:nvPr/>
        </p:nvSpPr>
        <p:spPr>
          <a:xfrm>
            <a:off x="4861734" y="3819204"/>
            <a:ext cx="154997" cy="1859973"/>
          </a:xfrm>
          <a:custGeom>
            <a:avLst/>
            <a:gdLst/>
            <a:ahLst/>
            <a:cxnLst/>
            <a:rect l="l" t="t" r="r" b="b"/>
            <a:pathLst>
              <a:path w="227330" h="2727959">
                <a:moveTo>
                  <a:pt x="227075" y="0"/>
                </a:moveTo>
                <a:lnTo>
                  <a:pt x="0" y="0"/>
                </a:lnTo>
                <a:lnTo>
                  <a:pt x="0" y="2727960"/>
                </a:lnTo>
                <a:lnTo>
                  <a:pt x="227075" y="2727960"/>
                </a:lnTo>
                <a:lnTo>
                  <a:pt x="227075"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169" name="object 169"/>
          <p:cNvSpPr/>
          <p:nvPr/>
        </p:nvSpPr>
        <p:spPr>
          <a:xfrm>
            <a:off x="5401022" y="4169378"/>
            <a:ext cx="154997" cy="1510145"/>
          </a:xfrm>
          <a:custGeom>
            <a:avLst/>
            <a:gdLst/>
            <a:ahLst/>
            <a:cxnLst/>
            <a:rect l="l" t="t" r="r" b="b"/>
            <a:pathLst>
              <a:path w="227330" h="2214879">
                <a:moveTo>
                  <a:pt x="227075" y="0"/>
                </a:moveTo>
                <a:lnTo>
                  <a:pt x="0" y="0"/>
                </a:lnTo>
                <a:lnTo>
                  <a:pt x="0" y="2214372"/>
                </a:lnTo>
                <a:lnTo>
                  <a:pt x="227075" y="2214372"/>
                </a:lnTo>
                <a:lnTo>
                  <a:pt x="227075"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170" name="object 170"/>
          <p:cNvSpPr/>
          <p:nvPr/>
        </p:nvSpPr>
        <p:spPr>
          <a:xfrm>
            <a:off x="5941349" y="4427073"/>
            <a:ext cx="154132" cy="1252105"/>
          </a:xfrm>
          <a:custGeom>
            <a:avLst/>
            <a:gdLst/>
            <a:ahLst/>
            <a:cxnLst/>
            <a:rect l="l" t="t" r="r" b="b"/>
            <a:pathLst>
              <a:path w="226060" h="1836420">
                <a:moveTo>
                  <a:pt x="225551" y="0"/>
                </a:moveTo>
                <a:lnTo>
                  <a:pt x="0" y="0"/>
                </a:lnTo>
                <a:lnTo>
                  <a:pt x="0" y="1836420"/>
                </a:lnTo>
                <a:lnTo>
                  <a:pt x="225551" y="1836420"/>
                </a:lnTo>
                <a:lnTo>
                  <a:pt x="225551"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171" name="object 171"/>
          <p:cNvSpPr/>
          <p:nvPr/>
        </p:nvSpPr>
        <p:spPr>
          <a:xfrm>
            <a:off x="6480637" y="4075860"/>
            <a:ext cx="154132" cy="1603664"/>
          </a:xfrm>
          <a:custGeom>
            <a:avLst/>
            <a:gdLst/>
            <a:ahLst/>
            <a:cxnLst/>
            <a:rect l="l" t="t" r="r" b="b"/>
            <a:pathLst>
              <a:path w="226060" h="2352040">
                <a:moveTo>
                  <a:pt x="225551" y="0"/>
                </a:moveTo>
                <a:lnTo>
                  <a:pt x="0" y="0"/>
                </a:lnTo>
                <a:lnTo>
                  <a:pt x="0" y="2351532"/>
                </a:lnTo>
                <a:lnTo>
                  <a:pt x="225551" y="2351532"/>
                </a:lnTo>
                <a:lnTo>
                  <a:pt x="225551"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172" name="object 172"/>
          <p:cNvSpPr/>
          <p:nvPr/>
        </p:nvSpPr>
        <p:spPr>
          <a:xfrm>
            <a:off x="7019925" y="4171457"/>
            <a:ext cx="154997" cy="1507981"/>
          </a:xfrm>
          <a:custGeom>
            <a:avLst/>
            <a:gdLst/>
            <a:ahLst/>
            <a:cxnLst/>
            <a:rect l="l" t="t" r="r" b="b"/>
            <a:pathLst>
              <a:path w="227329" h="2211704">
                <a:moveTo>
                  <a:pt x="227075" y="0"/>
                </a:moveTo>
                <a:lnTo>
                  <a:pt x="0" y="0"/>
                </a:lnTo>
                <a:lnTo>
                  <a:pt x="0" y="2211324"/>
                </a:lnTo>
                <a:lnTo>
                  <a:pt x="227075" y="2211324"/>
                </a:lnTo>
                <a:lnTo>
                  <a:pt x="227075"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173" name="object 173"/>
          <p:cNvSpPr/>
          <p:nvPr/>
        </p:nvSpPr>
        <p:spPr>
          <a:xfrm>
            <a:off x="7559214" y="4586053"/>
            <a:ext cx="154997" cy="1093210"/>
          </a:xfrm>
          <a:custGeom>
            <a:avLst/>
            <a:gdLst/>
            <a:ahLst/>
            <a:cxnLst/>
            <a:rect l="l" t="t" r="r" b="b"/>
            <a:pathLst>
              <a:path w="227329" h="1603375">
                <a:moveTo>
                  <a:pt x="227075" y="0"/>
                </a:moveTo>
                <a:lnTo>
                  <a:pt x="0" y="0"/>
                </a:lnTo>
                <a:lnTo>
                  <a:pt x="0" y="1603247"/>
                </a:lnTo>
                <a:lnTo>
                  <a:pt x="227075" y="1603247"/>
                </a:lnTo>
                <a:lnTo>
                  <a:pt x="227075"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174" name="object 174"/>
          <p:cNvSpPr/>
          <p:nvPr/>
        </p:nvSpPr>
        <p:spPr>
          <a:xfrm>
            <a:off x="8099540" y="4114307"/>
            <a:ext cx="154132" cy="1565131"/>
          </a:xfrm>
          <a:custGeom>
            <a:avLst/>
            <a:gdLst/>
            <a:ahLst/>
            <a:cxnLst/>
            <a:rect l="l" t="t" r="r" b="b"/>
            <a:pathLst>
              <a:path w="226059" h="2295525">
                <a:moveTo>
                  <a:pt x="225551" y="0"/>
                </a:moveTo>
                <a:lnTo>
                  <a:pt x="0" y="0"/>
                </a:lnTo>
                <a:lnTo>
                  <a:pt x="0" y="2295144"/>
                </a:lnTo>
                <a:lnTo>
                  <a:pt x="225551" y="2295144"/>
                </a:lnTo>
                <a:lnTo>
                  <a:pt x="225551"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175" name="object 175"/>
          <p:cNvSpPr/>
          <p:nvPr/>
        </p:nvSpPr>
        <p:spPr>
          <a:xfrm>
            <a:off x="4201911" y="4310695"/>
            <a:ext cx="43728" cy="43728"/>
          </a:xfrm>
          <a:custGeom>
            <a:avLst/>
            <a:gdLst/>
            <a:ahLst/>
            <a:cxnLst/>
            <a:rect l="l" t="t" r="r" b="b"/>
            <a:pathLst>
              <a:path w="64134" h="64135">
                <a:moveTo>
                  <a:pt x="64008" y="64008"/>
                </a:moveTo>
                <a:lnTo>
                  <a:pt x="0" y="0"/>
                </a:lnTo>
              </a:path>
            </a:pathLst>
          </a:custGeom>
          <a:ln w="9525">
            <a:solidFill>
              <a:srgbClr val="A6A6A6"/>
            </a:solidFill>
          </a:ln>
        </p:spPr>
        <p:txBody>
          <a:bodyPr wrap="square" lIns="0" tIns="0" rIns="0" bIns="0" rtlCol="0"/>
          <a:lstStyle/>
          <a:p>
            <a:pPr defTabSz="623438"/>
            <a:endParaRPr sz="1227">
              <a:solidFill>
                <a:prstClr val="black"/>
              </a:solidFill>
              <a:latin typeface="Calibri"/>
            </a:endParaRPr>
          </a:p>
        </p:txBody>
      </p:sp>
      <p:sp>
        <p:nvSpPr>
          <p:cNvPr id="176" name="object 176"/>
          <p:cNvSpPr txBox="1"/>
          <p:nvPr/>
        </p:nvSpPr>
        <p:spPr>
          <a:xfrm>
            <a:off x="4095006" y="4191480"/>
            <a:ext cx="213014" cy="103257"/>
          </a:xfrm>
          <a:prstGeom prst="rect">
            <a:avLst/>
          </a:prstGeom>
        </p:spPr>
        <p:txBody>
          <a:bodyPr vert="horz" wrap="square" lIns="0" tIns="8659" rIns="0" bIns="0" rtlCol="0">
            <a:spAutoFit/>
          </a:bodyPr>
          <a:lstStyle/>
          <a:p>
            <a:pPr marL="8659" defTabSz="623438">
              <a:spcBef>
                <a:spcPts val="68"/>
              </a:spcBef>
            </a:pPr>
            <a:r>
              <a:rPr sz="614" spc="17" dirty="0">
                <a:solidFill>
                  <a:srgbClr val="404040"/>
                </a:solidFill>
                <a:latin typeface="Calibri"/>
                <a:cs typeface="Calibri"/>
              </a:rPr>
              <a:t>19</a:t>
            </a:r>
            <a:r>
              <a:rPr sz="614" spc="27" dirty="0">
                <a:solidFill>
                  <a:srgbClr val="404040"/>
                </a:solidFill>
                <a:latin typeface="Calibri"/>
                <a:cs typeface="Calibri"/>
              </a:rPr>
              <a:t>.</a:t>
            </a:r>
            <a:r>
              <a:rPr sz="614" spc="31" dirty="0">
                <a:solidFill>
                  <a:srgbClr val="404040"/>
                </a:solidFill>
                <a:latin typeface="Calibri"/>
                <a:cs typeface="Calibri"/>
              </a:rPr>
              <a:t>61</a:t>
            </a:r>
            <a:endParaRPr sz="614">
              <a:solidFill>
                <a:prstClr val="black"/>
              </a:solidFill>
              <a:latin typeface="Calibri"/>
              <a:cs typeface="Calibri"/>
            </a:endParaRPr>
          </a:p>
        </p:txBody>
      </p:sp>
      <p:sp>
        <p:nvSpPr>
          <p:cNvPr id="177" name="object 177"/>
          <p:cNvSpPr txBox="1"/>
          <p:nvPr/>
        </p:nvSpPr>
        <p:spPr>
          <a:xfrm>
            <a:off x="4677858" y="3614941"/>
            <a:ext cx="213014" cy="103257"/>
          </a:xfrm>
          <a:prstGeom prst="rect">
            <a:avLst/>
          </a:prstGeom>
        </p:spPr>
        <p:txBody>
          <a:bodyPr vert="horz" wrap="square" lIns="0" tIns="8659" rIns="0" bIns="0" rtlCol="0">
            <a:spAutoFit/>
          </a:bodyPr>
          <a:lstStyle/>
          <a:p>
            <a:pPr marL="8659" defTabSz="623438">
              <a:spcBef>
                <a:spcPts val="68"/>
              </a:spcBef>
            </a:pPr>
            <a:r>
              <a:rPr sz="614" spc="17" dirty="0">
                <a:solidFill>
                  <a:srgbClr val="404040"/>
                </a:solidFill>
                <a:latin typeface="Calibri"/>
                <a:cs typeface="Calibri"/>
              </a:rPr>
              <a:t>28</a:t>
            </a:r>
            <a:r>
              <a:rPr sz="614" spc="27" dirty="0">
                <a:solidFill>
                  <a:srgbClr val="404040"/>
                </a:solidFill>
                <a:latin typeface="Calibri"/>
                <a:cs typeface="Calibri"/>
              </a:rPr>
              <a:t>.</a:t>
            </a:r>
            <a:r>
              <a:rPr sz="614" spc="31" dirty="0">
                <a:solidFill>
                  <a:srgbClr val="404040"/>
                </a:solidFill>
                <a:latin typeface="Calibri"/>
                <a:cs typeface="Calibri"/>
              </a:rPr>
              <a:t>39</a:t>
            </a:r>
            <a:endParaRPr sz="614">
              <a:solidFill>
                <a:prstClr val="black"/>
              </a:solidFill>
              <a:latin typeface="Calibri"/>
              <a:cs typeface="Calibri"/>
            </a:endParaRPr>
          </a:p>
        </p:txBody>
      </p:sp>
      <p:sp>
        <p:nvSpPr>
          <p:cNvPr id="178" name="object 178"/>
          <p:cNvSpPr txBox="1"/>
          <p:nvPr/>
        </p:nvSpPr>
        <p:spPr>
          <a:xfrm>
            <a:off x="5217380" y="4001482"/>
            <a:ext cx="213014" cy="103257"/>
          </a:xfrm>
          <a:prstGeom prst="rect">
            <a:avLst/>
          </a:prstGeom>
        </p:spPr>
        <p:txBody>
          <a:bodyPr vert="horz" wrap="square" lIns="0" tIns="8659" rIns="0" bIns="0" rtlCol="0">
            <a:spAutoFit/>
          </a:bodyPr>
          <a:lstStyle/>
          <a:p>
            <a:pPr marL="8659" defTabSz="623438">
              <a:spcBef>
                <a:spcPts val="68"/>
              </a:spcBef>
            </a:pPr>
            <a:r>
              <a:rPr sz="614" spc="17" dirty="0">
                <a:solidFill>
                  <a:srgbClr val="404040"/>
                </a:solidFill>
                <a:latin typeface="Calibri"/>
                <a:cs typeface="Calibri"/>
              </a:rPr>
              <a:t>22</a:t>
            </a:r>
            <a:r>
              <a:rPr sz="614" spc="27" dirty="0">
                <a:solidFill>
                  <a:srgbClr val="404040"/>
                </a:solidFill>
                <a:latin typeface="Calibri"/>
                <a:cs typeface="Calibri"/>
              </a:rPr>
              <a:t>.</a:t>
            </a:r>
            <a:r>
              <a:rPr sz="614" spc="31" dirty="0">
                <a:solidFill>
                  <a:srgbClr val="404040"/>
                </a:solidFill>
                <a:latin typeface="Calibri"/>
                <a:cs typeface="Calibri"/>
              </a:rPr>
              <a:t>68</a:t>
            </a:r>
            <a:endParaRPr sz="614">
              <a:solidFill>
                <a:prstClr val="black"/>
              </a:solidFill>
              <a:latin typeface="Calibri"/>
              <a:cs typeface="Calibri"/>
            </a:endParaRPr>
          </a:p>
        </p:txBody>
      </p:sp>
      <p:sp>
        <p:nvSpPr>
          <p:cNvPr id="179" name="object 179"/>
          <p:cNvSpPr txBox="1"/>
          <p:nvPr/>
        </p:nvSpPr>
        <p:spPr>
          <a:xfrm>
            <a:off x="5756902" y="4185947"/>
            <a:ext cx="213014" cy="103257"/>
          </a:xfrm>
          <a:prstGeom prst="rect">
            <a:avLst/>
          </a:prstGeom>
        </p:spPr>
        <p:txBody>
          <a:bodyPr vert="horz" wrap="square" lIns="0" tIns="8659" rIns="0" bIns="0" rtlCol="0">
            <a:spAutoFit/>
          </a:bodyPr>
          <a:lstStyle/>
          <a:p>
            <a:pPr marL="8659" defTabSz="623438">
              <a:spcBef>
                <a:spcPts val="68"/>
              </a:spcBef>
            </a:pPr>
            <a:r>
              <a:rPr sz="614" spc="17" dirty="0">
                <a:solidFill>
                  <a:srgbClr val="404040"/>
                </a:solidFill>
                <a:latin typeface="Calibri"/>
                <a:cs typeface="Calibri"/>
              </a:rPr>
              <a:t>19</a:t>
            </a:r>
            <a:r>
              <a:rPr sz="614" spc="27" dirty="0">
                <a:solidFill>
                  <a:srgbClr val="404040"/>
                </a:solidFill>
                <a:latin typeface="Calibri"/>
                <a:cs typeface="Calibri"/>
              </a:rPr>
              <a:t>.</a:t>
            </a:r>
            <a:r>
              <a:rPr sz="614" spc="31" dirty="0">
                <a:solidFill>
                  <a:srgbClr val="404040"/>
                </a:solidFill>
                <a:latin typeface="Calibri"/>
                <a:cs typeface="Calibri"/>
              </a:rPr>
              <a:t>95</a:t>
            </a:r>
            <a:endParaRPr sz="614">
              <a:solidFill>
                <a:prstClr val="black"/>
              </a:solidFill>
              <a:latin typeface="Calibri"/>
              <a:cs typeface="Calibri"/>
            </a:endParaRPr>
          </a:p>
        </p:txBody>
      </p:sp>
      <p:sp>
        <p:nvSpPr>
          <p:cNvPr id="180" name="object 180"/>
          <p:cNvSpPr txBox="1"/>
          <p:nvPr/>
        </p:nvSpPr>
        <p:spPr>
          <a:xfrm>
            <a:off x="6835946" y="3976856"/>
            <a:ext cx="213014" cy="103257"/>
          </a:xfrm>
          <a:prstGeom prst="rect">
            <a:avLst/>
          </a:prstGeom>
        </p:spPr>
        <p:txBody>
          <a:bodyPr vert="horz" wrap="square" lIns="0" tIns="8659" rIns="0" bIns="0" rtlCol="0">
            <a:spAutoFit/>
          </a:bodyPr>
          <a:lstStyle/>
          <a:p>
            <a:pPr marL="8659" defTabSz="623438">
              <a:spcBef>
                <a:spcPts val="68"/>
              </a:spcBef>
            </a:pPr>
            <a:r>
              <a:rPr sz="614" spc="17" dirty="0">
                <a:solidFill>
                  <a:srgbClr val="404040"/>
                </a:solidFill>
                <a:latin typeface="Calibri"/>
                <a:cs typeface="Calibri"/>
              </a:rPr>
              <a:t>23</a:t>
            </a:r>
            <a:r>
              <a:rPr sz="614" spc="27" dirty="0">
                <a:solidFill>
                  <a:srgbClr val="404040"/>
                </a:solidFill>
                <a:latin typeface="Calibri"/>
                <a:cs typeface="Calibri"/>
              </a:rPr>
              <a:t>.</a:t>
            </a:r>
            <a:r>
              <a:rPr sz="614" spc="31" dirty="0">
                <a:solidFill>
                  <a:srgbClr val="404040"/>
                </a:solidFill>
                <a:latin typeface="Calibri"/>
                <a:cs typeface="Calibri"/>
              </a:rPr>
              <a:t>04</a:t>
            </a:r>
            <a:endParaRPr sz="614">
              <a:solidFill>
                <a:prstClr val="black"/>
              </a:solidFill>
              <a:latin typeface="Calibri"/>
              <a:cs typeface="Calibri"/>
            </a:endParaRPr>
          </a:p>
        </p:txBody>
      </p:sp>
      <p:sp>
        <p:nvSpPr>
          <p:cNvPr id="181" name="object 181"/>
          <p:cNvSpPr/>
          <p:nvPr/>
        </p:nvSpPr>
        <p:spPr>
          <a:xfrm>
            <a:off x="6557529" y="4023906"/>
            <a:ext cx="86591" cy="51955"/>
          </a:xfrm>
          <a:custGeom>
            <a:avLst/>
            <a:gdLst/>
            <a:ahLst/>
            <a:cxnLst/>
            <a:rect l="l" t="t" r="r" b="b"/>
            <a:pathLst>
              <a:path w="127000" h="76200">
                <a:moveTo>
                  <a:pt x="0" y="76200"/>
                </a:moveTo>
                <a:lnTo>
                  <a:pt x="126492" y="0"/>
                </a:lnTo>
              </a:path>
            </a:pathLst>
          </a:custGeom>
          <a:ln w="9525">
            <a:solidFill>
              <a:srgbClr val="A6A6A6"/>
            </a:solidFill>
          </a:ln>
        </p:spPr>
        <p:txBody>
          <a:bodyPr wrap="square" lIns="0" tIns="0" rIns="0" bIns="0" rtlCol="0"/>
          <a:lstStyle/>
          <a:p>
            <a:pPr defTabSz="623438"/>
            <a:endParaRPr sz="1227">
              <a:solidFill>
                <a:prstClr val="black"/>
              </a:solidFill>
              <a:latin typeface="Calibri"/>
            </a:endParaRPr>
          </a:p>
        </p:txBody>
      </p:sp>
      <p:sp>
        <p:nvSpPr>
          <p:cNvPr id="182" name="object 182"/>
          <p:cNvSpPr/>
          <p:nvPr/>
        </p:nvSpPr>
        <p:spPr>
          <a:xfrm>
            <a:off x="8176432" y="4071705"/>
            <a:ext cx="94817" cy="42863"/>
          </a:xfrm>
          <a:custGeom>
            <a:avLst/>
            <a:gdLst/>
            <a:ahLst/>
            <a:cxnLst/>
            <a:rect l="l" t="t" r="r" b="b"/>
            <a:pathLst>
              <a:path w="139065" h="62864">
                <a:moveTo>
                  <a:pt x="0" y="62484"/>
                </a:moveTo>
                <a:lnTo>
                  <a:pt x="138684" y="0"/>
                </a:lnTo>
              </a:path>
            </a:pathLst>
          </a:custGeom>
          <a:ln w="9525">
            <a:solidFill>
              <a:srgbClr val="A6A6A6"/>
            </a:solidFill>
          </a:ln>
        </p:spPr>
        <p:txBody>
          <a:bodyPr wrap="square" lIns="0" tIns="0" rIns="0" bIns="0" rtlCol="0"/>
          <a:lstStyle/>
          <a:p>
            <a:pPr defTabSz="623438"/>
            <a:endParaRPr sz="1227">
              <a:solidFill>
                <a:prstClr val="black"/>
              </a:solidFill>
              <a:latin typeface="Calibri"/>
            </a:endParaRPr>
          </a:p>
        </p:txBody>
      </p:sp>
      <p:sp>
        <p:nvSpPr>
          <p:cNvPr id="183" name="object 183"/>
          <p:cNvSpPr txBox="1"/>
          <p:nvPr/>
        </p:nvSpPr>
        <p:spPr>
          <a:xfrm>
            <a:off x="4387704" y="4241834"/>
            <a:ext cx="213014" cy="103257"/>
          </a:xfrm>
          <a:prstGeom prst="rect">
            <a:avLst/>
          </a:prstGeom>
        </p:spPr>
        <p:txBody>
          <a:bodyPr vert="horz" wrap="square" lIns="0" tIns="8659" rIns="0" bIns="0" rtlCol="0">
            <a:spAutoFit/>
          </a:bodyPr>
          <a:lstStyle/>
          <a:p>
            <a:pPr marL="8659" defTabSz="623438">
              <a:spcBef>
                <a:spcPts val="68"/>
              </a:spcBef>
            </a:pPr>
            <a:r>
              <a:rPr sz="614" spc="17" dirty="0">
                <a:solidFill>
                  <a:srgbClr val="404040"/>
                </a:solidFill>
                <a:latin typeface="Calibri"/>
                <a:cs typeface="Calibri"/>
              </a:rPr>
              <a:t>18</a:t>
            </a:r>
            <a:r>
              <a:rPr sz="614" spc="27" dirty="0">
                <a:solidFill>
                  <a:srgbClr val="404040"/>
                </a:solidFill>
                <a:latin typeface="Calibri"/>
                <a:cs typeface="Calibri"/>
              </a:rPr>
              <a:t>.</a:t>
            </a:r>
            <a:r>
              <a:rPr sz="614" spc="31" dirty="0">
                <a:solidFill>
                  <a:srgbClr val="404040"/>
                </a:solidFill>
                <a:latin typeface="Calibri"/>
                <a:cs typeface="Calibri"/>
              </a:rPr>
              <a:t>99</a:t>
            </a:r>
            <a:endParaRPr sz="614">
              <a:solidFill>
                <a:prstClr val="black"/>
              </a:solidFill>
              <a:latin typeface="Calibri"/>
              <a:cs typeface="Calibri"/>
            </a:endParaRPr>
          </a:p>
        </p:txBody>
      </p:sp>
      <p:sp>
        <p:nvSpPr>
          <p:cNvPr id="184" name="object 184"/>
          <p:cNvSpPr txBox="1"/>
          <p:nvPr/>
        </p:nvSpPr>
        <p:spPr>
          <a:xfrm>
            <a:off x="4935876" y="3665216"/>
            <a:ext cx="213014" cy="103257"/>
          </a:xfrm>
          <a:prstGeom prst="rect">
            <a:avLst/>
          </a:prstGeom>
        </p:spPr>
        <p:txBody>
          <a:bodyPr vert="horz" wrap="square" lIns="0" tIns="8659" rIns="0" bIns="0" rtlCol="0">
            <a:spAutoFit/>
          </a:bodyPr>
          <a:lstStyle/>
          <a:p>
            <a:pPr marL="8659" defTabSz="623438">
              <a:spcBef>
                <a:spcPts val="68"/>
              </a:spcBef>
            </a:pPr>
            <a:r>
              <a:rPr sz="614" spc="17" dirty="0">
                <a:solidFill>
                  <a:srgbClr val="404040"/>
                </a:solidFill>
                <a:latin typeface="Calibri"/>
                <a:cs typeface="Calibri"/>
              </a:rPr>
              <a:t>27</a:t>
            </a:r>
            <a:r>
              <a:rPr sz="614" spc="27" dirty="0">
                <a:solidFill>
                  <a:srgbClr val="404040"/>
                </a:solidFill>
                <a:latin typeface="Calibri"/>
                <a:cs typeface="Calibri"/>
              </a:rPr>
              <a:t>.</a:t>
            </a:r>
            <a:r>
              <a:rPr sz="614" spc="31" dirty="0">
                <a:solidFill>
                  <a:srgbClr val="404040"/>
                </a:solidFill>
                <a:latin typeface="Calibri"/>
                <a:cs typeface="Calibri"/>
              </a:rPr>
              <a:t>52</a:t>
            </a:r>
            <a:endParaRPr sz="614">
              <a:solidFill>
                <a:prstClr val="black"/>
              </a:solidFill>
              <a:latin typeface="Calibri"/>
              <a:cs typeface="Calibri"/>
            </a:endParaRPr>
          </a:p>
        </p:txBody>
      </p:sp>
      <p:sp>
        <p:nvSpPr>
          <p:cNvPr id="185" name="object 185"/>
          <p:cNvSpPr txBox="1"/>
          <p:nvPr/>
        </p:nvSpPr>
        <p:spPr>
          <a:xfrm>
            <a:off x="5458098" y="4024638"/>
            <a:ext cx="213014" cy="103257"/>
          </a:xfrm>
          <a:prstGeom prst="rect">
            <a:avLst/>
          </a:prstGeom>
        </p:spPr>
        <p:txBody>
          <a:bodyPr vert="horz" wrap="square" lIns="0" tIns="8659" rIns="0" bIns="0" rtlCol="0">
            <a:spAutoFit/>
          </a:bodyPr>
          <a:lstStyle/>
          <a:p>
            <a:pPr marL="8659" defTabSz="623438">
              <a:spcBef>
                <a:spcPts val="68"/>
              </a:spcBef>
            </a:pPr>
            <a:r>
              <a:rPr sz="614" spc="17" dirty="0">
                <a:solidFill>
                  <a:srgbClr val="404040"/>
                </a:solidFill>
                <a:latin typeface="Calibri"/>
                <a:cs typeface="Calibri"/>
              </a:rPr>
              <a:t>22</a:t>
            </a:r>
            <a:r>
              <a:rPr sz="614" spc="27" dirty="0">
                <a:solidFill>
                  <a:srgbClr val="404040"/>
                </a:solidFill>
                <a:latin typeface="Calibri"/>
                <a:cs typeface="Calibri"/>
              </a:rPr>
              <a:t>.</a:t>
            </a:r>
            <a:r>
              <a:rPr sz="614" spc="31" dirty="0">
                <a:solidFill>
                  <a:srgbClr val="404040"/>
                </a:solidFill>
                <a:latin typeface="Calibri"/>
                <a:cs typeface="Calibri"/>
              </a:rPr>
              <a:t>33</a:t>
            </a:r>
            <a:endParaRPr sz="614">
              <a:solidFill>
                <a:prstClr val="black"/>
              </a:solidFill>
              <a:latin typeface="Calibri"/>
              <a:cs typeface="Calibri"/>
            </a:endParaRPr>
          </a:p>
        </p:txBody>
      </p:sp>
      <p:sp>
        <p:nvSpPr>
          <p:cNvPr id="186" name="object 186"/>
          <p:cNvSpPr txBox="1"/>
          <p:nvPr/>
        </p:nvSpPr>
        <p:spPr>
          <a:xfrm>
            <a:off x="6014920" y="4281502"/>
            <a:ext cx="213014" cy="103257"/>
          </a:xfrm>
          <a:prstGeom prst="rect">
            <a:avLst/>
          </a:prstGeom>
        </p:spPr>
        <p:txBody>
          <a:bodyPr vert="horz" wrap="square" lIns="0" tIns="8659" rIns="0" bIns="0" rtlCol="0">
            <a:spAutoFit/>
          </a:bodyPr>
          <a:lstStyle/>
          <a:p>
            <a:pPr marL="8659" defTabSz="623438">
              <a:spcBef>
                <a:spcPts val="68"/>
              </a:spcBef>
            </a:pPr>
            <a:r>
              <a:rPr sz="614" spc="17" dirty="0">
                <a:solidFill>
                  <a:srgbClr val="404040"/>
                </a:solidFill>
                <a:latin typeface="Calibri"/>
                <a:cs typeface="Calibri"/>
              </a:rPr>
              <a:t>18</a:t>
            </a:r>
            <a:r>
              <a:rPr sz="614" spc="27" dirty="0">
                <a:solidFill>
                  <a:srgbClr val="404040"/>
                </a:solidFill>
                <a:latin typeface="Calibri"/>
                <a:cs typeface="Calibri"/>
              </a:rPr>
              <a:t>.</a:t>
            </a:r>
            <a:r>
              <a:rPr sz="614" spc="31" dirty="0">
                <a:solidFill>
                  <a:srgbClr val="404040"/>
                </a:solidFill>
                <a:latin typeface="Calibri"/>
                <a:cs typeface="Calibri"/>
              </a:rPr>
              <a:t>53</a:t>
            </a:r>
            <a:endParaRPr sz="614">
              <a:solidFill>
                <a:prstClr val="black"/>
              </a:solidFill>
              <a:latin typeface="Calibri"/>
              <a:cs typeface="Calibri"/>
            </a:endParaRPr>
          </a:p>
        </p:txBody>
      </p:sp>
      <p:sp>
        <p:nvSpPr>
          <p:cNvPr id="187" name="object 187"/>
          <p:cNvSpPr txBox="1"/>
          <p:nvPr/>
        </p:nvSpPr>
        <p:spPr>
          <a:xfrm>
            <a:off x="6296424" y="3905013"/>
            <a:ext cx="453736" cy="103257"/>
          </a:xfrm>
          <a:prstGeom prst="rect">
            <a:avLst/>
          </a:prstGeom>
        </p:spPr>
        <p:txBody>
          <a:bodyPr vert="horz" wrap="square" lIns="0" tIns="8659" rIns="0" bIns="0" rtlCol="0">
            <a:spAutoFit/>
          </a:bodyPr>
          <a:lstStyle/>
          <a:p>
            <a:pPr marL="8659" defTabSz="623438">
              <a:spcBef>
                <a:spcPts val="68"/>
              </a:spcBef>
            </a:pPr>
            <a:r>
              <a:rPr sz="920" spc="30" baseline="-24691" dirty="0">
                <a:solidFill>
                  <a:srgbClr val="404040"/>
                </a:solidFill>
                <a:latin typeface="Calibri"/>
                <a:cs typeface="Calibri"/>
              </a:rPr>
              <a:t>23.62</a:t>
            </a:r>
            <a:r>
              <a:rPr sz="920" spc="61" baseline="-24691" dirty="0">
                <a:solidFill>
                  <a:srgbClr val="404040"/>
                </a:solidFill>
                <a:latin typeface="Calibri"/>
                <a:cs typeface="Calibri"/>
              </a:rPr>
              <a:t> </a:t>
            </a:r>
            <a:r>
              <a:rPr sz="614" spc="24" dirty="0">
                <a:solidFill>
                  <a:srgbClr val="404040"/>
                </a:solidFill>
                <a:latin typeface="Calibri"/>
                <a:cs typeface="Calibri"/>
              </a:rPr>
              <a:t>23.72</a:t>
            </a:r>
            <a:endParaRPr sz="614">
              <a:solidFill>
                <a:prstClr val="black"/>
              </a:solidFill>
              <a:latin typeface="Calibri"/>
              <a:cs typeface="Calibri"/>
            </a:endParaRPr>
          </a:p>
        </p:txBody>
      </p:sp>
      <p:sp>
        <p:nvSpPr>
          <p:cNvPr id="188" name="object 188"/>
          <p:cNvSpPr txBox="1"/>
          <p:nvPr/>
        </p:nvSpPr>
        <p:spPr>
          <a:xfrm>
            <a:off x="7093964" y="4025963"/>
            <a:ext cx="213014" cy="103257"/>
          </a:xfrm>
          <a:prstGeom prst="rect">
            <a:avLst/>
          </a:prstGeom>
        </p:spPr>
        <p:txBody>
          <a:bodyPr vert="horz" wrap="square" lIns="0" tIns="8659" rIns="0" bIns="0" rtlCol="0">
            <a:spAutoFit/>
          </a:bodyPr>
          <a:lstStyle/>
          <a:p>
            <a:pPr marL="8659" defTabSz="623438">
              <a:spcBef>
                <a:spcPts val="68"/>
              </a:spcBef>
            </a:pPr>
            <a:r>
              <a:rPr sz="614" spc="17" dirty="0">
                <a:solidFill>
                  <a:srgbClr val="404040"/>
                </a:solidFill>
                <a:latin typeface="Calibri"/>
                <a:cs typeface="Calibri"/>
              </a:rPr>
              <a:t>22</a:t>
            </a:r>
            <a:r>
              <a:rPr sz="614" spc="27" dirty="0">
                <a:solidFill>
                  <a:srgbClr val="404040"/>
                </a:solidFill>
                <a:latin typeface="Calibri"/>
                <a:cs typeface="Calibri"/>
              </a:rPr>
              <a:t>.</a:t>
            </a:r>
            <a:r>
              <a:rPr sz="614" spc="31" dirty="0">
                <a:solidFill>
                  <a:srgbClr val="404040"/>
                </a:solidFill>
                <a:latin typeface="Calibri"/>
                <a:cs typeface="Calibri"/>
              </a:rPr>
              <a:t>31</a:t>
            </a:r>
            <a:endParaRPr sz="614">
              <a:solidFill>
                <a:prstClr val="black"/>
              </a:solidFill>
              <a:latin typeface="Calibri"/>
              <a:cs typeface="Calibri"/>
            </a:endParaRPr>
          </a:p>
        </p:txBody>
      </p:sp>
      <p:sp>
        <p:nvSpPr>
          <p:cNvPr id="189" name="object 189"/>
          <p:cNvSpPr txBox="1"/>
          <p:nvPr/>
        </p:nvSpPr>
        <p:spPr>
          <a:xfrm>
            <a:off x="7174749" y="4390518"/>
            <a:ext cx="770226" cy="103257"/>
          </a:xfrm>
          <a:prstGeom prst="rect">
            <a:avLst/>
          </a:prstGeom>
        </p:spPr>
        <p:txBody>
          <a:bodyPr vert="horz" wrap="square" lIns="0" tIns="8659" rIns="0" bIns="0" rtlCol="0">
            <a:spAutoFit/>
          </a:bodyPr>
          <a:lstStyle/>
          <a:p>
            <a:pPr marL="209111" defTabSz="623438">
              <a:spcBef>
                <a:spcPts val="68"/>
              </a:spcBef>
            </a:pPr>
            <a:r>
              <a:rPr sz="614" spc="20" dirty="0">
                <a:solidFill>
                  <a:srgbClr val="404040"/>
                </a:solidFill>
                <a:latin typeface="Calibri"/>
                <a:cs typeface="Calibri"/>
              </a:rPr>
              <a:t>16.92</a:t>
            </a:r>
            <a:r>
              <a:rPr sz="614" spc="41" dirty="0">
                <a:solidFill>
                  <a:srgbClr val="404040"/>
                </a:solidFill>
                <a:latin typeface="Calibri"/>
                <a:cs typeface="Calibri"/>
              </a:rPr>
              <a:t> </a:t>
            </a:r>
            <a:r>
              <a:rPr sz="920" spc="35" baseline="-37037" dirty="0">
                <a:solidFill>
                  <a:srgbClr val="404040"/>
                </a:solidFill>
                <a:latin typeface="Calibri"/>
                <a:cs typeface="Calibri"/>
              </a:rPr>
              <a:t>16.18</a:t>
            </a:r>
            <a:endParaRPr sz="920" baseline="-37037">
              <a:solidFill>
                <a:prstClr val="black"/>
              </a:solidFill>
              <a:latin typeface="Calibri"/>
              <a:cs typeface="Calibri"/>
            </a:endParaRPr>
          </a:p>
        </p:txBody>
      </p:sp>
      <p:sp>
        <p:nvSpPr>
          <p:cNvPr id="190" name="object 190"/>
          <p:cNvSpPr txBox="1"/>
          <p:nvPr/>
        </p:nvSpPr>
        <p:spPr>
          <a:xfrm>
            <a:off x="7914990" y="3921680"/>
            <a:ext cx="462395" cy="103257"/>
          </a:xfrm>
          <a:prstGeom prst="rect">
            <a:avLst/>
          </a:prstGeom>
        </p:spPr>
        <p:txBody>
          <a:bodyPr vert="horz" wrap="square" lIns="0" tIns="8659" rIns="0" bIns="0" rtlCol="0">
            <a:spAutoFit/>
          </a:bodyPr>
          <a:lstStyle/>
          <a:p>
            <a:pPr marL="8659" defTabSz="623438">
              <a:spcBef>
                <a:spcPts val="68"/>
              </a:spcBef>
            </a:pPr>
            <a:r>
              <a:rPr sz="614" spc="20" dirty="0">
                <a:solidFill>
                  <a:srgbClr val="404040"/>
                </a:solidFill>
                <a:latin typeface="Calibri"/>
                <a:cs typeface="Calibri"/>
              </a:rPr>
              <a:t>23.85</a:t>
            </a:r>
            <a:r>
              <a:rPr sz="614" spc="106" dirty="0">
                <a:solidFill>
                  <a:srgbClr val="404040"/>
                </a:solidFill>
                <a:latin typeface="Calibri"/>
                <a:cs typeface="Calibri"/>
              </a:rPr>
              <a:t> </a:t>
            </a:r>
            <a:r>
              <a:rPr sz="920" spc="35" baseline="-21604" dirty="0">
                <a:solidFill>
                  <a:srgbClr val="404040"/>
                </a:solidFill>
                <a:latin typeface="Calibri"/>
                <a:cs typeface="Calibri"/>
              </a:rPr>
              <a:t>23.15</a:t>
            </a:r>
            <a:endParaRPr sz="920" baseline="-21604">
              <a:solidFill>
                <a:prstClr val="black"/>
              </a:solidFill>
              <a:latin typeface="Calibri"/>
              <a:cs typeface="Calibri"/>
            </a:endParaRPr>
          </a:p>
        </p:txBody>
      </p:sp>
      <p:sp>
        <p:nvSpPr>
          <p:cNvPr id="191" name="object 191"/>
          <p:cNvSpPr txBox="1"/>
          <p:nvPr/>
        </p:nvSpPr>
        <p:spPr>
          <a:xfrm>
            <a:off x="3819893" y="5616864"/>
            <a:ext cx="167986" cy="103257"/>
          </a:xfrm>
          <a:prstGeom prst="rect">
            <a:avLst/>
          </a:prstGeom>
        </p:spPr>
        <p:txBody>
          <a:bodyPr vert="horz" wrap="square" lIns="0" tIns="8659" rIns="0" bIns="0" rtlCol="0">
            <a:spAutoFit/>
          </a:bodyPr>
          <a:lstStyle/>
          <a:p>
            <a:pPr marL="8659" defTabSz="623438">
              <a:spcBef>
                <a:spcPts val="68"/>
              </a:spcBef>
            </a:pPr>
            <a:r>
              <a:rPr sz="614" spc="14" dirty="0">
                <a:solidFill>
                  <a:srgbClr val="585858"/>
                </a:solidFill>
                <a:latin typeface="Calibri"/>
                <a:cs typeface="Calibri"/>
              </a:rPr>
              <a:t>0.</a:t>
            </a:r>
            <a:r>
              <a:rPr sz="614" spc="31" dirty="0">
                <a:solidFill>
                  <a:srgbClr val="585858"/>
                </a:solidFill>
                <a:latin typeface="Calibri"/>
                <a:cs typeface="Calibri"/>
              </a:rPr>
              <a:t>00</a:t>
            </a:r>
            <a:endParaRPr sz="614">
              <a:solidFill>
                <a:prstClr val="black"/>
              </a:solidFill>
              <a:latin typeface="Calibri"/>
              <a:cs typeface="Calibri"/>
            </a:endParaRPr>
          </a:p>
        </p:txBody>
      </p:sp>
      <p:sp>
        <p:nvSpPr>
          <p:cNvPr id="192" name="object 192"/>
          <p:cNvSpPr txBox="1"/>
          <p:nvPr/>
        </p:nvSpPr>
        <p:spPr>
          <a:xfrm>
            <a:off x="3819893" y="5278873"/>
            <a:ext cx="167986" cy="103257"/>
          </a:xfrm>
          <a:prstGeom prst="rect">
            <a:avLst/>
          </a:prstGeom>
        </p:spPr>
        <p:txBody>
          <a:bodyPr vert="horz" wrap="square" lIns="0" tIns="8659" rIns="0" bIns="0" rtlCol="0">
            <a:spAutoFit/>
          </a:bodyPr>
          <a:lstStyle/>
          <a:p>
            <a:pPr marL="8659" defTabSz="623438">
              <a:spcBef>
                <a:spcPts val="68"/>
              </a:spcBef>
            </a:pPr>
            <a:r>
              <a:rPr sz="614" spc="14" dirty="0">
                <a:solidFill>
                  <a:srgbClr val="585858"/>
                </a:solidFill>
                <a:latin typeface="Calibri"/>
                <a:cs typeface="Calibri"/>
              </a:rPr>
              <a:t>5.</a:t>
            </a:r>
            <a:r>
              <a:rPr sz="614" spc="31" dirty="0">
                <a:solidFill>
                  <a:srgbClr val="585858"/>
                </a:solidFill>
                <a:latin typeface="Calibri"/>
                <a:cs typeface="Calibri"/>
              </a:rPr>
              <a:t>00</a:t>
            </a:r>
            <a:endParaRPr sz="614">
              <a:solidFill>
                <a:prstClr val="black"/>
              </a:solidFill>
              <a:latin typeface="Calibri"/>
              <a:cs typeface="Calibri"/>
            </a:endParaRPr>
          </a:p>
        </p:txBody>
      </p:sp>
      <p:sp>
        <p:nvSpPr>
          <p:cNvPr id="193" name="object 193"/>
          <p:cNvSpPr txBox="1"/>
          <p:nvPr/>
        </p:nvSpPr>
        <p:spPr>
          <a:xfrm>
            <a:off x="3776641" y="4940883"/>
            <a:ext cx="209983" cy="103257"/>
          </a:xfrm>
          <a:prstGeom prst="rect">
            <a:avLst/>
          </a:prstGeom>
        </p:spPr>
        <p:txBody>
          <a:bodyPr vert="horz" wrap="square" lIns="0" tIns="8659" rIns="0" bIns="0" rtlCol="0">
            <a:spAutoFit/>
          </a:bodyPr>
          <a:lstStyle/>
          <a:p>
            <a:pPr marL="8659" defTabSz="623438">
              <a:spcBef>
                <a:spcPts val="68"/>
              </a:spcBef>
            </a:pPr>
            <a:r>
              <a:rPr sz="614" spc="31" dirty="0">
                <a:solidFill>
                  <a:srgbClr val="585858"/>
                </a:solidFill>
                <a:latin typeface="Calibri"/>
                <a:cs typeface="Calibri"/>
              </a:rPr>
              <a:t>1</a:t>
            </a:r>
            <a:r>
              <a:rPr sz="614" spc="3" dirty="0">
                <a:solidFill>
                  <a:srgbClr val="585858"/>
                </a:solidFill>
                <a:latin typeface="Calibri"/>
                <a:cs typeface="Calibri"/>
              </a:rPr>
              <a:t>0</a:t>
            </a:r>
            <a:r>
              <a:rPr sz="614" spc="24" dirty="0">
                <a:solidFill>
                  <a:srgbClr val="585858"/>
                </a:solidFill>
                <a:latin typeface="Calibri"/>
                <a:cs typeface="Calibri"/>
              </a:rPr>
              <a:t>.00</a:t>
            </a:r>
            <a:endParaRPr sz="614">
              <a:solidFill>
                <a:prstClr val="black"/>
              </a:solidFill>
              <a:latin typeface="Calibri"/>
              <a:cs typeface="Calibri"/>
            </a:endParaRPr>
          </a:p>
        </p:txBody>
      </p:sp>
      <p:sp>
        <p:nvSpPr>
          <p:cNvPr id="194" name="object 194"/>
          <p:cNvSpPr txBox="1"/>
          <p:nvPr/>
        </p:nvSpPr>
        <p:spPr>
          <a:xfrm>
            <a:off x="3776641" y="4602892"/>
            <a:ext cx="209983" cy="103257"/>
          </a:xfrm>
          <a:prstGeom prst="rect">
            <a:avLst/>
          </a:prstGeom>
        </p:spPr>
        <p:txBody>
          <a:bodyPr vert="horz" wrap="square" lIns="0" tIns="8659" rIns="0" bIns="0" rtlCol="0">
            <a:spAutoFit/>
          </a:bodyPr>
          <a:lstStyle/>
          <a:p>
            <a:pPr marL="8659" defTabSz="623438">
              <a:spcBef>
                <a:spcPts val="68"/>
              </a:spcBef>
            </a:pPr>
            <a:r>
              <a:rPr sz="614" spc="31" dirty="0">
                <a:solidFill>
                  <a:srgbClr val="585858"/>
                </a:solidFill>
                <a:latin typeface="Calibri"/>
                <a:cs typeface="Calibri"/>
              </a:rPr>
              <a:t>1</a:t>
            </a:r>
            <a:r>
              <a:rPr sz="614" spc="3" dirty="0">
                <a:solidFill>
                  <a:srgbClr val="585858"/>
                </a:solidFill>
                <a:latin typeface="Calibri"/>
                <a:cs typeface="Calibri"/>
              </a:rPr>
              <a:t>5</a:t>
            </a:r>
            <a:r>
              <a:rPr sz="614" spc="24" dirty="0">
                <a:solidFill>
                  <a:srgbClr val="585858"/>
                </a:solidFill>
                <a:latin typeface="Calibri"/>
                <a:cs typeface="Calibri"/>
              </a:rPr>
              <a:t>.00</a:t>
            </a:r>
            <a:endParaRPr sz="614">
              <a:solidFill>
                <a:prstClr val="black"/>
              </a:solidFill>
              <a:latin typeface="Calibri"/>
              <a:cs typeface="Calibri"/>
            </a:endParaRPr>
          </a:p>
        </p:txBody>
      </p:sp>
      <p:sp>
        <p:nvSpPr>
          <p:cNvPr id="195" name="object 195"/>
          <p:cNvSpPr txBox="1"/>
          <p:nvPr/>
        </p:nvSpPr>
        <p:spPr>
          <a:xfrm>
            <a:off x="3776641" y="4264902"/>
            <a:ext cx="209983" cy="103257"/>
          </a:xfrm>
          <a:prstGeom prst="rect">
            <a:avLst/>
          </a:prstGeom>
        </p:spPr>
        <p:txBody>
          <a:bodyPr vert="horz" wrap="square" lIns="0" tIns="8659" rIns="0" bIns="0" rtlCol="0">
            <a:spAutoFit/>
          </a:bodyPr>
          <a:lstStyle/>
          <a:p>
            <a:pPr marL="8659" defTabSz="623438">
              <a:spcBef>
                <a:spcPts val="68"/>
              </a:spcBef>
            </a:pPr>
            <a:r>
              <a:rPr sz="614" spc="31" dirty="0">
                <a:solidFill>
                  <a:srgbClr val="585858"/>
                </a:solidFill>
                <a:latin typeface="Calibri"/>
                <a:cs typeface="Calibri"/>
              </a:rPr>
              <a:t>2</a:t>
            </a:r>
            <a:r>
              <a:rPr sz="614" spc="3" dirty="0">
                <a:solidFill>
                  <a:srgbClr val="585858"/>
                </a:solidFill>
                <a:latin typeface="Calibri"/>
                <a:cs typeface="Calibri"/>
              </a:rPr>
              <a:t>0</a:t>
            </a:r>
            <a:r>
              <a:rPr sz="614" spc="24" dirty="0">
                <a:solidFill>
                  <a:srgbClr val="585858"/>
                </a:solidFill>
                <a:latin typeface="Calibri"/>
                <a:cs typeface="Calibri"/>
              </a:rPr>
              <a:t>.00</a:t>
            </a:r>
            <a:endParaRPr sz="614">
              <a:solidFill>
                <a:prstClr val="black"/>
              </a:solidFill>
              <a:latin typeface="Calibri"/>
              <a:cs typeface="Calibri"/>
            </a:endParaRPr>
          </a:p>
        </p:txBody>
      </p:sp>
      <p:sp>
        <p:nvSpPr>
          <p:cNvPr id="196" name="object 196"/>
          <p:cNvSpPr txBox="1"/>
          <p:nvPr/>
        </p:nvSpPr>
        <p:spPr>
          <a:xfrm>
            <a:off x="3776641" y="3926912"/>
            <a:ext cx="209983" cy="103257"/>
          </a:xfrm>
          <a:prstGeom prst="rect">
            <a:avLst/>
          </a:prstGeom>
        </p:spPr>
        <p:txBody>
          <a:bodyPr vert="horz" wrap="square" lIns="0" tIns="8659" rIns="0" bIns="0" rtlCol="0">
            <a:spAutoFit/>
          </a:bodyPr>
          <a:lstStyle/>
          <a:p>
            <a:pPr marL="8659" defTabSz="623438">
              <a:spcBef>
                <a:spcPts val="68"/>
              </a:spcBef>
            </a:pPr>
            <a:r>
              <a:rPr sz="614" spc="31" dirty="0">
                <a:solidFill>
                  <a:srgbClr val="585858"/>
                </a:solidFill>
                <a:latin typeface="Calibri"/>
                <a:cs typeface="Calibri"/>
              </a:rPr>
              <a:t>2</a:t>
            </a:r>
            <a:r>
              <a:rPr sz="614" spc="3" dirty="0">
                <a:solidFill>
                  <a:srgbClr val="585858"/>
                </a:solidFill>
                <a:latin typeface="Calibri"/>
                <a:cs typeface="Calibri"/>
              </a:rPr>
              <a:t>5</a:t>
            </a:r>
            <a:r>
              <a:rPr sz="614" spc="24" dirty="0">
                <a:solidFill>
                  <a:srgbClr val="585858"/>
                </a:solidFill>
                <a:latin typeface="Calibri"/>
                <a:cs typeface="Calibri"/>
              </a:rPr>
              <a:t>.00</a:t>
            </a:r>
            <a:endParaRPr sz="614">
              <a:solidFill>
                <a:prstClr val="black"/>
              </a:solidFill>
              <a:latin typeface="Calibri"/>
              <a:cs typeface="Calibri"/>
            </a:endParaRPr>
          </a:p>
        </p:txBody>
      </p:sp>
      <p:sp>
        <p:nvSpPr>
          <p:cNvPr id="197" name="object 197"/>
          <p:cNvSpPr txBox="1"/>
          <p:nvPr/>
        </p:nvSpPr>
        <p:spPr>
          <a:xfrm>
            <a:off x="3776641" y="3588922"/>
            <a:ext cx="209983" cy="103257"/>
          </a:xfrm>
          <a:prstGeom prst="rect">
            <a:avLst/>
          </a:prstGeom>
        </p:spPr>
        <p:txBody>
          <a:bodyPr vert="horz" wrap="square" lIns="0" tIns="8659" rIns="0" bIns="0" rtlCol="0">
            <a:spAutoFit/>
          </a:bodyPr>
          <a:lstStyle/>
          <a:p>
            <a:pPr marL="8659" defTabSz="623438">
              <a:spcBef>
                <a:spcPts val="68"/>
              </a:spcBef>
            </a:pPr>
            <a:r>
              <a:rPr sz="614" spc="31" dirty="0">
                <a:solidFill>
                  <a:srgbClr val="585858"/>
                </a:solidFill>
                <a:latin typeface="Calibri"/>
                <a:cs typeface="Calibri"/>
              </a:rPr>
              <a:t>3</a:t>
            </a:r>
            <a:r>
              <a:rPr sz="614" spc="3" dirty="0">
                <a:solidFill>
                  <a:srgbClr val="585858"/>
                </a:solidFill>
                <a:latin typeface="Calibri"/>
                <a:cs typeface="Calibri"/>
              </a:rPr>
              <a:t>0</a:t>
            </a:r>
            <a:r>
              <a:rPr sz="614" spc="24" dirty="0">
                <a:solidFill>
                  <a:srgbClr val="585858"/>
                </a:solidFill>
                <a:latin typeface="Calibri"/>
                <a:cs typeface="Calibri"/>
              </a:rPr>
              <a:t>.00</a:t>
            </a:r>
            <a:endParaRPr sz="614">
              <a:solidFill>
                <a:prstClr val="black"/>
              </a:solidFill>
              <a:latin typeface="Calibri"/>
              <a:cs typeface="Calibri"/>
            </a:endParaRPr>
          </a:p>
        </p:txBody>
      </p:sp>
      <p:sp>
        <p:nvSpPr>
          <p:cNvPr id="198" name="object 198"/>
          <p:cNvSpPr txBox="1"/>
          <p:nvPr/>
        </p:nvSpPr>
        <p:spPr>
          <a:xfrm>
            <a:off x="4112995" y="5721292"/>
            <a:ext cx="418667" cy="103257"/>
          </a:xfrm>
          <a:prstGeom prst="rect">
            <a:avLst/>
          </a:prstGeom>
        </p:spPr>
        <p:txBody>
          <a:bodyPr vert="horz" wrap="square" lIns="0" tIns="8659" rIns="0" bIns="0" rtlCol="0">
            <a:spAutoFit/>
          </a:bodyPr>
          <a:lstStyle/>
          <a:p>
            <a:pPr marL="8659" defTabSz="623438">
              <a:spcBef>
                <a:spcPts val="68"/>
              </a:spcBef>
            </a:pPr>
            <a:r>
              <a:rPr sz="614" spc="20" dirty="0">
                <a:solidFill>
                  <a:srgbClr val="585858"/>
                </a:solidFill>
                <a:latin typeface="Calibri"/>
                <a:cs typeface="Calibri"/>
              </a:rPr>
              <a:t>Corrections</a:t>
            </a:r>
            <a:endParaRPr sz="614">
              <a:solidFill>
                <a:prstClr val="black"/>
              </a:solidFill>
              <a:latin typeface="Calibri"/>
              <a:cs typeface="Calibri"/>
            </a:endParaRPr>
          </a:p>
        </p:txBody>
      </p:sp>
      <p:sp>
        <p:nvSpPr>
          <p:cNvPr id="199" name="object 199"/>
          <p:cNvSpPr txBox="1"/>
          <p:nvPr/>
        </p:nvSpPr>
        <p:spPr>
          <a:xfrm>
            <a:off x="4706913" y="5721292"/>
            <a:ext cx="305665" cy="196826"/>
          </a:xfrm>
          <a:prstGeom prst="rect">
            <a:avLst/>
          </a:prstGeom>
        </p:spPr>
        <p:txBody>
          <a:bodyPr vert="horz" wrap="square" lIns="0" tIns="5628" rIns="0" bIns="0" rtlCol="0">
            <a:spAutoFit/>
          </a:bodyPr>
          <a:lstStyle/>
          <a:p>
            <a:pPr marL="8659" marR="3464" indent="10824" defTabSz="623438">
              <a:lnSpc>
                <a:spcPct val="103299"/>
              </a:lnSpc>
              <a:spcBef>
                <a:spcPts val="44"/>
              </a:spcBef>
            </a:pPr>
            <a:r>
              <a:rPr sz="614" spc="27" dirty="0">
                <a:solidFill>
                  <a:srgbClr val="585858"/>
                </a:solidFill>
                <a:latin typeface="Calibri"/>
                <a:cs typeface="Calibri"/>
              </a:rPr>
              <a:t>Labor </a:t>
            </a:r>
            <a:r>
              <a:rPr sz="614" spc="-48" dirty="0">
                <a:solidFill>
                  <a:srgbClr val="585858"/>
                </a:solidFill>
                <a:latin typeface="Calibri"/>
                <a:cs typeface="Calibri"/>
              </a:rPr>
              <a:t>&amp;  </a:t>
            </a:r>
            <a:r>
              <a:rPr sz="614" spc="14" dirty="0">
                <a:solidFill>
                  <a:srgbClr val="585858"/>
                </a:solidFill>
                <a:latin typeface="Calibri"/>
                <a:cs typeface="Calibri"/>
              </a:rPr>
              <a:t>I</a:t>
            </a:r>
            <a:r>
              <a:rPr sz="614" spc="34" dirty="0">
                <a:solidFill>
                  <a:srgbClr val="585858"/>
                </a:solidFill>
                <a:latin typeface="Calibri"/>
                <a:cs typeface="Calibri"/>
              </a:rPr>
              <a:t>ndu</a:t>
            </a:r>
            <a:r>
              <a:rPr sz="614" spc="27" dirty="0">
                <a:solidFill>
                  <a:srgbClr val="585858"/>
                </a:solidFill>
                <a:latin typeface="Calibri"/>
                <a:cs typeface="Calibri"/>
              </a:rPr>
              <a:t>s</a:t>
            </a:r>
            <a:r>
              <a:rPr sz="614" spc="20" dirty="0">
                <a:solidFill>
                  <a:srgbClr val="585858"/>
                </a:solidFill>
                <a:latin typeface="Calibri"/>
                <a:cs typeface="Calibri"/>
              </a:rPr>
              <a:t>t</a:t>
            </a:r>
            <a:r>
              <a:rPr sz="614" spc="14" dirty="0">
                <a:solidFill>
                  <a:srgbClr val="585858"/>
                </a:solidFill>
                <a:latin typeface="Calibri"/>
                <a:cs typeface="Calibri"/>
              </a:rPr>
              <a:t>r</a:t>
            </a:r>
            <a:r>
              <a:rPr sz="614" spc="10" dirty="0">
                <a:solidFill>
                  <a:srgbClr val="585858"/>
                </a:solidFill>
                <a:latin typeface="Calibri"/>
                <a:cs typeface="Calibri"/>
              </a:rPr>
              <a:t>y</a:t>
            </a:r>
            <a:endParaRPr sz="614">
              <a:solidFill>
                <a:prstClr val="black"/>
              </a:solidFill>
              <a:latin typeface="Calibri"/>
              <a:cs typeface="Calibri"/>
            </a:endParaRPr>
          </a:p>
        </p:txBody>
      </p:sp>
      <p:sp>
        <p:nvSpPr>
          <p:cNvPr id="200" name="object 200"/>
          <p:cNvSpPr txBox="1"/>
          <p:nvPr/>
        </p:nvSpPr>
        <p:spPr>
          <a:xfrm>
            <a:off x="5241759" y="5721292"/>
            <a:ext cx="317356" cy="103257"/>
          </a:xfrm>
          <a:prstGeom prst="rect">
            <a:avLst/>
          </a:prstGeom>
        </p:spPr>
        <p:txBody>
          <a:bodyPr vert="horz" wrap="square" lIns="0" tIns="8659" rIns="0" bIns="0" rtlCol="0">
            <a:spAutoFit/>
          </a:bodyPr>
          <a:lstStyle/>
          <a:p>
            <a:pPr marL="8659" defTabSz="623438">
              <a:spcBef>
                <a:spcPts val="68"/>
              </a:spcBef>
            </a:pPr>
            <a:r>
              <a:rPr sz="614" spc="24" dirty="0">
                <a:solidFill>
                  <a:srgbClr val="585858"/>
                </a:solidFill>
                <a:latin typeface="Calibri"/>
                <a:cs typeface="Calibri"/>
              </a:rPr>
              <a:t>R</a:t>
            </a:r>
            <a:r>
              <a:rPr sz="614" spc="27" dirty="0">
                <a:solidFill>
                  <a:srgbClr val="585858"/>
                </a:solidFill>
                <a:latin typeface="Calibri"/>
                <a:cs typeface="Calibri"/>
              </a:rPr>
              <a:t>e</a:t>
            </a:r>
            <a:r>
              <a:rPr sz="614" spc="37" dirty="0">
                <a:solidFill>
                  <a:srgbClr val="585858"/>
                </a:solidFill>
                <a:latin typeface="Calibri"/>
                <a:cs typeface="Calibri"/>
              </a:rPr>
              <a:t>v</a:t>
            </a:r>
            <a:r>
              <a:rPr sz="614" spc="10" dirty="0">
                <a:solidFill>
                  <a:srgbClr val="585858"/>
                </a:solidFill>
                <a:latin typeface="Calibri"/>
                <a:cs typeface="Calibri"/>
              </a:rPr>
              <a:t>e</a:t>
            </a:r>
            <a:r>
              <a:rPr sz="614" spc="31" dirty="0">
                <a:solidFill>
                  <a:srgbClr val="585858"/>
                </a:solidFill>
                <a:latin typeface="Calibri"/>
                <a:cs typeface="Calibri"/>
              </a:rPr>
              <a:t>n</a:t>
            </a:r>
            <a:r>
              <a:rPr sz="614" spc="34" dirty="0">
                <a:solidFill>
                  <a:srgbClr val="585858"/>
                </a:solidFill>
                <a:latin typeface="Calibri"/>
                <a:cs typeface="Calibri"/>
              </a:rPr>
              <a:t>u</a:t>
            </a:r>
            <a:r>
              <a:rPr sz="614" dirty="0">
                <a:solidFill>
                  <a:srgbClr val="585858"/>
                </a:solidFill>
                <a:latin typeface="Calibri"/>
                <a:cs typeface="Calibri"/>
              </a:rPr>
              <a:t>e</a:t>
            </a:r>
            <a:endParaRPr sz="614">
              <a:solidFill>
                <a:prstClr val="black"/>
              </a:solidFill>
              <a:latin typeface="Calibri"/>
              <a:cs typeface="Calibri"/>
            </a:endParaRPr>
          </a:p>
        </p:txBody>
      </p:sp>
      <p:sp>
        <p:nvSpPr>
          <p:cNvPr id="201" name="object 201"/>
          <p:cNvSpPr txBox="1"/>
          <p:nvPr/>
        </p:nvSpPr>
        <p:spPr>
          <a:xfrm>
            <a:off x="5789541" y="5721292"/>
            <a:ext cx="301336" cy="196826"/>
          </a:xfrm>
          <a:prstGeom prst="rect">
            <a:avLst/>
          </a:prstGeom>
        </p:spPr>
        <p:txBody>
          <a:bodyPr vert="horz" wrap="square" lIns="0" tIns="5628" rIns="0" bIns="0" rtlCol="0">
            <a:spAutoFit/>
          </a:bodyPr>
          <a:lstStyle/>
          <a:p>
            <a:pPr marL="8659" marR="3464" indent="16019" defTabSz="623438">
              <a:lnSpc>
                <a:spcPct val="103299"/>
              </a:lnSpc>
              <a:spcBef>
                <a:spcPts val="44"/>
              </a:spcBef>
            </a:pPr>
            <a:r>
              <a:rPr sz="614" spc="27" dirty="0">
                <a:solidFill>
                  <a:srgbClr val="585858"/>
                </a:solidFill>
                <a:latin typeface="Calibri"/>
                <a:cs typeface="Calibri"/>
              </a:rPr>
              <a:t>Human  </a:t>
            </a:r>
            <a:r>
              <a:rPr sz="614" spc="51" dirty="0">
                <a:solidFill>
                  <a:srgbClr val="585858"/>
                </a:solidFill>
                <a:latin typeface="Calibri"/>
                <a:cs typeface="Calibri"/>
              </a:rPr>
              <a:t>S</a:t>
            </a:r>
            <a:r>
              <a:rPr sz="614" spc="3" dirty="0">
                <a:solidFill>
                  <a:srgbClr val="585858"/>
                </a:solidFill>
                <a:latin typeface="Calibri"/>
                <a:cs typeface="Calibri"/>
              </a:rPr>
              <a:t>e</a:t>
            </a:r>
            <a:r>
              <a:rPr sz="614" spc="27" dirty="0">
                <a:solidFill>
                  <a:srgbClr val="585858"/>
                </a:solidFill>
                <a:latin typeface="Calibri"/>
                <a:cs typeface="Calibri"/>
              </a:rPr>
              <a:t>r</a:t>
            </a:r>
            <a:r>
              <a:rPr sz="614" spc="41" dirty="0">
                <a:solidFill>
                  <a:srgbClr val="585858"/>
                </a:solidFill>
                <a:latin typeface="Calibri"/>
                <a:cs typeface="Calibri"/>
              </a:rPr>
              <a:t>v</a:t>
            </a:r>
            <a:r>
              <a:rPr sz="614" spc="27" dirty="0">
                <a:solidFill>
                  <a:srgbClr val="585858"/>
                </a:solidFill>
                <a:latin typeface="Calibri"/>
                <a:cs typeface="Calibri"/>
              </a:rPr>
              <a:t>i</a:t>
            </a:r>
            <a:r>
              <a:rPr sz="614" spc="14" dirty="0">
                <a:solidFill>
                  <a:srgbClr val="585858"/>
                </a:solidFill>
                <a:latin typeface="Calibri"/>
                <a:cs typeface="Calibri"/>
              </a:rPr>
              <a:t>c</a:t>
            </a:r>
            <a:r>
              <a:rPr sz="614" spc="10" dirty="0">
                <a:solidFill>
                  <a:srgbClr val="585858"/>
                </a:solidFill>
                <a:latin typeface="Calibri"/>
                <a:cs typeface="Calibri"/>
              </a:rPr>
              <a:t>es</a:t>
            </a:r>
            <a:endParaRPr sz="614">
              <a:solidFill>
                <a:prstClr val="black"/>
              </a:solidFill>
              <a:latin typeface="Calibri"/>
              <a:cs typeface="Calibri"/>
            </a:endParaRPr>
          </a:p>
        </p:txBody>
      </p:sp>
      <p:sp>
        <p:nvSpPr>
          <p:cNvPr id="202" name="object 202"/>
          <p:cNvSpPr txBox="1"/>
          <p:nvPr/>
        </p:nvSpPr>
        <p:spPr>
          <a:xfrm>
            <a:off x="6297735" y="5721292"/>
            <a:ext cx="364981" cy="103257"/>
          </a:xfrm>
          <a:prstGeom prst="rect">
            <a:avLst/>
          </a:prstGeom>
        </p:spPr>
        <p:txBody>
          <a:bodyPr vert="horz" wrap="square" lIns="0" tIns="8659" rIns="0" bIns="0" rtlCol="0">
            <a:spAutoFit/>
          </a:bodyPr>
          <a:lstStyle/>
          <a:p>
            <a:pPr marL="8659" defTabSz="623438">
              <a:spcBef>
                <a:spcPts val="68"/>
              </a:spcBef>
            </a:pPr>
            <a:r>
              <a:rPr sz="614" spc="27" dirty="0">
                <a:solidFill>
                  <a:srgbClr val="585858"/>
                </a:solidFill>
                <a:latin typeface="Calibri"/>
                <a:cs typeface="Calibri"/>
              </a:rPr>
              <a:t>Probation</a:t>
            </a:r>
            <a:endParaRPr sz="614">
              <a:solidFill>
                <a:prstClr val="black"/>
              </a:solidFill>
              <a:latin typeface="Calibri"/>
              <a:cs typeface="Calibri"/>
            </a:endParaRPr>
          </a:p>
        </p:txBody>
      </p:sp>
      <p:sp>
        <p:nvSpPr>
          <p:cNvPr id="203" name="object 203"/>
          <p:cNvSpPr txBox="1"/>
          <p:nvPr/>
        </p:nvSpPr>
        <p:spPr>
          <a:xfrm>
            <a:off x="6940828" y="5721292"/>
            <a:ext cx="154565" cy="103257"/>
          </a:xfrm>
          <a:prstGeom prst="rect">
            <a:avLst/>
          </a:prstGeom>
        </p:spPr>
        <p:txBody>
          <a:bodyPr vert="horz" wrap="square" lIns="0" tIns="8659" rIns="0" bIns="0" rtlCol="0">
            <a:spAutoFit/>
          </a:bodyPr>
          <a:lstStyle/>
          <a:p>
            <a:pPr marL="8659" defTabSz="623438">
              <a:spcBef>
                <a:spcPts val="68"/>
              </a:spcBef>
            </a:pPr>
            <a:r>
              <a:rPr sz="614" spc="31" dirty="0">
                <a:solidFill>
                  <a:srgbClr val="585858"/>
                </a:solidFill>
                <a:latin typeface="Calibri"/>
                <a:cs typeface="Calibri"/>
              </a:rPr>
              <a:t>D</a:t>
            </a:r>
            <a:r>
              <a:rPr sz="614" spc="37" dirty="0">
                <a:solidFill>
                  <a:srgbClr val="585858"/>
                </a:solidFill>
                <a:latin typeface="Calibri"/>
                <a:cs typeface="Calibri"/>
              </a:rPr>
              <a:t>E</a:t>
            </a:r>
            <a:r>
              <a:rPr sz="614" spc="7" dirty="0">
                <a:solidFill>
                  <a:srgbClr val="585858"/>
                </a:solidFill>
                <a:latin typeface="Calibri"/>
                <a:cs typeface="Calibri"/>
              </a:rPr>
              <a:t>P</a:t>
            </a:r>
            <a:endParaRPr sz="614">
              <a:solidFill>
                <a:prstClr val="black"/>
              </a:solidFill>
              <a:latin typeface="Calibri"/>
              <a:cs typeface="Calibri"/>
            </a:endParaRPr>
          </a:p>
        </p:txBody>
      </p:sp>
      <p:sp>
        <p:nvSpPr>
          <p:cNvPr id="204" name="object 204"/>
          <p:cNvSpPr txBox="1"/>
          <p:nvPr/>
        </p:nvSpPr>
        <p:spPr>
          <a:xfrm>
            <a:off x="7450658" y="5721292"/>
            <a:ext cx="214313" cy="103257"/>
          </a:xfrm>
          <a:prstGeom prst="rect">
            <a:avLst/>
          </a:prstGeom>
        </p:spPr>
        <p:txBody>
          <a:bodyPr vert="horz" wrap="square" lIns="0" tIns="8659" rIns="0" bIns="0" rtlCol="0">
            <a:spAutoFit/>
          </a:bodyPr>
          <a:lstStyle/>
          <a:p>
            <a:pPr marL="8659" defTabSz="623438">
              <a:spcBef>
                <a:spcPts val="68"/>
              </a:spcBef>
            </a:pPr>
            <a:r>
              <a:rPr sz="614" spc="44" dirty="0">
                <a:solidFill>
                  <a:srgbClr val="585858"/>
                </a:solidFill>
                <a:latin typeface="Calibri"/>
                <a:cs typeface="Calibri"/>
              </a:rPr>
              <a:t>D</a:t>
            </a:r>
            <a:r>
              <a:rPr sz="614" spc="24" dirty="0">
                <a:solidFill>
                  <a:srgbClr val="585858"/>
                </a:solidFill>
                <a:latin typeface="Calibri"/>
                <a:cs typeface="Calibri"/>
              </a:rPr>
              <a:t>C</a:t>
            </a:r>
            <a:r>
              <a:rPr sz="614" spc="37" dirty="0">
                <a:solidFill>
                  <a:srgbClr val="585858"/>
                </a:solidFill>
                <a:latin typeface="Calibri"/>
                <a:cs typeface="Calibri"/>
              </a:rPr>
              <a:t>N</a:t>
            </a:r>
            <a:r>
              <a:rPr sz="614" spc="-3" dirty="0">
                <a:solidFill>
                  <a:srgbClr val="585858"/>
                </a:solidFill>
                <a:latin typeface="Calibri"/>
                <a:cs typeface="Calibri"/>
              </a:rPr>
              <a:t>R</a:t>
            </a:r>
            <a:endParaRPr sz="614">
              <a:solidFill>
                <a:prstClr val="black"/>
              </a:solidFill>
              <a:latin typeface="Calibri"/>
              <a:cs typeface="Calibri"/>
            </a:endParaRPr>
          </a:p>
        </p:txBody>
      </p:sp>
      <p:sp>
        <p:nvSpPr>
          <p:cNvPr id="205" name="object 205"/>
          <p:cNvSpPr txBox="1"/>
          <p:nvPr/>
        </p:nvSpPr>
        <p:spPr>
          <a:xfrm>
            <a:off x="7893234" y="5721292"/>
            <a:ext cx="410008" cy="103257"/>
          </a:xfrm>
          <a:prstGeom prst="rect">
            <a:avLst/>
          </a:prstGeom>
        </p:spPr>
        <p:txBody>
          <a:bodyPr vert="horz" wrap="square" lIns="0" tIns="8659" rIns="0" bIns="0" rtlCol="0">
            <a:spAutoFit/>
          </a:bodyPr>
          <a:lstStyle/>
          <a:p>
            <a:pPr marL="8659" defTabSz="623438">
              <a:spcBef>
                <a:spcPts val="68"/>
              </a:spcBef>
            </a:pPr>
            <a:r>
              <a:rPr sz="614" spc="24" dirty="0">
                <a:solidFill>
                  <a:srgbClr val="585858"/>
                </a:solidFill>
                <a:latin typeface="Calibri"/>
                <a:cs typeface="Calibri"/>
              </a:rPr>
              <a:t>Agriculture</a:t>
            </a:r>
            <a:endParaRPr sz="614">
              <a:solidFill>
                <a:prstClr val="black"/>
              </a:solidFill>
              <a:latin typeface="Calibri"/>
              <a:cs typeface="Calibri"/>
            </a:endParaRPr>
          </a:p>
        </p:txBody>
      </p:sp>
      <p:sp>
        <p:nvSpPr>
          <p:cNvPr id="206" name="object 206"/>
          <p:cNvSpPr txBox="1"/>
          <p:nvPr/>
        </p:nvSpPr>
        <p:spPr>
          <a:xfrm>
            <a:off x="4933201" y="3173893"/>
            <a:ext cx="2386878" cy="371268"/>
          </a:xfrm>
          <a:prstGeom prst="rect">
            <a:avLst/>
          </a:prstGeom>
        </p:spPr>
        <p:txBody>
          <a:bodyPr vert="horz" wrap="square" lIns="0" tIns="9092" rIns="0" bIns="0" rtlCol="0">
            <a:spAutoFit/>
          </a:bodyPr>
          <a:lstStyle/>
          <a:p>
            <a:pPr algn="ctr" defTabSz="623438">
              <a:spcBef>
                <a:spcPts val="72"/>
              </a:spcBef>
              <a:tabLst>
                <a:tab pos="631664" algn="l"/>
                <a:tab pos="1262895" algn="l"/>
                <a:tab pos="1913175" algn="l"/>
              </a:tabLst>
            </a:pPr>
            <a:r>
              <a:rPr sz="580" spc="24" dirty="0">
                <a:solidFill>
                  <a:srgbClr val="585858"/>
                </a:solidFill>
                <a:latin typeface="Calibri"/>
                <a:cs typeface="Calibri"/>
              </a:rPr>
              <a:t>2018-19</a:t>
            </a:r>
            <a:r>
              <a:rPr sz="580" spc="14" dirty="0">
                <a:solidFill>
                  <a:srgbClr val="585858"/>
                </a:solidFill>
                <a:latin typeface="Calibri"/>
                <a:cs typeface="Calibri"/>
              </a:rPr>
              <a:t> </a:t>
            </a:r>
            <a:r>
              <a:rPr sz="580" spc="34" dirty="0">
                <a:solidFill>
                  <a:srgbClr val="585858"/>
                </a:solidFill>
                <a:latin typeface="Calibri"/>
                <a:cs typeface="Calibri"/>
              </a:rPr>
              <a:t>Idling	</a:t>
            </a:r>
            <a:r>
              <a:rPr sz="580" spc="24" dirty="0">
                <a:solidFill>
                  <a:srgbClr val="585858"/>
                </a:solidFill>
                <a:latin typeface="Calibri"/>
                <a:cs typeface="Calibri"/>
              </a:rPr>
              <a:t>2018-19</a:t>
            </a:r>
            <a:r>
              <a:rPr sz="580" spc="17" dirty="0">
                <a:solidFill>
                  <a:srgbClr val="585858"/>
                </a:solidFill>
                <a:latin typeface="Calibri"/>
                <a:cs typeface="Calibri"/>
              </a:rPr>
              <a:t> </a:t>
            </a:r>
            <a:r>
              <a:rPr sz="580" spc="24" dirty="0">
                <a:solidFill>
                  <a:srgbClr val="585858"/>
                </a:solidFill>
                <a:latin typeface="Calibri"/>
                <a:cs typeface="Calibri"/>
              </a:rPr>
              <a:t>Total	2019-20</a:t>
            </a:r>
            <a:r>
              <a:rPr sz="580" spc="14" dirty="0">
                <a:solidFill>
                  <a:srgbClr val="585858"/>
                </a:solidFill>
                <a:latin typeface="Calibri"/>
                <a:cs typeface="Calibri"/>
              </a:rPr>
              <a:t> </a:t>
            </a:r>
            <a:r>
              <a:rPr sz="580" spc="34" dirty="0">
                <a:solidFill>
                  <a:srgbClr val="585858"/>
                </a:solidFill>
                <a:latin typeface="Calibri"/>
                <a:cs typeface="Calibri"/>
              </a:rPr>
              <a:t>Idling	</a:t>
            </a:r>
            <a:r>
              <a:rPr sz="580" spc="24" dirty="0">
                <a:solidFill>
                  <a:srgbClr val="585858"/>
                </a:solidFill>
                <a:latin typeface="Calibri"/>
                <a:cs typeface="Calibri"/>
              </a:rPr>
              <a:t>2019-20</a:t>
            </a:r>
            <a:r>
              <a:rPr sz="580" spc="-20" dirty="0">
                <a:solidFill>
                  <a:srgbClr val="585858"/>
                </a:solidFill>
                <a:latin typeface="Calibri"/>
                <a:cs typeface="Calibri"/>
              </a:rPr>
              <a:t> </a:t>
            </a:r>
            <a:r>
              <a:rPr sz="580" spc="24" dirty="0">
                <a:solidFill>
                  <a:srgbClr val="585858"/>
                </a:solidFill>
                <a:latin typeface="Calibri"/>
                <a:cs typeface="Calibri"/>
              </a:rPr>
              <a:t>Total</a:t>
            </a:r>
            <a:endParaRPr sz="580">
              <a:solidFill>
                <a:prstClr val="black"/>
              </a:solidFill>
              <a:latin typeface="Calibri"/>
              <a:cs typeface="Calibri"/>
            </a:endParaRPr>
          </a:p>
          <a:p>
            <a:pPr defTabSz="623438">
              <a:spcBef>
                <a:spcPts val="3"/>
              </a:spcBef>
            </a:pPr>
            <a:endParaRPr sz="818">
              <a:solidFill>
                <a:prstClr val="black"/>
              </a:solidFill>
              <a:latin typeface="Times New Roman"/>
              <a:cs typeface="Times New Roman"/>
            </a:endParaRPr>
          </a:p>
          <a:p>
            <a:pPr marR="58880" algn="ctr" defTabSz="623438"/>
            <a:r>
              <a:rPr sz="955" spc="24" dirty="0">
                <a:solidFill>
                  <a:srgbClr val="585858"/>
                </a:solidFill>
                <a:latin typeface="Calibri"/>
                <a:cs typeface="Calibri"/>
              </a:rPr>
              <a:t>Total </a:t>
            </a:r>
            <a:r>
              <a:rPr sz="955" spc="31" dirty="0">
                <a:solidFill>
                  <a:srgbClr val="585858"/>
                </a:solidFill>
                <a:latin typeface="Calibri"/>
                <a:cs typeface="Calibri"/>
              </a:rPr>
              <a:t>Fuel </a:t>
            </a:r>
            <a:r>
              <a:rPr sz="955" spc="34" dirty="0">
                <a:solidFill>
                  <a:srgbClr val="585858"/>
                </a:solidFill>
                <a:latin typeface="Calibri"/>
                <a:cs typeface="Calibri"/>
              </a:rPr>
              <a:t>Efficiency</a:t>
            </a:r>
            <a:r>
              <a:rPr sz="955" spc="-48" dirty="0">
                <a:solidFill>
                  <a:srgbClr val="585858"/>
                </a:solidFill>
                <a:latin typeface="Calibri"/>
                <a:cs typeface="Calibri"/>
              </a:rPr>
              <a:t> </a:t>
            </a:r>
            <a:r>
              <a:rPr sz="955" spc="44" dirty="0">
                <a:solidFill>
                  <a:srgbClr val="585858"/>
                </a:solidFill>
                <a:latin typeface="Calibri"/>
                <a:cs typeface="Calibri"/>
              </a:rPr>
              <a:t>(mpg)</a:t>
            </a:r>
            <a:endParaRPr sz="955">
              <a:solidFill>
                <a:prstClr val="black"/>
              </a:solidFill>
              <a:latin typeface="Calibri"/>
              <a:cs typeface="Calibri"/>
            </a:endParaRPr>
          </a:p>
        </p:txBody>
      </p:sp>
      <p:sp>
        <p:nvSpPr>
          <p:cNvPr id="207" name="object 207"/>
          <p:cNvSpPr/>
          <p:nvPr/>
        </p:nvSpPr>
        <p:spPr>
          <a:xfrm>
            <a:off x="4824326" y="6032469"/>
            <a:ext cx="43728" cy="43728"/>
          </a:xfrm>
          <a:custGeom>
            <a:avLst/>
            <a:gdLst/>
            <a:ahLst/>
            <a:cxnLst/>
            <a:rect l="l" t="t" r="r" b="b"/>
            <a:pathLst>
              <a:path w="64135" h="64134">
                <a:moveTo>
                  <a:pt x="0" y="0"/>
                </a:moveTo>
                <a:lnTo>
                  <a:pt x="64007" y="0"/>
                </a:lnTo>
                <a:lnTo>
                  <a:pt x="64007" y="64007"/>
                </a:lnTo>
                <a:lnTo>
                  <a:pt x="0" y="64007"/>
                </a:lnTo>
                <a:lnTo>
                  <a:pt x="0"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208" name="object 208"/>
          <p:cNvSpPr/>
          <p:nvPr/>
        </p:nvSpPr>
        <p:spPr>
          <a:xfrm>
            <a:off x="6206317" y="6032469"/>
            <a:ext cx="43728" cy="43728"/>
          </a:xfrm>
          <a:custGeom>
            <a:avLst/>
            <a:gdLst/>
            <a:ahLst/>
            <a:cxnLst/>
            <a:rect l="l" t="t" r="r" b="b"/>
            <a:pathLst>
              <a:path w="64135" h="64134">
                <a:moveTo>
                  <a:pt x="0" y="0"/>
                </a:moveTo>
                <a:lnTo>
                  <a:pt x="64008" y="0"/>
                </a:lnTo>
                <a:lnTo>
                  <a:pt x="64008" y="64007"/>
                </a:lnTo>
                <a:lnTo>
                  <a:pt x="0" y="64007"/>
                </a:lnTo>
                <a:lnTo>
                  <a:pt x="0"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209" name="object 209"/>
          <p:cNvSpPr txBox="1"/>
          <p:nvPr/>
        </p:nvSpPr>
        <p:spPr>
          <a:xfrm>
            <a:off x="4877406" y="5991410"/>
            <a:ext cx="2528455" cy="103257"/>
          </a:xfrm>
          <a:prstGeom prst="rect">
            <a:avLst/>
          </a:prstGeom>
        </p:spPr>
        <p:txBody>
          <a:bodyPr vert="horz" wrap="square" lIns="0" tIns="8659" rIns="0" bIns="0" rtlCol="0">
            <a:spAutoFit/>
          </a:bodyPr>
          <a:lstStyle/>
          <a:p>
            <a:pPr marL="8659" defTabSz="623438">
              <a:spcBef>
                <a:spcPts val="68"/>
              </a:spcBef>
              <a:tabLst>
                <a:tab pos="1390180" algn="l"/>
              </a:tabLst>
            </a:pPr>
            <a:r>
              <a:rPr sz="614" spc="20" dirty="0">
                <a:solidFill>
                  <a:srgbClr val="585858"/>
                </a:solidFill>
                <a:latin typeface="Calibri"/>
                <a:cs typeface="Calibri"/>
              </a:rPr>
              <a:t>Total </a:t>
            </a:r>
            <a:r>
              <a:rPr sz="614" spc="24" dirty="0">
                <a:solidFill>
                  <a:srgbClr val="585858"/>
                </a:solidFill>
                <a:latin typeface="Calibri"/>
                <a:cs typeface="Calibri"/>
              </a:rPr>
              <a:t>Fuel </a:t>
            </a:r>
            <a:r>
              <a:rPr sz="614" spc="17" dirty="0">
                <a:solidFill>
                  <a:srgbClr val="585858"/>
                </a:solidFill>
                <a:latin typeface="Calibri"/>
                <a:cs typeface="Calibri"/>
              </a:rPr>
              <a:t>Efficiency </a:t>
            </a:r>
            <a:r>
              <a:rPr sz="614" spc="27" dirty="0">
                <a:solidFill>
                  <a:srgbClr val="585858"/>
                </a:solidFill>
                <a:latin typeface="Calibri"/>
                <a:cs typeface="Calibri"/>
              </a:rPr>
              <a:t>(mpg)</a:t>
            </a:r>
            <a:r>
              <a:rPr sz="614" spc="3" dirty="0">
                <a:solidFill>
                  <a:srgbClr val="585858"/>
                </a:solidFill>
                <a:latin typeface="Calibri"/>
                <a:cs typeface="Calibri"/>
              </a:rPr>
              <a:t> </a:t>
            </a:r>
            <a:r>
              <a:rPr sz="614" spc="17" dirty="0">
                <a:solidFill>
                  <a:srgbClr val="585858"/>
                </a:solidFill>
                <a:latin typeface="Calibri"/>
                <a:cs typeface="Calibri"/>
              </a:rPr>
              <a:t>18-19	</a:t>
            </a:r>
            <a:r>
              <a:rPr sz="614" spc="20" dirty="0">
                <a:solidFill>
                  <a:srgbClr val="585858"/>
                </a:solidFill>
                <a:latin typeface="Calibri"/>
                <a:cs typeface="Calibri"/>
              </a:rPr>
              <a:t>Total </a:t>
            </a:r>
            <a:r>
              <a:rPr sz="614" spc="24" dirty="0">
                <a:solidFill>
                  <a:srgbClr val="585858"/>
                </a:solidFill>
                <a:latin typeface="Calibri"/>
                <a:cs typeface="Calibri"/>
              </a:rPr>
              <a:t>Fuel </a:t>
            </a:r>
            <a:r>
              <a:rPr sz="614" spc="17" dirty="0">
                <a:solidFill>
                  <a:srgbClr val="585858"/>
                </a:solidFill>
                <a:latin typeface="Calibri"/>
                <a:cs typeface="Calibri"/>
              </a:rPr>
              <a:t>Efficiency </a:t>
            </a:r>
            <a:r>
              <a:rPr sz="614" spc="27" dirty="0">
                <a:solidFill>
                  <a:srgbClr val="585858"/>
                </a:solidFill>
                <a:latin typeface="Calibri"/>
                <a:cs typeface="Calibri"/>
              </a:rPr>
              <a:t>(mpg)</a:t>
            </a:r>
            <a:r>
              <a:rPr sz="614" spc="-34" dirty="0">
                <a:solidFill>
                  <a:srgbClr val="585858"/>
                </a:solidFill>
                <a:latin typeface="Calibri"/>
                <a:cs typeface="Calibri"/>
              </a:rPr>
              <a:t> </a:t>
            </a:r>
            <a:r>
              <a:rPr sz="614" spc="17" dirty="0">
                <a:solidFill>
                  <a:srgbClr val="585858"/>
                </a:solidFill>
                <a:latin typeface="Calibri"/>
                <a:cs typeface="Calibri"/>
              </a:rPr>
              <a:t>19-20</a:t>
            </a:r>
            <a:endParaRPr sz="614">
              <a:solidFill>
                <a:prstClr val="black"/>
              </a:solidFill>
              <a:latin typeface="Calibri"/>
              <a:cs typeface="Calibri"/>
            </a:endParaRPr>
          </a:p>
        </p:txBody>
      </p:sp>
      <p:sp>
        <p:nvSpPr>
          <p:cNvPr id="212" name="object 212"/>
          <p:cNvSpPr txBox="1">
            <a:spLocks noGrp="1"/>
          </p:cNvSpPr>
          <p:nvPr>
            <p:ph type="sldNum" sz="quarter" idx="7"/>
          </p:nvPr>
        </p:nvSpPr>
        <p:spPr>
          <a:xfrm>
            <a:off x="7505837" y="4498673"/>
            <a:ext cx="194235" cy="109337"/>
          </a:xfrm>
          <a:prstGeom prst="rect">
            <a:avLst/>
          </a:prstGeom>
        </p:spPr>
        <p:txBody>
          <a:bodyPr vert="horz" wrap="square" lIns="0" tIns="4330" rIns="0" bIns="0" rtlCol="0">
            <a:spAutoFit/>
          </a:bodyPr>
          <a:lstStyle/>
          <a:p>
            <a:pPr marL="17318" defTabSz="623438">
              <a:spcBef>
                <a:spcPts val="34"/>
              </a:spcBef>
            </a:pPr>
            <a:r>
              <a:rPr spc="3" dirty="0"/>
              <a:t>12</a:t>
            </a:r>
          </a:p>
        </p:txBody>
      </p:sp>
      <p:sp>
        <p:nvSpPr>
          <p:cNvPr id="210" name="object 210"/>
          <p:cNvSpPr txBox="1"/>
          <p:nvPr/>
        </p:nvSpPr>
        <p:spPr>
          <a:xfrm>
            <a:off x="4413466" y="264102"/>
            <a:ext cx="3365356" cy="477333"/>
          </a:xfrm>
          <a:prstGeom prst="rect">
            <a:avLst/>
          </a:prstGeom>
        </p:spPr>
        <p:txBody>
          <a:bodyPr vert="horz" wrap="square" lIns="0" tIns="8659" rIns="0" bIns="0" rtlCol="0">
            <a:spAutoFit/>
          </a:bodyPr>
          <a:lstStyle/>
          <a:p>
            <a:pPr algn="ctr" defTabSz="623438">
              <a:spcBef>
                <a:spcPts val="68"/>
              </a:spcBef>
            </a:pPr>
            <a:r>
              <a:rPr sz="1227" b="1" spc="-58" dirty="0">
                <a:solidFill>
                  <a:srgbClr val="B5292D"/>
                </a:solidFill>
                <a:latin typeface="Century Gothic"/>
                <a:cs typeface="Century Gothic"/>
              </a:rPr>
              <a:t>Increasing</a:t>
            </a:r>
            <a:r>
              <a:rPr sz="1227" b="1" spc="-92" dirty="0">
                <a:solidFill>
                  <a:srgbClr val="B5292D"/>
                </a:solidFill>
                <a:latin typeface="Century Gothic"/>
                <a:cs typeface="Century Gothic"/>
              </a:rPr>
              <a:t> </a:t>
            </a:r>
            <a:r>
              <a:rPr sz="1227" b="1" spc="-48" dirty="0">
                <a:solidFill>
                  <a:srgbClr val="B5292D"/>
                </a:solidFill>
                <a:latin typeface="Century Gothic"/>
                <a:cs typeface="Century Gothic"/>
              </a:rPr>
              <a:t>Efficiencies</a:t>
            </a:r>
            <a:r>
              <a:rPr sz="1227" b="1" spc="-92" dirty="0">
                <a:solidFill>
                  <a:srgbClr val="B5292D"/>
                </a:solidFill>
                <a:latin typeface="Century Gothic"/>
                <a:cs typeface="Century Gothic"/>
              </a:rPr>
              <a:t> </a:t>
            </a:r>
            <a:r>
              <a:rPr sz="1227" b="1" spc="14" dirty="0">
                <a:solidFill>
                  <a:srgbClr val="B5292D"/>
                </a:solidFill>
                <a:latin typeface="Century Gothic"/>
                <a:cs typeface="Century Gothic"/>
              </a:rPr>
              <a:t>with</a:t>
            </a:r>
            <a:r>
              <a:rPr sz="1227" b="1" spc="-92" dirty="0">
                <a:solidFill>
                  <a:srgbClr val="B5292D"/>
                </a:solidFill>
                <a:latin typeface="Century Gothic"/>
                <a:cs typeface="Century Gothic"/>
              </a:rPr>
              <a:t> </a:t>
            </a:r>
            <a:r>
              <a:rPr sz="1227" b="1" spc="-27" dirty="0">
                <a:solidFill>
                  <a:srgbClr val="B5292D"/>
                </a:solidFill>
                <a:latin typeface="Century Gothic"/>
                <a:cs typeface="Century Gothic"/>
              </a:rPr>
              <a:t>the</a:t>
            </a:r>
            <a:r>
              <a:rPr sz="1227" b="1" spc="-92" dirty="0">
                <a:solidFill>
                  <a:srgbClr val="B5292D"/>
                </a:solidFill>
                <a:latin typeface="Century Gothic"/>
                <a:cs typeface="Century Gothic"/>
              </a:rPr>
              <a:t> </a:t>
            </a:r>
            <a:r>
              <a:rPr sz="1227" b="1" spc="-37" dirty="0">
                <a:solidFill>
                  <a:srgbClr val="B5292D"/>
                </a:solidFill>
                <a:latin typeface="Century Gothic"/>
                <a:cs typeface="Century Gothic"/>
              </a:rPr>
              <a:t>Use</a:t>
            </a:r>
            <a:r>
              <a:rPr sz="1227" b="1" spc="-92" dirty="0">
                <a:solidFill>
                  <a:srgbClr val="B5292D"/>
                </a:solidFill>
                <a:latin typeface="Century Gothic"/>
                <a:cs typeface="Century Gothic"/>
              </a:rPr>
              <a:t> </a:t>
            </a:r>
            <a:r>
              <a:rPr sz="1227" b="1" spc="-3" dirty="0">
                <a:solidFill>
                  <a:srgbClr val="B5292D"/>
                </a:solidFill>
                <a:latin typeface="Century Gothic"/>
                <a:cs typeface="Century Gothic"/>
              </a:rPr>
              <a:t>of</a:t>
            </a:r>
            <a:r>
              <a:rPr sz="1227" b="1" spc="-143" dirty="0">
                <a:solidFill>
                  <a:srgbClr val="B5292D"/>
                </a:solidFill>
                <a:latin typeface="Century Gothic"/>
                <a:cs typeface="Century Gothic"/>
              </a:rPr>
              <a:t> </a:t>
            </a:r>
            <a:r>
              <a:rPr sz="1227" b="1" spc="-58" dirty="0">
                <a:solidFill>
                  <a:srgbClr val="B5292D"/>
                </a:solidFill>
                <a:latin typeface="Century Gothic"/>
                <a:cs typeface="Century Gothic"/>
              </a:rPr>
              <a:t>Telematics</a:t>
            </a:r>
            <a:endParaRPr sz="1227">
              <a:solidFill>
                <a:prstClr val="black"/>
              </a:solidFill>
              <a:latin typeface="Century Gothic"/>
              <a:cs typeface="Century Gothic"/>
            </a:endParaRPr>
          </a:p>
          <a:p>
            <a:pPr algn="ctr" defTabSz="623438">
              <a:spcBef>
                <a:spcPts val="1231"/>
              </a:spcBef>
            </a:pPr>
            <a:r>
              <a:rPr sz="818" b="1" spc="-7" dirty="0">
                <a:solidFill>
                  <a:srgbClr val="585858"/>
                </a:solidFill>
                <a:latin typeface="Century Gothic"/>
                <a:cs typeface="Century Gothic"/>
              </a:rPr>
              <a:t>Total</a:t>
            </a:r>
            <a:r>
              <a:rPr sz="818" b="1" spc="-82" dirty="0">
                <a:solidFill>
                  <a:srgbClr val="585858"/>
                </a:solidFill>
                <a:latin typeface="Century Gothic"/>
                <a:cs typeface="Century Gothic"/>
              </a:rPr>
              <a:t> </a:t>
            </a:r>
            <a:r>
              <a:rPr sz="818" b="1" spc="-14" dirty="0">
                <a:solidFill>
                  <a:srgbClr val="585858"/>
                </a:solidFill>
                <a:latin typeface="Century Gothic"/>
                <a:cs typeface="Century Gothic"/>
              </a:rPr>
              <a:t>Fuel</a:t>
            </a:r>
            <a:r>
              <a:rPr sz="818" b="1" spc="-78" dirty="0">
                <a:solidFill>
                  <a:srgbClr val="585858"/>
                </a:solidFill>
                <a:latin typeface="Century Gothic"/>
                <a:cs typeface="Century Gothic"/>
              </a:rPr>
              <a:t> </a:t>
            </a:r>
            <a:r>
              <a:rPr sz="818" b="1" dirty="0">
                <a:solidFill>
                  <a:srgbClr val="585858"/>
                </a:solidFill>
                <a:latin typeface="Century Gothic"/>
                <a:cs typeface="Century Gothic"/>
              </a:rPr>
              <a:t>&amp;</a:t>
            </a:r>
            <a:r>
              <a:rPr sz="818" b="1" spc="-65" dirty="0">
                <a:solidFill>
                  <a:srgbClr val="585858"/>
                </a:solidFill>
                <a:latin typeface="Century Gothic"/>
                <a:cs typeface="Century Gothic"/>
              </a:rPr>
              <a:t> </a:t>
            </a:r>
            <a:r>
              <a:rPr sz="818" b="1" spc="-10" dirty="0">
                <a:solidFill>
                  <a:srgbClr val="585858"/>
                </a:solidFill>
                <a:latin typeface="Century Gothic"/>
                <a:cs typeface="Century Gothic"/>
              </a:rPr>
              <a:t>Idling</a:t>
            </a:r>
            <a:r>
              <a:rPr sz="818" b="1" spc="-72" dirty="0">
                <a:solidFill>
                  <a:srgbClr val="585858"/>
                </a:solidFill>
                <a:latin typeface="Century Gothic"/>
                <a:cs typeface="Century Gothic"/>
              </a:rPr>
              <a:t> </a:t>
            </a:r>
            <a:r>
              <a:rPr sz="818" b="1" spc="-14" dirty="0">
                <a:solidFill>
                  <a:srgbClr val="585858"/>
                </a:solidFill>
                <a:latin typeface="Century Gothic"/>
                <a:cs typeface="Century Gothic"/>
              </a:rPr>
              <a:t>Fuel</a:t>
            </a:r>
            <a:r>
              <a:rPr sz="818" b="1" spc="-75" dirty="0">
                <a:solidFill>
                  <a:srgbClr val="585858"/>
                </a:solidFill>
                <a:latin typeface="Century Gothic"/>
                <a:cs typeface="Century Gothic"/>
              </a:rPr>
              <a:t> </a:t>
            </a:r>
            <a:r>
              <a:rPr sz="818" b="1" spc="-41" dirty="0">
                <a:solidFill>
                  <a:srgbClr val="585858"/>
                </a:solidFill>
                <a:latin typeface="Century Gothic"/>
                <a:cs typeface="Century Gothic"/>
              </a:rPr>
              <a:t>(Gallons)</a:t>
            </a:r>
            <a:endParaRPr sz="818">
              <a:solidFill>
                <a:prstClr val="black"/>
              </a:solidFill>
              <a:latin typeface="Century Gothic"/>
              <a:cs typeface="Century Gothic"/>
            </a:endParaRPr>
          </a:p>
        </p:txBody>
      </p:sp>
      <p:sp>
        <p:nvSpPr>
          <p:cNvPr id="211" name="object 211"/>
          <p:cNvSpPr txBox="1"/>
          <p:nvPr/>
        </p:nvSpPr>
        <p:spPr>
          <a:xfrm>
            <a:off x="3758046" y="6156614"/>
            <a:ext cx="4675909" cy="319936"/>
          </a:xfrm>
          <a:prstGeom prst="rect">
            <a:avLst/>
          </a:prstGeom>
          <a:solidFill>
            <a:srgbClr val="00215B"/>
          </a:solidFill>
        </p:spPr>
        <p:txBody>
          <a:bodyPr vert="horz" wrap="square" lIns="0" tIns="67541" rIns="0" bIns="0" rtlCol="0">
            <a:spAutoFit/>
          </a:bodyPr>
          <a:lstStyle/>
          <a:p>
            <a:pPr marL="186598" marR="180970" defTabSz="623438">
              <a:spcBef>
                <a:spcPts val="532"/>
              </a:spcBef>
            </a:pPr>
            <a:r>
              <a:rPr sz="818" spc="-7" dirty="0">
                <a:solidFill>
                  <a:srgbClr val="FFFFFF"/>
                </a:solidFill>
                <a:latin typeface="Calibri"/>
                <a:cs typeface="Calibri"/>
              </a:rPr>
              <a:t>With</a:t>
            </a:r>
            <a:r>
              <a:rPr sz="818" spc="-14" dirty="0">
                <a:solidFill>
                  <a:srgbClr val="FFFFFF"/>
                </a:solidFill>
                <a:latin typeface="Calibri"/>
                <a:cs typeface="Calibri"/>
              </a:rPr>
              <a:t> </a:t>
            </a:r>
            <a:r>
              <a:rPr sz="818" spc="7" dirty="0">
                <a:solidFill>
                  <a:srgbClr val="FFFFFF"/>
                </a:solidFill>
                <a:latin typeface="Calibri"/>
                <a:cs typeface="Calibri"/>
              </a:rPr>
              <a:t>the</a:t>
            </a:r>
            <a:r>
              <a:rPr sz="818" spc="-10" dirty="0">
                <a:solidFill>
                  <a:srgbClr val="FFFFFF"/>
                </a:solidFill>
                <a:latin typeface="Calibri"/>
                <a:cs typeface="Calibri"/>
              </a:rPr>
              <a:t> </a:t>
            </a:r>
            <a:r>
              <a:rPr sz="818" spc="7" dirty="0">
                <a:solidFill>
                  <a:srgbClr val="FFFFFF"/>
                </a:solidFill>
                <a:latin typeface="Calibri"/>
                <a:cs typeface="Calibri"/>
              </a:rPr>
              <a:t>use</a:t>
            </a:r>
            <a:r>
              <a:rPr sz="818" spc="-14" dirty="0">
                <a:solidFill>
                  <a:srgbClr val="FFFFFF"/>
                </a:solidFill>
                <a:latin typeface="Calibri"/>
                <a:cs typeface="Calibri"/>
              </a:rPr>
              <a:t> </a:t>
            </a:r>
            <a:r>
              <a:rPr sz="818" spc="3" dirty="0">
                <a:solidFill>
                  <a:srgbClr val="FFFFFF"/>
                </a:solidFill>
                <a:latin typeface="Calibri"/>
                <a:cs typeface="Calibri"/>
              </a:rPr>
              <a:t>of</a:t>
            </a:r>
            <a:r>
              <a:rPr sz="818" spc="-44" dirty="0">
                <a:solidFill>
                  <a:srgbClr val="FFFFFF"/>
                </a:solidFill>
                <a:latin typeface="Calibri"/>
                <a:cs typeface="Calibri"/>
              </a:rPr>
              <a:t> </a:t>
            </a:r>
            <a:r>
              <a:rPr sz="818" spc="-3" dirty="0">
                <a:solidFill>
                  <a:srgbClr val="FFFFFF"/>
                </a:solidFill>
                <a:latin typeface="Calibri"/>
                <a:cs typeface="Calibri"/>
              </a:rPr>
              <a:t>Telematics,</a:t>
            </a:r>
            <a:r>
              <a:rPr sz="818" spc="-14" dirty="0">
                <a:solidFill>
                  <a:srgbClr val="FFFFFF"/>
                </a:solidFill>
                <a:latin typeface="Calibri"/>
                <a:cs typeface="Calibri"/>
              </a:rPr>
              <a:t> </a:t>
            </a:r>
            <a:r>
              <a:rPr sz="818" spc="3" dirty="0">
                <a:solidFill>
                  <a:srgbClr val="FFFFFF"/>
                </a:solidFill>
                <a:latin typeface="Calibri"/>
                <a:cs typeface="Calibri"/>
              </a:rPr>
              <a:t>we</a:t>
            </a:r>
            <a:r>
              <a:rPr sz="818" spc="-10" dirty="0">
                <a:solidFill>
                  <a:srgbClr val="FFFFFF"/>
                </a:solidFill>
                <a:latin typeface="Calibri"/>
                <a:cs typeface="Calibri"/>
              </a:rPr>
              <a:t> </a:t>
            </a:r>
            <a:r>
              <a:rPr sz="818" spc="-7" dirty="0">
                <a:solidFill>
                  <a:srgbClr val="FFFFFF"/>
                </a:solidFill>
                <a:latin typeface="Calibri"/>
                <a:cs typeface="Calibri"/>
              </a:rPr>
              <a:t>were</a:t>
            </a:r>
            <a:r>
              <a:rPr sz="818" spc="-14" dirty="0">
                <a:solidFill>
                  <a:srgbClr val="FFFFFF"/>
                </a:solidFill>
                <a:latin typeface="Calibri"/>
                <a:cs typeface="Calibri"/>
              </a:rPr>
              <a:t> </a:t>
            </a:r>
            <a:r>
              <a:rPr sz="818" spc="10" dirty="0">
                <a:solidFill>
                  <a:srgbClr val="FFFFFF"/>
                </a:solidFill>
                <a:latin typeface="Calibri"/>
                <a:cs typeface="Calibri"/>
              </a:rPr>
              <a:t>able</a:t>
            </a:r>
            <a:r>
              <a:rPr sz="818" spc="-10" dirty="0">
                <a:solidFill>
                  <a:srgbClr val="FFFFFF"/>
                </a:solidFill>
                <a:latin typeface="Calibri"/>
                <a:cs typeface="Calibri"/>
              </a:rPr>
              <a:t> </a:t>
            </a:r>
            <a:r>
              <a:rPr sz="818" spc="3" dirty="0">
                <a:solidFill>
                  <a:srgbClr val="FFFFFF"/>
                </a:solidFill>
                <a:latin typeface="Calibri"/>
                <a:cs typeface="Calibri"/>
              </a:rPr>
              <a:t>to</a:t>
            </a:r>
            <a:r>
              <a:rPr sz="818" spc="-10" dirty="0">
                <a:solidFill>
                  <a:srgbClr val="FFFFFF"/>
                </a:solidFill>
                <a:latin typeface="Calibri"/>
                <a:cs typeface="Calibri"/>
              </a:rPr>
              <a:t> </a:t>
            </a:r>
            <a:r>
              <a:rPr sz="818" spc="10" dirty="0">
                <a:solidFill>
                  <a:srgbClr val="FFFFFF"/>
                </a:solidFill>
                <a:latin typeface="Calibri"/>
                <a:cs typeface="Calibri"/>
              </a:rPr>
              <a:t>collect</a:t>
            </a:r>
            <a:r>
              <a:rPr sz="818" spc="-14" dirty="0">
                <a:solidFill>
                  <a:srgbClr val="FFFFFF"/>
                </a:solidFill>
                <a:latin typeface="Calibri"/>
                <a:cs typeface="Calibri"/>
              </a:rPr>
              <a:t> </a:t>
            </a:r>
            <a:r>
              <a:rPr sz="818" spc="7" dirty="0">
                <a:solidFill>
                  <a:srgbClr val="FFFFFF"/>
                </a:solidFill>
                <a:latin typeface="Calibri"/>
                <a:cs typeface="Calibri"/>
              </a:rPr>
              <a:t>this</a:t>
            </a:r>
            <a:r>
              <a:rPr sz="818" spc="-10" dirty="0">
                <a:solidFill>
                  <a:srgbClr val="FFFFFF"/>
                </a:solidFill>
                <a:latin typeface="Calibri"/>
                <a:cs typeface="Calibri"/>
              </a:rPr>
              <a:t> </a:t>
            </a:r>
            <a:r>
              <a:rPr sz="818" spc="7" dirty="0">
                <a:solidFill>
                  <a:srgbClr val="FFFFFF"/>
                </a:solidFill>
                <a:latin typeface="Calibri"/>
                <a:cs typeface="Calibri"/>
              </a:rPr>
              <a:t>data</a:t>
            </a:r>
            <a:r>
              <a:rPr sz="818" spc="-14" dirty="0">
                <a:solidFill>
                  <a:srgbClr val="FFFFFF"/>
                </a:solidFill>
                <a:latin typeface="Calibri"/>
                <a:cs typeface="Calibri"/>
              </a:rPr>
              <a:t> </a:t>
            </a:r>
            <a:r>
              <a:rPr sz="818" spc="17" dirty="0">
                <a:solidFill>
                  <a:srgbClr val="FFFFFF"/>
                </a:solidFill>
                <a:latin typeface="Calibri"/>
                <a:cs typeface="Calibri"/>
              </a:rPr>
              <a:t>and</a:t>
            </a:r>
            <a:r>
              <a:rPr sz="818" spc="-10" dirty="0">
                <a:solidFill>
                  <a:srgbClr val="FFFFFF"/>
                </a:solidFill>
                <a:latin typeface="Calibri"/>
                <a:cs typeface="Calibri"/>
              </a:rPr>
              <a:t> </a:t>
            </a:r>
            <a:r>
              <a:rPr sz="818" dirty="0">
                <a:solidFill>
                  <a:srgbClr val="FFFFFF"/>
                </a:solidFill>
                <a:latin typeface="Calibri"/>
                <a:cs typeface="Calibri"/>
              </a:rPr>
              <a:t>set</a:t>
            </a:r>
            <a:r>
              <a:rPr sz="818" spc="-10" dirty="0">
                <a:solidFill>
                  <a:srgbClr val="FFFFFF"/>
                </a:solidFill>
                <a:latin typeface="Calibri"/>
                <a:cs typeface="Calibri"/>
              </a:rPr>
              <a:t> </a:t>
            </a:r>
            <a:r>
              <a:rPr sz="818" dirty="0">
                <a:solidFill>
                  <a:srgbClr val="FFFFFF"/>
                </a:solidFill>
                <a:latin typeface="Calibri"/>
                <a:cs typeface="Calibri"/>
              </a:rPr>
              <a:t>a</a:t>
            </a:r>
            <a:r>
              <a:rPr sz="818" spc="-14" dirty="0">
                <a:solidFill>
                  <a:srgbClr val="FFFFFF"/>
                </a:solidFill>
                <a:latin typeface="Calibri"/>
                <a:cs typeface="Calibri"/>
              </a:rPr>
              <a:t> </a:t>
            </a:r>
            <a:r>
              <a:rPr sz="818" spc="-7" dirty="0">
                <a:solidFill>
                  <a:srgbClr val="FFFFFF"/>
                </a:solidFill>
                <a:latin typeface="Calibri"/>
                <a:cs typeface="Calibri"/>
              </a:rPr>
              <a:t>first</a:t>
            </a:r>
            <a:r>
              <a:rPr sz="818" spc="-10" dirty="0">
                <a:solidFill>
                  <a:srgbClr val="FFFFFF"/>
                </a:solidFill>
                <a:latin typeface="Calibri"/>
                <a:cs typeface="Calibri"/>
              </a:rPr>
              <a:t> </a:t>
            </a:r>
            <a:r>
              <a:rPr sz="818" spc="-3" dirty="0">
                <a:solidFill>
                  <a:srgbClr val="FFFFFF"/>
                </a:solidFill>
                <a:latin typeface="Calibri"/>
                <a:cs typeface="Calibri"/>
              </a:rPr>
              <a:t>year</a:t>
            </a:r>
            <a:r>
              <a:rPr sz="818" spc="-14" dirty="0">
                <a:solidFill>
                  <a:srgbClr val="FFFFFF"/>
                </a:solidFill>
                <a:latin typeface="Calibri"/>
                <a:cs typeface="Calibri"/>
              </a:rPr>
              <a:t> </a:t>
            </a:r>
            <a:r>
              <a:rPr sz="818" spc="14" dirty="0">
                <a:solidFill>
                  <a:srgbClr val="FFFFFF"/>
                </a:solidFill>
                <a:latin typeface="Calibri"/>
                <a:cs typeface="Calibri"/>
              </a:rPr>
              <a:t>benchmark</a:t>
            </a:r>
            <a:r>
              <a:rPr sz="818" spc="-10" dirty="0">
                <a:solidFill>
                  <a:srgbClr val="FFFFFF"/>
                </a:solidFill>
                <a:latin typeface="Calibri"/>
                <a:cs typeface="Calibri"/>
              </a:rPr>
              <a:t> </a:t>
            </a:r>
            <a:r>
              <a:rPr sz="818" spc="3" dirty="0">
                <a:solidFill>
                  <a:srgbClr val="FFFFFF"/>
                </a:solidFill>
                <a:latin typeface="Calibri"/>
                <a:cs typeface="Calibri"/>
              </a:rPr>
              <a:t>(FY18-19)  </a:t>
            </a:r>
            <a:r>
              <a:rPr sz="818" spc="17" dirty="0">
                <a:solidFill>
                  <a:srgbClr val="FFFFFF"/>
                </a:solidFill>
                <a:latin typeface="Calibri"/>
                <a:cs typeface="Calibri"/>
              </a:rPr>
              <a:t>which</a:t>
            </a:r>
            <a:r>
              <a:rPr sz="818" spc="-10" dirty="0">
                <a:solidFill>
                  <a:srgbClr val="FFFFFF"/>
                </a:solidFill>
                <a:latin typeface="Calibri"/>
                <a:cs typeface="Calibri"/>
              </a:rPr>
              <a:t> </a:t>
            </a:r>
            <a:r>
              <a:rPr sz="818" spc="7" dirty="0">
                <a:solidFill>
                  <a:srgbClr val="FFFFFF"/>
                </a:solidFill>
                <a:latin typeface="Calibri"/>
                <a:cs typeface="Calibri"/>
              </a:rPr>
              <a:t>will</a:t>
            </a:r>
            <a:r>
              <a:rPr sz="818" spc="-7" dirty="0">
                <a:solidFill>
                  <a:srgbClr val="FFFFFF"/>
                </a:solidFill>
                <a:latin typeface="Calibri"/>
                <a:cs typeface="Calibri"/>
              </a:rPr>
              <a:t> </a:t>
            </a:r>
            <a:r>
              <a:rPr sz="818" spc="7" dirty="0">
                <a:solidFill>
                  <a:srgbClr val="FFFFFF"/>
                </a:solidFill>
                <a:latin typeface="Calibri"/>
                <a:cs typeface="Calibri"/>
              </a:rPr>
              <a:t>allow</a:t>
            </a:r>
            <a:r>
              <a:rPr sz="818" spc="-10" dirty="0">
                <a:solidFill>
                  <a:srgbClr val="FFFFFF"/>
                </a:solidFill>
                <a:latin typeface="Calibri"/>
                <a:cs typeface="Calibri"/>
              </a:rPr>
              <a:t> </a:t>
            </a:r>
            <a:r>
              <a:rPr sz="818" spc="14" dirty="0">
                <a:solidFill>
                  <a:srgbClr val="FFFFFF"/>
                </a:solidFill>
                <a:latin typeface="Calibri"/>
                <a:cs typeface="Calibri"/>
              </a:rPr>
              <a:t>agencies</a:t>
            </a:r>
            <a:r>
              <a:rPr sz="818" spc="-7" dirty="0">
                <a:solidFill>
                  <a:srgbClr val="FFFFFF"/>
                </a:solidFill>
                <a:latin typeface="Calibri"/>
                <a:cs typeface="Calibri"/>
              </a:rPr>
              <a:t> </a:t>
            </a:r>
            <a:r>
              <a:rPr sz="818" spc="3" dirty="0">
                <a:solidFill>
                  <a:srgbClr val="FFFFFF"/>
                </a:solidFill>
                <a:latin typeface="Calibri"/>
                <a:cs typeface="Calibri"/>
              </a:rPr>
              <a:t>to</a:t>
            </a:r>
            <a:r>
              <a:rPr sz="818" spc="-7" dirty="0">
                <a:solidFill>
                  <a:srgbClr val="FFFFFF"/>
                </a:solidFill>
                <a:latin typeface="Calibri"/>
                <a:cs typeface="Calibri"/>
              </a:rPr>
              <a:t> </a:t>
            </a:r>
            <a:r>
              <a:rPr sz="818" spc="7" dirty="0">
                <a:solidFill>
                  <a:srgbClr val="FFFFFF"/>
                </a:solidFill>
                <a:latin typeface="Calibri"/>
                <a:cs typeface="Calibri"/>
              </a:rPr>
              <a:t>monitor</a:t>
            </a:r>
            <a:r>
              <a:rPr sz="818" spc="-10" dirty="0">
                <a:solidFill>
                  <a:srgbClr val="FFFFFF"/>
                </a:solidFill>
                <a:latin typeface="Calibri"/>
                <a:cs typeface="Calibri"/>
              </a:rPr>
              <a:t> </a:t>
            </a:r>
            <a:r>
              <a:rPr sz="818" spc="3" dirty="0">
                <a:solidFill>
                  <a:srgbClr val="FFFFFF"/>
                </a:solidFill>
                <a:latin typeface="Calibri"/>
                <a:cs typeface="Calibri"/>
              </a:rPr>
              <a:t>these</a:t>
            </a:r>
            <a:r>
              <a:rPr sz="818" spc="-7" dirty="0">
                <a:solidFill>
                  <a:srgbClr val="FFFFFF"/>
                </a:solidFill>
                <a:latin typeface="Calibri"/>
                <a:cs typeface="Calibri"/>
              </a:rPr>
              <a:t> </a:t>
            </a:r>
            <a:r>
              <a:rPr sz="818" spc="14" dirty="0">
                <a:solidFill>
                  <a:srgbClr val="FFFFFF"/>
                </a:solidFill>
                <a:latin typeface="Calibri"/>
                <a:cs typeface="Calibri"/>
              </a:rPr>
              <a:t>numbers</a:t>
            </a:r>
            <a:r>
              <a:rPr sz="818" spc="-7" dirty="0">
                <a:solidFill>
                  <a:srgbClr val="FFFFFF"/>
                </a:solidFill>
                <a:latin typeface="Calibri"/>
                <a:cs typeface="Calibri"/>
              </a:rPr>
              <a:t> </a:t>
            </a:r>
            <a:r>
              <a:rPr sz="818" spc="17" dirty="0">
                <a:solidFill>
                  <a:srgbClr val="FFFFFF"/>
                </a:solidFill>
                <a:latin typeface="Calibri"/>
                <a:cs typeface="Calibri"/>
              </a:rPr>
              <a:t>and</a:t>
            </a:r>
            <a:r>
              <a:rPr sz="818" spc="-10" dirty="0">
                <a:solidFill>
                  <a:srgbClr val="FFFFFF"/>
                </a:solidFill>
                <a:latin typeface="Calibri"/>
                <a:cs typeface="Calibri"/>
              </a:rPr>
              <a:t> </a:t>
            </a:r>
            <a:r>
              <a:rPr sz="818" spc="10" dirty="0">
                <a:solidFill>
                  <a:srgbClr val="FFFFFF"/>
                </a:solidFill>
                <a:latin typeface="Calibri"/>
                <a:cs typeface="Calibri"/>
              </a:rPr>
              <a:t>look</a:t>
            </a:r>
            <a:r>
              <a:rPr sz="818" spc="-7" dirty="0">
                <a:solidFill>
                  <a:srgbClr val="FFFFFF"/>
                </a:solidFill>
                <a:latin typeface="Calibri"/>
                <a:cs typeface="Calibri"/>
              </a:rPr>
              <a:t> </a:t>
            </a:r>
            <a:r>
              <a:rPr sz="818" spc="3" dirty="0">
                <a:solidFill>
                  <a:srgbClr val="FFFFFF"/>
                </a:solidFill>
                <a:latin typeface="Calibri"/>
                <a:cs typeface="Calibri"/>
              </a:rPr>
              <a:t>to</a:t>
            </a:r>
            <a:r>
              <a:rPr sz="818" spc="-7" dirty="0">
                <a:solidFill>
                  <a:srgbClr val="FFFFFF"/>
                </a:solidFill>
                <a:latin typeface="Calibri"/>
                <a:cs typeface="Calibri"/>
              </a:rPr>
              <a:t> </a:t>
            </a:r>
            <a:r>
              <a:rPr sz="818" spc="3" dirty="0">
                <a:solidFill>
                  <a:srgbClr val="FFFFFF"/>
                </a:solidFill>
                <a:latin typeface="Calibri"/>
                <a:cs typeface="Calibri"/>
              </a:rPr>
              <a:t>increase</a:t>
            </a:r>
            <a:r>
              <a:rPr sz="818" spc="-10" dirty="0">
                <a:solidFill>
                  <a:srgbClr val="FFFFFF"/>
                </a:solidFill>
                <a:latin typeface="Calibri"/>
                <a:cs typeface="Calibri"/>
              </a:rPr>
              <a:t> </a:t>
            </a:r>
            <a:r>
              <a:rPr sz="818" spc="3" dirty="0">
                <a:solidFill>
                  <a:srgbClr val="FFFFFF"/>
                </a:solidFill>
                <a:latin typeface="Calibri"/>
                <a:cs typeface="Calibri"/>
              </a:rPr>
              <a:t>fuel</a:t>
            </a:r>
            <a:r>
              <a:rPr sz="818" spc="-7" dirty="0">
                <a:solidFill>
                  <a:srgbClr val="FFFFFF"/>
                </a:solidFill>
                <a:latin typeface="Calibri"/>
                <a:cs typeface="Calibri"/>
              </a:rPr>
              <a:t> </a:t>
            </a:r>
            <a:r>
              <a:rPr sz="818" spc="3" dirty="0">
                <a:solidFill>
                  <a:srgbClr val="FFFFFF"/>
                </a:solidFill>
                <a:latin typeface="Calibri"/>
                <a:cs typeface="Calibri"/>
              </a:rPr>
              <a:t>efficiencies</a:t>
            </a:r>
            <a:r>
              <a:rPr sz="818" spc="-10" dirty="0">
                <a:solidFill>
                  <a:srgbClr val="FFFFFF"/>
                </a:solidFill>
                <a:latin typeface="Calibri"/>
                <a:cs typeface="Calibri"/>
              </a:rPr>
              <a:t> </a:t>
            </a:r>
            <a:r>
              <a:rPr sz="818" spc="14" dirty="0">
                <a:solidFill>
                  <a:srgbClr val="FFFFFF"/>
                </a:solidFill>
                <a:latin typeface="Calibri"/>
                <a:cs typeface="Calibri"/>
              </a:rPr>
              <a:t>(FY</a:t>
            </a:r>
            <a:r>
              <a:rPr sz="818" spc="-7" dirty="0">
                <a:solidFill>
                  <a:srgbClr val="FFFFFF"/>
                </a:solidFill>
                <a:latin typeface="Calibri"/>
                <a:cs typeface="Calibri"/>
              </a:rPr>
              <a:t> 19-20).</a:t>
            </a:r>
            <a:endParaRPr sz="818">
              <a:solidFill>
                <a:prstClr val="black"/>
              </a:solidFill>
              <a:latin typeface="Calibri"/>
              <a:cs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720589" y="1320078"/>
            <a:ext cx="729961" cy="994497"/>
          </a:xfrm>
          <a:custGeom>
            <a:avLst/>
            <a:gdLst/>
            <a:ahLst/>
            <a:cxnLst/>
            <a:rect l="l" t="t" r="r" b="b"/>
            <a:pathLst>
              <a:path w="1070610" h="1458595">
                <a:moveTo>
                  <a:pt x="0" y="0"/>
                </a:moveTo>
                <a:lnTo>
                  <a:pt x="0" y="1070267"/>
                </a:lnTo>
                <a:lnTo>
                  <a:pt x="997343" y="1458556"/>
                </a:lnTo>
                <a:lnTo>
                  <a:pt x="1014311" y="1411780"/>
                </a:lnTo>
                <a:lnTo>
                  <a:pt x="1029065" y="1364343"/>
                </a:lnTo>
                <a:lnTo>
                  <a:pt x="1041591" y="1316324"/>
                </a:lnTo>
                <a:lnTo>
                  <a:pt x="1051874" y="1267802"/>
                </a:lnTo>
                <a:lnTo>
                  <a:pt x="1059898" y="1218857"/>
                </a:lnTo>
                <a:lnTo>
                  <a:pt x="1065648" y="1169567"/>
                </a:lnTo>
                <a:lnTo>
                  <a:pt x="1069109" y="1120010"/>
                </a:lnTo>
                <a:lnTo>
                  <a:pt x="1070267" y="1070267"/>
                </a:lnTo>
                <a:lnTo>
                  <a:pt x="1069224" y="1022592"/>
                </a:lnTo>
                <a:lnTo>
                  <a:pt x="1066124" y="975452"/>
                </a:lnTo>
                <a:lnTo>
                  <a:pt x="1061012" y="928890"/>
                </a:lnTo>
                <a:lnTo>
                  <a:pt x="1053929" y="882948"/>
                </a:lnTo>
                <a:lnTo>
                  <a:pt x="1044921" y="837671"/>
                </a:lnTo>
                <a:lnTo>
                  <a:pt x="1034030" y="793102"/>
                </a:lnTo>
                <a:lnTo>
                  <a:pt x="1021300" y="749285"/>
                </a:lnTo>
                <a:lnTo>
                  <a:pt x="1006774" y="706262"/>
                </a:lnTo>
                <a:lnTo>
                  <a:pt x="990497" y="664079"/>
                </a:lnTo>
                <a:lnTo>
                  <a:pt x="972510" y="622777"/>
                </a:lnTo>
                <a:lnTo>
                  <a:pt x="952859" y="582401"/>
                </a:lnTo>
                <a:lnTo>
                  <a:pt x="931586" y="542993"/>
                </a:lnTo>
                <a:lnTo>
                  <a:pt x="908735" y="504599"/>
                </a:lnTo>
                <a:lnTo>
                  <a:pt x="884349" y="467260"/>
                </a:lnTo>
                <a:lnTo>
                  <a:pt x="858472" y="431021"/>
                </a:lnTo>
                <a:lnTo>
                  <a:pt x="831148" y="395925"/>
                </a:lnTo>
                <a:lnTo>
                  <a:pt x="802419" y="362016"/>
                </a:lnTo>
                <a:lnTo>
                  <a:pt x="772330" y="329337"/>
                </a:lnTo>
                <a:lnTo>
                  <a:pt x="740924" y="297931"/>
                </a:lnTo>
                <a:lnTo>
                  <a:pt x="708245" y="267842"/>
                </a:lnTo>
                <a:lnTo>
                  <a:pt x="674335" y="239114"/>
                </a:lnTo>
                <a:lnTo>
                  <a:pt x="639239" y="211790"/>
                </a:lnTo>
                <a:lnTo>
                  <a:pt x="603000" y="185914"/>
                </a:lnTo>
                <a:lnTo>
                  <a:pt x="565662" y="161529"/>
                </a:lnTo>
                <a:lnTo>
                  <a:pt x="527267" y="138678"/>
                </a:lnTo>
                <a:lnTo>
                  <a:pt x="487860" y="117405"/>
                </a:lnTo>
                <a:lnTo>
                  <a:pt x="447484" y="97754"/>
                </a:lnTo>
                <a:lnTo>
                  <a:pt x="406182" y="79768"/>
                </a:lnTo>
                <a:lnTo>
                  <a:pt x="363999" y="63490"/>
                </a:lnTo>
                <a:lnTo>
                  <a:pt x="320977" y="48965"/>
                </a:lnTo>
                <a:lnTo>
                  <a:pt x="277160" y="36235"/>
                </a:lnTo>
                <a:lnTo>
                  <a:pt x="232591" y="25344"/>
                </a:lnTo>
                <a:lnTo>
                  <a:pt x="187315" y="16336"/>
                </a:lnTo>
                <a:lnTo>
                  <a:pt x="141374" y="9254"/>
                </a:lnTo>
                <a:lnTo>
                  <a:pt x="94812" y="4142"/>
                </a:lnTo>
                <a:lnTo>
                  <a:pt x="47673" y="1042"/>
                </a:lnTo>
                <a:lnTo>
                  <a:pt x="0"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3" name="object 3"/>
          <p:cNvSpPr/>
          <p:nvPr/>
        </p:nvSpPr>
        <p:spPr>
          <a:xfrm>
            <a:off x="3990791" y="1484889"/>
            <a:ext cx="1410133" cy="1294967"/>
          </a:xfrm>
          <a:custGeom>
            <a:avLst/>
            <a:gdLst/>
            <a:ahLst/>
            <a:cxnLst/>
            <a:rect l="l" t="t" r="r" b="b"/>
            <a:pathLst>
              <a:path w="2068195" h="1899285">
                <a:moveTo>
                  <a:pt x="392882" y="0"/>
                </a:moveTo>
                <a:lnTo>
                  <a:pt x="354763" y="32692"/>
                </a:lnTo>
                <a:lnTo>
                  <a:pt x="318307" y="67049"/>
                </a:lnTo>
                <a:lnTo>
                  <a:pt x="283564" y="103005"/>
                </a:lnTo>
                <a:lnTo>
                  <a:pt x="250580" y="140493"/>
                </a:lnTo>
                <a:lnTo>
                  <a:pt x="219405" y="179447"/>
                </a:lnTo>
                <a:lnTo>
                  <a:pt x="190087" y="219801"/>
                </a:lnTo>
                <a:lnTo>
                  <a:pt x="162673" y="261488"/>
                </a:lnTo>
                <a:lnTo>
                  <a:pt x="137212" y="304442"/>
                </a:lnTo>
                <a:lnTo>
                  <a:pt x="113753" y="348597"/>
                </a:lnTo>
                <a:lnTo>
                  <a:pt x="92344" y="393887"/>
                </a:lnTo>
                <a:lnTo>
                  <a:pt x="73032" y="440245"/>
                </a:lnTo>
                <a:lnTo>
                  <a:pt x="56708" y="485048"/>
                </a:lnTo>
                <a:lnTo>
                  <a:pt x="42493" y="530100"/>
                </a:lnTo>
                <a:lnTo>
                  <a:pt x="30364" y="575345"/>
                </a:lnTo>
                <a:lnTo>
                  <a:pt x="20296" y="620725"/>
                </a:lnTo>
                <a:lnTo>
                  <a:pt x="12264" y="666184"/>
                </a:lnTo>
                <a:lnTo>
                  <a:pt x="6243" y="711667"/>
                </a:lnTo>
                <a:lnTo>
                  <a:pt x="2208" y="757117"/>
                </a:lnTo>
                <a:lnTo>
                  <a:pt x="135" y="802478"/>
                </a:lnTo>
                <a:lnTo>
                  <a:pt x="0" y="847692"/>
                </a:lnTo>
                <a:lnTo>
                  <a:pt x="1776" y="892705"/>
                </a:lnTo>
                <a:lnTo>
                  <a:pt x="5439" y="937459"/>
                </a:lnTo>
                <a:lnTo>
                  <a:pt x="10966" y="981899"/>
                </a:lnTo>
                <a:lnTo>
                  <a:pt x="18330" y="1025968"/>
                </a:lnTo>
                <a:lnTo>
                  <a:pt x="27507" y="1069609"/>
                </a:lnTo>
                <a:lnTo>
                  <a:pt x="38473" y="1112767"/>
                </a:lnTo>
                <a:lnTo>
                  <a:pt x="51202" y="1155384"/>
                </a:lnTo>
                <a:lnTo>
                  <a:pt x="65671" y="1197406"/>
                </a:lnTo>
                <a:lnTo>
                  <a:pt x="81853" y="1238774"/>
                </a:lnTo>
                <a:lnTo>
                  <a:pt x="99725" y="1279434"/>
                </a:lnTo>
                <a:lnTo>
                  <a:pt x="119261" y="1319329"/>
                </a:lnTo>
                <a:lnTo>
                  <a:pt x="140437" y="1358402"/>
                </a:lnTo>
                <a:lnTo>
                  <a:pt x="163228" y="1396597"/>
                </a:lnTo>
                <a:lnTo>
                  <a:pt x="187610" y="1433858"/>
                </a:lnTo>
                <a:lnTo>
                  <a:pt x="213557" y="1470129"/>
                </a:lnTo>
                <a:lnTo>
                  <a:pt x="241045" y="1505352"/>
                </a:lnTo>
                <a:lnTo>
                  <a:pt x="270049" y="1539472"/>
                </a:lnTo>
                <a:lnTo>
                  <a:pt x="300545" y="1572433"/>
                </a:lnTo>
                <a:lnTo>
                  <a:pt x="332507" y="1604178"/>
                </a:lnTo>
                <a:lnTo>
                  <a:pt x="365910" y="1634651"/>
                </a:lnTo>
                <a:lnTo>
                  <a:pt x="400731" y="1663796"/>
                </a:lnTo>
                <a:lnTo>
                  <a:pt x="436944" y="1691555"/>
                </a:lnTo>
                <a:lnTo>
                  <a:pt x="474525" y="1717874"/>
                </a:lnTo>
                <a:lnTo>
                  <a:pt x="513448" y="1742695"/>
                </a:lnTo>
                <a:lnTo>
                  <a:pt x="553689" y="1765962"/>
                </a:lnTo>
                <a:lnTo>
                  <a:pt x="595224" y="1787619"/>
                </a:lnTo>
                <a:lnTo>
                  <a:pt x="638027" y="1807610"/>
                </a:lnTo>
                <a:lnTo>
                  <a:pt x="682074" y="1825878"/>
                </a:lnTo>
                <a:lnTo>
                  <a:pt x="726877" y="1842203"/>
                </a:lnTo>
                <a:lnTo>
                  <a:pt x="771929" y="1856418"/>
                </a:lnTo>
                <a:lnTo>
                  <a:pt x="817173" y="1868546"/>
                </a:lnTo>
                <a:lnTo>
                  <a:pt x="862553" y="1878615"/>
                </a:lnTo>
                <a:lnTo>
                  <a:pt x="908013" y="1886647"/>
                </a:lnTo>
                <a:lnTo>
                  <a:pt x="953496" y="1892668"/>
                </a:lnTo>
                <a:lnTo>
                  <a:pt x="998946" y="1896703"/>
                </a:lnTo>
                <a:lnTo>
                  <a:pt x="1044306" y="1898776"/>
                </a:lnTo>
                <a:lnTo>
                  <a:pt x="1089521" y="1898911"/>
                </a:lnTo>
                <a:lnTo>
                  <a:pt x="1134534" y="1897135"/>
                </a:lnTo>
                <a:lnTo>
                  <a:pt x="1179288" y="1893472"/>
                </a:lnTo>
                <a:lnTo>
                  <a:pt x="1223728" y="1887945"/>
                </a:lnTo>
                <a:lnTo>
                  <a:pt x="1267796" y="1880581"/>
                </a:lnTo>
                <a:lnTo>
                  <a:pt x="1311438" y="1871404"/>
                </a:lnTo>
                <a:lnTo>
                  <a:pt x="1354595" y="1860438"/>
                </a:lnTo>
                <a:lnTo>
                  <a:pt x="1397213" y="1847709"/>
                </a:lnTo>
                <a:lnTo>
                  <a:pt x="1439234" y="1833240"/>
                </a:lnTo>
                <a:lnTo>
                  <a:pt x="1480603" y="1817058"/>
                </a:lnTo>
                <a:lnTo>
                  <a:pt x="1521263" y="1799186"/>
                </a:lnTo>
                <a:lnTo>
                  <a:pt x="1561158" y="1779650"/>
                </a:lnTo>
                <a:lnTo>
                  <a:pt x="1600231" y="1758474"/>
                </a:lnTo>
                <a:lnTo>
                  <a:pt x="1638426" y="1735683"/>
                </a:lnTo>
                <a:lnTo>
                  <a:pt x="1675687" y="1711301"/>
                </a:lnTo>
                <a:lnTo>
                  <a:pt x="1711957" y="1685354"/>
                </a:lnTo>
                <a:lnTo>
                  <a:pt x="1747181" y="1657866"/>
                </a:lnTo>
                <a:lnTo>
                  <a:pt x="1781301" y="1628862"/>
                </a:lnTo>
                <a:lnTo>
                  <a:pt x="1814262" y="1598366"/>
                </a:lnTo>
                <a:lnTo>
                  <a:pt x="1846007" y="1566404"/>
                </a:lnTo>
                <a:lnTo>
                  <a:pt x="1876480" y="1533001"/>
                </a:lnTo>
                <a:lnTo>
                  <a:pt x="1905624" y="1498180"/>
                </a:lnTo>
                <a:lnTo>
                  <a:pt x="1933384" y="1461967"/>
                </a:lnTo>
                <a:lnTo>
                  <a:pt x="1959702" y="1424386"/>
                </a:lnTo>
                <a:lnTo>
                  <a:pt x="1984524" y="1385463"/>
                </a:lnTo>
                <a:lnTo>
                  <a:pt x="2007791" y="1345222"/>
                </a:lnTo>
                <a:lnTo>
                  <a:pt x="2029448" y="1303687"/>
                </a:lnTo>
                <a:lnTo>
                  <a:pt x="2049439" y="1260884"/>
                </a:lnTo>
                <a:lnTo>
                  <a:pt x="2067707" y="1216837"/>
                </a:lnTo>
                <a:lnTo>
                  <a:pt x="1070376" y="828535"/>
                </a:lnTo>
                <a:lnTo>
                  <a:pt x="392882" y="0"/>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4" name="object 4"/>
          <p:cNvSpPr/>
          <p:nvPr/>
        </p:nvSpPr>
        <p:spPr>
          <a:xfrm>
            <a:off x="3990791" y="1484889"/>
            <a:ext cx="1410133" cy="1294967"/>
          </a:xfrm>
          <a:custGeom>
            <a:avLst/>
            <a:gdLst/>
            <a:ahLst/>
            <a:cxnLst/>
            <a:rect l="l" t="t" r="r" b="b"/>
            <a:pathLst>
              <a:path w="2068195" h="1899285">
                <a:moveTo>
                  <a:pt x="2067707" y="1216837"/>
                </a:moveTo>
                <a:lnTo>
                  <a:pt x="2049439" y="1260884"/>
                </a:lnTo>
                <a:lnTo>
                  <a:pt x="2029448" y="1303687"/>
                </a:lnTo>
                <a:lnTo>
                  <a:pt x="2007791" y="1345222"/>
                </a:lnTo>
                <a:lnTo>
                  <a:pt x="1984524" y="1385463"/>
                </a:lnTo>
                <a:lnTo>
                  <a:pt x="1959702" y="1424386"/>
                </a:lnTo>
                <a:lnTo>
                  <a:pt x="1933384" y="1461967"/>
                </a:lnTo>
                <a:lnTo>
                  <a:pt x="1905624" y="1498180"/>
                </a:lnTo>
                <a:lnTo>
                  <a:pt x="1876480" y="1533001"/>
                </a:lnTo>
                <a:lnTo>
                  <a:pt x="1846007" y="1566404"/>
                </a:lnTo>
                <a:lnTo>
                  <a:pt x="1814262" y="1598366"/>
                </a:lnTo>
                <a:lnTo>
                  <a:pt x="1781301" y="1628862"/>
                </a:lnTo>
                <a:lnTo>
                  <a:pt x="1747181" y="1657866"/>
                </a:lnTo>
                <a:lnTo>
                  <a:pt x="1711957" y="1685354"/>
                </a:lnTo>
                <a:lnTo>
                  <a:pt x="1675687" y="1711301"/>
                </a:lnTo>
                <a:lnTo>
                  <a:pt x="1638426" y="1735683"/>
                </a:lnTo>
                <a:lnTo>
                  <a:pt x="1600231" y="1758474"/>
                </a:lnTo>
                <a:lnTo>
                  <a:pt x="1561158" y="1779650"/>
                </a:lnTo>
                <a:lnTo>
                  <a:pt x="1521263" y="1799186"/>
                </a:lnTo>
                <a:lnTo>
                  <a:pt x="1480603" y="1817058"/>
                </a:lnTo>
                <a:lnTo>
                  <a:pt x="1439234" y="1833240"/>
                </a:lnTo>
                <a:lnTo>
                  <a:pt x="1397213" y="1847709"/>
                </a:lnTo>
                <a:lnTo>
                  <a:pt x="1354595" y="1860438"/>
                </a:lnTo>
                <a:lnTo>
                  <a:pt x="1311438" y="1871404"/>
                </a:lnTo>
                <a:lnTo>
                  <a:pt x="1267796" y="1880581"/>
                </a:lnTo>
                <a:lnTo>
                  <a:pt x="1223728" y="1887945"/>
                </a:lnTo>
                <a:lnTo>
                  <a:pt x="1179288" y="1893472"/>
                </a:lnTo>
                <a:lnTo>
                  <a:pt x="1134534" y="1897135"/>
                </a:lnTo>
                <a:lnTo>
                  <a:pt x="1089521" y="1898911"/>
                </a:lnTo>
                <a:lnTo>
                  <a:pt x="1044306" y="1898776"/>
                </a:lnTo>
                <a:lnTo>
                  <a:pt x="998946" y="1896703"/>
                </a:lnTo>
                <a:lnTo>
                  <a:pt x="953496" y="1892668"/>
                </a:lnTo>
                <a:lnTo>
                  <a:pt x="908013" y="1886647"/>
                </a:lnTo>
                <a:lnTo>
                  <a:pt x="862553" y="1878615"/>
                </a:lnTo>
                <a:lnTo>
                  <a:pt x="817173" y="1868546"/>
                </a:lnTo>
                <a:lnTo>
                  <a:pt x="771929" y="1856418"/>
                </a:lnTo>
                <a:lnTo>
                  <a:pt x="726877" y="1842203"/>
                </a:lnTo>
                <a:lnTo>
                  <a:pt x="682074" y="1825878"/>
                </a:lnTo>
                <a:lnTo>
                  <a:pt x="638027" y="1807610"/>
                </a:lnTo>
                <a:lnTo>
                  <a:pt x="595224" y="1787619"/>
                </a:lnTo>
                <a:lnTo>
                  <a:pt x="553689" y="1765962"/>
                </a:lnTo>
                <a:lnTo>
                  <a:pt x="513448" y="1742695"/>
                </a:lnTo>
                <a:lnTo>
                  <a:pt x="474525" y="1717874"/>
                </a:lnTo>
                <a:lnTo>
                  <a:pt x="436944" y="1691555"/>
                </a:lnTo>
                <a:lnTo>
                  <a:pt x="400731" y="1663796"/>
                </a:lnTo>
                <a:lnTo>
                  <a:pt x="365910" y="1634651"/>
                </a:lnTo>
                <a:lnTo>
                  <a:pt x="332507" y="1604178"/>
                </a:lnTo>
                <a:lnTo>
                  <a:pt x="300545" y="1572433"/>
                </a:lnTo>
                <a:lnTo>
                  <a:pt x="270049" y="1539472"/>
                </a:lnTo>
                <a:lnTo>
                  <a:pt x="241045" y="1505352"/>
                </a:lnTo>
                <a:lnTo>
                  <a:pt x="213557" y="1470129"/>
                </a:lnTo>
                <a:lnTo>
                  <a:pt x="187610" y="1433858"/>
                </a:lnTo>
                <a:lnTo>
                  <a:pt x="163228" y="1396597"/>
                </a:lnTo>
                <a:lnTo>
                  <a:pt x="140437" y="1358402"/>
                </a:lnTo>
                <a:lnTo>
                  <a:pt x="119261" y="1319329"/>
                </a:lnTo>
                <a:lnTo>
                  <a:pt x="99725" y="1279434"/>
                </a:lnTo>
                <a:lnTo>
                  <a:pt x="81853" y="1238774"/>
                </a:lnTo>
                <a:lnTo>
                  <a:pt x="65671" y="1197406"/>
                </a:lnTo>
                <a:lnTo>
                  <a:pt x="51202" y="1155384"/>
                </a:lnTo>
                <a:lnTo>
                  <a:pt x="38473" y="1112767"/>
                </a:lnTo>
                <a:lnTo>
                  <a:pt x="27507" y="1069609"/>
                </a:lnTo>
                <a:lnTo>
                  <a:pt x="18330" y="1025968"/>
                </a:lnTo>
                <a:lnTo>
                  <a:pt x="10966" y="981899"/>
                </a:lnTo>
                <a:lnTo>
                  <a:pt x="5439" y="937459"/>
                </a:lnTo>
                <a:lnTo>
                  <a:pt x="1776" y="892705"/>
                </a:lnTo>
                <a:lnTo>
                  <a:pt x="0" y="847692"/>
                </a:lnTo>
                <a:lnTo>
                  <a:pt x="135" y="802478"/>
                </a:lnTo>
                <a:lnTo>
                  <a:pt x="2208" y="757117"/>
                </a:lnTo>
                <a:lnTo>
                  <a:pt x="6243" y="711667"/>
                </a:lnTo>
                <a:lnTo>
                  <a:pt x="12264" y="666184"/>
                </a:lnTo>
                <a:lnTo>
                  <a:pt x="20296" y="620725"/>
                </a:lnTo>
                <a:lnTo>
                  <a:pt x="30364" y="575345"/>
                </a:lnTo>
                <a:lnTo>
                  <a:pt x="42493" y="530100"/>
                </a:lnTo>
                <a:lnTo>
                  <a:pt x="56708" y="485048"/>
                </a:lnTo>
                <a:lnTo>
                  <a:pt x="73032" y="440245"/>
                </a:lnTo>
                <a:lnTo>
                  <a:pt x="92344" y="393887"/>
                </a:lnTo>
                <a:lnTo>
                  <a:pt x="113753" y="348597"/>
                </a:lnTo>
                <a:lnTo>
                  <a:pt x="137212" y="304442"/>
                </a:lnTo>
                <a:lnTo>
                  <a:pt x="162673" y="261488"/>
                </a:lnTo>
                <a:lnTo>
                  <a:pt x="190087" y="219801"/>
                </a:lnTo>
                <a:lnTo>
                  <a:pt x="219405" y="179447"/>
                </a:lnTo>
                <a:lnTo>
                  <a:pt x="250580" y="140493"/>
                </a:lnTo>
                <a:lnTo>
                  <a:pt x="283564" y="103005"/>
                </a:lnTo>
                <a:lnTo>
                  <a:pt x="318307" y="67049"/>
                </a:lnTo>
                <a:lnTo>
                  <a:pt x="354763" y="32692"/>
                </a:lnTo>
                <a:lnTo>
                  <a:pt x="392882" y="0"/>
                </a:lnTo>
                <a:lnTo>
                  <a:pt x="1070376" y="828535"/>
                </a:lnTo>
                <a:lnTo>
                  <a:pt x="2067707" y="1216837"/>
                </a:lnTo>
                <a:close/>
              </a:path>
            </a:pathLst>
          </a:custGeom>
          <a:ln w="19050">
            <a:solidFill>
              <a:srgbClr val="FFFFFF"/>
            </a:solidFill>
          </a:ln>
        </p:spPr>
        <p:txBody>
          <a:bodyPr wrap="square" lIns="0" tIns="0" rIns="0" bIns="0" rtlCol="0"/>
          <a:lstStyle/>
          <a:p>
            <a:pPr defTabSz="623438"/>
            <a:endParaRPr sz="1227">
              <a:solidFill>
                <a:prstClr val="black"/>
              </a:solidFill>
              <a:latin typeface="Calibri"/>
            </a:endParaRPr>
          </a:p>
        </p:txBody>
      </p:sp>
      <p:sp>
        <p:nvSpPr>
          <p:cNvPr id="5" name="object 5"/>
          <p:cNvSpPr/>
          <p:nvPr/>
        </p:nvSpPr>
        <p:spPr>
          <a:xfrm>
            <a:off x="4258665" y="1320074"/>
            <a:ext cx="461963" cy="729961"/>
          </a:xfrm>
          <a:custGeom>
            <a:avLst/>
            <a:gdLst/>
            <a:ahLst/>
            <a:cxnLst/>
            <a:rect l="l" t="t" r="r" b="b"/>
            <a:pathLst>
              <a:path w="677544" h="1070610">
                <a:moveTo>
                  <a:pt x="677494" y="0"/>
                </a:moveTo>
                <a:lnTo>
                  <a:pt x="628214" y="1134"/>
                </a:lnTo>
                <a:lnTo>
                  <a:pt x="579210" y="4520"/>
                </a:lnTo>
                <a:lnTo>
                  <a:pt x="530553" y="10132"/>
                </a:lnTo>
                <a:lnTo>
                  <a:pt x="482315" y="17945"/>
                </a:lnTo>
                <a:lnTo>
                  <a:pt x="434568" y="27932"/>
                </a:lnTo>
                <a:lnTo>
                  <a:pt x="387385" y="40068"/>
                </a:lnTo>
                <a:lnTo>
                  <a:pt x="340838" y="54326"/>
                </a:lnTo>
                <a:lnTo>
                  <a:pt x="294998" y="70682"/>
                </a:lnTo>
                <a:lnTo>
                  <a:pt x="249939" y="89110"/>
                </a:lnTo>
                <a:lnTo>
                  <a:pt x="205731" y="109583"/>
                </a:lnTo>
                <a:lnTo>
                  <a:pt x="162448" y="132076"/>
                </a:lnTo>
                <a:lnTo>
                  <a:pt x="120161" y="156563"/>
                </a:lnTo>
                <a:lnTo>
                  <a:pt x="78942" y="183018"/>
                </a:lnTo>
                <a:lnTo>
                  <a:pt x="38865" y="211416"/>
                </a:lnTo>
                <a:lnTo>
                  <a:pt x="0" y="241731"/>
                </a:lnTo>
                <a:lnTo>
                  <a:pt x="677494" y="1070267"/>
                </a:lnTo>
                <a:lnTo>
                  <a:pt x="677494"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6" name="object 6"/>
          <p:cNvSpPr/>
          <p:nvPr/>
        </p:nvSpPr>
        <p:spPr>
          <a:xfrm>
            <a:off x="4258665" y="1320074"/>
            <a:ext cx="461963" cy="729961"/>
          </a:xfrm>
          <a:custGeom>
            <a:avLst/>
            <a:gdLst/>
            <a:ahLst/>
            <a:cxnLst/>
            <a:rect l="l" t="t" r="r" b="b"/>
            <a:pathLst>
              <a:path w="677544" h="1070610">
                <a:moveTo>
                  <a:pt x="0" y="241731"/>
                </a:moveTo>
                <a:lnTo>
                  <a:pt x="38865" y="211416"/>
                </a:lnTo>
                <a:lnTo>
                  <a:pt x="78942" y="183018"/>
                </a:lnTo>
                <a:lnTo>
                  <a:pt x="120161" y="156563"/>
                </a:lnTo>
                <a:lnTo>
                  <a:pt x="162448" y="132076"/>
                </a:lnTo>
                <a:lnTo>
                  <a:pt x="205731" y="109583"/>
                </a:lnTo>
                <a:lnTo>
                  <a:pt x="249939" y="89110"/>
                </a:lnTo>
                <a:lnTo>
                  <a:pt x="294998" y="70682"/>
                </a:lnTo>
                <a:lnTo>
                  <a:pt x="340838" y="54326"/>
                </a:lnTo>
                <a:lnTo>
                  <a:pt x="387385" y="40068"/>
                </a:lnTo>
                <a:lnTo>
                  <a:pt x="434568" y="27932"/>
                </a:lnTo>
                <a:lnTo>
                  <a:pt x="482315" y="17945"/>
                </a:lnTo>
                <a:lnTo>
                  <a:pt x="530553" y="10132"/>
                </a:lnTo>
                <a:lnTo>
                  <a:pt x="579210" y="4520"/>
                </a:lnTo>
                <a:lnTo>
                  <a:pt x="628214" y="1134"/>
                </a:lnTo>
                <a:lnTo>
                  <a:pt x="677494" y="0"/>
                </a:lnTo>
                <a:lnTo>
                  <a:pt x="677494" y="1070267"/>
                </a:lnTo>
                <a:lnTo>
                  <a:pt x="0" y="241731"/>
                </a:lnTo>
                <a:close/>
              </a:path>
            </a:pathLst>
          </a:custGeom>
          <a:ln w="19049">
            <a:solidFill>
              <a:srgbClr val="FFFFFF"/>
            </a:solidFill>
          </a:ln>
        </p:spPr>
        <p:txBody>
          <a:bodyPr wrap="square" lIns="0" tIns="0" rIns="0" bIns="0" rtlCol="0"/>
          <a:lstStyle/>
          <a:p>
            <a:pPr defTabSz="623438"/>
            <a:endParaRPr sz="1227">
              <a:solidFill>
                <a:prstClr val="black"/>
              </a:solidFill>
              <a:latin typeface="Calibri"/>
            </a:endParaRPr>
          </a:p>
        </p:txBody>
      </p:sp>
      <p:sp>
        <p:nvSpPr>
          <p:cNvPr id="7" name="object 7"/>
          <p:cNvSpPr txBox="1"/>
          <p:nvPr/>
        </p:nvSpPr>
        <p:spPr>
          <a:xfrm>
            <a:off x="4965444" y="1780516"/>
            <a:ext cx="113001" cy="113271"/>
          </a:xfrm>
          <a:prstGeom prst="rect">
            <a:avLst/>
          </a:prstGeom>
        </p:spPr>
        <p:txBody>
          <a:bodyPr vert="horz" wrap="square" lIns="0" tIns="8226" rIns="0" bIns="0" rtlCol="0">
            <a:spAutoFit/>
          </a:bodyPr>
          <a:lstStyle/>
          <a:p>
            <a:pPr marL="8659" defTabSz="623438">
              <a:spcBef>
                <a:spcPts val="65"/>
              </a:spcBef>
            </a:pPr>
            <a:r>
              <a:rPr sz="682" b="1" spc="-10" dirty="0">
                <a:solidFill>
                  <a:srgbClr val="FFFFFF"/>
                </a:solidFill>
                <a:latin typeface="Century Gothic"/>
                <a:cs typeface="Century Gothic"/>
              </a:rPr>
              <a:t>17</a:t>
            </a:r>
            <a:endParaRPr sz="682">
              <a:solidFill>
                <a:prstClr val="black"/>
              </a:solidFill>
              <a:latin typeface="Century Gothic"/>
              <a:cs typeface="Century Gothic"/>
            </a:endParaRPr>
          </a:p>
        </p:txBody>
      </p:sp>
      <p:sp>
        <p:nvSpPr>
          <p:cNvPr id="8" name="object 8"/>
          <p:cNvSpPr txBox="1"/>
          <p:nvPr/>
        </p:nvSpPr>
        <p:spPr>
          <a:xfrm>
            <a:off x="4449788" y="2281597"/>
            <a:ext cx="113001" cy="113271"/>
          </a:xfrm>
          <a:prstGeom prst="rect">
            <a:avLst/>
          </a:prstGeom>
        </p:spPr>
        <p:txBody>
          <a:bodyPr vert="horz" wrap="square" lIns="0" tIns="8226" rIns="0" bIns="0" rtlCol="0">
            <a:spAutoFit/>
          </a:bodyPr>
          <a:lstStyle/>
          <a:p>
            <a:pPr marL="8659" defTabSz="623438">
              <a:spcBef>
                <a:spcPts val="65"/>
              </a:spcBef>
            </a:pPr>
            <a:r>
              <a:rPr sz="682" b="1" spc="-10" dirty="0">
                <a:solidFill>
                  <a:srgbClr val="FFFFFF"/>
                </a:solidFill>
                <a:latin typeface="Century Gothic"/>
                <a:cs typeface="Century Gothic"/>
              </a:rPr>
              <a:t>32</a:t>
            </a:r>
            <a:endParaRPr sz="682">
              <a:solidFill>
                <a:prstClr val="black"/>
              </a:solidFill>
              <a:latin typeface="Century Gothic"/>
              <a:cs typeface="Century Gothic"/>
            </a:endParaRPr>
          </a:p>
        </p:txBody>
      </p:sp>
      <p:sp>
        <p:nvSpPr>
          <p:cNvPr id="9" name="object 9"/>
          <p:cNvSpPr txBox="1"/>
          <p:nvPr/>
        </p:nvSpPr>
        <p:spPr>
          <a:xfrm>
            <a:off x="4565528" y="1642783"/>
            <a:ext cx="65376" cy="113271"/>
          </a:xfrm>
          <a:prstGeom prst="rect">
            <a:avLst/>
          </a:prstGeom>
        </p:spPr>
        <p:txBody>
          <a:bodyPr vert="horz" wrap="square" lIns="0" tIns="8226" rIns="0" bIns="0" rtlCol="0">
            <a:spAutoFit/>
          </a:bodyPr>
          <a:lstStyle/>
          <a:p>
            <a:pPr marL="8659" defTabSz="623438">
              <a:spcBef>
                <a:spcPts val="65"/>
              </a:spcBef>
            </a:pPr>
            <a:r>
              <a:rPr sz="682" b="1" spc="-7" dirty="0">
                <a:solidFill>
                  <a:srgbClr val="FFFFFF"/>
                </a:solidFill>
                <a:latin typeface="Century Gothic"/>
                <a:cs typeface="Century Gothic"/>
              </a:rPr>
              <a:t>6</a:t>
            </a:r>
            <a:endParaRPr sz="682">
              <a:solidFill>
                <a:prstClr val="black"/>
              </a:solidFill>
              <a:latin typeface="Century Gothic"/>
              <a:cs typeface="Century Gothic"/>
            </a:endParaRPr>
          </a:p>
        </p:txBody>
      </p:sp>
      <p:sp>
        <p:nvSpPr>
          <p:cNvPr id="10" name="object 10"/>
          <p:cNvSpPr/>
          <p:nvPr/>
        </p:nvSpPr>
        <p:spPr>
          <a:xfrm>
            <a:off x="6175740" y="1319949"/>
            <a:ext cx="1101869" cy="1459490"/>
          </a:xfrm>
          <a:custGeom>
            <a:avLst/>
            <a:gdLst/>
            <a:ahLst/>
            <a:cxnLst/>
            <a:rect l="l" t="t" r="r" b="b"/>
            <a:pathLst>
              <a:path w="1616075" h="2140585">
                <a:moveTo>
                  <a:pt x="545426" y="0"/>
                </a:moveTo>
                <a:lnTo>
                  <a:pt x="545426" y="1070267"/>
                </a:lnTo>
                <a:lnTo>
                  <a:pt x="0" y="1991118"/>
                </a:lnTo>
                <a:lnTo>
                  <a:pt x="45596" y="2016642"/>
                </a:lnTo>
                <a:lnTo>
                  <a:pt x="92257" y="2039851"/>
                </a:lnTo>
                <a:lnTo>
                  <a:pt x="139981" y="2060753"/>
                </a:lnTo>
                <a:lnTo>
                  <a:pt x="188416" y="2079224"/>
                </a:lnTo>
                <a:lnTo>
                  <a:pt x="237737" y="2095341"/>
                </a:lnTo>
                <a:lnTo>
                  <a:pt x="287767" y="2109044"/>
                </a:lnTo>
                <a:lnTo>
                  <a:pt x="338415" y="2120311"/>
                </a:lnTo>
                <a:lnTo>
                  <a:pt x="389595" y="2129116"/>
                </a:lnTo>
                <a:lnTo>
                  <a:pt x="441216" y="2135436"/>
                </a:lnTo>
                <a:lnTo>
                  <a:pt x="493189" y="2139246"/>
                </a:lnTo>
                <a:lnTo>
                  <a:pt x="545426" y="2140521"/>
                </a:lnTo>
                <a:lnTo>
                  <a:pt x="593100" y="2139478"/>
                </a:lnTo>
                <a:lnTo>
                  <a:pt x="640239" y="2136379"/>
                </a:lnTo>
                <a:lnTo>
                  <a:pt x="686801" y="2131266"/>
                </a:lnTo>
                <a:lnTo>
                  <a:pt x="732742" y="2124184"/>
                </a:lnTo>
                <a:lnTo>
                  <a:pt x="778018" y="2115176"/>
                </a:lnTo>
                <a:lnTo>
                  <a:pt x="822587" y="2104285"/>
                </a:lnTo>
                <a:lnTo>
                  <a:pt x="866404" y="2091556"/>
                </a:lnTo>
                <a:lnTo>
                  <a:pt x="909426" y="2077030"/>
                </a:lnTo>
                <a:lnTo>
                  <a:pt x="951686" y="2060719"/>
                </a:lnTo>
                <a:lnTo>
                  <a:pt x="992911" y="2042767"/>
                </a:lnTo>
                <a:lnTo>
                  <a:pt x="1033287" y="2023116"/>
                </a:lnTo>
                <a:lnTo>
                  <a:pt x="1072694" y="2001843"/>
                </a:lnTo>
                <a:lnTo>
                  <a:pt x="1111089" y="1978993"/>
                </a:lnTo>
                <a:lnTo>
                  <a:pt x="1148427" y="1954607"/>
                </a:lnTo>
                <a:lnTo>
                  <a:pt x="1184666" y="1928731"/>
                </a:lnTo>
                <a:lnTo>
                  <a:pt x="1219762" y="1901407"/>
                </a:lnTo>
                <a:lnTo>
                  <a:pt x="1253672" y="1872679"/>
                </a:lnTo>
                <a:lnTo>
                  <a:pt x="1286351" y="1842591"/>
                </a:lnTo>
                <a:lnTo>
                  <a:pt x="1317757" y="1811185"/>
                </a:lnTo>
                <a:lnTo>
                  <a:pt x="1347846" y="1778506"/>
                </a:lnTo>
                <a:lnTo>
                  <a:pt x="1376575" y="1744597"/>
                </a:lnTo>
                <a:lnTo>
                  <a:pt x="1403899" y="1709502"/>
                </a:lnTo>
                <a:lnTo>
                  <a:pt x="1429776" y="1673263"/>
                </a:lnTo>
                <a:lnTo>
                  <a:pt x="1454161" y="1635925"/>
                </a:lnTo>
                <a:lnTo>
                  <a:pt x="1477013" y="1597531"/>
                </a:lnTo>
                <a:lnTo>
                  <a:pt x="1498286" y="1558124"/>
                </a:lnTo>
                <a:lnTo>
                  <a:pt x="1517937" y="1517749"/>
                </a:lnTo>
                <a:lnTo>
                  <a:pt x="1535923" y="1476447"/>
                </a:lnTo>
                <a:lnTo>
                  <a:pt x="1552201" y="1434264"/>
                </a:lnTo>
                <a:lnTo>
                  <a:pt x="1566727" y="1391243"/>
                </a:lnTo>
                <a:lnTo>
                  <a:pt x="1579457" y="1347426"/>
                </a:lnTo>
                <a:lnTo>
                  <a:pt x="1590348" y="1302858"/>
                </a:lnTo>
                <a:lnTo>
                  <a:pt x="1599356" y="1257581"/>
                </a:lnTo>
                <a:lnTo>
                  <a:pt x="1606439" y="1211641"/>
                </a:lnTo>
                <a:lnTo>
                  <a:pt x="1611551" y="1165079"/>
                </a:lnTo>
                <a:lnTo>
                  <a:pt x="1614651" y="1117940"/>
                </a:lnTo>
                <a:lnTo>
                  <a:pt x="1615694" y="1070267"/>
                </a:lnTo>
                <a:lnTo>
                  <a:pt x="1614651" y="1022592"/>
                </a:lnTo>
                <a:lnTo>
                  <a:pt x="1611551" y="975452"/>
                </a:lnTo>
                <a:lnTo>
                  <a:pt x="1606439" y="928890"/>
                </a:lnTo>
                <a:lnTo>
                  <a:pt x="1599356" y="882948"/>
                </a:lnTo>
                <a:lnTo>
                  <a:pt x="1590348" y="837671"/>
                </a:lnTo>
                <a:lnTo>
                  <a:pt x="1579457" y="793102"/>
                </a:lnTo>
                <a:lnTo>
                  <a:pt x="1566727" y="749285"/>
                </a:lnTo>
                <a:lnTo>
                  <a:pt x="1552201" y="706262"/>
                </a:lnTo>
                <a:lnTo>
                  <a:pt x="1535923" y="664079"/>
                </a:lnTo>
                <a:lnTo>
                  <a:pt x="1517937" y="622777"/>
                </a:lnTo>
                <a:lnTo>
                  <a:pt x="1498286" y="582401"/>
                </a:lnTo>
                <a:lnTo>
                  <a:pt x="1477013" y="542993"/>
                </a:lnTo>
                <a:lnTo>
                  <a:pt x="1454161" y="504599"/>
                </a:lnTo>
                <a:lnTo>
                  <a:pt x="1429776" y="467260"/>
                </a:lnTo>
                <a:lnTo>
                  <a:pt x="1403899" y="431021"/>
                </a:lnTo>
                <a:lnTo>
                  <a:pt x="1376575" y="395925"/>
                </a:lnTo>
                <a:lnTo>
                  <a:pt x="1347846" y="362016"/>
                </a:lnTo>
                <a:lnTo>
                  <a:pt x="1317757" y="329337"/>
                </a:lnTo>
                <a:lnTo>
                  <a:pt x="1286351" y="297931"/>
                </a:lnTo>
                <a:lnTo>
                  <a:pt x="1253672" y="267842"/>
                </a:lnTo>
                <a:lnTo>
                  <a:pt x="1219762" y="239114"/>
                </a:lnTo>
                <a:lnTo>
                  <a:pt x="1184666" y="211790"/>
                </a:lnTo>
                <a:lnTo>
                  <a:pt x="1148427" y="185914"/>
                </a:lnTo>
                <a:lnTo>
                  <a:pt x="1111089" y="161529"/>
                </a:lnTo>
                <a:lnTo>
                  <a:pt x="1072694" y="138678"/>
                </a:lnTo>
                <a:lnTo>
                  <a:pt x="1033287" y="117405"/>
                </a:lnTo>
                <a:lnTo>
                  <a:pt x="992911" y="97754"/>
                </a:lnTo>
                <a:lnTo>
                  <a:pt x="951609" y="79768"/>
                </a:lnTo>
                <a:lnTo>
                  <a:pt x="909426" y="63490"/>
                </a:lnTo>
                <a:lnTo>
                  <a:pt x="866404" y="48965"/>
                </a:lnTo>
                <a:lnTo>
                  <a:pt x="822587" y="36235"/>
                </a:lnTo>
                <a:lnTo>
                  <a:pt x="778018" y="25344"/>
                </a:lnTo>
                <a:lnTo>
                  <a:pt x="732742" y="16336"/>
                </a:lnTo>
                <a:lnTo>
                  <a:pt x="686801" y="9254"/>
                </a:lnTo>
                <a:lnTo>
                  <a:pt x="640239" y="4142"/>
                </a:lnTo>
                <a:lnTo>
                  <a:pt x="593100" y="1042"/>
                </a:lnTo>
                <a:lnTo>
                  <a:pt x="545426"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11" name="object 11"/>
          <p:cNvSpPr/>
          <p:nvPr/>
        </p:nvSpPr>
        <p:spPr>
          <a:xfrm>
            <a:off x="5817912" y="1360325"/>
            <a:ext cx="729961" cy="1317481"/>
          </a:xfrm>
          <a:custGeom>
            <a:avLst/>
            <a:gdLst/>
            <a:ahLst/>
            <a:cxnLst/>
            <a:rect l="l" t="t" r="r" b="b"/>
            <a:pathLst>
              <a:path w="1070610" h="1932304">
                <a:moveTo>
                  <a:pt x="719164" y="0"/>
                </a:moveTo>
                <a:lnTo>
                  <a:pt x="671872" y="17680"/>
                </a:lnTo>
                <a:lnTo>
                  <a:pt x="625634" y="37496"/>
                </a:lnTo>
                <a:lnTo>
                  <a:pt x="580512" y="59393"/>
                </a:lnTo>
                <a:lnTo>
                  <a:pt x="536572" y="83321"/>
                </a:lnTo>
                <a:lnTo>
                  <a:pt x="493876" y="109227"/>
                </a:lnTo>
                <a:lnTo>
                  <a:pt x="452489" y="137058"/>
                </a:lnTo>
                <a:lnTo>
                  <a:pt x="412473" y="166764"/>
                </a:lnTo>
                <a:lnTo>
                  <a:pt x="373893" y="198291"/>
                </a:lnTo>
                <a:lnTo>
                  <a:pt x="336813" y="231589"/>
                </a:lnTo>
                <a:lnTo>
                  <a:pt x="301295" y="266604"/>
                </a:lnTo>
                <a:lnTo>
                  <a:pt x="267404" y="303284"/>
                </a:lnTo>
                <a:lnTo>
                  <a:pt x="235203" y="341578"/>
                </a:lnTo>
                <a:lnTo>
                  <a:pt x="204756" y="381433"/>
                </a:lnTo>
                <a:lnTo>
                  <a:pt x="176127" y="422798"/>
                </a:lnTo>
                <a:lnTo>
                  <a:pt x="149379" y="465620"/>
                </a:lnTo>
                <a:lnTo>
                  <a:pt x="125982" y="507169"/>
                </a:lnTo>
                <a:lnTo>
                  <a:pt x="104626" y="549308"/>
                </a:lnTo>
                <a:lnTo>
                  <a:pt x="85297" y="591975"/>
                </a:lnTo>
                <a:lnTo>
                  <a:pt x="67978" y="635112"/>
                </a:lnTo>
                <a:lnTo>
                  <a:pt x="52656" y="678658"/>
                </a:lnTo>
                <a:lnTo>
                  <a:pt x="39314" y="722555"/>
                </a:lnTo>
                <a:lnTo>
                  <a:pt x="27937" y="766743"/>
                </a:lnTo>
                <a:lnTo>
                  <a:pt x="18511" y="811161"/>
                </a:lnTo>
                <a:lnTo>
                  <a:pt x="11019" y="855751"/>
                </a:lnTo>
                <a:lnTo>
                  <a:pt x="5447" y="900453"/>
                </a:lnTo>
                <a:lnTo>
                  <a:pt x="1779" y="945207"/>
                </a:lnTo>
                <a:lnTo>
                  <a:pt x="0" y="989954"/>
                </a:lnTo>
                <a:lnTo>
                  <a:pt x="94" y="1034633"/>
                </a:lnTo>
                <a:lnTo>
                  <a:pt x="2047" y="1079187"/>
                </a:lnTo>
                <a:lnTo>
                  <a:pt x="5844" y="1123554"/>
                </a:lnTo>
                <a:lnTo>
                  <a:pt x="11468" y="1167675"/>
                </a:lnTo>
                <a:lnTo>
                  <a:pt x="18905" y="1211491"/>
                </a:lnTo>
                <a:lnTo>
                  <a:pt x="28140" y="1254941"/>
                </a:lnTo>
                <a:lnTo>
                  <a:pt x="39156" y="1297968"/>
                </a:lnTo>
                <a:lnTo>
                  <a:pt x="51940" y="1340510"/>
                </a:lnTo>
                <a:lnTo>
                  <a:pt x="66475" y="1382508"/>
                </a:lnTo>
                <a:lnTo>
                  <a:pt x="82747" y="1423903"/>
                </a:lnTo>
                <a:lnTo>
                  <a:pt x="100740" y="1464635"/>
                </a:lnTo>
                <a:lnTo>
                  <a:pt x="120439" y="1504645"/>
                </a:lnTo>
                <a:lnTo>
                  <a:pt x="141828" y="1543872"/>
                </a:lnTo>
                <a:lnTo>
                  <a:pt x="164893" y="1582258"/>
                </a:lnTo>
                <a:lnTo>
                  <a:pt x="189618" y="1619742"/>
                </a:lnTo>
                <a:lnTo>
                  <a:pt x="215987" y="1656265"/>
                </a:lnTo>
                <a:lnTo>
                  <a:pt x="243987" y="1691768"/>
                </a:lnTo>
                <a:lnTo>
                  <a:pt x="273601" y="1726191"/>
                </a:lnTo>
                <a:lnTo>
                  <a:pt x="304813" y="1759474"/>
                </a:lnTo>
                <a:lnTo>
                  <a:pt x="337610" y="1791557"/>
                </a:lnTo>
                <a:lnTo>
                  <a:pt x="371975" y="1822382"/>
                </a:lnTo>
                <a:lnTo>
                  <a:pt x="407894" y="1851888"/>
                </a:lnTo>
                <a:lnTo>
                  <a:pt x="445350" y="1880015"/>
                </a:lnTo>
                <a:lnTo>
                  <a:pt x="484329" y="1906705"/>
                </a:lnTo>
                <a:lnTo>
                  <a:pt x="524816" y="1931898"/>
                </a:lnTo>
                <a:lnTo>
                  <a:pt x="1070243" y="1011047"/>
                </a:lnTo>
                <a:lnTo>
                  <a:pt x="719164" y="0"/>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12" name="object 12"/>
          <p:cNvSpPr/>
          <p:nvPr/>
        </p:nvSpPr>
        <p:spPr>
          <a:xfrm>
            <a:off x="5817912" y="1360326"/>
            <a:ext cx="729961" cy="1317481"/>
          </a:xfrm>
          <a:custGeom>
            <a:avLst/>
            <a:gdLst/>
            <a:ahLst/>
            <a:cxnLst/>
            <a:rect l="l" t="t" r="r" b="b"/>
            <a:pathLst>
              <a:path w="1070610" h="1932304">
                <a:moveTo>
                  <a:pt x="524816" y="1931898"/>
                </a:moveTo>
                <a:lnTo>
                  <a:pt x="484329" y="1906705"/>
                </a:lnTo>
                <a:lnTo>
                  <a:pt x="445350" y="1880015"/>
                </a:lnTo>
                <a:lnTo>
                  <a:pt x="407894" y="1851888"/>
                </a:lnTo>
                <a:lnTo>
                  <a:pt x="371975" y="1822382"/>
                </a:lnTo>
                <a:lnTo>
                  <a:pt x="337610" y="1791557"/>
                </a:lnTo>
                <a:lnTo>
                  <a:pt x="304813" y="1759474"/>
                </a:lnTo>
                <a:lnTo>
                  <a:pt x="273601" y="1726191"/>
                </a:lnTo>
                <a:lnTo>
                  <a:pt x="243987" y="1691768"/>
                </a:lnTo>
                <a:lnTo>
                  <a:pt x="215987" y="1656265"/>
                </a:lnTo>
                <a:lnTo>
                  <a:pt x="189618" y="1619742"/>
                </a:lnTo>
                <a:lnTo>
                  <a:pt x="164893" y="1582258"/>
                </a:lnTo>
                <a:lnTo>
                  <a:pt x="141828" y="1543872"/>
                </a:lnTo>
                <a:lnTo>
                  <a:pt x="120439" y="1504645"/>
                </a:lnTo>
                <a:lnTo>
                  <a:pt x="100740" y="1464635"/>
                </a:lnTo>
                <a:lnTo>
                  <a:pt x="82747" y="1423903"/>
                </a:lnTo>
                <a:lnTo>
                  <a:pt x="66475" y="1382508"/>
                </a:lnTo>
                <a:lnTo>
                  <a:pt x="51940" y="1340510"/>
                </a:lnTo>
                <a:lnTo>
                  <a:pt x="39156" y="1297968"/>
                </a:lnTo>
                <a:lnTo>
                  <a:pt x="28140" y="1254941"/>
                </a:lnTo>
                <a:lnTo>
                  <a:pt x="18905" y="1211491"/>
                </a:lnTo>
                <a:lnTo>
                  <a:pt x="11468" y="1167675"/>
                </a:lnTo>
                <a:lnTo>
                  <a:pt x="5844" y="1123554"/>
                </a:lnTo>
                <a:lnTo>
                  <a:pt x="2047" y="1079187"/>
                </a:lnTo>
                <a:lnTo>
                  <a:pt x="94" y="1034633"/>
                </a:lnTo>
                <a:lnTo>
                  <a:pt x="0" y="989954"/>
                </a:lnTo>
                <a:lnTo>
                  <a:pt x="1779" y="945207"/>
                </a:lnTo>
                <a:lnTo>
                  <a:pt x="5447" y="900453"/>
                </a:lnTo>
                <a:lnTo>
                  <a:pt x="11019" y="855751"/>
                </a:lnTo>
                <a:lnTo>
                  <a:pt x="18511" y="811161"/>
                </a:lnTo>
                <a:lnTo>
                  <a:pt x="27937" y="766743"/>
                </a:lnTo>
                <a:lnTo>
                  <a:pt x="39314" y="722555"/>
                </a:lnTo>
                <a:lnTo>
                  <a:pt x="52656" y="678658"/>
                </a:lnTo>
                <a:lnTo>
                  <a:pt x="67978" y="635112"/>
                </a:lnTo>
                <a:lnTo>
                  <a:pt x="85297" y="591975"/>
                </a:lnTo>
                <a:lnTo>
                  <a:pt x="104626" y="549308"/>
                </a:lnTo>
                <a:lnTo>
                  <a:pt x="125982" y="507169"/>
                </a:lnTo>
                <a:lnTo>
                  <a:pt x="149379" y="465620"/>
                </a:lnTo>
                <a:lnTo>
                  <a:pt x="176127" y="422798"/>
                </a:lnTo>
                <a:lnTo>
                  <a:pt x="204756" y="381433"/>
                </a:lnTo>
                <a:lnTo>
                  <a:pt x="235203" y="341578"/>
                </a:lnTo>
                <a:lnTo>
                  <a:pt x="267404" y="303284"/>
                </a:lnTo>
                <a:lnTo>
                  <a:pt x="301295" y="266604"/>
                </a:lnTo>
                <a:lnTo>
                  <a:pt x="336813" y="231589"/>
                </a:lnTo>
                <a:lnTo>
                  <a:pt x="373893" y="198291"/>
                </a:lnTo>
                <a:lnTo>
                  <a:pt x="412473" y="166764"/>
                </a:lnTo>
                <a:lnTo>
                  <a:pt x="452489" y="137058"/>
                </a:lnTo>
                <a:lnTo>
                  <a:pt x="493876" y="109227"/>
                </a:lnTo>
                <a:lnTo>
                  <a:pt x="536572" y="83321"/>
                </a:lnTo>
                <a:lnTo>
                  <a:pt x="580512" y="59393"/>
                </a:lnTo>
                <a:lnTo>
                  <a:pt x="625634" y="37496"/>
                </a:lnTo>
                <a:lnTo>
                  <a:pt x="671872" y="17680"/>
                </a:lnTo>
                <a:lnTo>
                  <a:pt x="719164" y="0"/>
                </a:lnTo>
                <a:lnTo>
                  <a:pt x="1070243" y="1011047"/>
                </a:lnTo>
                <a:lnTo>
                  <a:pt x="524816" y="1931898"/>
                </a:lnTo>
                <a:close/>
              </a:path>
            </a:pathLst>
          </a:custGeom>
          <a:ln w="19050">
            <a:solidFill>
              <a:srgbClr val="FFFFFF"/>
            </a:solidFill>
          </a:ln>
        </p:spPr>
        <p:txBody>
          <a:bodyPr wrap="square" lIns="0" tIns="0" rIns="0" bIns="0" rtlCol="0"/>
          <a:lstStyle/>
          <a:p>
            <a:pPr defTabSz="623438"/>
            <a:endParaRPr sz="1227">
              <a:solidFill>
                <a:prstClr val="black"/>
              </a:solidFill>
              <a:latin typeface="Calibri"/>
            </a:endParaRPr>
          </a:p>
        </p:txBody>
      </p:sp>
      <p:sp>
        <p:nvSpPr>
          <p:cNvPr id="13" name="object 13"/>
          <p:cNvSpPr/>
          <p:nvPr/>
        </p:nvSpPr>
        <p:spPr>
          <a:xfrm>
            <a:off x="6308254" y="1319948"/>
            <a:ext cx="239424" cy="729961"/>
          </a:xfrm>
          <a:custGeom>
            <a:avLst/>
            <a:gdLst/>
            <a:ahLst/>
            <a:cxnLst/>
            <a:rect l="l" t="t" r="r" b="b"/>
            <a:pathLst>
              <a:path w="351154" h="1070610">
                <a:moveTo>
                  <a:pt x="351066" y="0"/>
                </a:moveTo>
                <a:lnTo>
                  <a:pt x="299915" y="1223"/>
                </a:lnTo>
                <a:lnTo>
                  <a:pt x="248954" y="4882"/>
                </a:lnTo>
                <a:lnTo>
                  <a:pt x="198268" y="10963"/>
                </a:lnTo>
                <a:lnTo>
                  <a:pt x="147945" y="19452"/>
                </a:lnTo>
                <a:lnTo>
                  <a:pt x="98068" y="30334"/>
                </a:lnTo>
                <a:lnTo>
                  <a:pt x="48724" y="43595"/>
                </a:lnTo>
                <a:lnTo>
                  <a:pt x="0" y="59220"/>
                </a:lnTo>
                <a:lnTo>
                  <a:pt x="351066" y="1070267"/>
                </a:lnTo>
                <a:lnTo>
                  <a:pt x="351066"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14" name="object 14"/>
          <p:cNvSpPr/>
          <p:nvPr/>
        </p:nvSpPr>
        <p:spPr>
          <a:xfrm>
            <a:off x="6308254" y="1319948"/>
            <a:ext cx="239424" cy="729961"/>
          </a:xfrm>
          <a:custGeom>
            <a:avLst/>
            <a:gdLst/>
            <a:ahLst/>
            <a:cxnLst/>
            <a:rect l="l" t="t" r="r" b="b"/>
            <a:pathLst>
              <a:path w="351154" h="1070610">
                <a:moveTo>
                  <a:pt x="0" y="59220"/>
                </a:moveTo>
                <a:lnTo>
                  <a:pt x="48724" y="43595"/>
                </a:lnTo>
                <a:lnTo>
                  <a:pt x="98068" y="30334"/>
                </a:lnTo>
                <a:lnTo>
                  <a:pt x="147945" y="19452"/>
                </a:lnTo>
                <a:lnTo>
                  <a:pt x="198268" y="10963"/>
                </a:lnTo>
                <a:lnTo>
                  <a:pt x="248954" y="4882"/>
                </a:lnTo>
                <a:lnTo>
                  <a:pt x="299915" y="1223"/>
                </a:lnTo>
                <a:lnTo>
                  <a:pt x="351066" y="0"/>
                </a:lnTo>
                <a:lnTo>
                  <a:pt x="351066" y="1070267"/>
                </a:lnTo>
                <a:lnTo>
                  <a:pt x="0" y="59220"/>
                </a:lnTo>
                <a:close/>
              </a:path>
            </a:pathLst>
          </a:custGeom>
          <a:ln w="19050">
            <a:solidFill>
              <a:srgbClr val="FFFFFF"/>
            </a:solidFill>
          </a:ln>
        </p:spPr>
        <p:txBody>
          <a:bodyPr wrap="square" lIns="0" tIns="0" rIns="0" bIns="0" rtlCol="0"/>
          <a:lstStyle/>
          <a:p>
            <a:pPr defTabSz="623438"/>
            <a:endParaRPr sz="1227">
              <a:solidFill>
                <a:prstClr val="black"/>
              </a:solidFill>
              <a:latin typeface="Calibri"/>
            </a:endParaRPr>
          </a:p>
        </p:txBody>
      </p:sp>
      <p:sp>
        <p:nvSpPr>
          <p:cNvPr id="15" name="object 15"/>
          <p:cNvSpPr txBox="1"/>
          <p:nvPr/>
        </p:nvSpPr>
        <p:spPr>
          <a:xfrm>
            <a:off x="6843192" y="2082725"/>
            <a:ext cx="113001" cy="113271"/>
          </a:xfrm>
          <a:prstGeom prst="rect">
            <a:avLst/>
          </a:prstGeom>
        </p:spPr>
        <p:txBody>
          <a:bodyPr vert="horz" wrap="square" lIns="0" tIns="8226" rIns="0" bIns="0" rtlCol="0">
            <a:spAutoFit/>
          </a:bodyPr>
          <a:lstStyle/>
          <a:p>
            <a:pPr marL="8659" defTabSz="623438">
              <a:spcBef>
                <a:spcPts val="65"/>
              </a:spcBef>
            </a:pPr>
            <a:r>
              <a:rPr sz="682" b="1" spc="-10" dirty="0">
                <a:solidFill>
                  <a:srgbClr val="FFFFFF"/>
                </a:solidFill>
                <a:latin typeface="Century Gothic"/>
                <a:cs typeface="Century Gothic"/>
              </a:rPr>
              <a:t>55</a:t>
            </a:r>
            <a:endParaRPr sz="682">
              <a:solidFill>
                <a:prstClr val="black"/>
              </a:solidFill>
              <a:latin typeface="Century Gothic"/>
              <a:cs typeface="Century Gothic"/>
            </a:endParaRPr>
          </a:p>
        </p:txBody>
      </p:sp>
      <p:sp>
        <p:nvSpPr>
          <p:cNvPr id="16" name="object 16"/>
          <p:cNvSpPr txBox="1"/>
          <p:nvPr/>
        </p:nvSpPr>
        <p:spPr>
          <a:xfrm>
            <a:off x="6128225" y="1949822"/>
            <a:ext cx="113001" cy="113271"/>
          </a:xfrm>
          <a:prstGeom prst="rect">
            <a:avLst/>
          </a:prstGeom>
        </p:spPr>
        <p:txBody>
          <a:bodyPr vert="horz" wrap="square" lIns="0" tIns="8226" rIns="0" bIns="0" rtlCol="0">
            <a:spAutoFit/>
          </a:bodyPr>
          <a:lstStyle/>
          <a:p>
            <a:pPr marL="8659" defTabSz="623438">
              <a:spcBef>
                <a:spcPts val="65"/>
              </a:spcBef>
            </a:pPr>
            <a:r>
              <a:rPr sz="682" b="1" spc="-10" dirty="0">
                <a:solidFill>
                  <a:srgbClr val="FFFFFF"/>
                </a:solidFill>
                <a:latin typeface="Century Gothic"/>
                <a:cs typeface="Century Gothic"/>
              </a:rPr>
              <a:t>34</a:t>
            </a:r>
            <a:endParaRPr sz="682">
              <a:solidFill>
                <a:prstClr val="black"/>
              </a:solidFill>
              <a:latin typeface="Century Gothic"/>
              <a:cs typeface="Century Gothic"/>
            </a:endParaRPr>
          </a:p>
        </p:txBody>
      </p:sp>
      <p:sp>
        <p:nvSpPr>
          <p:cNvPr id="17" name="object 17"/>
          <p:cNvSpPr txBox="1"/>
          <p:nvPr/>
        </p:nvSpPr>
        <p:spPr>
          <a:xfrm>
            <a:off x="6454488" y="1626577"/>
            <a:ext cx="65376" cy="113271"/>
          </a:xfrm>
          <a:prstGeom prst="rect">
            <a:avLst/>
          </a:prstGeom>
        </p:spPr>
        <p:txBody>
          <a:bodyPr vert="horz" wrap="square" lIns="0" tIns="8226" rIns="0" bIns="0" rtlCol="0">
            <a:spAutoFit/>
          </a:bodyPr>
          <a:lstStyle/>
          <a:p>
            <a:pPr marL="8659" defTabSz="623438">
              <a:spcBef>
                <a:spcPts val="65"/>
              </a:spcBef>
            </a:pPr>
            <a:r>
              <a:rPr sz="682" b="1" spc="-7" dirty="0">
                <a:solidFill>
                  <a:srgbClr val="FFFFFF"/>
                </a:solidFill>
                <a:latin typeface="Century Gothic"/>
                <a:cs typeface="Century Gothic"/>
              </a:rPr>
              <a:t>5</a:t>
            </a:r>
            <a:endParaRPr sz="682">
              <a:solidFill>
                <a:prstClr val="black"/>
              </a:solidFill>
              <a:latin typeface="Century Gothic"/>
              <a:cs typeface="Century Gothic"/>
            </a:endParaRPr>
          </a:p>
        </p:txBody>
      </p:sp>
      <p:sp>
        <p:nvSpPr>
          <p:cNvPr id="18" name="object 18"/>
          <p:cNvSpPr/>
          <p:nvPr/>
        </p:nvSpPr>
        <p:spPr>
          <a:xfrm>
            <a:off x="7455001" y="1860881"/>
            <a:ext cx="42863" cy="41564"/>
          </a:xfrm>
          <a:custGeom>
            <a:avLst/>
            <a:gdLst/>
            <a:ahLst/>
            <a:cxnLst/>
            <a:rect l="l" t="t" r="r" b="b"/>
            <a:pathLst>
              <a:path w="62864" h="60960">
                <a:moveTo>
                  <a:pt x="0" y="0"/>
                </a:moveTo>
                <a:lnTo>
                  <a:pt x="62484" y="0"/>
                </a:lnTo>
                <a:lnTo>
                  <a:pt x="62484" y="60959"/>
                </a:lnTo>
                <a:lnTo>
                  <a:pt x="0" y="60959"/>
                </a:lnTo>
                <a:lnTo>
                  <a:pt x="0"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19" name="object 19"/>
          <p:cNvSpPr txBox="1"/>
          <p:nvPr/>
        </p:nvSpPr>
        <p:spPr>
          <a:xfrm>
            <a:off x="7506471" y="1818069"/>
            <a:ext cx="557645" cy="103257"/>
          </a:xfrm>
          <a:prstGeom prst="rect">
            <a:avLst/>
          </a:prstGeom>
        </p:spPr>
        <p:txBody>
          <a:bodyPr vert="horz" wrap="square" lIns="0" tIns="8659" rIns="0" bIns="0" rtlCol="0">
            <a:spAutoFit/>
          </a:bodyPr>
          <a:lstStyle/>
          <a:p>
            <a:pPr marL="8659" defTabSz="623438">
              <a:spcBef>
                <a:spcPts val="68"/>
              </a:spcBef>
            </a:pPr>
            <a:r>
              <a:rPr sz="614" spc="3" dirty="0">
                <a:solidFill>
                  <a:srgbClr val="585858"/>
                </a:solidFill>
                <a:latin typeface="Calibri"/>
                <a:cs typeface="Calibri"/>
              </a:rPr>
              <a:t>HEV </a:t>
            </a:r>
            <a:r>
              <a:rPr sz="614" spc="-3" dirty="0">
                <a:solidFill>
                  <a:srgbClr val="585858"/>
                </a:solidFill>
                <a:latin typeface="Calibri"/>
                <a:cs typeface="Calibri"/>
              </a:rPr>
              <a:t>(Gas</a:t>
            </a:r>
            <a:r>
              <a:rPr sz="614" spc="-51" dirty="0">
                <a:solidFill>
                  <a:srgbClr val="585858"/>
                </a:solidFill>
                <a:latin typeface="Calibri"/>
                <a:cs typeface="Calibri"/>
              </a:rPr>
              <a:t> </a:t>
            </a:r>
            <a:r>
              <a:rPr sz="614" spc="3" dirty="0">
                <a:solidFill>
                  <a:srgbClr val="585858"/>
                </a:solidFill>
                <a:latin typeface="Calibri"/>
                <a:cs typeface="Calibri"/>
              </a:rPr>
              <a:t>hybrid)</a:t>
            </a:r>
            <a:endParaRPr sz="614">
              <a:solidFill>
                <a:prstClr val="black"/>
              </a:solidFill>
              <a:latin typeface="Calibri"/>
              <a:cs typeface="Calibri"/>
            </a:endParaRPr>
          </a:p>
        </p:txBody>
      </p:sp>
      <p:sp>
        <p:nvSpPr>
          <p:cNvPr id="20" name="object 20"/>
          <p:cNvSpPr/>
          <p:nvPr/>
        </p:nvSpPr>
        <p:spPr>
          <a:xfrm>
            <a:off x="7455001" y="2104029"/>
            <a:ext cx="42863" cy="41564"/>
          </a:xfrm>
          <a:custGeom>
            <a:avLst/>
            <a:gdLst/>
            <a:ahLst/>
            <a:cxnLst/>
            <a:rect l="l" t="t" r="r" b="b"/>
            <a:pathLst>
              <a:path w="62864" h="60960">
                <a:moveTo>
                  <a:pt x="0" y="0"/>
                </a:moveTo>
                <a:lnTo>
                  <a:pt x="62484" y="0"/>
                </a:lnTo>
                <a:lnTo>
                  <a:pt x="62484" y="60959"/>
                </a:lnTo>
                <a:lnTo>
                  <a:pt x="0" y="60959"/>
                </a:lnTo>
                <a:lnTo>
                  <a:pt x="0" y="0"/>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21" name="object 21"/>
          <p:cNvSpPr txBox="1"/>
          <p:nvPr/>
        </p:nvSpPr>
        <p:spPr>
          <a:xfrm>
            <a:off x="7506471" y="2061188"/>
            <a:ext cx="712643" cy="103257"/>
          </a:xfrm>
          <a:prstGeom prst="rect">
            <a:avLst/>
          </a:prstGeom>
        </p:spPr>
        <p:txBody>
          <a:bodyPr vert="horz" wrap="square" lIns="0" tIns="8659" rIns="0" bIns="0" rtlCol="0">
            <a:spAutoFit/>
          </a:bodyPr>
          <a:lstStyle/>
          <a:p>
            <a:pPr marL="8659" defTabSz="623438">
              <a:spcBef>
                <a:spcPts val="68"/>
              </a:spcBef>
            </a:pPr>
            <a:r>
              <a:rPr sz="614" spc="3" dirty="0">
                <a:solidFill>
                  <a:srgbClr val="585858"/>
                </a:solidFill>
                <a:latin typeface="Calibri"/>
                <a:cs typeface="Calibri"/>
              </a:rPr>
              <a:t>PHEV </a:t>
            </a:r>
            <a:r>
              <a:rPr sz="614" spc="7" dirty="0">
                <a:solidFill>
                  <a:srgbClr val="585858"/>
                </a:solidFill>
                <a:latin typeface="Calibri"/>
                <a:cs typeface="Calibri"/>
              </a:rPr>
              <a:t>(Plug-in</a:t>
            </a:r>
            <a:r>
              <a:rPr sz="614" spc="-44" dirty="0">
                <a:solidFill>
                  <a:srgbClr val="585858"/>
                </a:solidFill>
                <a:latin typeface="Calibri"/>
                <a:cs typeface="Calibri"/>
              </a:rPr>
              <a:t> </a:t>
            </a:r>
            <a:r>
              <a:rPr sz="614" spc="7" dirty="0">
                <a:solidFill>
                  <a:srgbClr val="585858"/>
                </a:solidFill>
                <a:latin typeface="Calibri"/>
                <a:cs typeface="Calibri"/>
              </a:rPr>
              <a:t>hybrid)</a:t>
            </a:r>
            <a:endParaRPr sz="614">
              <a:solidFill>
                <a:prstClr val="black"/>
              </a:solidFill>
              <a:latin typeface="Calibri"/>
              <a:cs typeface="Calibri"/>
            </a:endParaRPr>
          </a:p>
        </p:txBody>
      </p:sp>
      <p:sp>
        <p:nvSpPr>
          <p:cNvPr id="22" name="object 22"/>
          <p:cNvSpPr/>
          <p:nvPr/>
        </p:nvSpPr>
        <p:spPr>
          <a:xfrm>
            <a:off x="7455001" y="2347176"/>
            <a:ext cx="42863" cy="41564"/>
          </a:xfrm>
          <a:custGeom>
            <a:avLst/>
            <a:gdLst/>
            <a:ahLst/>
            <a:cxnLst/>
            <a:rect l="l" t="t" r="r" b="b"/>
            <a:pathLst>
              <a:path w="62864" h="60960">
                <a:moveTo>
                  <a:pt x="0" y="0"/>
                </a:moveTo>
                <a:lnTo>
                  <a:pt x="62484" y="0"/>
                </a:lnTo>
                <a:lnTo>
                  <a:pt x="62484" y="60959"/>
                </a:lnTo>
                <a:lnTo>
                  <a:pt x="0" y="60959"/>
                </a:lnTo>
                <a:lnTo>
                  <a:pt x="0"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23" name="object 23"/>
          <p:cNvSpPr txBox="1"/>
          <p:nvPr/>
        </p:nvSpPr>
        <p:spPr>
          <a:xfrm>
            <a:off x="7506471" y="2304308"/>
            <a:ext cx="539461" cy="103257"/>
          </a:xfrm>
          <a:prstGeom prst="rect">
            <a:avLst/>
          </a:prstGeom>
        </p:spPr>
        <p:txBody>
          <a:bodyPr vert="horz" wrap="square" lIns="0" tIns="8659" rIns="0" bIns="0" rtlCol="0">
            <a:spAutoFit/>
          </a:bodyPr>
          <a:lstStyle/>
          <a:p>
            <a:pPr marL="8659" defTabSz="623438">
              <a:spcBef>
                <a:spcPts val="68"/>
              </a:spcBef>
            </a:pPr>
            <a:r>
              <a:rPr sz="614" spc="-3" dirty="0">
                <a:solidFill>
                  <a:srgbClr val="585858"/>
                </a:solidFill>
                <a:latin typeface="Calibri"/>
                <a:cs typeface="Calibri"/>
              </a:rPr>
              <a:t>BEV </a:t>
            </a:r>
            <a:r>
              <a:rPr sz="614" dirty="0">
                <a:solidFill>
                  <a:srgbClr val="585858"/>
                </a:solidFill>
                <a:latin typeface="Calibri"/>
                <a:cs typeface="Calibri"/>
              </a:rPr>
              <a:t>(All</a:t>
            </a:r>
            <a:r>
              <a:rPr sz="614" spc="-58" dirty="0">
                <a:solidFill>
                  <a:srgbClr val="585858"/>
                </a:solidFill>
                <a:latin typeface="Calibri"/>
                <a:cs typeface="Calibri"/>
              </a:rPr>
              <a:t> </a:t>
            </a:r>
            <a:r>
              <a:rPr sz="614" dirty="0">
                <a:solidFill>
                  <a:srgbClr val="585858"/>
                </a:solidFill>
                <a:latin typeface="Calibri"/>
                <a:cs typeface="Calibri"/>
              </a:rPr>
              <a:t>electric)</a:t>
            </a:r>
            <a:endParaRPr sz="614">
              <a:solidFill>
                <a:prstClr val="black"/>
              </a:solidFill>
              <a:latin typeface="Calibri"/>
              <a:cs typeface="Calibri"/>
            </a:endParaRPr>
          </a:p>
        </p:txBody>
      </p:sp>
      <p:sp>
        <p:nvSpPr>
          <p:cNvPr id="24" name="object 24"/>
          <p:cNvSpPr/>
          <p:nvPr/>
        </p:nvSpPr>
        <p:spPr>
          <a:xfrm>
            <a:off x="5309523" y="3323522"/>
            <a:ext cx="0" cy="71004"/>
          </a:xfrm>
          <a:custGeom>
            <a:avLst/>
            <a:gdLst/>
            <a:ahLst/>
            <a:cxnLst/>
            <a:rect l="l" t="t" r="r" b="b"/>
            <a:pathLst>
              <a:path h="104139">
                <a:moveTo>
                  <a:pt x="0" y="0"/>
                </a:moveTo>
                <a:lnTo>
                  <a:pt x="0" y="103634"/>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25" name="object 25"/>
          <p:cNvSpPr/>
          <p:nvPr/>
        </p:nvSpPr>
        <p:spPr>
          <a:xfrm>
            <a:off x="5309523" y="3549006"/>
            <a:ext cx="0" cy="140277"/>
          </a:xfrm>
          <a:custGeom>
            <a:avLst/>
            <a:gdLst/>
            <a:ahLst/>
            <a:cxnLst/>
            <a:rect l="l" t="t" r="r" b="b"/>
            <a:pathLst>
              <a:path h="205739">
                <a:moveTo>
                  <a:pt x="0" y="0"/>
                </a:moveTo>
                <a:lnTo>
                  <a:pt x="0" y="20574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26" name="object 26"/>
          <p:cNvSpPr/>
          <p:nvPr/>
        </p:nvSpPr>
        <p:spPr>
          <a:xfrm>
            <a:off x="5309523" y="3844108"/>
            <a:ext cx="0" cy="141576"/>
          </a:xfrm>
          <a:custGeom>
            <a:avLst/>
            <a:gdLst/>
            <a:ahLst/>
            <a:cxnLst/>
            <a:rect l="l" t="t" r="r" b="b"/>
            <a:pathLst>
              <a:path h="207645">
                <a:moveTo>
                  <a:pt x="0" y="0"/>
                </a:moveTo>
                <a:lnTo>
                  <a:pt x="0" y="207276"/>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27" name="object 27"/>
          <p:cNvSpPr/>
          <p:nvPr/>
        </p:nvSpPr>
        <p:spPr>
          <a:xfrm>
            <a:off x="5309523" y="4140249"/>
            <a:ext cx="0" cy="140277"/>
          </a:xfrm>
          <a:custGeom>
            <a:avLst/>
            <a:gdLst/>
            <a:ahLst/>
            <a:cxnLst/>
            <a:rect l="l" t="t" r="r" b="b"/>
            <a:pathLst>
              <a:path h="205739">
                <a:moveTo>
                  <a:pt x="0" y="0"/>
                </a:moveTo>
                <a:lnTo>
                  <a:pt x="0" y="205739"/>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28" name="object 28"/>
          <p:cNvSpPr/>
          <p:nvPr/>
        </p:nvSpPr>
        <p:spPr>
          <a:xfrm>
            <a:off x="5309523" y="4435351"/>
            <a:ext cx="0" cy="141576"/>
          </a:xfrm>
          <a:custGeom>
            <a:avLst/>
            <a:gdLst/>
            <a:ahLst/>
            <a:cxnLst/>
            <a:rect l="l" t="t" r="r" b="b"/>
            <a:pathLst>
              <a:path h="207645">
                <a:moveTo>
                  <a:pt x="0" y="0"/>
                </a:moveTo>
                <a:lnTo>
                  <a:pt x="0" y="207263"/>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29" name="object 29"/>
          <p:cNvSpPr/>
          <p:nvPr/>
        </p:nvSpPr>
        <p:spPr>
          <a:xfrm>
            <a:off x="5309523" y="4731492"/>
            <a:ext cx="0" cy="140277"/>
          </a:xfrm>
          <a:custGeom>
            <a:avLst/>
            <a:gdLst/>
            <a:ahLst/>
            <a:cxnLst/>
            <a:rect l="l" t="t" r="r" b="b"/>
            <a:pathLst>
              <a:path h="205740">
                <a:moveTo>
                  <a:pt x="0" y="0"/>
                </a:moveTo>
                <a:lnTo>
                  <a:pt x="0" y="20574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0" name="object 30"/>
          <p:cNvSpPr/>
          <p:nvPr/>
        </p:nvSpPr>
        <p:spPr>
          <a:xfrm>
            <a:off x="5309523" y="5026594"/>
            <a:ext cx="0" cy="141576"/>
          </a:xfrm>
          <a:custGeom>
            <a:avLst/>
            <a:gdLst/>
            <a:ahLst/>
            <a:cxnLst/>
            <a:rect l="l" t="t" r="r" b="b"/>
            <a:pathLst>
              <a:path h="207645">
                <a:moveTo>
                  <a:pt x="0" y="0"/>
                </a:moveTo>
                <a:lnTo>
                  <a:pt x="0" y="207263"/>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1" name="object 31"/>
          <p:cNvSpPr/>
          <p:nvPr/>
        </p:nvSpPr>
        <p:spPr>
          <a:xfrm>
            <a:off x="5309523" y="5322734"/>
            <a:ext cx="0" cy="140277"/>
          </a:xfrm>
          <a:custGeom>
            <a:avLst/>
            <a:gdLst/>
            <a:ahLst/>
            <a:cxnLst/>
            <a:rect l="l" t="t" r="r" b="b"/>
            <a:pathLst>
              <a:path h="205740">
                <a:moveTo>
                  <a:pt x="0" y="0"/>
                </a:moveTo>
                <a:lnTo>
                  <a:pt x="0" y="205739"/>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2" name="object 32"/>
          <p:cNvSpPr/>
          <p:nvPr/>
        </p:nvSpPr>
        <p:spPr>
          <a:xfrm>
            <a:off x="5309523" y="5617836"/>
            <a:ext cx="0" cy="71004"/>
          </a:xfrm>
          <a:custGeom>
            <a:avLst/>
            <a:gdLst/>
            <a:ahLst/>
            <a:cxnLst/>
            <a:rect l="l" t="t" r="r" b="b"/>
            <a:pathLst>
              <a:path h="104140">
                <a:moveTo>
                  <a:pt x="0" y="0"/>
                </a:moveTo>
                <a:lnTo>
                  <a:pt x="0" y="103629"/>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3" name="object 33"/>
          <p:cNvSpPr/>
          <p:nvPr/>
        </p:nvSpPr>
        <p:spPr>
          <a:xfrm>
            <a:off x="5766723" y="3323522"/>
            <a:ext cx="0" cy="71004"/>
          </a:xfrm>
          <a:custGeom>
            <a:avLst/>
            <a:gdLst/>
            <a:ahLst/>
            <a:cxnLst/>
            <a:rect l="l" t="t" r="r" b="b"/>
            <a:pathLst>
              <a:path h="104139">
                <a:moveTo>
                  <a:pt x="0" y="0"/>
                </a:moveTo>
                <a:lnTo>
                  <a:pt x="0" y="103634"/>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4" name="object 34"/>
          <p:cNvSpPr/>
          <p:nvPr/>
        </p:nvSpPr>
        <p:spPr>
          <a:xfrm>
            <a:off x="5766723" y="3549006"/>
            <a:ext cx="0" cy="140277"/>
          </a:xfrm>
          <a:custGeom>
            <a:avLst/>
            <a:gdLst/>
            <a:ahLst/>
            <a:cxnLst/>
            <a:rect l="l" t="t" r="r" b="b"/>
            <a:pathLst>
              <a:path h="205739">
                <a:moveTo>
                  <a:pt x="0" y="0"/>
                </a:moveTo>
                <a:lnTo>
                  <a:pt x="0" y="20574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5" name="object 35"/>
          <p:cNvSpPr/>
          <p:nvPr/>
        </p:nvSpPr>
        <p:spPr>
          <a:xfrm>
            <a:off x="5766723" y="3844108"/>
            <a:ext cx="0" cy="141576"/>
          </a:xfrm>
          <a:custGeom>
            <a:avLst/>
            <a:gdLst/>
            <a:ahLst/>
            <a:cxnLst/>
            <a:rect l="l" t="t" r="r" b="b"/>
            <a:pathLst>
              <a:path h="207645">
                <a:moveTo>
                  <a:pt x="0" y="0"/>
                </a:moveTo>
                <a:lnTo>
                  <a:pt x="0" y="207276"/>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6" name="object 36"/>
          <p:cNvSpPr/>
          <p:nvPr/>
        </p:nvSpPr>
        <p:spPr>
          <a:xfrm>
            <a:off x="5766723" y="4140249"/>
            <a:ext cx="0" cy="140277"/>
          </a:xfrm>
          <a:custGeom>
            <a:avLst/>
            <a:gdLst/>
            <a:ahLst/>
            <a:cxnLst/>
            <a:rect l="l" t="t" r="r" b="b"/>
            <a:pathLst>
              <a:path h="205739">
                <a:moveTo>
                  <a:pt x="0" y="0"/>
                </a:moveTo>
                <a:lnTo>
                  <a:pt x="0" y="205739"/>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7" name="object 37"/>
          <p:cNvSpPr/>
          <p:nvPr/>
        </p:nvSpPr>
        <p:spPr>
          <a:xfrm>
            <a:off x="5766723" y="4435351"/>
            <a:ext cx="0" cy="141576"/>
          </a:xfrm>
          <a:custGeom>
            <a:avLst/>
            <a:gdLst/>
            <a:ahLst/>
            <a:cxnLst/>
            <a:rect l="l" t="t" r="r" b="b"/>
            <a:pathLst>
              <a:path h="207645">
                <a:moveTo>
                  <a:pt x="0" y="0"/>
                </a:moveTo>
                <a:lnTo>
                  <a:pt x="0" y="207263"/>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8" name="object 38"/>
          <p:cNvSpPr/>
          <p:nvPr/>
        </p:nvSpPr>
        <p:spPr>
          <a:xfrm>
            <a:off x="5766723" y="4731492"/>
            <a:ext cx="0" cy="140277"/>
          </a:xfrm>
          <a:custGeom>
            <a:avLst/>
            <a:gdLst/>
            <a:ahLst/>
            <a:cxnLst/>
            <a:rect l="l" t="t" r="r" b="b"/>
            <a:pathLst>
              <a:path h="205740">
                <a:moveTo>
                  <a:pt x="0" y="0"/>
                </a:moveTo>
                <a:lnTo>
                  <a:pt x="0" y="20574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9" name="object 39"/>
          <p:cNvSpPr/>
          <p:nvPr/>
        </p:nvSpPr>
        <p:spPr>
          <a:xfrm>
            <a:off x="5766723" y="5026594"/>
            <a:ext cx="0" cy="141576"/>
          </a:xfrm>
          <a:custGeom>
            <a:avLst/>
            <a:gdLst/>
            <a:ahLst/>
            <a:cxnLst/>
            <a:rect l="l" t="t" r="r" b="b"/>
            <a:pathLst>
              <a:path h="207645">
                <a:moveTo>
                  <a:pt x="0" y="0"/>
                </a:moveTo>
                <a:lnTo>
                  <a:pt x="0" y="207263"/>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0" name="object 40"/>
          <p:cNvSpPr/>
          <p:nvPr/>
        </p:nvSpPr>
        <p:spPr>
          <a:xfrm>
            <a:off x="5766723" y="5322734"/>
            <a:ext cx="0" cy="140277"/>
          </a:xfrm>
          <a:custGeom>
            <a:avLst/>
            <a:gdLst/>
            <a:ahLst/>
            <a:cxnLst/>
            <a:rect l="l" t="t" r="r" b="b"/>
            <a:pathLst>
              <a:path h="205740">
                <a:moveTo>
                  <a:pt x="0" y="0"/>
                </a:moveTo>
                <a:lnTo>
                  <a:pt x="0" y="205739"/>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1" name="object 41"/>
          <p:cNvSpPr/>
          <p:nvPr/>
        </p:nvSpPr>
        <p:spPr>
          <a:xfrm>
            <a:off x="5766723" y="5617836"/>
            <a:ext cx="0" cy="71004"/>
          </a:xfrm>
          <a:custGeom>
            <a:avLst/>
            <a:gdLst/>
            <a:ahLst/>
            <a:cxnLst/>
            <a:rect l="l" t="t" r="r" b="b"/>
            <a:pathLst>
              <a:path h="104140">
                <a:moveTo>
                  <a:pt x="0" y="0"/>
                </a:moveTo>
                <a:lnTo>
                  <a:pt x="0" y="103629"/>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2" name="object 42"/>
          <p:cNvSpPr/>
          <p:nvPr/>
        </p:nvSpPr>
        <p:spPr>
          <a:xfrm>
            <a:off x="6224963" y="3323522"/>
            <a:ext cx="0" cy="71004"/>
          </a:xfrm>
          <a:custGeom>
            <a:avLst/>
            <a:gdLst/>
            <a:ahLst/>
            <a:cxnLst/>
            <a:rect l="l" t="t" r="r" b="b"/>
            <a:pathLst>
              <a:path h="104139">
                <a:moveTo>
                  <a:pt x="0" y="0"/>
                </a:moveTo>
                <a:lnTo>
                  <a:pt x="0" y="103634"/>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3" name="object 43"/>
          <p:cNvSpPr/>
          <p:nvPr/>
        </p:nvSpPr>
        <p:spPr>
          <a:xfrm>
            <a:off x="6224963" y="3549006"/>
            <a:ext cx="0" cy="140277"/>
          </a:xfrm>
          <a:custGeom>
            <a:avLst/>
            <a:gdLst/>
            <a:ahLst/>
            <a:cxnLst/>
            <a:rect l="l" t="t" r="r" b="b"/>
            <a:pathLst>
              <a:path h="205739">
                <a:moveTo>
                  <a:pt x="0" y="0"/>
                </a:moveTo>
                <a:lnTo>
                  <a:pt x="0" y="20574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4" name="object 44"/>
          <p:cNvSpPr/>
          <p:nvPr/>
        </p:nvSpPr>
        <p:spPr>
          <a:xfrm>
            <a:off x="6224963" y="3844108"/>
            <a:ext cx="0" cy="141576"/>
          </a:xfrm>
          <a:custGeom>
            <a:avLst/>
            <a:gdLst/>
            <a:ahLst/>
            <a:cxnLst/>
            <a:rect l="l" t="t" r="r" b="b"/>
            <a:pathLst>
              <a:path h="207645">
                <a:moveTo>
                  <a:pt x="0" y="0"/>
                </a:moveTo>
                <a:lnTo>
                  <a:pt x="0" y="207276"/>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5" name="object 45"/>
          <p:cNvSpPr/>
          <p:nvPr/>
        </p:nvSpPr>
        <p:spPr>
          <a:xfrm>
            <a:off x="6224963" y="4140249"/>
            <a:ext cx="0" cy="140277"/>
          </a:xfrm>
          <a:custGeom>
            <a:avLst/>
            <a:gdLst/>
            <a:ahLst/>
            <a:cxnLst/>
            <a:rect l="l" t="t" r="r" b="b"/>
            <a:pathLst>
              <a:path h="205739">
                <a:moveTo>
                  <a:pt x="0" y="0"/>
                </a:moveTo>
                <a:lnTo>
                  <a:pt x="0" y="205739"/>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6" name="object 46"/>
          <p:cNvSpPr/>
          <p:nvPr/>
        </p:nvSpPr>
        <p:spPr>
          <a:xfrm>
            <a:off x="6224963" y="4435351"/>
            <a:ext cx="0" cy="218209"/>
          </a:xfrm>
          <a:custGeom>
            <a:avLst/>
            <a:gdLst/>
            <a:ahLst/>
            <a:cxnLst/>
            <a:rect l="l" t="t" r="r" b="b"/>
            <a:pathLst>
              <a:path h="320040">
                <a:moveTo>
                  <a:pt x="0" y="0"/>
                </a:moveTo>
                <a:lnTo>
                  <a:pt x="0" y="320039"/>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7" name="object 47"/>
          <p:cNvSpPr/>
          <p:nvPr/>
        </p:nvSpPr>
        <p:spPr>
          <a:xfrm>
            <a:off x="6224963" y="4731492"/>
            <a:ext cx="0" cy="140277"/>
          </a:xfrm>
          <a:custGeom>
            <a:avLst/>
            <a:gdLst/>
            <a:ahLst/>
            <a:cxnLst/>
            <a:rect l="l" t="t" r="r" b="b"/>
            <a:pathLst>
              <a:path h="205740">
                <a:moveTo>
                  <a:pt x="0" y="0"/>
                </a:moveTo>
                <a:lnTo>
                  <a:pt x="0" y="20574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8" name="object 48"/>
          <p:cNvSpPr/>
          <p:nvPr/>
        </p:nvSpPr>
        <p:spPr>
          <a:xfrm>
            <a:off x="6224963" y="5026594"/>
            <a:ext cx="0" cy="141576"/>
          </a:xfrm>
          <a:custGeom>
            <a:avLst/>
            <a:gdLst/>
            <a:ahLst/>
            <a:cxnLst/>
            <a:rect l="l" t="t" r="r" b="b"/>
            <a:pathLst>
              <a:path h="207645">
                <a:moveTo>
                  <a:pt x="0" y="0"/>
                </a:moveTo>
                <a:lnTo>
                  <a:pt x="0" y="207263"/>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9" name="object 49"/>
          <p:cNvSpPr/>
          <p:nvPr/>
        </p:nvSpPr>
        <p:spPr>
          <a:xfrm>
            <a:off x="6224963" y="5322734"/>
            <a:ext cx="0" cy="140277"/>
          </a:xfrm>
          <a:custGeom>
            <a:avLst/>
            <a:gdLst/>
            <a:ahLst/>
            <a:cxnLst/>
            <a:rect l="l" t="t" r="r" b="b"/>
            <a:pathLst>
              <a:path h="205740">
                <a:moveTo>
                  <a:pt x="0" y="0"/>
                </a:moveTo>
                <a:lnTo>
                  <a:pt x="0" y="205739"/>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0" name="object 50"/>
          <p:cNvSpPr/>
          <p:nvPr/>
        </p:nvSpPr>
        <p:spPr>
          <a:xfrm>
            <a:off x="6224963" y="5617836"/>
            <a:ext cx="0" cy="71004"/>
          </a:xfrm>
          <a:custGeom>
            <a:avLst/>
            <a:gdLst/>
            <a:ahLst/>
            <a:cxnLst/>
            <a:rect l="l" t="t" r="r" b="b"/>
            <a:pathLst>
              <a:path h="104140">
                <a:moveTo>
                  <a:pt x="0" y="0"/>
                </a:moveTo>
                <a:lnTo>
                  <a:pt x="0" y="103629"/>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1" name="object 51"/>
          <p:cNvSpPr/>
          <p:nvPr/>
        </p:nvSpPr>
        <p:spPr>
          <a:xfrm>
            <a:off x="6682162" y="3323522"/>
            <a:ext cx="0" cy="71004"/>
          </a:xfrm>
          <a:custGeom>
            <a:avLst/>
            <a:gdLst/>
            <a:ahLst/>
            <a:cxnLst/>
            <a:rect l="l" t="t" r="r" b="b"/>
            <a:pathLst>
              <a:path h="104139">
                <a:moveTo>
                  <a:pt x="0" y="0"/>
                </a:moveTo>
                <a:lnTo>
                  <a:pt x="0" y="103634"/>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2" name="object 52"/>
          <p:cNvSpPr/>
          <p:nvPr/>
        </p:nvSpPr>
        <p:spPr>
          <a:xfrm>
            <a:off x="6682162" y="3549007"/>
            <a:ext cx="0" cy="218642"/>
          </a:xfrm>
          <a:custGeom>
            <a:avLst/>
            <a:gdLst/>
            <a:ahLst/>
            <a:cxnLst/>
            <a:rect l="l" t="t" r="r" b="b"/>
            <a:pathLst>
              <a:path h="320675">
                <a:moveTo>
                  <a:pt x="0" y="0"/>
                </a:moveTo>
                <a:lnTo>
                  <a:pt x="0" y="320052"/>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3" name="object 53"/>
          <p:cNvSpPr/>
          <p:nvPr/>
        </p:nvSpPr>
        <p:spPr>
          <a:xfrm>
            <a:off x="6682162" y="3844108"/>
            <a:ext cx="0" cy="218209"/>
          </a:xfrm>
          <a:custGeom>
            <a:avLst/>
            <a:gdLst/>
            <a:ahLst/>
            <a:cxnLst/>
            <a:rect l="l" t="t" r="r" b="b"/>
            <a:pathLst>
              <a:path h="320039">
                <a:moveTo>
                  <a:pt x="0" y="0"/>
                </a:moveTo>
                <a:lnTo>
                  <a:pt x="0" y="320039"/>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4" name="object 54"/>
          <p:cNvSpPr/>
          <p:nvPr/>
        </p:nvSpPr>
        <p:spPr>
          <a:xfrm>
            <a:off x="6682162" y="4140249"/>
            <a:ext cx="0" cy="218209"/>
          </a:xfrm>
          <a:custGeom>
            <a:avLst/>
            <a:gdLst/>
            <a:ahLst/>
            <a:cxnLst/>
            <a:rect l="l" t="t" r="r" b="b"/>
            <a:pathLst>
              <a:path h="320039">
                <a:moveTo>
                  <a:pt x="0" y="0"/>
                </a:moveTo>
                <a:lnTo>
                  <a:pt x="0" y="320039"/>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5" name="object 55"/>
          <p:cNvSpPr/>
          <p:nvPr/>
        </p:nvSpPr>
        <p:spPr>
          <a:xfrm>
            <a:off x="6682162" y="4435351"/>
            <a:ext cx="0" cy="514350"/>
          </a:xfrm>
          <a:custGeom>
            <a:avLst/>
            <a:gdLst/>
            <a:ahLst/>
            <a:cxnLst/>
            <a:rect l="l" t="t" r="r" b="b"/>
            <a:pathLst>
              <a:path h="754379">
                <a:moveTo>
                  <a:pt x="0" y="0"/>
                </a:moveTo>
                <a:lnTo>
                  <a:pt x="0" y="754379"/>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6" name="object 56"/>
          <p:cNvSpPr/>
          <p:nvPr/>
        </p:nvSpPr>
        <p:spPr>
          <a:xfrm>
            <a:off x="6682162" y="5026593"/>
            <a:ext cx="0" cy="218209"/>
          </a:xfrm>
          <a:custGeom>
            <a:avLst/>
            <a:gdLst/>
            <a:ahLst/>
            <a:cxnLst/>
            <a:rect l="l" t="t" r="r" b="b"/>
            <a:pathLst>
              <a:path h="320040">
                <a:moveTo>
                  <a:pt x="0" y="0"/>
                </a:moveTo>
                <a:lnTo>
                  <a:pt x="0" y="320039"/>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7" name="object 57"/>
          <p:cNvSpPr/>
          <p:nvPr/>
        </p:nvSpPr>
        <p:spPr>
          <a:xfrm>
            <a:off x="6682162" y="5322734"/>
            <a:ext cx="0" cy="140277"/>
          </a:xfrm>
          <a:custGeom>
            <a:avLst/>
            <a:gdLst/>
            <a:ahLst/>
            <a:cxnLst/>
            <a:rect l="l" t="t" r="r" b="b"/>
            <a:pathLst>
              <a:path h="205740">
                <a:moveTo>
                  <a:pt x="0" y="0"/>
                </a:moveTo>
                <a:lnTo>
                  <a:pt x="0" y="205739"/>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8" name="object 58"/>
          <p:cNvSpPr/>
          <p:nvPr/>
        </p:nvSpPr>
        <p:spPr>
          <a:xfrm>
            <a:off x="6682162" y="5617836"/>
            <a:ext cx="0" cy="71004"/>
          </a:xfrm>
          <a:custGeom>
            <a:avLst/>
            <a:gdLst/>
            <a:ahLst/>
            <a:cxnLst/>
            <a:rect l="l" t="t" r="r" b="b"/>
            <a:pathLst>
              <a:path h="104140">
                <a:moveTo>
                  <a:pt x="0" y="0"/>
                </a:moveTo>
                <a:lnTo>
                  <a:pt x="0" y="103629"/>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9" name="object 59"/>
          <p:cNvSpPr/>
          <p:nvPr/>
        </p:nvSpPr>
        <p:spPr>
          <a:xfrm>
            <a:off x="7140402" y="3323521"/>
            <a:ext cx="0" cy="147638"/>
          </a:xfrm>
          <a:custGeom>
            <a:avLst/>
            <a:gdLst/>
            <a:ahLst/>
            <a:cxnLst/>
            <a:rect l="l" t="t" r="r" b="b"/>
            <a:pathLst>
              <a:path h="216535">
                <a:moveTo>
                  <a:pt x="0" y="0"/>
                </a:moveTo>
                <a:lnTo>
                  <a:pt x="0" y="21641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0" name="object 60"/>
          <p:cNvSpPr/>
          <p:nvPr/>
        </p:nvSpPr>
        <p:spPr>
          <a:xfrm>
            <a:off x="7140402" y="3549006"/>
            <a:ext cx="0" cy="1401041"/>
          </a:xfrm>
          <a:custGeom>
            <a:avLst/>
            <a:gdLst/>
            <a:ahLst/>
            <a:cxnLst/>
            <a:rect l="l" t="t" r="r" b="b"/>
            <a:pathLst>
              <a:path h="2054859">
                <a:moveTo>
                  <a:pt x="0" y="0"/>
                </a:moveTo>
                <a:lnTo>
                  <a:pt x="0" y="2054352"/>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1" name="object 61"/>
          <p:cNvSpPr/>
          <p:nvPr/>
        </p:nvSpPr>
        <p:spPr>
          <a:xfrm>
            <a:off x="7140402" y="5026594"/>
            <a:ext cx="0" cy="436418"/>
          </a:xfrm>
          <a:custGeom>
            <a:avLst/>
            <a:gdLst/>
            <a:ahLst/>
            <a:cxnLst/>
            <a:rect l="l" t="t" r="r" b="b"/>
            <a:pathLst>
              <a:path h="640079">
                <a:moveTo>
                  <a:pt x="0" y="0"/>
                </a:moveTo>
                <a:lnTo>
                  <a:pt x="0" y="640079"/>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2" name="object 62"/>
          <p:cNvSpPr/>
          <p:nvPr/>
        </p:nvSpPr>
        <p:spPr>
          <a:xfrm>
            <a:off x="7140402" y="5617836"/>
            <a:ext cx="0" cy="71004"/>
          </a:xfrm>
          <a:custGeom>
            <a:avLst/>
            <a:gdLst/>
            <a:ahLst/>
            <a:cxnLst/>
            <a:rect l="l" t="t" r="r" b="b"/>
            <a:pathLst>
              <a:path h="104140">
                <a:moveTo>
                  <a:pt x="0" y="0"/>
                </a:moveTo>
                <a:lnTo>
                  <a:pt x="0" y="103629"/>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3" name="object 63"/>
          <p:cNvSpPr/>
          <p:nvPr/>
        </p:nvSpPr>
        <p:spPr>
          <a:xfrm>
            <a:off x="7597601" y="3323521"/>
            <a:ext cx="0" cy="2365230"/>
          </a:xfrm>
          <a:custGeom>
            <a:avLst/>
            <a:gdLst/>
            <a:ahLst/>
            <a:cxnLst/>
            <a:rect l="l" t="t" r="r" b="b"/>
            <a:pathLst>
              <a:path h="3469004">
                <a:moveTo>
                  <a:pt x="0" y="0"/>
                </a:moveTo>
                <a:lnTo>
                  <a:pt x="0" y="3468624"/>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4" name="object 64"/>
          <p:cNvSpPr/>
          <p:nvPr/>
        </p:nvSpPr>
        <p:spPr>
          <a:xfrm>
            <a:off x="4851281" y="3471074"/>
            <a:ext cx="2346614" cy="77932"/>
          </a:xfrm>
          <a:custGeom>
            <a:avLst/>
            <a:gdLst/>
            <a:ahLst/>
            <a:cxnLst/>
            <a:rect l="l" t="t" r="r" b="b"/>
            <a:pathLst>
              <a:path w="3441700" h="114300">
                <a:moveTo>
                  <a:pt x="3441191" y="0"/>
                </a:moveTo>
                <a:lnTo>
                  <a:pt x="0" y="0"/>
                </a:lnTo>
                <a:lnTo>
                  <a:pt x="0" y="114300"/>
                </a:lnTo>
                <a:lnTo>
                  <a:pt x="3441191" y="114300"/>
                </a:lnTo>
                <a:lnTo>
                  <a:pt x="3441191"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65" name="object 65"/>
          <p:cNvSpPr/>
          <p:nvPr/>
        </p:nvSpPr>
        <p:spPr>
          <a:xfrm>
            <a:off x="4851282" y="3767223"/>
            <a:ext cx="1854777" cy="77066"/>
          </a:xfrm>
          <a:custGeom>
            <a:avLst/>
            <a:gdLst/>
            <a:ahLst/>
            <a:cxnLst/>
            <a:rect l="l" t="t" r="r" b="b"/>
            <a:pathLst>
              <a:path w="2720340" h="113029">
                <a:moveTo>
                  <a:pt x="2720340" y="0"/>
                </a:moveTo>
                <a:lnTo>
                  <a:pt x="0" y="0"/>
                </a:lnTo>
                <a:lnTo>
                  <a:pt x="0" y="112763"/>
                </a:lnTo>
                <a:lnTo>
                  <a:pt x="2720340" y="112763"/>
                </a:lnTo>
                <a:lnTo>
                  <a:pt x="2720340"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66" name="object 66"/>
          <p:cNvSpPr/>
          <p:nvPr/>
        </p:nvSpPr>
        <p:spPr>
          <a:xfrm>
            <a:off x="4851282" y="4062317"/>
            <a:ext cx="2162608" cy="77932"/>
          </a:xfrm>
          <a:custGeom>
            <a:avLst/>
            <a:gdLst/>
            <a:ahLst/>
            <a:cxnLst/>
            <a:rect l="l" t="t" r="r" b="b"/>
            <a:pathLst>
              <a:path w="3171825" h="114300">
                <a:moveTo>
                  <a:pt x="3171443" y="0"/>
                </a:moveTo>
                <a:lnTo>
                  <a:pt x="0" y="0"/>
                </a:lnTo>
                <a:lnTo>
                  <a:pt x="0" y="114300"/>
                </a:lnTo>
                <a:lnTo>
                  <a:pt x="3171443" y="114300"/>
                </a:lnTo>
                <a:lnTo>
                  <a:pt x="3171443"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67" name="object 67"/>
          <p:cNvSpPr/>
          <p:nvPr/>
        </p:nvSpPr>
        <p:spPr>
          <a:xfrm>
            <a:off x="4851282" y="4358458"/>
            <a:ext cx="1975572" cy="77066"/>
          </a:xfrm>
          <a:custGeom>
            <a:avLst/>
            <a:gdLst/>
            <a:ahLst/>
            <a:cxnLst/>
            <a:rect l="l" t="t" r="r" b="b"/>
            <a:pathLst>
              <a:path w="2897504" h="113029">
                <a:moveTo>
                  <a:pt x="2897124" y="0"/>
                </a:moveTo>
                <a:lnTo>
                  <a:pt x="0" y="0"/>
                </a:lnTo>
                <a:lnTo>
                  <a:pt x="0" y="112775"/>
                </a:lnTo>
                <a:lnTo>
                  <a:pt x="2897124" y="112775"/>
                </a:lnTo>
                <a:lnTo>
                  <a:pt x="2897124"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68" name="object 68"/>
          <p:cNvSpPr/>
          <p:nvPr/>
        </p:nvSpPr>
        <p:spPr>
          <a:xfrm>
            <a:off x="4851282" y="4653560"/>
            <a:ext cx="1418359" cy="77932"/>
          </a:xfrm>
          <a:custGeom>
            <a:avLst/>
            <a:gdLst/>
            <a:ahLst/>
            <a:cxnLst/>
            <a:rect l="l" t="t" r="r" b="b"/>
            <a:pathLst>
              <a:path w="2080260" h="114300">
                <a:moveTo>
                  <a:pt x="2080260" y="0"/>
                </a:moveTo>
                <a:lnTo>
                  <a:pt x="0" y="0"/>
                </a:lnTo>
                <a:lnTo>
                  <a:pt x="0" y="114300"/>
                </a:lnTo>
                <a:lnTo>
                  <a:pt x="2080260" y="114300"/>
                </a:lnTo>
                <a:lnTo>
                  <a:pt x="2080260"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69" name="object 69"/>
          <p:cNvSpPr/>
          <p:nvPr/>
        </p:nvSpPr>
        <p:spPr>
          <a:xfrm>
            <a:off x="4851281" y="4949701"/>
            <a:ext cx="2383848" cy="77066"/>
          </a:xfrm>
          <a:custGeom>
            <a:avLst/>
            <a:gdLst/>
            <a:ahLst/>
            <a:cxnLst/>
            <a:rect l="l" t="t" r="r" b="b"/>
            <a:pathLst>
              <a:path w="3496310" h="113029">
                <a:moveTo>
                  <a:pt x="3496055" y="0"/>
                </a:moveTo>
                <a:lnTo>
                  <a:pt x="0" y="0"/>
                </a:lnTo>
                <a:lnTo>
                  <a:pt x="0" y="112775"/>
                </a:lnTo>
                <a:lnTo>
                  <a:pt x="3496055" y="112775"/>
                </a:lnTo>
                <a:lnTo>
                  <a:pt x="3496055"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70" name="object 70"/>
          <p:cNvSpPr/>
          <p:nvPr/>
        </p:nvSpPr>
        <p:spPr>
          <a:xfrm>
            <a:off x="4851281" y="5244802"/>
            <a:ext cx="2088573" cy="77932"/>
          </a:xfrm>
          <a:custGeom>
            <a:avLst/>
            <a:gdLst/>
            <a:ahLst/>
            <a:cxnLst/>
            <a:rect l="l" t="t" r="r" b="b"/>
            <a:pathLst>
              <a:path w="3063240" h="114300">
                <a:moveTo>
                  <a:pt x="3063240" y="0"/>
                </a:moveTo>
                <a:lnTo>
                  <a:pt x="0" y="0"/>
                </a:lnTo>
                <a:lnTo>
                  <a:pt x="0" y="114299"/>
                </a:lnTo>
                <a:lnTo>
                  <a:pt x="3063240" y="114299"/>
                </a:lnTo>
                <a:lnTo>
                  <a:pt x="3063240"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71" name="object 71"/>
          <p:cNvSpPr/>
          <p:nvPr/>
        </p:nvSpPr>
        <p:spPr>
          <a:xfrm>
            <a:off x="4851282" y="5540952"/>
            <a:ext cx="2371292" cy="77066"/>
          </a:xfrm>
          <a:custGeom>
            <a:avLst/>
            <a:gdLst/>
            <a:ahLst/>
            <a:cxnLst/>
            <a:rect l="l" t="t" r="r" b="b"/>
            <a:pathLst>
              <a:path w="3477895" h="113029">
                <a:moveTo>
                  <a:pt x="3477767" y="0"/>
                </a:moveTo>
                <a:lnTo>
                  <a:pt x="0" y="0"/>
                </a:lnTo>
                <a:lnTo>
                  <a:pt x="0" y="112763"/>
                </a:lnTo>
                <a:lnTo>
                  <a:pt x="3477767" y="112763"/>
                </a:lnTo>
                <a:lnTo>
                  <a:pt x="3477767"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72" name="object 72"/>
          <p:cNvSpPr/>
          <p:nvPr/>
        </p:nvSpPr>
        <p:spPr>
          <a:xfrm>
            <a:off x="4851282" y="3394182"/>
            <a:ext cx="1863436" cy="77066"/>
          </a:xfrm>
          <a:custGeom>
            <a:avLst/>
            <a:gdLst/>
            <a:ahLst/>
            <a:cxnLst/>
            <a:rect l="l" t="t" r="r" b="b"/>
            <a:pathLst>
              <a:path w="2733040" h="113029">
                <a:moveTo>
                  <a:pt x="2732532" y="0"/>
                </a:moveTo>
                <a:lnTo>
                  <a:pt x="0" y="0"/>
                </a:lnTo>
                <a:lnTo>
                  <a:pt x="0" y="112775"/>
                </a:lnTo>
                <a:lnTo>
                  <a:pt x="2732532" y="112775"/>
                </a:lnTo>
                <a:lnTo>
                  <a:pt x="2732532"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73" name="object 73"/>
          <p:cNvSpPr/>
          <p:nvPr/>
        </p:nvSpPr>
        <p:spPr>
          <a:xfrm>
            <a:off x="4851282" y="3689283"/>
            <a:ext cx="1749136" cy="77932"/>
          </a:xfrm>
          <a:custGeom>
            <a:avLst/>
            <a:gdLst/>
            <a:ahLst/>
            <a:cxnLst/>
            <a:rect l="l" t="t" r="r" b="b"/>
            <a:pathLst>
              <a:path w="2565400" h="114300">
                <a:moveTo>
                  <a:pt x="2564891" y="0"/>
                </a:moveTo>
                <a:lnTo>
                  <a:pt x="0" y="0"/>
                </a:lnTo>
                <a:lnTo>
                  <a:pt x="0" y="114300"/>
                </a:lnTo>
                <a:lnTo>
                  <a:pt x="2564891" y="114300"/>
                </a:lnTo>
                <a:lnTo>
                  <a:pt x="2564891"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74" name="object 74"/>
          <p:cNvSpPr/>
          <p:nvPr/>
        </p:nvSpPr>
        <p:spPr>
          <a:xfrm>
            <a:off x="4851281" y="3985433"/>
            <a:ext cx="1707573" cy="77066"/>
          </a:xfrm>
          <a:custGeom>
            <a:avLst/>
            <a:gdLst/>
            <a:ahLst/>
            <a:cxnLst/>
            <a:rect l="l" t="t" r="r" b="b"/>
            <a:pathLst>
              <a:path w="2504440" h="113029">
                <a:moveTo>
                  <a:pt x="2503932" y="0"/>
                </a:moveTo>
                <a:lnTo>
                  <a:pt x="0" y="0"/>
                </a:lnTo>
                <a:lnTo>
                  <a:pt x="0" y="112763"/>
                </a:lnTo>
                <a:lnTo>
                  <a:pt x="2503932" y="112763"/>
                </a:lnTo>
                <a:lnTo>
                  <a:pt x="2503932"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75" name="object 75"/>
          <p:cNvSpPr/>
          <p:nvPr/>
        </p:nvSpPr>
        <p:spPr>
          <a:xfrm>
            <a:off x="4851282" y="4280526"/>
            <a:ext cx="1689822" cy="77932"/>
          </a:xfrm>
          <a:custGeom>
            <a:avLst/>
            <a:gdLst/>
            <a:ahLst/>
            <a:cxnLst/>
            <a:rect l="l" t="t" r="r" b="b"/>
            <a:pathLst>
              <a:path w="2478404" h="114300">
                <a:moveTo>
                  <a:pt x="2478024" y="0"/>
                </a:moveTo>
                <a:lnTo>
                  <a:pt x="0" y="0"/>
                </a:lnTo>
                <a:lnTo>
                  <a:pt x="0" y="114300"/>
                </a:lnTo>
                <a:lnTo>
                  <a:pt x="2478024" y="114300"/>
                </a:lnTo>
                <a:lnTo>
                  <a:pt x="2478024"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76" name="object 76"/>
          <p:cNvSpPr/>
          <p:nvPr/>
        </p:nvSpPr>
        <p:spPr>
          <a:xfrm>
            <a:off x="4851282" y="4576667"/>
            <a:ext cx="1185862" cy="77066"/>
          </a:xfrm>
          <a:custGeom>
            <a:avLst/>
            <a:gdLst/>
            <a:ahLst/>
            <a:cxnLst/>
            <a:rect l="l" t="t" r="r" b="b"/>
            <a:pathLst>
              <a:path w="1739264" h="113029">
                <a:moveTo>
                  <a:pt x="1738896" y="0"/>
                </a:moveTo>
                <a:lnTo>
                  <a:pt x="0" y="0"/>
                </a:lnTo>
                <a:lnTo>
                  <a:pt x="0" y="112776"/>
                </a:lnTo>
                <a:lnTo>
                  <a:pt x="1738896" y="112776"/>
                </a:lnTo>
                <a:lnTo>
                  <a:pt x="1738896"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77" name="object 77"/>
          <p:cNvSpPr/>
          <p:nvPr/>
        </p:nvSpPr>
        <p:spPr>
          <a:xfrm>
            <a:off x="4851282" y="4871769"/>
            <a:ext cx="1804122" cy="77932"/>
          </a:xfrm>
          <a:custGeom>
            <a:avLst/>
            <a:gdLst/>
            <a:ahLst/>
            <a:cxnLst/>
            <a:rect l="l" t="t" r="r" b="b"/>
            <a:pathLst>
              <a:path w="2646045" h="114300">
                <a:moveTo>
                  <a:pt x="2645664" y="0"/>
                </a:moveTo>
                <a:lnTo>
                  <a:pt x="0" y="0"/>
                </a:lnTo>
                <a:lnTo>
                  <a:pt x="0" y="114299"/>
                </a:lnTo>
                <a:lnTo>
                  <a:pt x="2645664" y="114299"/>
                </a:lnTo>
                <a:lnTo>
                  <a:pt x="2645664"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78" name="object 78"/>
          <p:cNvSpPr/>
          <p:nvPr/>
        </p:nvSpPr>
        <p:spPr>
          <a:xfrm>
            <a:off x="4851282" y="5167909"/>
            <a:ext cx="1570326" cy="77066"/>
          </a:xfrm>
          <a:custGeom>
            <a:avLst/>
            <a:gdLst/>
            <a:ahLst/>
            <a:cxnLst/>
            <a:rect l="l" t="t" r="r" b="b"/>
            <a:pathLst>
              <a:path w="2303145" h="113029">
                <a:moveTo>
                  <a:pt x="2302764" y="0"/>
                </a:moveTo>
                <a:lnTo>
                  <a:pt x="0" y="0"/>
                </a:lnTo>
                <a:lnTo>
                  <a:pt x="0" y="112776"/>
                </a:lnTo>
                <a:lnTo>
                  <a:pt x="2302764" y="112776"/>
                </a:lnTo>
                <a:lnTo>
                  <a:pt x="2302764"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79" name="object 79"/>
          <p:cNvSpPr/>
          <p:nvPr/>
        </p:nvSpPr>
        <p:spPr>
          <a:xfrm>
            <a:off x="4851282" y="5463012"/>
            <a:ext cx="2352675" cy="77932"/>
          </a:xfrm>
          <a:custGeom>
            <a:avLst/>
            <a:gdLst/>
            <a:ahLst/>
            <a:cxnLst/>
            <a:rect l="l" t="t" r="r" b="b"/>
            <a:pathLst>
              <a:path w="3450590" h="114300">
                <a:moveTo>
                  <a:pt x="3450336" y="0"/>
                </a:moveTo>
                <a:lnTo>
                  <a:pt x="0" y="0"/>
                </a:lnTo>
                <a:lnTo>
                  <a:pt x="0" y="114300"/>
                </a:lnTo>
                <a:lnTo>
                  <a:pt x="3450336" y="114300"/>
                </a:lnTo>
                <a:lnTo>
                  <a:pt x="3450336"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80" name="object 80"/>
          <p:cNvSpPr/>
          <p:nvPr/>
        </p:nvSpPr>
        <p:spPr>
          <a:xfrm>
            <a:off x="4851284" y="3323523"/>
            <a:ext cx="0" cy="2365230"/>
          </a:xfrm>
          <a:custGeom>
            <a:avLst/>
            <a:gdLst/>
            <a:ahLst/>
            <a:cxnLst/>
            <a:rect l="l" t="t" r="r" b="b"/>
            <a:pathLst>
              <a:path h="3469004">
                <a:moveTo>
                  <a:pt x="0" y="3468624"/>
                </a:moveTo>
                <a:lnTo>
                  <a:pt x="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81" name="object 81"/>
          <p:cNvSpPr txBox="1"/>
          <p:nvPr/>
        </p:nvSpPr>
        <p:spPr>
          <a:xfrm>
            <a:off x="6981926" y="5226041"/>
            <a:ext cx="169285" cy="103257"/>
          </a:xfrm>
          <a:prstGeom prst="rect">
            <a:avLst/>
          </a:prstGeom>
        </p:spPr>
        <p:txBody>
          <a:bodyPr vert="horz" wrap="square" lIns="0" tIns="8659" rIns="0" bIns="0" rtlCol="0">
            <a:spAutoFit/>
          </a:bodyPr>
          <a:lstStyle/>
          <a:p>
            <a:pPr marL="8659" defTabSz="623438">
              <a:spcBef>
                <a:spcPts val="68"/>
              </a:spcBef>
            </a:pPr>
            <a:r>
              <a:rPr sz="614" spc="10" dirty="0">
                <a:solidFill>
                  <a:srgbClr val="404040"/>
                </a:solidFill>
                <a:latin typeface="Calibri"/>
                <a:cs typeface="Calibri"/>
              </a:rPr>
              <a:t>4</a:t>
            </a:r>
            <a:r>
              <a:rPr sz="614" spc="24" dirty="0">
                <a:solidFill>
                  <a:srgbClr val="404040"/>
                </a:solidFill>
                <a:latin typeface="Calibri"/>
                <a:cs typeface="Calibri"/>
              </a:rPr>
              <a:t>.</a:t>
            </a:r>
            <a:r>
              <a:rPr sz="614" spc="31" dirty="0">
                <a:solidFill>
                  <a:srgbClr val="404040"/>
                </a:solidFill>
                <a:latin typeface="Calibri"/>
                <a:cs typeface="Calibri"/>
              </a:rPr>
              <a:t>56</a:t>
            </a:r>
            <a:endParaRPr sz="614">
              <a:solidFill>
                <a:prstClr val="black"/>
              </a:solidFill>
              <a:latin typeface="Calibri"/>
              <a:cs typeface="Calibri"/>
            </a:endParaRPr>
          </a:p>
        </p:txBody>
      </p:sp>
      <p:sp>
        <p:nvSpPr>
          <p:cNvPr id="82" name="object 82"/>
          <p:cNvSpPr txBox="1"/>
          <p:nvPr/>
        </p:nvSpPr>
        <p:spPr>
          <a:xfrm>
            <a:off x="7276975" y="4930445"/>
            <a:ext cx="169285" cy="103257"/>
          </a:xfrm>
          <a:prstGeom prst="rect">
            <a:avLst/>
          </a:prstGeom>
        </p:spPr>
        <p:txBody>
          <a:bodyPr vert="horz" wrap="square" lIns="0" tIns="8659" rIns="0" bIns="0" rtlCol="0">
            <a:spAutoFit/>
          </a:bodyPr>
          <a:lstStyle/>
          <a:p>
            <a:pPr marL="8659" defTabSz="623438">
              <a:spcBef>
                <a:spcPts val="68"/>
              </a:spcBef>
            </a:pPr>
            <a:r>
              <a:rPr sz="614" spc="10" dirty="0">
                <a:solidFill>
                  <a:srgbClr val="404040"/>
                </a:solidFill>
                <a:latin typeface="Calibri"/>
                <a:cs typeface="Calibri"/>
              </a:rPr>
              <a:t>5</a:t>
            </a:r>
            <a:r>
              <a:rPr sz="614" spc="24" dirty="0">
                <a:solidFill>
                  <a:srgbClr val="404040"/>
                </a:solidFill>
                <a:latin typeface="Calibri"/>
                <a:cs typeface="Calibri"/>
              </a:rPr>
              <a:t>.</a:t>
            </a:r>
            <a:r>
              <a:rPr sz="614" spc="31" dirty="0">
                <a:solidFill>
                  <a:srgbClr val="404040"/>
                </a:solidFill>
                <a:latin typeface="Calibri"/>
                <a:cs typeface="Calibri"/>
              </a:rPr>
              <a:t>21</a:t>
            </a:r>
            <a:endParaRPr sz="614">
              <a:solidFill>
                <a:prstClr val="black"/>
              </a:solidFill>
              <a:latin typeface="Calibri"/>
              <a:cs typeface="Calibri"/>
            </a:endParaRPr>
          </a:p>
        </p:txBody>
      </p:sp>
      <p:sp>
        <p:nvSpPr>
          <p:cNvPr id="83" name="object 83"/>
          <p:cNvSpPr txBox="1"/>
          <p:nvPr/>
        </p:nvSpPr>
        <p:spPr>
          <a:xfrm>
            <a:off x="6312101" y="4634849"/>
            <a:ext cx="169285" cy="103257"/>
          </a:xfrm>
          <a:prstGeom prst="rect">
            <a:avLst/>
          </a:prstGeom>
        </p:spPr>
        <p:txBody>
          <a:bodyPr vert="horz" wrap="square" lIns="0" tIns="8659" rIns="0" bIns="0" rtlCol="0">
            <a:spAutoFit/>
          </a:bodyPr>
          <a:lstStyle/>
          <a:p>
            <a:pPr marL="8659" defTabSz="623438">
              <a:spcBef>
                <a:spcPts val="68"/>
              </a:spcBef>
            </a:pPr>
            <a:r>
              <a:rPr sz="614" spc="10" dirty="0">
                <a:solidFill>
                  <a:srgbClr val="404040"/>
                </a:solidFill>
                <a:latin typeface="Calibri"/>
                <a:cs typeface="Calibri"/>
              </a:rPr>
              <a:t>3</a:t>
            </a:r>
            <a:r>
              <a:rPr sz="614" spc="24" dirty="0">
                <a:solidFill>
                  <a:srgbClr val="404040"/>
                </a:solidFill>
                <a:latin typeface="Calibri"/>
                <a:cs typeface="Calibri"/>
              </a:rPr>
              <a:t>.</a:t>
            </a:r>
            <a:r>
              <a:rPr sz="614" spc="31" dirty="0">
                <a:solidFill>
                  <a:srgbClr val="404040"/>
                </a:solidFill>
                <a:latin typeface="Calibri"/>
                <a:cs typeface="Calibri"/>
              </a:rPr>
              <a:t>10</a:t>
            </a:r>
            <a:endParaRPr sz="614">
              <a:solidFill>
                <a:prstClr val="black"/>
              </a:solidFill>
              <a:latin typeface="Calibri"/>
              <a:cs typeface="Calibri"/>
            </a:endParaRPr>
          </a:p>
        </p:txBody>
      </p:sp>
      <p:sp>
        <p:nvSpPr>
          <p:cNvPr id="84" name="object 84"/>
          <p:cNvSpPr txBox="1"/>
          <p:nvPr/>
        </p:nvSpPr>
        <p:spPr>
          <a:xfrm>
            <a:off x="6868457" y="4339254"/>
            <a:ext cx="169285" cy="103257"/>
          </a:xfrm>
          <a:prstGeom prst="rect">
            <a:avLst/>
          </a:prstGeom>
        </p:spPr>
        <p:txBody>
          <a:bodyPr vert="horz" wrap="square" lIns="0" tIns="8659" rIns="0" bIns="0" rtlCol="0">
            <a:spAutoFit/>
          </a:bodyPr>
          <a:lstStyle/>
          <a:p>
            <a:pPr marL="8659" defTabSz="623438">
              <a:spcBef>
                <a:spcPts val="68"/>
              </a:spcBef>
            </a:pPr>
            <a:r>
              <a:rPr sz="614" spc="10" dirty="0">
                <a:solidFill>
                  <a:srgbClr val="404040"/>
                </a:solidFill>
                <a:latin typeface="Calibri"/>
                <a:cs typeface="Calibri"/>
              </a:rPr>
              <a:t>4</a:t>
            </a:r>
            <a:r>
              <a:rPr sz="614" spc="24" dirty="0">
                <a:solidFill>
                  <a:srgbClr val="404040"/>
                </a:solidFill>
                <a:latin typeface="Calibri"/>
                <a:cs typeface="Calibri"/>
              </a:rPr>
              <a:t>.</a:t>
            </a:r>
            <a:r>
              <a:rPr sz="614" spc="31" dirty="0">
                <a:solidFill>
                  <a:srgbClr val="404040"/>
                </a:solidFill>
                <a:latin typeface="Calibri"/>
                <a:cs typeface="Calibri"/>
              </a:rPr>
              <a:t>31</a:t>
            </a:r>
            <a:endParaRPr sz="614">
              <a:solidFill>
                <a:prstClr val="black"/>
              </a:solidFill>
              <a:latin typeface="Calibri"/>
              <a:cs typeface="Calibri"/>
            </a:endParaRPr>
          </a:p>
        </p:txBody>
      </p:sp>
      <p:sp>
        <p:nvSpPr>
          <p:cNvPr id="85" name="object 85"/>
          <p:cNvSpPr txBox="1"/>
          <p:nvPr/>
        </p:nvSpPr>
        <p:spPr>
          <a:xfrm>
            <a:off x="7056506" y="4043659"/>
            <a:ext cx="169285" cy="103257"/>
          </a:xfrm>
          <a:prstGeom prst="rect">
            <a:avLst/>
          </a:prstGeom>
        </p:spPr>
        <p:txBody>
          <a:bodyPr vert="horz" wrap="square" lIns="0" tIns="8659" rIns="0" bIns="0" rtlCol="0">
            <a:spAutoFit/>
          </a:bodyPr>
          <a:lstStyle/>
          <a:p>
            <a:pPr marL="8659" defTabSz="623438">
              <a:spcBef>
                <a:spcPts val="68"/>
              </a:spcBef>
            </a:pPr>
            <a:r>
              <a:rPr sz="614" spc="10" dirty="0">
                <a:solidFill>
                  <a:srgbClr val="404040"/>
                </a:solidFill>
                <a:latin typeface="Calibri"/>
                <a:cs typeface="Calibri"/>
              </a:rPr>
              <a:t>4</a:t>
            </a:r>
            <a:r>
              <a:rPr sz="614" spc="24" dirty="0">
                <a:solidFill>
                  <a:srgbClr val="404040"/>
                </a:solidFill>
                <a:latin typeface="Calibri"/>
                <a:cs typeface="Calibri"/>
              </a:rPr>
              <a:t>.</a:t>
            </a:r>
            <a:r>
              <a:rPr sz="614" spc="31" dirty="0">
                <a:solidFill>
                  <a:srgbClr val="404040"/>
                </a:solidFill>
                <a:latin typeface="Calibri"/>
                <a:cs typeface="Calibri"/>
              </a:rPr>
              <a:t>73</a:t>
            </a:r>
            <a:endParaRPr sz="614">
              <a:solidFill>
                <a:prstClr val="black"/>
              </a:solidFill>
              <a:latin typeface="Calibri"/>
              <a:cs typeface="Calibri"/>
            </a:endParaRPr>
          </a:p>
        </p:txBody>
      </p:sp>
      <p:sp>
        <p:nvSpPr>
          <p:cNvPr id="86" name="object 86"/>
          <p:cNvSpPr txBox="1"/>
          <p:nvPr/>
        </p:nvSpPr>
        <p:spPr>
          <a:xfrm>
            <a:off x="6748598" y="3748063"/>
            <a:ext cx="169285" cy="103257"/>
          </a:xfrm>
          <a:prstGeom prst="rect">
            <a:avLst/>
          </a:prstGeom>
        </p:spPr>
        <p:txBody>
          <a:bodyPr vert="horz" wrap="square" lIns="0" tIns="8659" rIns="0" bIns="0" rtlCol="0">
            <a:spAutoFit/>
          </a:bodyPr>
          <a:lstStyle/>
          <a:p>
            <a:pPr marL="8659" defTabSz="623438">
              <a:spcBef>
                <a:spcPts val="68"/>
              </a:spcBef>
            </a:pPr>
            <a:r>
              <a:rPr sz="614" spc="10" dirty="0">
                <a:solidFill>
                  <a:srgbClr val="404040"/>
                </a:solidFill>
                <a:latin typeface="Calibri"/>
                <a:cs typeface="Calibri"/>
              </a:rPr>
              <a:t>4</a:t>
            </a:r>
            <a:r>
              <a:rPr sz="614" spc="24" dirty="0">
                <a:solidFill>
                  <a:srgbClr val="404040"/>
                </a:solidFill>
                <a:latin typeface="Calibri"/>
                <a:cs typeface="Calibri"/>
              </a:rPr>
              <a:t>.</a:t>
            </a:r>
            <a:r>
              <a:rPr sz="614" spc="31" dirty="0">
                <a:solidFill>
                  <a:srgbClr val="404040"/>
                </a:solidFill>
                <a:latin typeface="Calibri"/>
                <a:cs typeface="Calibri"/>
              </a:rPr>
              <a:t>05</a:t>
            </a:r>
            <a:endParaRPr sz="614">
              <a:solidFill>
                <a:prstClr val="black"/>
              </a:solidFill>
              <a:latin typeface="Calibri"/>
              <a:cs typeface="Calibri"/>
            </a:endParaRPr>
          </a:p>
        </p:txBody>
      </p:sp>
      <p:sp>
        <p:nvSpPr>
          <p:cNvPr id="87" name="object 87"/>
          <p:cNvSpPr txBox="1"/>
          <p:nvPr/>
        </p:nvSpPr>
        <p:spPr>
          <a:xfrm>
            <a:off x="7239724" y="3452468"/>
            <a:ext cx="169285" cy="103257"/>
          </a:xfrm>
          <a:prstGeom prst="rect">
            <a:avLst/>
          </a:prstGeom>
        </p:spPr>
        <p:txBody>
          <a:bodyPr vert="horz" wrap="square" lIns="0" tIns="8659" rIns="0" bIns="0" rtlCol="0">
            <a:spAutoFit/>
          </a:bodyPr>
          <a:lstStyle/>
          <a:p>
            <a:pPr marL="8659" defTabSz="623438">
              <a:spcBef>
                <a:spcPts val="68"/>
              </a:spcBef>
            </a:pPr>
            <a:r>
              <a:rPr sz="614" spc="10" dirty="0">
                <a:solidFill>
                  <a:srgbClr val="404040"/>
                </a:solidFill>
                <a:latin typeface="Calibri"/>
                <a:cs typeface="Calibri"/>
              </a:rPr>
              <a:t>5</a:t>
            </a:r>
            <a:r>
              <a:rPr sz="614" spc="24" dirty="0">
                <a:solidFill>
                  <a:srgbClr val="404040"/>
                </a:solidFill>
                <a:latin typeface="Calibri"/>
                <a:cs typeface="Calibri"/>
              </a:rPr>
              <a:t>.</a:t>
            </a:r>
            <a:r>
              <a:rPr sz="614" spc="31" dirty="0">
                <a:solidFill>
                  <a:srgbClr val="404040"/>
                </a:solidFill>
                <a:latin typeface="Calibri"/>
                <a:cs typeface="Calibri"/>
              </a:rPr>
              <a:t>13</a:t>
            </a:r>
            <a:endParaRPr sz="614">
              <a:solidFill>
                <a:prstClr val="black"/>
              </a:solidFill>
              <a:latin typeface="Calibri"/>
              <a:cs typeface="Calibri"/>
            </a:endParaRPr>
          </a:p>
        </p:txBody>
      </p:sp>
      <p:sp>
        <p:nvSpPr>
          <p:cNvPr id="88" name="object 88"/>
          <p:cNvSpPr txBox="1"/>
          <p:nvPr/>
        </p:nvSpPr>
        <p:spPr>
          <a:xfrm>
            <a:off x="7246426" y="5444405"/>
            <a:ext cx="187902" cy="188280"/>
          </a:xfrm>
          <a:prstGeom prst="rect">
            <a:avLst/>
          </a:prstGeom>
        </p:spPr>
        <p:txBody>
          <a:bodyPr vert="horz" wrap="square" lIns="0" tIns="8659" rIns="0" bIns="0" rtlCol="0">
            <a:spAutoFit/>
          </a:bodyPr>
          <a:lstStyle/>
          <a:p>
            <a:pPr marL="8659" defTabSz="623438">
              <a:lnSpc>
                <a:spcPts val="672"/>
              </a:lnSpc>
              <a:spcBef>
                <a:spcPts val="68"/>
              </a:spcBef>
            </a:pPr>
            <a:r>
              <a:rPr sz="614" spc="24" dirty="0">
                <a:solidFill>
                  <a:srgbClr val="404040"/>
                </a:solidFill>
                <a:latin typeface="Calibri"/>
                <a:cs typeface="Calibri"/>
              </a:rPr>
              <a:t>5.14</a:t>
            </a:r>
            <a:endParaRPr sz="614">
              <a:solidFill>
                <a:prstClr val="black"/>
              </a:solidFill>
              <a:latin typeface="Calibri"/>
              <a:cs typeface="Calibri"/>
            </a:endParaRPr>
          </a:p>
          <a:p>
            <a:pPr marL="27275" defTabSz="623438">
              <a:lnSpc>
                <a:spcPts val="672"/>
              </a:lnSpc>
            </a:pPr>
            <a:r>
              <a:rPr sz="614" spc="10" dirty="0">
                <a:solidFill>
                  <a:srgbClr val="404040"/>
                </a:solidFill>
                <a:latin typeface="Calibri"/>
                <a:cs typeface="Calibri"/>
              </a:rPr>
              <a:t>5</a:t>
            </a:r>
            <a:r>
              <a:rPr sz="614" spc="24" dirty="0">
                <a:solidFill>
                  <a:srgbClr val="404040"/>
                </a:solidFill>
                <a:latin typeface="Calibri"/>
                <a:cs typeface="Calibri"/>
              </a:rPr>
              <a:t>.</a:t>
            </a:r>
            <a:r>
              <a:rPr sz="614" spc="31" dirty="0">
                <a:solidFill>
                  <a:srgbClr val="404040"/>
                </a:solidFill>
                <a:latin typeface="Calibri"/>
                <a:cs typeface="Calibri"/>
              </a:rPr>
              <a:t>18</a:t>
            </a:r>
            <a:endParaRPr sz="614">
              <a:solidFill>
                <a:prstClr val="black"/>
              </a:solidFill>
              <a:latin typeface="Calibri"/>
              <a:cs typeface="Calibri"/>
            </a:endParaRPr>
          </a:p>
        </p:txBody>
      </p:sp>
      <p:sp>
        <p:nvSpPr>
          <p:cNvPr id="89" name="object 89"/>
          <p:cNvSpPr txBox="1"/>
          <p:nvPr/>
        </p:nvSpPr>
        <p:spPr>
          <a:xfrm>
            <a:off x="6463679" y="5148810"/>
            <a:ext cx="169285" cy="103257"/>
          </a:xfrm>
          <a:prstGeom prst="rect">
            <a:avLst/>
          </a:prstGeom>
        </p:spPr>
        <p:txBody>
          <a:bodyPr vert="horz" wrap="square" lIns="0" tIns="8659" rIns="0" bIns="0" rtlCol="0">
            <a:spAutoFit/>
          </a:bodyPr>
          <a:lstStyle/>
          <a:p>
            <a:pPr marL="8659" defTabSz="623438">
              <a:spcBef>
                <a:spcPts val="68"/>
              </a:spcBef>
            </a:pPr>
            <a:r>
              <a:rPr sz="614" spc="10" dirty="0">
                <a:solidFill>
                  <a:srgbClr val="404040"/>
                </a:solidFill>
                <a:latin typeface="Calibri"/>
                <a:cs typeface="Calibri"/>
              </a:rPr>
              <a:t>3</a:t>
            </a:r>
            <a:r>
              <a:rPr sz="614" spc="24" dirty="0">
                <a:solidFill>
                  <a:srgbClr val="404040"/>
                </a:solidFill>
                <a:latin typeface="Calibri"/>
                <a:cs typeface="Calibri"/>
              </a:rPr>
              <a:t>.</a:t>
            </a:r>
            <a:r>
              <a:rPr sz="614" spc="31" dirty="0">
                <a:solidFill>
                  <a:srgbClr val="404040"/>
                </a:solidFill>
                <a:latin typeface="Calibri"/>
                <a:cs typeface="Calibri"/>
              </a:rPr>
              <a:t>43</a:t>
            </a:r>
            <a:endParaRPr sz="614">
              <a:solidFill>
                <a:prstClr val="black"/>
              </a:solidFill>
              <a:latin typeface="Calibri"/>
              <a:cs typeface="Calibri"/>
            </a:endParaRPr>
          </a:p>
        </p:txBody>
      </p:sp>
      <p:sp>
        <p:nvSpPr>
          <p:cNvPr id="90" name="object 90"/>
          <p:cNvSpPr txBox="1"/>
          <p:nvPr/>
        </p:nvSpPr>
        <p:spPr>
          <a:xfrm>
            <a:off x="6685409" y="4853214"/>
            <a:ext cx="452005" cy="103257"/>
          </a:xfrm>
          <a:prstGeom prst="rect">
            <a:avLst/>
          </a:prstGeom>
        </p:spPr>
        <p:txBody>
          <a:bodyPr vert="horz" wrap="square" lIns="0" tIns="8659" rIns="0" bIns="0" rtlCol="0">
            <a:spAutoFit/>
          </a:bodyPr>
          <a:lstStyle/>
          <a:p>
            <a:pPr marL="19915" defTabSz="623438">
              <a:spcBef>
                <a:spcPts val="68"/>
              </a:spcBef>
            </a:pPr>
            <a:r>
              <a:rPr sz="614" spc="24" dirty="0">
                <a:solidFill>
                  <a:srgbClr val="404040"/>
                </a:solidFill>
                <a:latin typeface="Calibri"/>
                <a:cs typeface="Calibri"/>
              </a:rPr>
              <a:t>3.94</a:t>
            </a:r>
            <a:endParaRPr sz="614">
              <a:solidFill>
                <a:prstClr val="black"/>
              </a:solidFill>
              <a:latin typeface="Calibri"/>
              <a:cs typeface="Calibri"/>
            </a:endParaRPr>
          </a:p>
        </p:txBody>
      </p:sp>
      <p:sp>
        <p:nvSpPr>
          <p:cNvPr id="91" name="object 91"/>
          <p:cNvSpPr txBox="1"/>
          <p:nvPr/>
        </p:nvSpPr>
        <p:spPr>
          <a:xfrm>
            <a:off x="6079164" y="4557620"/>
            <a:ext cx="169285" cy="103257"/>
          </a:xfrm>
          <a:prstGeom prst="rect">
            <a:avLst/>
          </a:prstGeom>
        </p:spPr>
        <p:txBody>
          <a:bodyPr vert="horz" wrap="square" lIns="0" tIns="8659" rIns="0" bIns="0" rtlCol="0">
            <a:spAutoFit/>
          </a:bodyPr>
          <a:lstStyle/>
          <a:p>
            <a:pPr marL="8659" defTabSz="623438">
              <a:spcBef>
                <a:spcPts val="68"/>
              </a:spcBef>
            </a:pPr>
            <a:r>
              <a:rPr sz="614" spc="10" dirty="0">
                <a:solidFill>
                  <a:srgbClr val="404040"/>
                </a:solidFill>
                <a:latin typeface="Calibri"/>
                <a:cs typeface="Calibri"/>
              </a:rPr>
              <a:t>2</a:t>
            </a:r>
            <a:r>
              <a:rPr sz="614" spc="24" dirty="0">
                <a:solidFill>
                  <a:srgbClr val="404040"/>
                </a:solidFill>
                <a:latin typeface="Calibri"/>
                <a:cs typeface="Calibri"/>
              </a:rPr>
              <a:t>.</a:t>
            </a:r>
            <a:r>
              <a:rPr sz="614" spc="31" dirty="0">
                <a:solidFill>
                  <a:srgbClr val="404040"/>
                </a:solidFill>
                <a:latin typeface="Calibri"/>
                <a:cs typeface="Calibri"/>
              </a:rPr>
              <a:t>59</a:t>
            </a:r>
            <a:endParaRPr sz="614">
              <a:solidFill>
                <a:prstClr val="black"/>
              </a:solidFill>
              <a:latin typeface="Calibri"/>
              <a:cs typeface="Calibri"/>
            </a:endParaRPr>
          </a:p>
        </p:txBody>
      </p:sp>
      <p:sp>
        <p:nvSpPr>
          <p:cNvPr id="92" name="object 92"/>
          <p:cNvSpPr txBox="1"/>
          <p:nvPr/>
        </p:nvSpPr>
        <p:spPr>
          <a:xfrm>
            <a:off x="6582681" y="4262024"/>
            <a:ext cx="169285" cy="103257"/>
          </a:xfrm>
          <a:prstGeom prst="rect">
            <a:avLst/>
          </a:prstGeom>
        </p:spPr>
        <p:txBody>
          <a:bodyPr vert="horz" wrap="square" lIns="0" tIns="8659" rIns="0" bIns="0" rtlCol="0">
            <a:spAutoFit/>
          </a:bodyPr>
          <a:lstStyle/>
          <a:p>
            <a:pPr marL="8659" defTabSz="623438">
              <a:spcBef>
                <a:spcPts val="68"/>
              </a:spcBef>
            </a:pPr>
            <a:r>
              <a:rPr sz="614" spc="10" dirty="0">
                <a:solidFill>
                  <a:srgbClr val="404040"/>
                </a:solidFill>
                <a:latin typeface="Calibri"/>
                <a:cs typeface="Calibri"/>
              </a:rPr>
              <a:t>3</a:t>
            </a:r>
            <a:r>
              <a:rPr sz="614" spc="24" dirty="0">
                <a:solidFill>
                  <a:srgbClr val="404040"/>
                </a:solidFill>
                <a:latin typeface="Calibri"/>
                <a:cs typeface="Calibri"/>
              </a:rPr>
              <a:t>.</a:t>
            </a:r>
            <a:r>
              <a:rPr sz="614" spc="31" dirty="0">
                <a:solidFill>
                  <a:srgbClr val="404040"/>
                </a:solidFill>
                <a:latin typeface="Calibri"/>
                <a:cs typeface="Calibri"/>
              </a:rPr>
              <a:t>69</a:t>
            </a:r>
            <a:endParaRPr sz="614">
              <a:solidFill>
                <a:prstClr val="black"/>
              </a:solidFill>
              <a:latin typeface="Calibri"/>
              <a:cs typeface="Calibri"/>
            </a:endParaRPr>
          </a:p>
        </p:txBody>
      </p:sp>
      <p:sp>
        <p:nvSpPr>
          <p:cNvPr id="93" name="object 93"/>
          <p:cNvSpPr txBox="1"/>
          <p:nvPr/>
        </p:nvSpPr>
        <p:spPr>
          <a:xfrm>
            <a:off x="6600995" y="3966428"/>
            <a:ext cx="169285" cy="103257"/>
          </a:xfrm>
          <a:prstGeom prst="rect">
            <a:avLst/>
          </a:prstGeom>
        </p:spPr>
        <p:txBody>
          <a:bodyPr vert="horz" wrap="square" lIns="0" tIns="8659" rIns="0" bIns="0" rtlCol="0">
            <a:spAutoFit/>
          </a:bodyPr>
          <a:lstStyle/>
          <a:p>
            <a:pPr marL="8659" defTabSz="623438">
              <a:spcBef>
                <a:spcPts val="68"/>
              </a:spcBef>
            </a:pPr>
            <a:r>
              <a:rPr sz="614" spc="10" dirty="0">
                <a:solidFill>
                  <a:srgbClr val="404040"/>
                </a:solidFill>
                <a:latin typeface="Calibri"/>
                <a:cs typeface="Calibri"/>
              </a:rPr>
              <a:t>3</a:t>
            </a:r>
            <a:r>
              <a:rPr sz="614" spc="24" dirty="0">
                <a:solidFill>
                  <a:srgbClr val="404040"/>
                </a:solidFill>
                <a:latin typeface="Calibri"/>
                <a:cs typeface="Calibri"/>
              </a:rPr>
              <a:t>.</a:t>
            </a:r>
            <a:r>
              <a:rPr sz="614" spc="31" dirty="0">
                <a:solidFill>
                  <a:srgbClr val="404040"/>
                </a:solidFill>
                <a:latin typeface="Calibri"/>
                <a:cs typeface="Calibri"/>
              </a:rPr>
              <a:t>73</a:t>
            </a:r>
            <a:endParaRPr sz="614">
              <a:solidFill>
                <a:prstClr val="black"/>
              </a:solidFill>
              <a:latin typeface="Calibri"/>
              <a:cs typeface="Calibri"/>
            </a:endParaRPr>
          </a:p>
        </p:txBody>
      </p:sp>
      <p:sp>
        <p:nvSpPr>
          <p:cNvPr id="94" name="object 94"/>
          <p:cNvSpPr txBox="1"/>
          <p:nvPr/>
        </p:nvSpPr>
        <p:spPr>
          <a:xfrm>
            <a:off x="6642221" y="3670833"/>
            <a:ext cx="169285" cy="103257"/>
          </a:xfrm>
          <a:prstGeom prst="rect">
            <a:avLst/>
          </a:prstGeom>
        </p:spPr>
        <p:txBody>
          <a:bodyPr vert="horz" wrap="square" lIns="0" tIns="8659" rIns="0" bIns="0" rtlCol="0">
            <a:spAutoFit/>
          </a:bodyPr>
          <a:lstStyle/>
          <a:p>
            <a:pPr marL="8659" defTabSz="623438">
              <a:spcBef>
                <a:spcPts val="68"/>
              </a:spcBef>
            </a:pPr>
            <a:r>
              <a:rPr sz="614" spc="10" dirty="0">
                <a:solidFill>
                  <a:srgbClr val="404040"/>
                </a:solidFill>
                <a:latin typeface="Calibri"/>
                <a:cs typeface="Calibri"/>
              </a:rPr>
              <a:t>3</a:t>
            </a:r>
            <a:r>
              <a:rPr sz="614" spc="24" dirty="0">
                <a:solidFill>
                  <a:srgbClr val="404040"/>
                </a:solidFill>
                <a:latin typeface="Calibri"/>
                <a:cs typeface="Calibri"/>
              </a:rPr>
              <a:t>.</a:t>
            </a:r>
            <a:r>
              <a:rPr sz="614" spc="31" dirty="0">
                <a:solidFill>
                  <a:srgbClr val="404040"/>
                </a:solidFill>
                <a:latin typeface="Calibri"/>
                <a:cs typeface="Calibri"/>
              </a:rPr>
              <a:t>82</a:t>
            </a:r>
            <a:endParaRPr sz="614">
              <a:solidFill>
                <a:prstClr val="black"/>
              </a:solidFill>
              <a:latin typeface="Calibri"/>
              <a:cs typeface="Calibri"/>
            </a:endParaRPr>
          </a:p>
        </p:txBody>
      </p:sp>
      <p:sp>
        <p:nvSpPr>
          <p:cNvPr id="95" name="object 95"/>
          <p:cNvSpPr txBox="1"/>
          <p:nvPr/>
        </p:nvSpPr>
        <p:spPr>
          <a:xfrm>
            <a:off x="6756625" y="3375238"/>
            <a:ext cx="169285" cy="103257"/>
          </a:xfrm>
          <a:prstGeom prst="rect">
            <a:avLst/>
          </a:prstGeom>
        </p:spPr>
        <p:txBody>
          <a:bodyPr vert="horz" wrap="square" lIns="0" tIns="8659" rIns="0" bIns="0" rtlCol="0">
            <a:spAutoFit/>
          </a:bodyPr>
          <a:lstStyle/>
          <a:p>
            <a:pPr marL="8659" defTabSz="623438">
              <a:spcBef>
                <a:spcPts val="68"/>
              </a:spcBef>
            </a:pPr>
            <a:r>
              <a:rPr sz="614" spc="10" dirty="0">
                <a:solidFill>
                  <a:srgbClr val="404040"/>
                </a:solidFill>
                <a:latin typeface="Calibri"/>
                <a:cs typeface="Calibri"/>
              </a:rPr>
              <a:t>4</a:t>
            </a:r>
            <a:r>
              <a:rPr sz="614" spc="24" dirty="0">
                <a:solidFill>
                  <a:srgbClr val="404040"/>
                </a:solidFill>
                <a:latin typeface="Calibri"/>
                <a:cs typeface="Calibri"/>
              </a:rPr>
              <a:t>.</a:t>
            </a:r>
            <a:r>
              <a:rPr sz="614" spc="31" dirty="0">
                <a:solidFill>
                  <a:srgbClr val="404040"/>
                </a:solidFill>
                <a:latin typeface="Calibri"/>
                <a:cs typeface="Calibri"/>
              </a:rPr>
              <a:t>07</a:t>
            </a:r>
            <a:endParaRPr sz="614">
              <a:solidFill>
                <a:prstClr val="black"/>
              </a:solidFill>
              <a:latin typeface="Calibri"/>
              <a:cs typeface="Calibri"/>
            </a:endParaRPr>
          </a:p>
        </p:txBody>
      </p:sp>
      <p:sp>
        <p:nvSpPr>
          <p:cNvPr id="96" name="object 96"/>
          <p:cNvSpPr txBox="1"/>
          <p:nvPr/>
        </p:nvSpPr>
        <p:spPr>
          <a:xfrm>
            <a:off x="4742673" y="5747547"/>
            <a:ext cx="2963141" cy="134612"/>
          </a:xfrm>
          <a:prstGeom prst="rect">
            <a:avLst/>
          </a:prstGeom>
        </p:spPr>
        <p:txBody>
          <a:bodyPr vert="horz" wrap="square" lIns="0" tIns="8659" rIns="0" bIns="0" rtlCol="0">
            <a:spAutoFit/>
          </a:bodyPr>
          <a:lstStyle/>
          <a:p>
            <a:pPr marL="8659" defTabSz="623438">
              <a:spcBef>
                <a:spcPts val="68"/>
              </a:spcBef>
              <a:tabLst>
                <a:tab pos="466280" algn="l"/>
                <a:tab pos="923900" algn="l"/>
                <a:tab pos="1381521" algn="l"/>
                <a:tab pos="1839142" algn="l"/>
                <a:tab pos="2296763" algn="l"/>
                <a:tab pos="2754816" algn="l"/>
              </a:tabLst>
            </a:pPr>
            <a:r>
              <a:rPr sz="818" spc="41" dirty="0">
                <a:solidFill>
                  <a:srgbClr val="585858"/>
                </a:solidFill>
                <a:latin typeface="Calibri"/>
                <a:cs typeface="Calibri"/>
              </a:rPr>
              <a:t>0</a:t>
            </a:r>
            <a:r>
              <a:rPr sz="818" spc="3" dirty="0">
                <a:solidFill>
                  <a:srgbClr val="585858"/>
                </a:solidFill>
                <a:latin typeface="Calibri"/>
                <a:cs typeface="Calibri"/>
              </a:rPr>
              <a:t>.</a:t>
            </a:r>
            <a:r>
              <a:rPr sz="818" spc="31" dirty="0">
                <a:solidFill>
                  <a:srgbClr val="585858"/>
                </a:solidFill>
                <a:latin typeface="Calibri"/>
                <a:cs typeface="Calibri"/>
              </a:rPr>
              <a:t>0</a:t>
            </a:r>
            <a:r>
              <a:rPr sz="818" spc="3" dirty="0">
                <a:solidFill>
                  <a:srgbClr val="585858"/>
                </a:solidFill>
                <a:latin typeface="Calibri"/>
                <a:cs typeface="Calibri"/>
              </a:rPr>
              <a:t>0</a:t>
            </a:r>
            <a:r>
              <a:rPr sz="818" dirty="0">
                <a:solidFill>
                  <a:srgbClr val="585858"/>
                </a:solidFill>
                <a:latin typeface="Calibri"/>
                <a:cs typeface="Calibri"/>
              </a:rPr>
              <a:t>	</a:t>
            </a:r>
            <a:r>
              <a:rPr sz="818" spc="41" dirty="0">
                <a:solidFill>
                  <a:srgbClr val="585858"/>
                </a:solidFill>
                <a:latin typeface="Calibri"/>
                <a:cs typeface="Calibri"/>
              </a:rPr>
              <a:t>1</a:t>
            </a:r>
            <a:r>
              <a:rPr sz="818" spc="3" dirty="0">
                <a:solidFill>
                  <a:srgbClr val="585858"/>
                </a:solidFill>
                <a:latin typeface="Calibri"/>
                <a:cs typeface="Calibri"/>
              </a:rPr>
              <a:t>.</a:t>
            </a:r>
            <a:r>
              <a:rPr sz="818" spc="31" dirty="0">
                <a:solidFill>
                  <a:srgbClr val="585858"/>
                </a:solidFill>
                <a:latin typeface="Calibri"/>
                <a:cs typeface="Calibri"/>
              </a:rPr>
              <a:t>0</a:t>
            </a:r>
            <a:r>
              <a:rPr sz="818" spc="3" dirty="0">
                <a:solidFill>
                  <a:srgbClr val="585858"/>
                </a:solidFill>
                <a:latin typeface="Calibri"/>
                <a:cs typeface="Calibri"/>
              </a:rPr>
              <a:t>0</a:t>
            </a:r>
            <a:r>
              <a:rPr sz="818" dirty="0">
                <a:solidFill>
                  <a:srgbClr val="585858"/>
                </a:solidFill>
                <a:latin typeface="Calibri"/>
                <a:cs typeface="Calibri"/>
              </a:rPr>
              <a:t>	</a:t>
            </a:r>
            <a:r>
              <a:rPr sz="818" spc="41" dirty="0">
                <a:solidFill>
                  <a:srgbClr val="585858"/>
                </a:solidFill>
                <a:latin typeface="Calibri"/>
                <a:cs typeface="Calibri"/>
              </a:rPr>
              <a:t>2</a:t>
            </a:r>
            <a:r>
              <a:rPr sz="818" spc="3" dirty="0">
                <a:solidFill>
                  <a:srgbClr val="585858"/>
                </a:solidFill>
                <a:latin typeface="Calibri"/>
                <a:cs typeface="Calibri"/>
              </a:rPr>
              <a:t>.</a:t>
            </a:r>
            <a:r>
              <a:rPr sz="818" spc="31" dirty="0">
                <a:solidFill>
                  <a:srgbClr val="585858"/>
                </a:solidFill>
                <a:latin typeface="Calibri"/>
                <a:cs typeface="Calibri"/>
              </a:rPr>
              <a:t>0</a:t>
            </a:r>
            <a:r>
              <a:rPr sz="818" spc="3" dirty="0">
                <a:solidFill>
                  <a:srgbClr val="585858"/>
                </a:solidFill>
                <a:latin typeface="Calibri"/>
                <a:cs typeface="Calibri"/>
              </a:rPr>
              <a:t>0</a:t>
            </a:r>
            <a:r>
              <a:rPr sz="818" dirty="0">
                <a:solidFill>
                  <a:srgbClr val="585858"/>
                </a:solidFill>
                <a:latin typeface="Calibri"/>
                <a:cs typeface="Calibri"/>
              </a:rPr>
              <a:t>	</a:t>
            </a:r>
            <a:r>
              <a:rPr sz="818" spc="41" dirty="0">
                <a:solidFill>
                  <a:srgbClr val="585858"/>
                </a:solidFill>
                <a:latin typeface="Calibri"/>
                <a:cs typeface="Calibri"/>
              </a:rPr>
              <a:t>3</a:t>
            </a:r>
            <a:r>
              <a:rPr sz="818" spc="3" dirty="0">
                <a:solidFill>
                  <a:srgbClr val="585858"/>
                </a:solidFill>
                <a:latin typeface="Calibri"/>
                <a:cs typeface="Calibri"/>
              </a:rPr>
              <a:t>.</a:t>
            </a:r>
            <a:r>
              <a:rPr sz="818" spc="31" dirty="0">
                <a:solidFill>
                  <a:srgbClr val="585858"/>
                </a:solidFill>
                <a:latin typeface="Calibri"/>
                <a:cs typeface="Calibri"/>
              </a:rPr>
              <a:t>0</a:t>
            </a:r>
            <a:r>
              <a:rPr sz="818" spc="3" dirty="0">
                <a:solidFill>
                  <a:srgbClr val="585858"/>
                </a:solidFill>
                <a:latin typeface="Calibri"/>
                <a:cs typeface="Calibri"/>
              </a:rPr>
              <a:t>0</a:t>
            </a:r>
            <a:r>
              <a:rPr sz="818" dirty="0">
                <a:solidFill>
                  <a:srgbClr val="585858"/>
                </a:solidFill>
                <a:latin typeface="Calibri"/>
                <a:cs typeface="Calibri"/>
              </a:rPr>
              <a:t>	</a:t>
            </a:r>
            <a:r>
              <a:rPr sz="818" spc="41" dirty="0">
                <a:solidFill>
                  <a:srgbClr val="585858"/>
                </a:solidFill>
                <a:latin typeface="Calibri"/>
                <a:cs typeface="Calibri"/>
              </a:rPr>
              <a:t>4</a:t>
            </a:r>
            <a:r>
              <a:rPr sz="818" spc="3" dirty="0">
                <a:solidFill>
                  <a:srgbClr val="585858"/>
                </a:solidFill>
                <a:latin typeface="Calibri"/>
                <a:cs typeface="Calibri"/>
              </a:rPr>
              <a:t>.</a:t>
            </a:r>
            <a:r>
              <a:rPr sz="818" spc="31" dirty="0">
                <a:solidFill>
                  <a:srgbClr val="585858"/>
                </a:solidFill>
                <a:latin typeface="Calibri"/>
                <a:cs typeface="Calibri"/>
              </a:rPr>
              <a:t>0</a:t>
            </a:r>
            <a:r>
              <a:rPr sz="818" spc="3" dirty="0">
                <a:solidFill>
                  <a:srgbClr val="585858"/>
                </a:solidFill>
                <a:latin typeface="Calibri"/>
                <a:cs typeface="Calibri"/>
              </a:rPr>
              <a:t>0</a:t>
            </a:r>
            <a:r>
              <a:rPr sz="818" dirty="0">
                <a:solidFill>
                  <a:srgbClr val="585858"/>
                </a:solidFill>
                <a:latin typeface="Calibri"/>
                <a:cs typeface="Calibri"/>
              </a:rPr>
              <a:t>	</a:t>
            </a:r>
            <a:r>
              <a:rPr sz="818" spc="41" dirty="0">
                <a:solidFill>
                  <a:srgbClr val="585858"/>
                </a:solidFill>
                <a:latin typeface="Calibri"/>
                <a:cs typeface="Calibri"/>
              </a:rPr>
              <a:t>5</a:t>
            </a:r>
            <a:r>
              <a:rPr sz="818" spc="3" dirty="0">
                <a:solidFill>
                  <a:srgbClr val="585858"/>
                </a:solidFill>
                <a:latin typeface="Calibri"/>
                <a:cs typeface="Calibri"/>
              </a:rPr>
              <a:t>.</a:t>
            </a:r>
            <a:r>
              <a:rPr sz="818" spc="31" dirty="0">
                <a:solidFill>
                  <a:srgbClr val="585858"/>
                </a:solidFill>
                <a:latin typeface="Calibri"/>
                <a:cs typeface="Calibri"/>
              </a:rPr>
              <a:t>0</a:t>
            </a:r>
            <a:r>
              <a:rPr sz="818" spc="3" dirty="0">
                <a:solidFill>
                  <a:srgbClr val="585858"/>
                </a:solidFill>
                <a:latin typeface="Calibri"/>
                <a:cs typeface="Calibri"/>
              </a:rPr>
              <a:t>0</a:t>
            </a:r>
            <a:r>
              <a:rPr sz="818" dirty="0">
                <a:solidFill>
                  <a:srgbClr val="585858"/>
                </a:solidFill>
                <a:latin typeface="Calibri"/>
                <a:cs typeface="Calibri"/>
              </a:rPr>
              <a:t>	</a:t>
            </a:r>
            <a:r>
              <a:rPr sz="818" spc="41" dirty="0">
                <a:solidFill>
                  <a:srgbClr val="585858"/>
                </a:solidFill>
                <a:latin typeface="Calibri"/>
                <a:cs typeface="Calibri"/>
              </a:rPr>
              <a:t>6</a:t>
            </a:r>
            <a:r>
              <a:rPr sz="818" spc="3" dirty="0">
                <a:solidFill>
                  <a:srgbClr val="585858"/>
                </a:solidFill>
                <a:latin typeface="Calibri"/>
                <a:cs typeface="Calibri"/>
              </a:rPr>
              <a:t>.</a:t>
            </a:r>
            <a:r>
              <a:rPr sz="818" spc="31" dirty="0">
                <a:solidFill>
                  <a:srgbClr val="585858"/>
                </a:solidFill>
                <a:latin typeface="Calibri"/>
                <a:cs typeface="Calibri"/>
              </a:rPr>
              <a:t>00</a:t>
            </a:r>
            <a:endParaRPr sz="818">
              <a:solidFill>
                <a:prstClr val="black"/>
              </a:solidFill>
              <a:latin typeface="Calibri"/>
              <a:cs typeface="Calibri"/>
            </a:endParaRPr>
          </a:p>
        </p:txBody>
      </p:sp>
      <p:sp>
        <p:nvSpPr>
          <p:cNvPr id="97" name="object 97"/>
          <p:cNvSpPr txBox="1"/>
          <p:nvPr/>
        </p:nvSpPr>
        <p:spPr>
          <a:xfrm>
            <a:off x="4208892" y="5460654"/>
            <a:ext cx="548986" cy="134612"/>
          </a:xfrm>
          <a:prstGeom prst="rect">
            <a:avLst/>
          </a:prstGeom>
        </p:spPr>
        <p:txBody>
          <a:bodyPr vert="horz" wrap="square" lIns="0" tIns="8659" rIns="0" bIns="0" rtlCol="0">
            <a:spAutoFit/>
          </a:bodyPr>
          <a:lstStyle/>
          <a:p>
            <a:pPr marL="8659" defTabSz="623438">
              <a:spcBef>
                <a:spcPts val="68"/>
              </a:spcBef>
            </a:pPr>
            <a:r>
              <a:rPr sz="818" spc="27" dirty="0">
                <a:solidFill>
                  <a:srgbClr val="585858"/>
                </a:solidFill>
                <a:latin typeface="Calibri"/>
                <a:cs typeface="Calibri"/>
              </a:rPr>
              <a:t>Corrections</a:t>
            </a:r>
            <a:endParaRPr sz="818">
              <a:solidFill>
                <a:prstClr val="black"/>
              </a:solidFill>
              <a:latin typeface="Calibri"/>
              <a:cs typeface="Calibri"/>
            </a:endParaRPr>
          </a:p>
        </p:txBody>
      </p:sp>
      <p:sp>
        <p:nvSpPr>
          <p:cNvPr id="98" name="object 98"/>
          <p:cNvSpPr txBox="1"/>
          <p:nvPr/>
        </p:nvSpPr>
        <p:spPr>
          <a:xfrm>
            <a:off x="3971979" y="5165033"/>
            <a:ext cx="784514" cy="134612"/>
          </a:xfrm>
          <a:prstGeom prst="rect">
            <a:avLst/>
          </a:prstGeom>
        </p:spPr>
        <p:txBody>
          <a:bodyPr vert="horz" wrap="square" lIns="0" tIns="8659" rIns="0" bIns="0" rtlCol="0">
            <a:spAutoFit/>
          </a:bodyPr>
          <a:lstStyle/>
          <a:p>
            <a:pPr marL="8659" defTabSz="623438">
              <a:spcBef>
                <a:spcPts val="68"/>
              </a:spcBef>
            </a:pPr>
            <a:r>
              <a:rPr sz="818" spc="37" dirty="0">
                <a:solidFill>
                  <a:srgbClr val="585858"/>
                </a:solidFill>
                <a:latin typeface="Calibri"/>
                <a:cs typeface="Calibri"/>
              </a:rPr>
              <a:t>Labor </a:t>
            </a:r>
            <a:r>
              <a:rPr sz="818" spc="-65" dirty="0">
                <a:solidFill>
                  <a:srgbClr val="585858"/>
                </a:solidFill>
                <a:latin typeface="Calibri"/>
                <a:cs typeface="Calibri"/>
              </a:rPr>
              <a:t>&amp;</a:t>
            </a:r>
            <a:r>
              <a:rPr sz="818" spc="-7" dirty="0">
                <a:solidFill>
                  <a:srgbClr val="585858"/>
                </a:solidFill>
                <a:latin typeface="Calibri"/>
                <a:cs typeface="Calibri"/>
              </a:rPr>
              <a:t> </a:t>
            </a:r>
            <a:r>
              <a:rPr sz="818" spc="31" dirty="0">
                <a:solidFill>
                  <a:srgbClr val="585858"/>
                </a:solidFill>
                <a:latin typeface="Calibri"/>
                <a:cs typeface="Calibri"/>
              </a:rPr>
              <a:t>Industry</a:t>
            </a:r>
            <a:endParaRPr sz="818">
              <a:solidFill>
                <a:prstClr val="black"/>
              </a:solidFill>
              <a:latin typeface="Calibri"/>
              <a:cs typeface="Calibri"/>
            </a:endParaRPr>
          </a:p>
        </p:txBody>
      </p:sp>
      <p:sp>
        <p:nvSpPr>
          <p:cNvPr id="99" name="object 99"/>
          <p:cNvSpPr txBox="1"/>
          <p:nvPr/>
        </p:nvSpPr>
        <p:spPr>
          <a:xfrm>
            <a:off x="4341272" y="4869412"/>
            <a:ext cx="417801" cy="134612"/>
          </a:xfrm>
          <a:prstGeom prst="rect">
            <a:avLst/>
          </a:prstGeom>
        </p:spPr>
        <p:txBody>
          <a:bodyPr vert="horz" wrap="square" lIns="0" tIns="8659" rIns="0" bIns="0" rtlCol="0">
            <a:spAutoFit/>
          </a:bodyPr>
          <a:lstStyle/>
          <a:p>
            <a:pPr marL="8659" defTabSz="623438">
              <a:spcBef>
                <a:spcPts val="68"/>
              </a:spcBef>
            </a:pPr>
            <a:r>
              <a:rPr sz="818" spc="34" dirty="0">
                <a:solidFill>
                  <a:srgbClr val="585858"/>
                </a:solidFill>
                <a:latin typeface="Calibri"/>
                <a:cs typeface="Calibri"/>
              </a:rPr>
              <a:t>Re</a:t>
            </a:r>
            <a:r>
              <a:rPr sz="818" spc="48" dirty="0">
                <a:solidFill>
                  <a:srgbClr val="585858"/>
                </a:solidFill>
                <a:latin typeface="Calibri"/>
                <a:cs typeface="Calibri"/>
              </a:rPr>
              <a:t>v</a:t>
            </a:r>
            <a:r>
              <a:rPr sz="818" spc="31" dirty="0">
                <a:solidFill>
                  <a:srgbClr val="585858"/>
                </a:solidFill>
                <a:latin typeface="Calibri"/>
                <a:cs typeface="Calibri"/>
              </a:rPr>
              <a:t>en</a:t>
            </a:r>
            <a:r>
              <a:rPr sz="818" spc="51" dirty="0">
                <a:solidFill>
                  <a:srgbClr val="585858"/>
                </a:solidFill>
                <a:latin typeface="Calibri"/>
                <a:cs typeface="Calibri"/>
              </a:rPr>
              <a:t>u</a:t>
            </a:r>
            <a:r>
              <a:rPr sz="818" dirty="0">
                <a:solidFill>
                  <a:srgbClr val="585858"/>
                </a:solidFill>
                <a:latin typeface="Calibri"/>
                <a:cs typeface="Calibri"/>
              </a:rPr>
              <a:t>e</a:t>
            </a:r>
            <a:endParaRPr sz="818">
              <a:solidFill>
                <a:prstClr val="black"/>
              </a:solidFill>
              <a:latin typeface="Calibri"/>
              <a:cs typeface="Calibri"/>
            </a:endParaRPr>
          </a:p>
        </p:txBody>
      </p:sp>
      <p:sp>
        <p:nvSpPr>
          <p:cNvPr id="100" name="object 100"/>
          <p:cNvSpPr txBox="1"/>
          <p:nvPr/>
        </p:nvSpPr>
        <p:spPr>
          <a:xfrm>
            <a:off x="4004918" y="4573790"/>
            <a:ext cx="755939" cy="134612"/>
          </a:xfrm>
          <a:prstGeom prst="rect">
            <a:avLst/>
          </a:prstGeom>
        </p:spPr>
        <p:txBody>
          <a:bodyPr vert="horz" wrap="square" lIns="0" tIns="8659" rIns="0" bIns="0" rtlCol="0">
            <a:spAutoFit/>
          </a:bodyPr>
          <a:lstStyle/>
          <a:p>
            <a:pPr marL="8659" defTabSz="623438">
              <a:spcBef>
                <a:spcPts val="68"/>
              </a:spcBef>
            </a:pPr>
            <a:r>
              <a:rPr sz="818" spc="41" dirty="0">
                <a:solidFill>
                  <a:srgbClr val="585858"/>
                </a:solidFill>
                <a:latin typeface="Calibri"/>
                <a:cs typeface="Calibri"/>
              </a:rPr>
              <a:t>Human</a:t>
            </a:r>
            <a:r>
              <a:rPr sz="818" spc="-20" dirty="0">
                <a:solidFill>
                  <a:srgbClr val="585858"/>
                </a:solidFill>
                <a:latin typeface="Calibri"/>
                <a:cs typeface="Calibri"/>
              </a:rPr>
              <a:t> </a:t>
            </a:r>
            <a:r>
              <a:rPr sz="818" spc="31" dirty="0">
                <a:solidFill>
                  <a:srgbClr val="585858"/>
                </a:solidFill>
                <a:latin typeface="Calibri"/>
                <a:cs typeface="Calibri"/>
              </a:rPr>
              <a:t>Services</a:t>
            </a:r>
            <a:endParaRPr sz="818">
              <a:solidFill>
                <a:prstClr val="black"/>
              </a:solidFill>
              <a:latin typeface="Calibri"/>
              <a:cs typeface="Calibri"/>
            </a:endParaRPr>
          </a:p>
        </p:txBody>
      </p:sp>
      <p:sp>
        <p:nvSpPr>
          <p:cNvPr id="101" name="object 101"/>
          <p:cNvSpPr txBox="1"/>
          <p:nvPr/>
        </p:nvSpPr>
        <p:spPr>
          <a:xfrm>
            <a:off x="4279758" y="4278169"/>
            <a:ext cx="478415" cy="134612"/>
          </a:xfrm>
          <a:prstGeom prst="rect">
            <a:avLst/>
          </a:prstGeom>
        </p:spPr>
        <p:txBody>
          <a:bodyPr vert="horz" wrap="square" lIns="0" tIns="8659" rIns="0" bIns="0" rtlCol="0">
            <a:spAutoFit/>
          </a:bodyPr>
          <a:lstStyle/>
          <a:p>
            <a:pPr marL="8659" defTabSz="623438">
              <a:spcBef>
                <a:spcPts val="68"/>
              </a:spcBef>
            </a:pPr>
            <a:r>
              <a:rPr sz="818" spc="34" dirty="0">
                <a:solidFill>
                  <a:srgbClr val="585858"/>
                </a:solidFill>
                <a:latin typeface="Calibri"/>
                <a:cs typeface="Calibri"/>
              </a:rPr>
              <a:t>Probation</a:t>
            </a:r>
            <a:endParaRPr sz="818">
              <a:solidFill>
                <a:prstClr val="black"/>
              </a:solidFill>
              <a:latin typeface="Calibri"/>
              <a:cs typeface="Calibri"/>
            </a:endParaRPr>
          </a:p>
        </p:txBody>
      </p:sp>
      <p:sp>
        <p:nvSpPr>
          <p:cNvPr id="102" name="object 102"/>
          <p:cNvSpPr txBox="1"/>
          <p:nvPr/>
        </p:nvSpPr>
        <p:spPr>
          <a:xfrm>
            <a:off x="4555845" y="3982548"/>
            <a:ext cx="200458" cy="134612"/>
          </a:xfrm>
          <a:prstGeom prst="rect">
            <a:avLst/>
          </a:prstGeom>
        </p:spPr>
        <p:txBody>
          <a:bodyPr vert="horz" wrap="square" lIns="0" tIns="8659" rIns="0" bIns="0" rtlCol="0">
            <a:spAutoFit/>
          </a:bodyPr>
          <a:lstStyle/>
          <a:p>
            <a:pPr marL="8659" defTabSz="623438">
              <a:spcBef>
                <a:spcPts val="68"/>
              </a:spcBef>
            </a:pPr>
            <a:r>
              <a:rPr sz="818" spc="51" dirty="0">
                <a:solidFill>
                  <a:srgbClr val="585858"/>
                </a:solidFill>
                <a:latin typeface="Calibri"/>
                <a:cs typeface="Calibri"/>
              </a:rPr>
              <a:t>D</a:t>
            </a:r>
            <a:r>
              <a:rPr sz="818" spc="48" dirty="0">
                <a:solidFill>
                  <a:srgbClr val="585858"/>
                </a:solidFill>
                <a:latin typeface="Calibri"/>
                <a:cs typeface="Calibri"/>
              </a:rPr>
              <a:t>E</a:t>
            </a:r>
            <a:r>
              <a:rPr sz="818" spc="10" dirty="0">
                <a:solidFill>
                  <a:srgbClr val="585858"/>
                </a:solidFill>
                <a:latin typeface="Calibri"/>
                <a:cs typeface="Calibri"/>
              </a:rPr>
              <a:t>P</a:t>
            </a:r>
            <a:endParaRPr sz="818">
              <a:solidFill>
                <a:prstClr val="black"/>
              </a:solidFill>
              <a:latin typeface="Calibri"/>
              <a:cs typeface="Calibri"/>
            </a:endParaRPr>
          </a:p>
        </p:txBody>
      </p:sp>
      <p:sp>
        <p:nvSpPr>
          <p:cNvPr id="103" name="object 103"/>
          <p:cNvSpPr txBox="1"/>
          <p:nvPr/>
        </p:nvSpPr>
        <p:spPr>
          <a:xfrm>
            <a:off x="4476562" y="3686926"/>
            <a:ext cx="279256" cy="134612"/>
          </a:xfrm>
          <a:prstGeom prst="rect">
            <a:avLst/>
          </a:prstGeom>
        </p:spPr>
        <p:txBody>
          <a:bodyPr vert="horz" wrap="square" lIns="0" tIns="8659" rIns="0" bIns="0" rtlCol="0">
            <a:spAutoFit/>
          </a:bodyPr>
          <a:lstStyle/>
          <a:p>
            <a:pPr marL="8659" defTabSz="623438">
              <a:spcBef>
                <a:spcPts val="68"/>
              </a:spcBef>
            </a:pPr>
            <a:r>
              <a:rPr sz="818" spc="68" dirty="0">
                <a:solidFill>
                  <a:srgbClr val="585858"/>
                </a:solidFill>
                <a:latin typeface="Calibri"/>
                <a:cs typeface="Calibri"/>
              </a:rPr>
              <a:t>D</a:t>
            </a:r>
            <a:r>
              <a:rPr sz="818" spc="27" dirty="0">
                <a:solidFill>
                  <a:srgbClr val="585858"/>
                </a:solidFill>
                <a:latin typeface="Calibri"/>
                <a:cs typeface="Calibri"/>
              </a:rPr>
              <a:t>C</a:t>
            </a:r>
            <a:r>
              <a:rPr sz="818" spc="48" dirty="0">
                <a:solidFill>
                  <a:srgbClr val="585858"/>
                </a:solidFill>
                <a:latin typeface="Calibri"/>
                <a:cs typeface="Calibri"/>
              </a:rPr>
              <a:t>N</a:t>
            </a:r>
            <a:r>
              <a:rPr sz="818" spc="-7" dirty="0">
                <a:solidFill>
                  <a:srgbClr val="585858"/>
                </a:solidFill>
                <a:latin typeface="Calibri"/>
                <a:cs typeface="Calibri"/>
              </a:rPr>
              <a:t>R</a:t>
            </a:r>
            <a:endParaRPr sz="818">
              <a:solidFill>
                <a:prstClr val="black"/>
              </a:solidFill>
              <a:latin typeface="Calibri"/>
              <a:cs typeface="Calibri"/>
            </a:endParaRPr>
          </a:p>
        </p:txBody>
      </p:sp>
      <p:sp>
        <p:nvSpPr>
          <p:cNvPr id="104" name="object 104"/>
          <p:cNvSpPr txBox="1"/>
          <p:nvPr/>
        </p:nvSpPr>
        <p:spPr>
          <a:xfrm>
            <a:off x="4218036" y="3391305"/>
            <a:ext cx="540327" cy="134612"/>
          </a:xfrm>
          <a:prstGeom prst="rect">
            <a:avLst/>
          </a:prstGeom>
        </p:spPr>
        <p:txBody>
          <a:bodyPr vert="horz" wrap="square" lIns="0" tIns="8659" rIns="0" bIns="0" rtlCol="0">
            <a:spAutoFit/>
          </a:bodyPr>
          <a:lstStyle/>
          <a:p>
            <a:pPr marL="8659" defTabSz="623438">
              <a:spcBef>
                <a:spcPts val="68"/>
              </a:spcBef>
            </a:pPr>
            <a:r>
              <a:rPr sz="818" spc="34" dirty="0">
                <a:solidFill>
                  <a:srgbClr val="585858"/>
                </a:solidFill>
                <a:latin typeface="Calibri"/>
                <a:cs typeface="Calibri"/>
              </a:rPr>
              <a:t>Agriculture</a:t>
            </a:r>
            <a:endParaRPr sz="818">
              <a:solidFill>
                <a:prstClr val="black"/>
              </a:solidFill>
              <a:latin typeface="Calibri"/>
              <a:cs typeface="Calibri"/>
            </a:endParaRPr>
          </a:p>
        </p:txBody>
      </p:sp>
      <p:sp>
        <p:nvSpPr>
          <p:cNvPr id="105" name="object 105"/>
          <p:cNvSpPr txBox="1"/>
          <p:nvPr/>
        </p:nvSpPr>
        <p:spPr>
          <a:xfrm>
            <a:off x="5266726" y="3054571"/>
            <a:ext cx="1659948" cy="156144"/>
          </a:xfrm>
          <a:prstGeom prst="rect">
            <a:avLst/>
          </a:prstGeom>
        </p:spPr>
        <p:txBody>
          <a:bodyPr vert="horz" wrap="square" lIns="0" tIns="9092" rIns="0" bIns="0" rtlCol="0">
            <a:spAutoFit/>
          </a:bodyPr>
          <a:lstStyle/>
          <a:p>
            <a:pPr marL="8659" defTabSz="623438">
              <a:spcBef>
                <a:spcPts val="72"/>
              </a:spcBef>
            </a:pPr>
            <a:r>
              <a:rPr sz="955" b="1" spc="-65" dirty="0">
                <a:solidFill>
                  <a:srgbClr val="585858"/>
                </a:solidFill>
                <a:latin typeface="Century Gothic"/>
                <a:cs typeface="Century Gothic"/>
              </a:rPr>
              <a:t>Carbon </a:t>
            </a:r>
            <a:r>
              <a:rPr sz="955" b="1" spc="3" dirty="0">
                <a:solidFill>
                  <a:srgbClr val="585858"/>
                </a:solidFill>
                <a:latin typeface="Century Gothic"/>
                <a:cs typeface="Century Gothic"/>
              </a:rPr>
              <a:t>Footprint</a:t>
            </a:r>
            <a:r>
              <a:rPr sz="955" b="1" spc="-177" dirty="0">
                <a:solidFill>
                  <a:srgbClr val="585858"/>
                </a:solidFill>
                <a:latin typeface="Century Gothic"/>
                <a:cs typeface="Century Gothic"/>
              </a:rPr>
              <a:t> </a:t>
            </a:r>
            <a:r>
              <a:rPr sz="955" b="1" spc="-41" dirty="0">
                <a:solidFill>
                  <a:srgbClr val="585858"/>
                </a:solidFill>
                <a:latin typeface="Century Gothic"/>
                <a:cs typeface="Century Gothic"/>
              </a:rPr>
              <a:t>(metric </a:t>
            </a:r>
            <a:r>
              <a:rPr sz="955" b="1" spc="-17" dirty="0">
                <a:solidFill>
                  <a:srgbClr val="585858"/>
                </a:solidFill>
                <a:latin typeface="Century Gothic"/>
                <a:cs typeface="Century Gothic"/>
              </a:rPr>
              <a:t>tons)</a:t>
            </a:r>
            <a:endParaRPr sz="955">
              <a:solidFill>
                <a:prstClr val="black"/>
              </a:solidFill>
              <a:latin typeface="Century Gothic"/>
              <a:cs typeface="Century Gothic"/>
            </a:endParaRPr>
          </a:p>
        </p:txBody>
      </p:sp>
      <p:sp>
        <p:nvSpPr>
          <p:cNvPr id="106" name="object 106"/>
          <p:cNvSpPr/>
          <p:nvPr/>
        </p:nvSpPr>
        <p:spPr>
          <a:xfrm>
            <a:off x="7834512" y="4489384"/>
            <a:ext cx="43728" cy="43728"/>
          </a:xfrm>
          <a:custGeom>
            <a:avLst/>
            <a:gdLst/>
            <a:ahLst/>
            <a:cxnLst/>
            <a:rect l="l" t="t" r="r" b="b"/>
            <a:pathLst>
              <a:path w="64135" h="64134">
                <a:moveTo>
                  <a:pt x="0" y="0"/>
                </a:moveTo>
                <a:lnTo>
                  <a:pt x="64008" y="0"/>
                </a:lnTo>
                <a:lnTo>
                  <a:pt x="64008" y="64007"/>
                </a:lnTo>
                <a:lnTo>
                  <a:pt x="0" y="64007"/>
                </a:lnTo>
                <a:lnTo>
                  <a:pt x="0"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107" name="object 107"/>
          <p:cNvSpPr/>
          <p:nvPr/>
        </p:nvSpPr>
        <p:spPr>
          <a:xfrm>
            <a:off x="7834512" y="4636935"/>
            <a:ext cx="43728" cy="43728"/>
          </a:xfrm>
          <a:custGeom>
            <a:avLst/>
            <a:gdLst/>
            <a:ahLst/>
            <a:cxnLst/>
            <a:rect l="l" t="t" r="r" b="b"/>
            <a:pathLst>
              <a:path w="64135" h="64134">
                <a:moveTo>
                  <a:pt x="0" y="0"/>
                </a:moveTo>
                <a:lnTo>
                  <a:pt x="64008" y="0"/>
                </a:lnTo>
                <a:lnTo>
                  <a:pt x="64008" y="64007"/>
                </a:lnTo>
                <a:lnTo>
                  <a:pt x="0" y="64007"/>
                </a:lnTo>
                <a:lnTo>
                  <a:pt x="0"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108" name="object 108"/>
          <p:cNvSpPr txBox="1"/>
          <p:nvPr/>
        </p:nvSpPr>
        <p:spPr>
          <a:xfrm>
            <a:off x="7887463" y="4394977"/>
            <a:ext cx="303068" cy="303276"/>
          </a:xfrm>
          <a:prstGeom prst="rect">
            <a:avLst/>
          </a:prstGeom>
        </p:spPr>
        <p:txBody>
          <a:bodyPr vert="horz" wrap="square" lIns="0" tIns="62345" rIns="0" bIns="0" rtlCol="0">
            <a:spAutoFit/>
          </a:bodyPr>
          <a:lstStyle/>
          <a:p>
            <a:pPr marL="8659" defTabSz="623438">
              <a:spcBef>
                <a:spcPts val="491"/>
              </a:spcBef>
            </a:pPr>
            <a:r>
              <a:rPr sz="614" spc="17" dirty="0">
                <a:solidFill>
                  <a:srgbClr val="585858"/>
                </a:solidFill>
                <a:latin typeface="Calibri"/>
                <a:cs typeface="Calibri"/>
              </a:rPr>
              <a:t>2019/20</a:t>
            </a:r>
            <a:endParaRPr sz="614">
              <a:solidFill>
                <a:prstClr val="black"/>
              </a:solidFill>
              <a:latin typeface="Calibri"/>
              <a:cs typeface="Calibri"/>
            </a:endParaRPr>
          </a:p>
          <a:p>
            <a:pPr marL="8659" defTabSz="623438">
              <a:spcBef>
                <a:spcPts val="426"/>
              </a:spcBef>
            </a:pPr>
            <a:r>
              <a:rPr sz="614" spc="17" dirty="0">
                <a:solidFill>
                  <a:srgbClr val="585858"/>
                </a:solidFill>
                <a:latin typeface="Calibri"/>
                <a:cs typeface="Calibri"/>
              </a:rPr>
              <a:t>2018/19</a:t>
            </a:r>
            <a:endParaRPr sz="614">
              <a:solidFill>
                <a:prstClr val="black"/>
              </a:solidFill>
              <a:latin typeface="Calibri"/>
              <a:cs typeface="Calibri"/>
            </a:endParaRPr>
          </a:p>
        </p:txBody>
      </p:sp>
      <p:sp>
        <p:nvSpPr>
          <p:cNvPr id="113" name="object 113"/>
          <p:cNvSpPr txBox="1"/>
          <p:nvPr/>
        </p:nvSpPr>
        <p:spPr>
          <a:xfrm>
            <a:off x="6042920" y="6598054"/>
            <a:ext cx="106507" cy="109337"/>
          </a:xfrm>
          <a:prstGeom prst="rect">
            <a:avLst/>
          </a:prstGeom>
        </p:spPr>
        <p:txBody>
          <a:bodyPr vert="horz" wrap="square" lIns="0" tIns="4330" rIns="0" bIns="0" rtlCol="0">
            <a:spAutoFit/>
          </a:bodyPr>
          <a:lstStyle/>
          <a:p>
            <a:pPr marL="8659" defTabSz="623438">
              <a:spcBef>
                <a:spcPts val="34"/>
              </a:spcBef>
            </a:pPr>
            <a:r>
              <a:rPr sz="682" spc="3" dirty="0">
                <a:solidFill>
                  <a:srgbClr val="231F20"/>
                </a:solidFill>
                <a:latin typeface="Calibri"/>
                <a:cs typeface="Calibri"/>
              </a:rPr>
              <a:t>13</a:t>
            </a:r>
            <a:endParaRPr sz="682">
              <a:solidFill>
                <a:prstClr val="black"/>
              </a:solidFill>
              <a:latin typeface="Calibri"/>
              <a:cs typeface="Calibri"/>
            </a:endParaRPr>
          </a:p>
        </p:txBody>
      </p:sp>
      <p:sp>
        <p:nvSpPr>
          <p:cNvPr id="109" name="object 109"/>
          <p:cNvSpPr txBox="1"/>
          <p:nvPr/>
        </p:nvSpPr>
        <p:spPr>
          <a:xfrm>
            <a:off x="4413466" y="264103"/>
            <a:ext cx="3365356" cy="944897"/>
          </a:xfrm>
          <a:prstGeom prst="rect">
            <a:avLst/>
          </a:prstGeom>
        </p:spPr>
        <p:txBody>
          <a:bodyPr vert="horz" wrap="square" lIns="0" tIns="8659" rIns="0" bIns="0" rtlCol="0">
            <a:spAutoFit/>
          </a:bodyPr>
          <a:lstStyle/>
          <a:p>
            <a:pPr marL="8226" marR="3464" indent="-433" algn="ctr" defTabSz="623438">
              <a:spcBef>
                <a:spcPts val="68"/>
              </a:spcBef>
            </a:pPr>
            <a:r>
              <a:rPr sz="1227" b="1" spc="-17" dirty="0">
                <a:solidFill>
                  <a:srgbClr val="B5292D"/>
                </a:solidFill>
                <a:latin typeface="Century Gothic"/>
                <a:cs typeface="Century Gothic"/>
              </a:rPr>
              <a:t>Hybrid </a:t>
            </a:r>
            <a:r>
              <a:rPr sz="1227" b="1" spc="-89" dirty="0">
                <a:solidFill>
                  <a:srgbClr val="B5292D"/>
                </a:solidFill>
                <a:latin typeface="Century Gothic"/>
                <a:cs typeface="Century Gothic"/>
              </a:rPr>
              <a:t>and </a:t>
            </a:r>
            <a:r>
              <a:rPr sz="1227" b="1" spc="-41" dirty="0">
                <a:solidFill>
                  <a:srgbClr val="B5292D"/>
                </a:solidFill>
                <a:latin typeface="Century Gothic"/>
                <a:cs typeface="Century Gothic"/>
              </a:rPr>
              <a:t>Electric </a:t>
            </a:r>
            <a:r>
              <a:rPr sz="1227" b="1" spc="-75" dirty="0">
                <a:solidFill>
                  <a:srgbClr val="B5292D"/>
                </a:solidFill>
                <a:latin typeface="Century Gothic"/>
                <a:cs typeface="Century Gothic"/>
              </a:rPr>
              <a:t>Vehicles </a:t>
            </a:r>
            <a:r>
              <a:rPr sz="1227" b="1" spc="-55" dirty="0">
                <a:solidFill>
                  <a:srgbClr val="B5292D"/>
                </a:solidFill>
                <a:latin typeface="Century Gothic"/>
                <a:cs typeface="Century Gothic"/>
              </a:rPr>
              <a:t>In-Service </a:t>
            </a:r>
            <a:r>
              <a:rPr sz="1227" b="1" spc="-89" dirty="0">
                <a:solidFill>
                  <a:srgbClr val="B5292D"/>
                </a:solidFill>
                <a:latin typeface="Century Gothic"/>
                <a:cs typeface="Century Gothic"/>
              </a:rPr>
              <a:t>and  </a:t>
            </a:r>
            <a:r>
              <a:rPr sz="1227" b="1" spc="-58" dirty="0">
                <a:solidFill>
                  <a:srgbClr val="B5292D"/>
                </a:solidFill>
                <a:latin typeface="Century Gothic"/>
                <a:cs typeface="Century Gothic"/>
              </a:rPr>
              <a:t>Increasing</a:t>
            </a:r>
            <a:r>
              <a:rPr sz="1227" b="1" spc="-92" dirty="0">
                <a:solidFill>
                  <a:srgbClr val="B5292D"/>
                </a:solidFill>
                <a:latin typeface="Century Gothic"/>
                <a:cs typeface="Century Gothic"/>
              </a:rPr>
              <a:t> </a:t>
            </a:r>
            <a:r>
              <a:rPr sz="1227" b="1" spc="-48" dirty="0">
                <a:solidFill>
                  <a:srgbClr val="B5292D"/>
                </a:solidFill>
                <a:latin typeface="Century Gothic"/>
                <a:cs typeface="Century Gothic"/>
              </a:rPr>
              <a:t>Efficiencies</a:t>
            </a:r>
            <a:r>
              <a:rPr sz="1227" b="1" spc="-92" dirty="0">
                <a:solidFill>
                  <a:srgbClr val="B5292D"/>
                </a:solidFill>
                <a:latin typeface="Century Gothic"/>
                <a:cs typeface="Century Gothic"/>
              </a:rPr>
              <a:t> </a:t>
            </a:r>
            <a:r>
              <a:rPr sz="1227" b="1" spc="14" dirty="0">
                <a:solidFill>
                  <a:srgbClr val="B5292D"/>
                </a:solidFill>
                <a:latin typeface="Century Gothic"/>
                <a:cs typeface="Century Gothic"/>
              </a:rPr>
              <a:t>with</a:t>
            </a:r>
            <a:r>
              <a:rPr sz="1227" b="1" spc="-92" dirty="0">
                <a:solidFill>
                  <a:srgbClr val="B5292D"/>
                </a:solidFill>
                <a:latin typeface="Century Gothic"/>
                <a:cs typeface="Century Gothic"/>
              </a:rPr>
              <a:t> </a:t>
            </a:r>
            <a:r>
              <a:rPr sz="1227" b="1" spc="-27" dirty="0">
                <a:solidFill>
                  <a:srgbClr val="B5292D"/>
                </a:solidFill>
                <a:latin typeface="Century Gothic"/>
                <a:cs typeface="Century Gothic"/>
              </a:rPr>
              <a:t>the</a:t>
            </a:r>
            <a:r>
              <a:rPr sz="1227" b="1" spc="-92" dirty="0">
                <a:solidFill>
                  <a:srgbClr val="B5292D"/>
                </a:solidFill>
                <a:latin typeface="Century Gothic"/>
                <a:cs typeface="Century Gothic"/>
              </a:rPr>
              <a:t> </a:t>
            </a:r>
            <a:r>
              <a:rPr sz="1227" b="1" spc="-37" dirty="0">
                <a:solidFill>
                  <a:srgbClr val="B5292D"/>
                </a:solidFill>
                <a:latin typeface="Century Gothic"/>
                <a:cs typeface="Century Gothic"/>
              </a:rPr>
              <a:t>Use</a:t>
            </a:r>
            <a:r>
              <a:rPr sz="1227" b="1" spc="-92" dirty="0">
                <a:solidFill>
                  <a:srgbClr val="B5292D"/>
                </a:solidFill>
                <a:latin typeface="Century Gothic"/>
                <a:cs typeface="Century Gothic"/>
              </a:rPr>
              <a:t> </a:t>
            </a:r>
            <a:r>
              <a:rPr sz="1227" b="1" spc="-3" dirty="0">
                <a:solidFill>
                  <a:srgbClr val="B5292D"/>
                </a:solidFill>
                <a:latin typeface="Century Gothic"/>
                <a:cs typeface="Century Gothic"/>
              </a:rPr>
              <a:t>of</a:t>
            </a:r>
            <a:r>
              <a:rPr sz="1227" b="1" spc="-143" dirty="0">
                <a:solidFill>
                  <a:srgbClr val="B5292D"/>
                </a:solidFill>
                <a:latin typeface="Century Gothic"/>
                <a:cs typeface="Century Gothic"/>
              </a:rPr>
              <a:t> </a:t>
            </a:r>
            <a:r>
              <a:rPr sz="1227" b="1" spc="-58" dirty="0">
                <a:solidFill>
                  <a:srgbClr val="B5292D"/>
                </a:solidFill>
                <a:latin typeface="Century Gothic"/>
                <a:cs typeface="Century Gothic"/>
              </a:rPr>
              <a:t>Telematics</a:t>
            </a:r>
            <a:endParaRPr sz="1227">
              <a:solidFill>
                <a:prstClr val="black"/>
              </a:solidFill>
              <a:latin typeface="Century Gothic"/>
              <a:cs typeface="Century Gothic"/>
            </a:endParaRPr>
          </a:p>
          <a:p>
            <a:pPr algn="ctr" defTabSz="623438">
              <a:spcBef>
                <a:spcPts val="917"/>
              </a:spcBef>
            </a:pPr>
            <a:r>
              <a:rPr sz="1091" b="1" spc="-10" dirty="0">
                <a:solidFill>
                  <a:srgbClr val="3F4040"/>
                </a:solidFill>
                <a:latin typeface="Century Gothic"/>
                <a:cs typeface="Century Gothic"/>
              </a:rPr>
              <a:t>Total</a:t>
            </a:r>
            <a:r>
              <a:rPr sz="1091" b="1" spc="-89" dirty="0">
                <a:solidFill>
                  <a:srgbClr val="3F4040"/>
                </a:solidFill>
                <a:latin typeface="Century Gothic"/>
                <a:cs typeface="Century Gothic"/>
              </a:rPr>
              <a:t> </a:t>
            </a:r>
            <a:r>
              <a:rPr sz="1091" b="1" spc="-17" dirty="0">
                <a:solidFill>
                  <a:srgbClr val="3F4040"/>
                </a:solidFill>
                <a:latin typeface="Century Gothic"/>
                <a:cs typeface="Century Gothic"/>
              </a:rPr>
              <a:t>Hybrid</a:t>
            </a:r>
            <a:r>
              <a:rPr sz="1091" b="1" spc="-85" dirty="0">
                <a:solidFill>
                  <a:srgbClr val="3F4040"/>
                </a:solidFill>
                <a:latin typeface="Century Gothic"/>
                <a:cs typeface="Century Gothic"/>
              </a:rPr>
              <a:t> </a:t>
            </a:r>
            <a:r>
              <a:rPr sz="1091" b="1" spc="-3" dirty="0">
                <a:solidFill>
                  <a:srgbClr val="3F4040"/>
                </a:solidFill>
                <a:latin typeface="Century Gothic"/>
                <a:cs typeface="Century Gothic"/>
              </a:rPr>
              <a:t>&amp;</a:t>
            </a:r>
            <a:r>
              <a:rPr sz="1091" b="1" spc="-89" dirty="0">
                <a:solidFill>
                  <a:srgbClr val="3F4040"/>
                </a:solidFill>
                <a:latin typeface="Century Gothic"/>
                <a:cs typeface="Century Gothic"/>
              </a:rPr>
              <a:t> </a:t>
            </a:r>
            <a:r>
              <a:rPr sz="1091" b="1" spc="-37" dirty="0">
                <a:solidFill>
                  <a:srgbClr val="3F4040"/>
                </a:solidFill>
                <a:latin typeface="Century Gothic"/>
                <a:cs typeface="Century Gothic"/>
              </a:rPr>
              <a:t>Electric</a:t>
            </a:r>
            <a:r>
              <a:rPr sz="1091" b="1" spc="-126" dirty="0">
                <a:solidFill>
                  <a:srgbClr val="3F4040"/>
                </a:solidFill>
                <a:latin typeface="Century Gothic"/>
                <a:cs typeface="Century Gothic"/>
              </a:rPr>
              <a:t> </a:t>
            </a:r>
            <a:r>
              <a:rPr sz="1091" b="1" spc="-65" dirty="0">
                <a:solidFill>
                  <a:srgbClr val="3F4040"/>
                </a:solidFill>
                <a:latin typeface="Century Gothic"/>
                <a:cs typeface="Century Gothic"/>
              </a:rPr>
              <a:t>Vehicles</a:t>
            </a:r>
            <a:r>
              <a:rPr sz="1091" b="1" spc="-85" dirty="0">
                <a:solidFill>
                  <a:srgbClr val="3F4040"/>
                </a:solidFill>
                <a:latin typeface="Century Gothic"/>
                <a:cs typeface="Century Gothic"/>
              </a:rPr>
              <a:t> </a:t>
            </a:r>
            <a:r>
              <a:rPr sz="1091" b="1" spc="10" dirty="0">
                <a:solidFill>
                  <a:srgbClr val="3F4040"/>
                </a:solidFill>
                <a:latin typeface="Century Gothic"/>
                <a:cs typeface="Century Gothic"/>
              </a:rPr>
              <a:t>in</a:t>
            </a:r>
            <a:r>
              <a:rPr sz="1091" b="1" spc="-85" dirty="0">
                <a:solidFill>
                  <a:srgbClr val="3F4040"/>
                </a:solidFill>
                <a:latin typeface="Century Gothic"/>
                <a:cs typeface="Century Gothic"/>
              </a:rPr>
              <a:t> </a:t>
            </a:r>
            <a:r>
              <a:rPr sz="1091" b="1" spc="-20" dirty="0">
                <a:solidFill>
                  <a:srgbClr val="3F4040"/>
                </a:solidFill>
                <a:latin typeface="Century Gothic"/>
                <a:cs typeface="Century Gothic"/>
              </a:rPr>
              <a:t>Fleet</a:t>
            </a:r>
            <a:endParaRPr sz="1091">
              <a:solidFill>
                <a:prstClr val="black"/>
              </a:solidFill>
              <a:latin typeface="Century Gothic"/>
              <a:cs typeface="Century Gothic"/>
            </a:endParaRPr>
          </a:p>
          <a:p>
            <a:pPr marL="100443" defTabSz="623438">
              <a:spcBef>
                <a:spcPts val="1026"/>
              </a:spcBef>
              <a:tabLst>
                <a:tab pos="1876808" algn="l"/>
              </a:tabLst>
            </a:pPr>
            <a:r>
              <a:rPr sz="955" spc="3" dirty="0">
                <a:solidFill>
                  <a:srgbClr val="585858"/>
                </a:solidFill>
                <a:latin typeface="Calibri"/>
                <a:cs typeface="Calibri"/>
              </a:rPr>
              <a:t>2018-19	2019-20</a:t>
            </a:r>
            <a:endParaRPr sz="955">
              <a:solidFill>
                <a:prstClr val="black"/>
              </a:solidFill>
              <a:latin typeface="Calibri"/>
              <a:cs typeface="Calibri"/>
            </a:endParaRPr>
          </a:p>
        </p:txBody>
      </p:sp>
      <p:sp>
        <p:nvSpPr>
          <p:cNvPr id="110" name="object 110"/>
          <p:cNvSpPr txBox="1"/>
          <p:nvPr/>
        </p:nvSpPr>
        <p:spPr>
          <a:xfrm>
            <a:off x="3758046" y="5961784"/>
            <a:ext cx="4675909" cy="544129"/>
          </a:xfrm>
          <a:prstGeom prst="rect">
            <a:avLst/>
          </a:prstGeom>
          <a:solidFill>
            <a:srgbClr val="00215B"/>
          </a:solidFill>
        </p:spPr>
        <p:txBody>
          <a:bodyPr vert="horz" wrap="square" lIns="0" tIns="40265" rIns="0" bIns="0" rtlCol="0">
            <a:spAutoFit/>
          </a:bodyPr>
          <a:lstStyle/>
          <a:p>
            <a:pPr marL="403070" marR="398741" algn="ctr" defTabSz="623438">
              <a:spcBef>
                <a:spcPts val="317"/>
              </a:spcBef>
            </a:pPr>
            <a:r>
              <a:rPr sz="818" spc="-7" dirty="0">
                <a:solidFill>
                  <a:srgbClr val="FFFFFF"/>
                </a:solidFill>
                <a:latin typeface="Calibri"/>
                <a:cs typeface="Calibri"/>
              </a:rPr>
              <a:t>With</a:t>
            </a:r>
            <a:r>
              <a:rPr sz="818" spc="-14" dirty="0">
                <a:solidFill>
                  <a:srgbClr val="FFFFFF"/>
                </a:solidFill>
                <a:latin typeface="Calibri"/>
                <a:cs typeface="Calibri"/>
              </a:rPr>
              <a:t> </a:t>
            </a:r>
            <a:r>
              <a:rPr sz="818" spc="7" dirty="0">
                <a:solidFill>
                  <a:srgbClr val="FFFFFF"/>
                </a:solidFill>
                <a:latin typeface="Calibri"/>
                <a:cs typeface="Calibri"/>
              </a:rPr>
              <a:t>the</a:t>
            </a:r>
            <a:r>
              <a:rPr sz="818" spc="-14" dirty="0">
                <a:solidFill>
                  <a:srgbClr val="FFFFFF"/>
                </a:solidFill>
                <a:latin typeface="Calibri"/>
                <a:cs typeface="Calibri"/>
              </a:rPr>
              <a:t> </a:t>
            </a:r>
            <a:r>
              <a:rPr sz="818" spc="7" dirty="0">
                <a:solidFill>
                  <a:srgbClr val="FFFFFF"/>
                </a:solidFill>
                <a:latin typeface="Calibri"/>
                <a:cs typeface="Calibri"/>
              </a:rPr>
              <a:t>use</a:t>
            </a:r>
            <a:r>
              <a:rPr sz="818" spc="-14" dirty="0">
                <a:solidFill>
                  <a:srgbClr val="FFFFFF"/>
                </a:solidFill>
                <a:latin typeface="Calibri"/>
                <a:cs typeface="Calibri"/>
              </a:rPr>
              <a:t> </a:t>
            </a:r>
            <a:r>
              <a:rPr sz="818" spc="3" dirty="0">
                <a:solidFill>
                  <a:srgbClr val="FFFFFF"/>
                </a:solidFill>
                <a:latin typeface="Calibri"/>
                <a:cs typeface="Calibri"/>
              </a:rPr>
              <a:t>of</a:t>
            </a:r>
            <a:r>
              <a:rPr sz="818" spc="-48" dirty="0">
                <a:solidFill>
                  <a:srgbClr val="FFFFFF"/>
                </a:solidFill>
                <a:latin typeface="Calibri"/>
                <a:cs typeface="Calibri"/>
              </a:rPr>
              <a:t> </a:t>
            </a:r>
            <a:r>
              <a:rPr sz="818" spc="-3" dirty="0">
                <a:solidFill>
                  <a:srgbClr val="FFFFFF"/>
                </a:solidFill>
                <a:latin typeface="Calibri"/>
                <a:cs typeface="Calibri"/>
              </a:rPr>
              <a:t>Telematics,</a:t>
            </a:r>
            <a:r>
              <a:rPr sz="818" spc="-14" dirty="0">
                <a:solidFill>
                  <a:srgbClr val="FFFFFF"/>
                </a:solidFill>
                <a:latin typeface="Calibri"/>
                <a:cs typeface="Calibri"/>
              </a:rPr>
              <a:t> </a:t>
            </a:r>
            <a:r>
              <a:rPr sz="818" spc="3" dirty="0">
                <a:solidFill>
                  <a:srgbClr val="FFFFFF"/>
                </a:solidFill>
                <a:latin typeface="Calibri"/>
                <a:cs typeface="Calibri"/>
              </a:rPr>
              <a:t>we</a:t>
            </a:r>
            <a:r>
              <a:rPr sz="818" spc="-10" dirty="0">
                <a:solidFill>
                  <a:srgbClr val="FFFFFF"/>
                </a:solidFill>
                <a:latin typeface="Calibri"/>
                <a:cs typeface="Calibri"/>
              </a:rPr>
              <a:t> </a:t>
            </a:r>
            <a:r>
              <a:rPr sz="818" spc="-7" dirty="0">
                <a:solidFill>
                  <a:srgbClr val="FFFFFF"/>
                </a:solidFill>
                <a:latin typeface="Calibri"/>
                <a:cs typeface="Calibri"/>
              </a:rPr>
              <a:t>were</a:t>
            </a:r>
            <a:r>
              <a:rPr sz="818" spc="-14" dirty="0">
                <a:solidFill>
                  <a:srgbClr val="FFFFFF"/>
                </a:solidFill>
                <a:latin typeface="Calibri"/>
                <a:cs typeface="Calibri"/>
              </a:rPr>
              <a:t> </a:t>
            </a:r>
            <a:r>
              <a:rPr sz="818" spc="10" dirty="0">
                <a:solidFill>
                  <a:srgbClr val="FFFFFF"/>
                </a:solidFill>
                <a:latin typeface="Calibri"/>
                <a:cs typeface="Calibri"/>
              </a:rPr>
              <a:t>able</a:t>
            </a:r>
            <a:r>
              <a:rPr sz="818" spc="-14" dirty="0">
                <a:solidFill>
                  <a:srgbClr val="FFFFFF"/>
                </a:solidFill>
                <a:latin typeface="Calibri"/>
                <a:cs typeface="Calibri"/>
              </a:rPr>
              <a:t> </a:t>
            </a:r>
            <a:r>
              <a:rPr sz="818" spc="3" dirty="0">
                <a:solidFill>
                  <a:srgbClr val="FFFFFF"/>
                </a:solidFill>
                <a:latin typeface="Calibri"/>
                <a:cs typeface="Calibri"/>
              </a:rPr>
              <a:t>to</a:t>
            </a:r>
            <a:r>
              <a:rPr sz="818" spc="-14" dirty="0">
                <a:solidFill>
                  <a:srgbClr val="FFFFFF"/>
                </a:solidFill>
                <a:latin typeface="Calibri"/>
                <a:cs typeface="Calibri"/>
              </a:rPr>
              <a:t> </a:t>
            </a:r>
            <a:r>
              <a:rPr sz="818" spc="10" dirty="0">
                <a:solidFill>
                  <a:srgbClr val="FFFFFF"/>
                </a:solidFill>
                <a:latin typeface="Calibri"/>
                <a:cs typeface="Calibri"/>
              </a:rPr>
              <a:t>collect</a:t>
            </a:r>
            <a:r>
              <a:rPr sz="818" spc="-14" dirty="0">
                <a:solidFill>
                  <a:srgbClr val="FFFFFF"/>
                </a:solidFill>
                <a:latin typeface="Calibri"/>
                <a:cs typeface="Calibri"/>
              </a:rPr>
              <a:t> </a:t>
            </a:r>
            <a:r>
              <a:rPr sz="818" spc="7" dirty="0">
                <a:solidFill>
                  <a:srgbClr val="FFFFFF"/>
                </a:solidFill>
                <a:latin typeface="Calibri"/>
                <a:cs typeface="Calibri"/>
              </a:rPr>
              <a:t>this</a:t>
            </a:r>
            <a:r>
              <a:rPr sz="818" spc="-10" dirty="0">
                <a:solidFill>
                  <a:srgbClr val="FFFFFF"/>
                </a:solidFill>
                <a:latin typeface="Calibri"/>
                <a:cs typeface="Calibri"/>
              </a:rPr>
              <a:t> </a:t>
            </a:r>
            <a:r>
              <a:rPr sz="818" spc="7" dirty="0">
                <a:solidFill>
                  <a:srgbClr val="FFFFFF"/>
                </a:solidFill>
                <a:latin typeface="Calibri"/>
                <a:cs typeface="Calibri"/>
              </a:rPr>
              <a:t>data</a:t>
            </a:r>
            <a:r>
              <a:rPr sz="818" spc="-14" dirty="0">
                <a:solidFill>
                  <a:srgbClr val="FFFFFF"/>
                </a:solidFill>
                <a:latin typeface="Calibri"/>
                <a:cs typeface="Calibri"/>
              </a:rPr>
              <a:t> </a:t>
            </a:r>
            <a:r>
              <a:rPr sz="818" spc="17" dirty="0">
                <a:solidFill>
                  <a:srgbClr val="FFFFFF"/>
                </a:solidFill>
                <a:latin typeface="Calibri"/>
                <a:cs typeface="Calibri"/>
              </a:rPr>
              <a:t>and</a:t>
            </a:r>
            <a:r>
              <a:rPr sz="818" spc="-14" dirty="0">
                <a:solidFill>
                  <a:srgbClr val="FFFFFF"/>
                </a:solidFill>
                <a:latin typeface="Calibri"/>
                <a:cs typeface="Calibri"/>
              </a:rPr>
              <a:t> </a:t>
            </a:r>
            <a:r>
              <a:rPr sz="818" dirty="0">
                <a:solidFill>
                  <a:srgbClr val="FFFFFF"/>
                </a:solidFill>
                <a:latin typeface="Calibri"/>
                <a:cs typeface="Calibri"/>
              </a:rPr>
              <a:t>set</a:t>
            </a:r>
            <a:r>
              <a:rPr sz="818" spc="-14" dirty="0">
                <a:solidFill>
                  <a:srgbClr val="FFFFFF"/>
                </a:solidFill>
                <a:latin typeface="Calibri"/>
                <a:cs typeface="Calibri"/>
              </a:rPr>
              <a:t> </a:t>
            </a:r>
            <a:r>
              <a:rPr sz="818" dirty="0">
                <a:solidFill>
                  <a:srgbClr val="FFFFFF"/>
                </a:solidFill>
                <a:latin typeface="Calibri"/>
                <a:cs typeface="Calibri"/>
              </a:rPr>
              <a:t>a</a:t>
            </a:r>
            <a:r>
              <a:rPr sz="818" spc="-14" dirty="0">
                <a:solidFill>
                  <a:srgbClr val="FFFFFF"/>
                </a:solidFill>
                <a:latin typeface="Calibri"/>
                <a:cs typeface="Calibri"/>
              </a:rPr>
              <a:t> </a:t>
            </a:r>
            <a:r>
              <a:rPr sz="818" spc="-7" dirty="0">
                <a:solidFill>
                  <a:srgbClr val="FFFFFF"/>
                </a:solidFill>
                <a:latin typeface="Calibri"/>
                <a:cs typeface="Calibri"/>
              </a:rPr>
              <a:t>first</a:t>
            </a:r>
            <a:r>
              <a:rPr sz="818" spc="-10" dirty="0">
                <a:solidFill>
                  <a:srgbClr val="FFFFFF"/>
                </a:solidFill>
                <a:latin typeface="Calibri"/>
                <a:cs typeface="Calibri"/>
              </a:rPr>
              <a:t> </a:t>
            </a:r>
            <a:r>
              <a:rPr sz="818" spc="-3" dirty="0">
                <a:solidFill>
                  <a:srgbClr val="FFFFFF"/>
                </a:solidFill>
                <a:latin typeface="Calibri"/>
                <a:cs typeface="Calibri"/>
              </a:rPr>
              <a:t>year</a:t>
            </a:r>
            <a:r>
              <a:rPr sz="818" spc="-14" dirty="0">
                <a:solidFill>
                  <a:srgbClr val="FFFFFF"/>
                </a:solidFill>
                <a:latin typeface="Calibri"/>
                <a:cs typeface="Calibri"/>
              </a:rPr>
              <a:t> </a:t>
            </a:r>
            <a:r>
              <a:rPr sz="818" spc="14" dirty="0">
                <a:solidFill>
                  <a:srgbClr val="FFFFFF"/>
                </a:solidFill>
                <a:latin typeface="Calibri"/>
                <a:cs typeface="Calibri"/>
              </a:rPr>
              <a:t>benchmark  </a:t>
            </a:r>
            <a:r>
              <a:rPr sz="818" spc="17" dirty="0">
                <a:solidFill>
                  <a:srgbClr val="FFFFFF"/>
                </a:solidFill>
                <a:latin typeface="Calibri"/>
                <a:cs typeface="Calibri"/>
              </a:rPr>
              <a:t>which</a:t>
            </a:r>
            <a:r>
              <a:rPr sz="818" spc="-14" dirty="0">
                <a:solidFill>
                  <a:srgbClr val="FFFFFF"/>
                </a:solidFill>
                <a:latin typeface="Calibri"/>
                <a:cs typeface="Calibri"/>
              </a:rPr>
              <a:t> </a:t>
            </a:r>
            <a:r>
              <a:rPr sz="818" spc="7" dirty="0">
                <a:solidFill>
                  <a:srgbClr val="FFFFFF"/>
                </a:solidFill>
                <a:latin typeface="Calibri"/>
                <a:cs typeface="Calibri"/>
              </a:rPr>
              <a:t>will</a:t>
            </a:r>
            <a:r>
              <a:rPr sz="818" spc="-10" dirty="0">
                <a:solidFill>
                  <a:srgbClr val="FFFFFF"/>
                </a:solidFill>
                <a:latin typeface="Calibri"/>
                <a:cs typeface="Calibri"/>
              </a:rPr>
              <a:t> </a:t>
            </a:r>
            <a:r>
              <a:rPr sz="818" spc="7" dirty="0">
                <a:solidFill>
                  <a:srgbClr val="FFFFFF"/>
                </a:solidFill>
                <a:latin typeface="Calibri"/>
                <a:cs typeface="Calibri"/>
              </a:rPr>
              <a:t>allow</a:t>
            </a:r>
            <a:r>
              <a:rPr sz="818" spc="-10" dirty="0">
                <a:solidFill>
                  <a:srgbClr val="FFFFFF"/>
                </a:solidFill>
                <a:latin typeface="Calibri"/>
                <a:cs typeface="Calibri"/>
              </a:rPr>
              <a:t> </a:t>
            </a:r>
            <a:r>
              <a:rPr sz="818" spc="14" dirty="0">
                <a:solidFill>
                  <a:srgbClr val="FFFFFF"/>
                </a:solidFill>
                <a:latin typeface="Calibri"/>
                <a:cs typeface="Calibri"/>
              </a:rPr>
              <a:t>agencies</a:t>
            </a:r>
            <a:r>
              <a:rPr sz="818" spc="-10" dirty="0">
                <a:solidFill>
                  <a:srgbClr val="FFFFFF"/>
                </a:solidFill>
                <a:latin typeface="Calibri"/>
                <a:cs typeface="Calibri"/>
              </a:rPr>
              <a:t> </a:t>
            </a:r>
            <a:r>
              <a:rPr sz="818" spc="3" dirty="0">
                <a:solidFill>
                  <a:srgbClr val="FFFFFF"/>
                </a:solidFill>
                <a:latin typeface="Calibri"/>
                <a:cs typeface="Calibri"/>
              </a:rPr>
              <a:t>to</a:t>
            </a:r>
            <a:r>
              <a:rPr sz="818" spc="-10" dirty="0">
                <a:solidFill>
                  <a:srgbClr val="FFFFFF"/>
                </a:solidFill>
                <a:latin typeface="Calibri"/>
                <a:cs typeface="Calibri"/>
              </a:rPr>
              <a:t> </a:t>
            </a:r>
            <a:r>
              <a:rPr sz="818" spc="7" dirty="0">
                <a:solidFill>
                  <a:srgbClr val="FFFFFF"/>
                </a:solidFill>
                <a:latin typeface="Calibri"/>
                <a:cs typeface="Calibri"/>
              </a:rPr>
              <a:t>monitor</a:t>
            </a:r>
            <a:r>
              <a:rPr sz="818" spc="-10" dirty="0">
                <a:solidFill>
                  <a:srgbClr val="FFFFFF"/>
                </a:solidFill>
                <a:latin typeface="Calibri"/>
                <a:cs typeface="Calibri"/>
              </a:rPr>
              <a:t> </a:t>
            </a:r>
            <a:r>
              <a:rPr sz="818" spc="3" dirty="0">
                <a:solidFill>
                  <a:srgbClr val="FFFFFF"/>
                </a:solidFill>
                <a:latin typeface="Calibri"/>
                <a:cs typeface="Calibri"/>
              </a:rPr>
              <a:t>these</a:t>
            </a:r>
            <a:r>
              <a:rPr sz="818" spc="-14" dirty="0">
                <a:solidFill>
                  <a:srgbClr val="FFFFFF"/>
                </a:solidFill>
                <a:latin typeface="Calibri"/>
                <a:cs typeface="Calibri"/>
              </a:rPr>
              <a:t> </a:t>
            </a:r>
            <a:r>
              <a:rPr sz="818" spc="14" dirty="0">
                <a:solidFill>
                  <a:srgbClr val="FFFFFF"/>
                </a:solidFill>
                <a:latin typeface="Calibri"/>
                <a:cs typeface="Calibri"/>
              </a:rPr>
              <a:t>numbers</a:t>
            </a:r>
            <a:r>
              <a:rPr sz="818" spc="-10" dirty="0">
                <a:solidFill>
                  <a:srgbClr val="FFFFFF"/>
                </a:solidFill>
                <a:latin typeface="Calibri"/>
                <a:cs typeface="Calibri"/>
              </a:rPr>
              <a:t> </a:t>
            </a:r>
            <a:r>
              <a:rPr sz="818" spc="17" dirty="0">
                <a:solidFill>
                  <a:srgbClr val="FFFFFF"/>
                </a:solidFill>
                <a:latin typeface="Calibri"/>
                <a:cs typeface="Calibri"/>
              </a:rPr>
              <a:t>and</a:t>
            </a:r>
            <a:r>
              <a:rPr sz="818" spc="-10" dirty="0">
                <a:solidFill>
                  <a:srgbClr val="FFFFFF"/>
                </a:solidFill>
                <a:latin typeface="Calibri"/>
                <a:cs typeface="Calibri"/>
              </a:rPr>
              <a:t> </a:t>
            </a:r>
            <a:r>
              <a:rPr sz="818" spc="10" dirty="0">
                <a:solidFill>
                  <a:srgbClr val="FFFFFF"/>
                </a:solidFill>
                <a:latin typeface="Calibri"/>
                <a:cs typeface="Calibri"/>
              </a:rPr>
              <a:t>look</a:t>
            </a:r>
            <a:r>
              <a:rPr sz="818" spc="-10" dirty="0">
                <a:solidFill>
                  <a:srgbClr val="FFFFFF"/>
                </a:solidFill>
                <a:latin typeface="Calibri"/>
                <a:cs typeface="Calibri"/>
              </a:rPr>
              <a:t> </a:t>
            </a:r>
            <a:r>
              <a:rPr sz="818" spc="3" dirty="0">
                <a:solidFill>
                  <a:srgbClr val="FFFFFF"/>
                </a:solidFill>
                <a:latin typeface="Calibri"/>
                <a:cs typeface="Calibri"/>
              </a:rPr>
              <a:t>to</a:t>
            </a:r>
            <a:r>
              <a:rPr sz="818" spc="-10" dirty="0">
                <a:solidFill>
                  <a:srgbClr val="FFFFFF"/>
                </a:solidFill>
                <a:latin typeface="Calibri"/>
                <a:cs typeface="Calibri"/>
              </a:rPr>
              <a:t> </a:t>
            </a:r>
            <a:r>
              <a:rPr sz="818" spc="3" dirty="0">
                <a:solidFill>
                  <a:srgbClr val="FFFFFF"/>
                </a:solidFill>
                <a:latin typeface="Calibri"/>
                <a:cs typeface="Calibri"/>
              </a:rPr>
              <a:t>increase</a:t>
            </a:r>
            <a:r>
              <a:rPr sz="818" spc="-10" dirty="0">
                <a:solidFill>
                  <a:srgbClr val="FFFFFF"/>
                </a:solidFill>
                <a:latin typeface="Calibri"/>
                <a:cs typeface="Calibri"/>
              </a:rPr>
              <a:t> </a:t>
            </a:r>
            <a:r>
              <a:rPr sz="818" dirty="0">
                <a:solidFill>
                  <a:srgbClr val="FFFFFF"/>
                </a:solidFill>
                <a:latin typeface="Calibri"/>
                <a:cs typeface="Calibri"/>
              </a:rPr>
              <a:t>efficiencies.</a:t>
            </a:r>
            <a:endParaRPr sz="818">
              <a:solidFill>
                <a:prstClr val="black"/>
              </a:solidFill>
              <a:latin typeface="Calibri"/>
              <a:cs typeface="Calibri"/>
            </a:endParaRPr>
          </a:p>
          <a:p>
            <a:pPr algn="ctr" defTabSz="623438"/>
            <a:r>
              <a:rPr sz="818" dirty="0">
                <a:solidFill>
                  <a:srgbClr val="FFFFFF"/>
                </a:solidFill>
                <a:latin typeface="Calibri"/>
                <a:cs typeface="Calibri"/>
              </a:rPr>
              <a:t>Top</a:t>
            </a:r>
            <a:r>
              <a:rPr sz="818" spc="-14" dirty="0">
                <a:solidFill>
                  <a:srgbClr val="FFFFFF"/>
                </a:solidFill>
                <a:latin typeface="Calibri"/>
                <a:cs typeface="Calibri"/>
              </a:rPr>
              <a:t> </a:t>
            </a:r>
            <a:r>
              <a:rPr sz="818" spc="20" dirty="0">
                <a:solidFill>
                  <a:srgbClr val="FFFFFF"/>
                </a:solidFill>
                <a:latin typeface="Calibri"/>
                <a:cs typeface="Calibri"/>
              </a:rPr>
              <a:t>graph</a:t>
            </a:r>
            <a:r>
              <a:rPr sz="818" spc="-14" dirty="0">
                <a:solidFill>
                  <a:srgbClr val="FFFFFF"/>
                </a:solidFill>
                <a:latin typeface="Calibri"/>
                <a:cs typeface="Calibri"/>
              </a:rPr>
              <a:t> </a:t>
            </a:r>
            <a:r>
              <a:rPr sz="818" spc="10" dirty="0">
                <a:solidFill>
                  <a:srgbClr val="FFFFFF"/>
                </a:solidFill>
                <a:latin typeface="Calibri"/>
                <a:cs typeface="Calibri"/>
              </a:rPr>
              <a:t>shows</a:t>
            </a:r>
            <a:r>
              <a:rPr sz="818" spc="-14" dirty="0">
                <a:solidFill>
                  <a:srgbClr val="FFFFFF"/>
                </a:solidFill>
                <a:latin typeface="Calibri"/>
                <a:cs typeface="Calibri"/>
              </a:rPr>
              <a:t> </a:t>
            </a:r>
            <a:r>
              <a:rPr sz="818" spc="3" dirty="0">
                <a:solidFill>
                  <a:srgbClr val="FFFFFF"/>
                </a:solidFill>
                <a:latin typeface="Calibri"/>
                <a:cs typeface="Calibri"/>
              </a:rPr>
              <a:t>increases</a:t>
            </a:r>
            <a:r>
              <a:rPr sz="818" spc="-14" dirty="0">
                <a:solidFill>
                  <a:srgbClr val="FFFFFF"/>
                </a:solidFill>
                <a:latin typeface="Calibri"/>
                <a:cs typeface="Calibri"/>
              </a:rPr>
              <a:t> </a:t>
            </a:r>
            <a:r>
              <a:rPr sz="818" spc="14" dirty="0">
                <a:solidFill>
                  <a:srgbClr val="FFFFFF"/>
                </a:solidFill>
                <a:latin typeface="Calibri"/>
                <a:cs typeface="Calibri"/>
              </a:rPr>
              <a:t>in</a:t>
            </a:r>
            <a:r>
              <a:rPr sz="818" spc="-14" dirty="0">
                <a:solidFill>
                  <a:srgbClr val="FFFFFF"/>
                </a:solidFill>
                <a:latin typeface="Calibri"/>
                <a:cs typeface="Calibri"/>
              </a:rPr>
              <a:t> </a:t>
            </a:r>
            <a:r>
              <a:rPr sz="818" spc="7" dirty="0">
                <a:solidFill>
                  <a:srgbClr val="FFFFFF"/>
                </a:solidFill>
                <a:latin typeface="Calibri"/>
                <a:cs typeface="Calibri"/>
              </a:rPr>
              <a:t>Gas</a:t>
            </a:r>
            <a:r>
              <a:rPr sz="818" spc="-14" dirty="0">
                <a:solidFill>
                  <a:srgbClr val="FFFFFF"/>
                </a:solidFill>
                <a:latin typeface="Calibri"/>
                <a:cs typeface="Calibri"/>
              </a:rPr>
              <a:t> </a:t>
            </a:r>
            <a:r>
              <a:rPr sz="818" spc="7" dirty="0">
                <a:solidFill>
                  <a:srgbClr val="FFFFFF"/>
                </a:solidFill>
                <a:latin typeface="Calibri"/>
                <a:cs typeface="Calibri"/>
              </a:rPr>
              <a:t>Hybrid,</a:t>
            </a:r>
            <a:r>
              <a:rPr sz="818" spc="-14" dirty="0">
                <a:solidFill>
                  <a:srgbClr val="FFFFFF"/>
                </a:solidFill>
                <a:latin typeface="Calibri"/>
                <a:cs typeface="Calibri"/>
              </a:rPr>
              <a:t> </a:t>
            </a:r>
            <a:r>
              <a:rPr sz="818" spc="7" dirty="0">
                <a:solidFill>
                  <a:srgbClr val="FFFFFF"/>
                </a:solidFill>
                <a:latin typeface="Calibri"/>
                <a:cs typeface="Calibri"/>
              </a:rPr>
              <a:t>PHEV</a:t>
            </a:r>
            <a:r>
              <a:rPr sz="818" spc="-14" dirty="0">
                <a:solidFill>
                  <a:srgbClr val="FFFFFF"/>
                </a:solidFill>
                <a:latin typeface="Calibri"/>
                <a:cs typeface="Calibri"/>
              </a:rPr>
              <a:t> </a:t>
            </a:r>
            <a:r>
              <a:rPr sz="818" spc="17" dirty="0">
                <a:solidFill>
                  <a:srgbClr val="FFFFFF"/>
                </a:solidFill>
                <a:latin typeface="Calibri"/>
                <a:cs typeface="Calibri"/>
              </a:rPr>
              <a:t>and</a:t>
            </a:r>
            <a:r>
              <a:rPr sz="818" spc="-14" dirty="0">
                <a:solidFill>
                  <a:srgbClr val="FFFFFF"/>
                </a:solidFill>
                <a:latin typeface="Calibri"/>
                <a:cs typeface="Calibri"/>
              </a:rPr>
              <a:t> </a:t>
            </a:r>
            <a:r>
              <a:rPr sz="818" dirty="0">
                <a:solidFill>
                  <a:srgbClr val="FFFFFF"/>
                </a:solidFill>
                <a:latin typeface="Calibri"/>
                <a:cs typeface="Calibri"/>
              </a:rPr>
              <a:t>EV</a:t>
            </a:r>
            <a:r>
              <a:rPr sz="818" spc="-14" dirty="0">
                <a:solidFill>
                  <a:srgbClr val="FFFFFF"/>
                </a:solidFill>
                <a:latin typeface="Calibri"/>
                <a:cs typeface="Calibri"/>
              </a:rPr>
              <a:t> </a:t>
            </a:r>
            <a:r>
              <a:rPr sz="818" spc="7" dirty="0">
                <a:solidFill>
                  <a:srgbClr val="FFFFFF"/>
                </a:solidFill>
                <a:latin typeface="Calibri"/>
                <a:cs typeface="Calibri"/>
              </a:rPr>
              <a:t>vehicles</a:t>
            </a:r>
            <a:r>
              <a:rPr sz="818" spc="-14" dirty="0">
                <a:solidFill>
                  <a:srgbClr val="FFFFFF"/>
                </a:solidFill>
                <a:latin typeface="Calibri"/>
                <a:cs typeface="Calibri"/>
              </a:rPr>
              <a:t> </a:t>
            </a:r>
            <a:r>
              <a:rPr sz="818" spc="14" dirty="0">
                <a:solidFill>
                  <a:srgbClr val="FFFFFF"/>
                </a:solidFill>
                <a:latin typeface="Calibri"/>
                <a:cs typeface="Calibri"/>
              </a:rPr>
              <a:t>in</a:t>
            </a:r>
            <a:r>
              <a:rPr sz="818" spc="-14" dirty="0">
                <a:solidFill>
                  <a:srgbClr val="FFFFFF"/>
                </a:solidFill>
                <a:latin typeface="Calibri"/>
                <a:cs typeface="Calibri"/>
              </a:rPr>
              <a:t> </a:t>
            </a:r>
            <a:r>
              <a:rPr sz="818" spc="7" dirty="0">
                <a:solidFill>
                  <a:srgbClr val="FFFFFF"/>
                </a:solidFill>
                <a:latin typeface="Calibri"/>
                <a:cs typeface="Calibri"/>
              </a:rPr>
              <a:t>the</a:t>
            </a:r>
            <a:r>
              <a:rPr sz="818" spc="-14" dirty="0">
                <a:solidFill>
                  <a:srgbClr val="FFFFFF"/>
                </a:solidFill>
                <a:latin typeface="Calibri"/>
                <a:cs typeface="Calibri"/>
              </a:rPr>
              <a:t> </a:t>
            </a:r>
            <a:r>
              <a:rPr sz="818" spc="-10" dirty="0">
                <a:solidFill>
                  <a:srgbClr val="FFFFFF"/>
                </a:solidFill>
                <a:latin typeface="Calibri"/>
                <a:cs typeface="Calibri"/>
              </a:rPr>
              <a:t>fleet.</a:t>
            </a:r>
            <a:endParaRPr sz="818">
              <a:solidFill>
                <a:prstClr val="black"/>
              </a:solidFill>
              <a:latin typeface="Calibri"/>
              <a:cs typeface="Calibri"/>
            </a:endParaRPr>
          </a:p>
          <a:p>
            <a:pPr algn="ctr" defTabSz="623438"/>
            <a:r>
              <a:rPr sz="818" spc="7" dirty="0">
                <a:solidFill>
                  <a:srgbClr val="FFFFFF"/>
                </a:solidFill>
                <a:latin typeface="Calibri"/>
                <a:cs typeface="Calibri"/>
              </a:rPr>
              <a:t>The</a:t>
            </a:r>
            <a:r>
              <a:rPr sz="818" spc="-14" dirty="0">
                <a:solidFill>
                  <a:srgbClr val="FFFFFF"/>
                </a:solidFill>
                <a:latin typeface="Calibri"/>
                <a:cs typeface="Calibri"/>
              </a:rPr>
              <a:t> </a:t>
            </a:r>
            <a:r>
              <a:rPr sz="818" spc="14" dirty="0">
                <a:solidFill>
                  <a:srgbClr val="FFFFFF"/>
                </a:solidFill>
                <a:latin typeface="Calibri"/>
                <a:cs typeface="Calibri"/>
              </a:rPr>
              <a:t>bottom</a:t>
            </a:r>
            <a:r>
              <a:rPr sz="818" spc="-10" dirty="0">
                <a:solidFill>
                  <a:srgbClr val="FFFFFF"/>
                </a:solidFill>
                <a:latin typeface="Calibri"/>
                <a:cs typeface="Calibri"/>
              </a:rPr>
              <a:t> </a:t>
            </a:r>
            <a:r>
              <a:rPr sz="818" spc="20" dirty="0">
                <a:solidFill>
                  <a:srgbClr val="FFFFFF"/>
                </a:solidFill>
                <a:latin typeface="Calibri"/>
                <a:cs typeface="Calibri"/>
              </a:rPr>
              <a:t>graph</a:t>
            </a:r>
            <a:r>
              <a:rPr sz="818" spc="-10" dirty="0">
                <a:solidFill>
                  <a:srgbClr val="FFFFFF"/>
                </a:solidFill>
                <a:latin typeface="Calibri"/>
                <a:cs typeface="Calibri"/>
              </a:rPr>
              <a:t> </a:t>
            </a:r>
            <a:r>
              <a:rPr sz="818" spc="10" dirty="0">
                <a:solidFill>
                  <a:srgbClr val="FFFFFF"/>
                </a:solidFill>
                <a:latin typeface="Calibri"/>
                <a:cs typeface="Calibri"/>
              </a:rPr>
              <a:t>shows</a:t>
            </a:r>
            <a:r>
              <a:rPr sz="818" spc="-14" dirty="0">
                <a:solidFill>
                  <a:srgbClr val="FFFFFF"/>
                </a:solidFill>
                <a:latin typeface="Calibri"/>
                <a:cs typeface="Calibri"/>
              </a:rPr>
              <a:t> </a:t>
            </a:r>
            <a:r>
              <a:rPr sz="818" spc="7" dirty="0">
                <a:solidFill>
                  <a:srgbClr val="FFFFFF"/>
                </a:solidFill>
                <a:latin typeface="Calibri"/>
                <a:cs typeface="Calibri"/>
              </a:rPr>
              <a:t>the</a:t>
            </a:r>
            <a:r>
              <a:rPr sz="818" spc="-10" dirty="0">
                <a:solidFill>
                  <a:srgbClr val="FFFFFF"/>
                </a:solidFill>
                <a:latin typeface="Calibri"/>
                <a:cs typeface="Calibri"/>
              </a:rPr>
              <a:t> </a:t>
            </a:r>
            <a:r>
              <a:rPr sz="818" spc="3" dirty="0">
                <a:solidFill>
                  <a:srgbClr val="FFFFFF"/>
                </a:solidFill>
                <a:latin typeface="Calibri"/>
                <a:cs typeface="Calibri"/>
              </a:rPr>
              <a:t>decrease</a:t>
            </a:r>
            <a:r>
              <a:rPr sz="818" spc="-10" dirty="0">
                <a:solidFill>
                  <a:srgbClr val="FFFFFF"/>
                </a:solidFill>
                <a:latin typeface="Calibri"/>
                <a:cs typeface="Calibri"/>
              </a:rPr>
              <a:t> </a:t>
            </a:r>
            <a:r>
              <a:rPr sz="818" spc="14" dirty="0">
                <a:solidFill>
                  <a:srgbClr val="FFFFFF"/>
                </a:solidFill>
                <a:latin typeface="Calibri"/>
                <a:cs typeface="Calibri"/>
              </a:rPr>
              <a:t>in</a:t>
            </a:r>
            <a:r>
              <a:rPr sz="818" spc="-14" dirty="0">
                <a:solidFill>
                  <a:srgbClr val="FFFFFF"/>
                </a:solidFill>
                <a:latin typeface="Calibri"/>
                <a:cs typeface="Calibri"/>
              </a:rPr>
              <a:t> </a:t>
            </a:r>
            <a:r>
              <a:rPr sz="818" spc="7" dirty="0">
                <a:solidFill>
                  <a:srgbClr val="FFFFFF"/>
                </a:solidFill>
                <a:latin typeface="Calibri"/>
                <a:cs typeface="Calibri"/>
              </a:rPr>
              <a:t>the</a:t>
            </a:r>
            <a:r>
              <a:rPr sz="818" spc="-10" dirty="0">
                <a:solidFill>
                  <a:srgbClr val="FFFFFF"/>
                </a:solidFill>
                <a:latin typeface="Calibri"/>
                <a:cs typeface="Calibri"/>
              </a:rPr>
              <a:t> </a:t>
            </a:r>
            <a:r>
              <a:rPr sz="818" spc="14" dirty="0">
                <a:solidFill>
                  <a:srgbClr val="FFFFFF"/>
                </a:solidFill>
                <a:latin typeface="Calibri"/>
                <a:cs typeface="Calibri"/>
              </a:rPr>
              <a:t>Carbon</a:t>
            </a:r>
            <a:r>
              <a:rPr sz="818" spc="-10" dirty="0">
                <a:solidFill>
                  <a:srgbClr val="FFFFFF"/>
                </a:solidFill>
                <a:latin typeface="Calibri"/>
                <a:cs typeface="Calibri"/>
              </a:rPr>
              <a:t> </a:t>
            </a:r>
            <a:r>
              <a:rPr sz="818" spc="3" dirty="0">
                <a:solidFill>
                  <a:srgbClr val="FFFFFF"/>
                </a:solidFill>
                <a:latin typeface="Calibri"/>
                <a:cs typeface="Calibri"/>
              </a:rPr>
              <a:t>footprint</a:t>
            </a:r>
            <a:r>
              <a:rPr sz="818" spc="-14" dirty="0">
                <a:solidFill>
                  <a:srgbClr val="FFFFFF"/>
                </a:solidFill>
                <a:latin typeface="Calibri"/>
                <a:cs typeface="Calibri"/>
              </a:rPr>
              <a:t> </a:t>
            </a:r>
            <a:r>
              <a:rPr sz="818" spc="-10" dirty="0">
                <a:solidFill>
                  <a:srgbClr val="FFFFFF"/>
                </a:solidFill>
                <a:latin typeface="Calibri"/>
                <a:cs typeface="Calibri"/>
              </a:rPr>
              <a:t>for </a:t>
            </a:r>
            <a:r>
              <a:rPr sz="818" spc="7" dirty="0">
                <a:solidFill>
                  <a:srgbClr val="FFFFFF"/>
                </a:solidFill>
                <a:latin typeface="Calibri"/>
                <a:cs typeface="Calibri"/>
              </a:rPr>
              <a:t>the</a:t>
            </a:r>
            <a:r>
              <a:rPr sz="818" spc="-10" dirty="0">
                <a:solidFill>
                  <a:srgbClr val="FFFFFF"/>
                </a:solidFill>
                <a:latin typeface="Calibri"/>
                <a:cs typeface="Calibri"/>
              </a:rPr>
              <a:t> </a:t>
            </a:r>
            <a:r>
              <a:rPr sz="818" dirty="0">
                <a:solidFill>
                  <a:srgbClr val="FFFFFF"/>
                </a:solidFill>
                <a:latin typeface="Calibri"/>
                <a:cs typeface="Calibri"/>
              </a:rPr>
              <a:t>over</a:t>
            </a:r>
            <a:r>
              <a:rPr sz="818" spc="-14" dirty="0">
                <a:solidFill>
                  <a:srgbClr val="FFFFFF"/>
                </a:solidFill>
                <a:latin typeface="Calibri"/>
                <a:cs typeface="Calibri"/>
              </a:rPr>
              <a:t> </a:t>
            </a:r>
            <a:r>
              <a:rPr sz="818" spc="3" dirty="0">
                <a:solidFill>
                  <a:srgbClr val="FFFFFF"/>
                </a:solidFill>
                <a:latin typeface="Calibri"/>
                <a:cs typeface="Calibri"/>
              </a:rPr>
              <a:t>6000</a:t>
            </a:r>
            <a:r>
              <a:rPr sz="818" spc="-10" dirty="0">
                <a:solidFill>
                  <a:srgbClr val="FFFFFF"/>
                </a:solidFill>
                <a:latin typeface="Calibri"/>
                <a:cs typeface="Calibri"/>
              </a:rPr>
              <a:t> </a:t>
            </a:r>
            <a:r>
              <a:rPr sz="818" spc="7" dirty="0">
                <a:solidFill>
                  <a:srgbClr val="FFFFFF"/>
                </a:solidFill>
                <a:latin typeface="Calibri"/>
                <a:cs typeface="Calibri"/>
              </a:rPr>
              <a:t>vehicles</a:t>
            </a:r>
            <a:r>
              <a:rPr sz="818" spc="-10" dirty="0">
                <a:solidFill>
                  <a:srgbClr val="FFFFFF"/>
                </a:solidFill>
                <a:latin typeface="Calibri"/>
                <a:cs typeface="Calibri"/>
              </a:rPr>
              <a:t> </a:t>
            </a:r>
            <a:r>
              <a:rPr sz="818" spc="10" dirty="0">
                <a:solidFill>
                  <a:srgbClr val="FFFFFF"/>
                </a:solidFill>
                <a:latin typeface="Calibri"/>
                <a:cs typeface="Calibri"/>
              </a:rPr>
              <a:t>with</a:t>
            </a:r>
            <a:r>
              <a:rPr sz="818" spc="-48" dirty="0">
                <a:solidFill>
                  <a:srgbClr val="FFFFFF"/>
                </a:solidFill>
                <a:latin typeface="Calibri"/>
                <a:cs typeface="Calibri"/>
              </a:rPr>
              <a:t> </a:t>
            </a:r>
            <a:r>
              <a:rPr sz="818" spc="-3" dirty="0">
                <a:solidFill>
                  <a:srgbClr val="FFFFFF"/>
                </a:solidFill>
                <a:latin typeface="Calibri"/>
                <a:cs typeface="Calibri"/>
              </a:rPr>
              <a:t>Telematics.</a:t>
            </a:r>
            <a:endParaRPr sz="818">
              <a:solidFill>
                <a:prstClr val="black"/>
              </a:solidFill>
              <a:latin typeface="Calibri"/>
              <a:cs typeface="Calibri"/>
            </a:endParaRPr>
          </a:p>
        </p:txBody>
      </p:sp>
      <p:sp>
        <p:nvSpPr>
          <p:cNvPr id="111" name="object 111"/>
          <p:cNvSpPr txBox="1"/>
          <p:nvPr/>
        </p:nvSpPr>
        <p:spPr>
          <a:xfrm>
            <a:off x="5178798" y="2583872"/>
            <a:ext cx="379701" cy="134612"/>
          </a:xfrm>
          <a:prstGeom prst="rect">
            <a:avLst/>
          </a:prstGeom>
        </p:spPr>
        <p:txBody>
          <a:bodyPr vert="horz" wrap="square" lIns="0" tIns="8659" rIns="0" bIns="0" rtlCol="0">
            <a:spAutoFit/>
          </a:bodyPr>
          <a:lstStyle/>
          <a:p>
            <a:pPr marL="8659" defTabSz="623438">
              <a:spcBef>
                <a:spcPts val="68"/>
              </a:spcBef>
            </a:pPr>
            <a:r>
              <a:rPr sz="818" b="1" spc="-7" dirty="0">
                <a:solidFill>
                  <a:srgbClr val="3F4040"/>
                </a:solidFill>
                <a:latin typeface="Century Gothic"/>
                <a:cs typeface="Century Gothic"/>
              </a:rPr>
              <a:t>55</a:t>
            </a:r>
            <a:r>
              <a:rPr sz="818" b="1" spc="-133" dirty="0">
                <a:solidFill>
                  <a:srgbClr val="3F4040"/>
                </a:solidFill>
                <a:latin typeface="Century Gothic"/>
                <a:cs typeface="Century Gothic"/>
              </a:rPr>
              <a:t> </a:t>
            </a:r>
            <a:r>
              <a:rPr sz="818" b="1" spc="-10" dirty="0">
                <a:solidFill>
                  <a:srgbClr val="3F4040"/>
                </a:solidFill>
                <a:latin typeface="Century Gothic"/>
                <a:cs typeface="Century Gothic"/>
              </a:rPr>
              <a:t>Total</a:t>
            </a:r>
            <a:endParaRPr sz="818">
              <a:solidFill>
                <a:prstClr val="black"/>
              </a:solidFill>
              <a:latin typeface="Century Gothic"/>
              <a:cs typeface="Century Gothic"/>
            </a:endParaRPr>
          </a:p>
        </p:txBody>
      </p:sp>
      <p:sp>
        <p:nvSpPr>
          <p:cNvPr id="112" name="object 112"/>
          <p:cNvSpPr txBox="1"/>
          <p:nvPr/>
        </p:nvSpPr>
        <p:spPr>
          <a:xfrm>
            <a:off x="7009330" y="2583872"/>
            <a:ext cx="379701" cy="134612"/>
          </a:xfrm>
          <a:prstGeom prst="rect">
            <a:avLst/>
          </a:prstGeom>
        </p:spPr>
        <p:txBody>
          <a:bodyPr vert="horz" wrap="square" lIns="0" tIns="8659" rIns="0" bIns="0" rtlCol="0">
            <a:spAutoFit/>
          </a:bodyPr>
          <a:lstStyle/>
          <a:p>
            <a:pPr marL="8659" defTabSz="623438">
              <a:spcBef>
                <a:spcPts val="68"/>
              </a:spcBef>
            </a:pPr>
            <a:r>
              <a:rPr sz="818" b="1" spc="-7" dirty="0">
                <a:solidFill>
                  <a:srgbClr val="3F4040"/>
                </a:solidFill>
                <a:latin typeface="Century Gothic"/>
                <a:cs typeface="Century Gothic"/>
              </a:rPr>
              <a:t>94</a:t>
            </a:r>
            <a:r>
              <a:rPr sz="818" b="1" spc="-133" dirty="0">
                <a:solidFill>
                  <a:srgbClr val="3F4040"/>
                </a:solidFill>
                <a:latin typeface="Century Gothic"/>
                <a:cs typeface="Century Gothic"/>
              </a:rPr>
              <a:t> </a:t>
            </a:r>
            <a:r>
              <a:rPr sz="818" b="1" spc="-10" dirty="0">
                <a:solidFill>
                  <a:srgbClr val="3F4040"/>
                </a:solidFill>
                <a:latin typeface="Century Gothic"/>
                <a:cs typeface="Century Gothic"/>
              </a:rPr>
              <a:t>Total</a:t>
            </a:r>
            <a:endParaRPr sz="818">
              <a:solidFill>
                <a:prstClr val="black"/>
              </a:solidFill>
              <a:latin typeface="Century Gothic"/>
              <a:cs typeface="Century Gothic"/>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58046" y="935182"/>
            <a:ext cx="1558636" cy="4286250"/>
          </a:xfrm>
          <a:custGeom>
            <a:avLst/>
            <a:gdLst/>
            <a:ahLst/>
            <a:cxnLst/>
            <a:rect l="l" t="t" r="r" b="b"/>
            <a:pathLst>
              <a:path w="2286000" h="6286500">
                <a:moveTo>
                  <a:pt x="0" y="6286500"/>
                </a:moveTo>
                <a:lnTo>
                  <a:pt x="2286000" y="6286500"/>
                </a:lnTo>
                <a:lnTo>
                  <a:pt x="2286000" y="0"/>
                </a:lnTo>
                <a:lnTo>
                  <a:pt x="0" y="0"/>
                </a:lnTo>
                <a:lnTo>
                  <a:pt x="0" y="6286500"/>
                </a:lnTo>
                <a:close/>
              </a:path>
            </a:pathLst>
          </a:custGeom>
          <a:solidFill>
            <a:srgbClr val="B5292D">
              <a:alpha val="29998"/>
            </a:srgbClr>
          </a:solidFill>
        </p:spPr>
        <p:txBody>
          <a:bodyPr wrap="square" lIns="0" tIns="0" rIns="0" bIns="0" rtlCol="0"/>
          <a:lstStyle/>
          <a:p>
            <a:pPr defTabSz="623438"/>
            <a:endParaRPr sz="1227">
              <a:solidFill>
                <a:prstClr val="black"/>
              </a:solidFill>
              <a:latin typeface="Calibri"/>
            </a:endParaRPr>
          </a:p>
        </p:txBody>
      </p:sp>
      <p:sp>
        <p:nvSpPr>
          <p:cNvPr id="3" name="object 3"/>
          <p:cNvSpPr/>
          <p:nvPr/>
        </p:nvSpPr>
        <p:spPr>
          <a:xfrm>
            <a:off x="5316682" y="1363807"/>
            <a:ext cx="1558636" cy="623455"/>
          </a:xfrm>
          <a:custGeom>
            <a:avLst/>
            <a:gdLst/>
            <a:ahLst/>
            <a:cxnLst/>
            <a:rect l="l" t="t" r="r" b="b"/>
            <a:pathLst>
              <a:path w="2286000" h="914400">
                <a:moveTo>
                  <a:pt x="0" y="914400"/>
                </a:moveTo>
                <a:lnTo>
                  <a:pt x="2286000" y="914400"/>
                </a:lnTo>
                <a:lnTo>
                  <a:pt x="2286000" y="0"/>
                </a:lnTo>
                <a:lnTo>
                  <a:pt x="0" y="0"/>
                </a:lnTo>
                <a:lnTo>
                  <a:pt x="0" y="914400"/>
                </a:lnTo>
                <a:close/>
              </a:path>
            </a:pathLst>
          </a:custGeom>
          <a:solidFill>
            <a:srgbClr val="7BAED4">
              <a:alpha val="29998"/>
            </a:srgbClr>
          </a:solidFill>
        </p:spPr>
        <p:txBody>
          <a:bodyPr wrap="square" lIns="0" tIns="0" rIns="0" bIns="0" rtlCol="0"/>
          <a:lstStyle/>
          <a:p>
            <a:pPr defTabSz="623438"/>
            <a:endParaRPr sz="1227">
              <a:solidFill>
                <a:prstClr val="black"/>
              </a:solidFill>
              <a:latin typeface="Calibri"/>
            </a:endParaRPr>
          </a:p>
        </p:txBody>
      </p:sp>
      <p:sp>
        <p:nvSpPr>
          <p:cNvPr id="4" name="object 4"/>
          <p:cNvSpPr/>
          <p:nvPr/>
        </p:nvSpPr>
        <p:spPr>
          <a:xfrm>
            <a:off x="5316682" y="2298988"/>
            <a:ext cx="1558636" cy="623455"/>
          </a:xfrm>
          <a:custGeom>
            <a:avLst/>
            <a:gdLst/>
            <a:ahLst/>
            <a:cxnLst/>
            <a:rect l="l" t="t" r="r" b="b"/>
            <a:pathLst>
              <a:path w="2286000" h="914400">
                <a:moveTo>
                  <a:pt x="0" y="914400"/>
                </a:moveTo>
                <a:lnTo>
                  <a:pt x="2286000" y="914400"/>
                </a:lnTo>
                <a:lnTo>
                  <a:pt x="2286000" y="0"/>
                </a:lnTo>
                <a:lnTo>
                  <a:pt x="0" y="0"/>
                </a:lnTo>
                <a:lnTo>
                  <a:pt x="0" y="914400"/>
                </a:lnTo>
                <a:close/>
              </a:path>
            </a:pathLst>
          </a:custGeom>
          <a:solidFill>
            <a:srgbClr val="7BAED4">
              <a:alpha val="29998"/>
            </a:srgbClr>
          </a:solidFill>
        </p:spPr>
        <p:txBody>
          <a:bodyPr wrap="square" lIns="0" tIns="0" rIns="0" bIns="0" rtlCol="0"/>
          <a:lstStyle/>
          <a:p>
            <a:pPr defTabSz="623438"/>
            <a:endParaRPr sz="1227">
              <a:solidFill>
                <a:prstClr val="black"/>
              </a:solidFill>
              <a:latin typeface="Calibri"/>
            </a:endParaRPr>
          </a:p>
        </p:txBody>
      </p:sp>
      <p:sp>
        <p:nvSpPr>
          <p:cNvPr id="5" name="object 5"/>
          <p:cNvSpPr/>
          <p:nvPr/>
        </p:nvSpPr>
        <p:spPr>
          <a:xfrm>
            <a:off x="5316682" y="3234171"/>
            <a:ext cx="1558636" cy="1987261"/>
          </a:xfrm>
          <a:custGeom>
            <a:avLst/>
            <a:gdLst/>
            <a:ahLst/>
            <a:cxnLst/>
            <a:rect l="l" t="t" r="r" b="b"/>
            <a:pathLst>
              <a:path w="2286000" h="2914650">
                <a:moveTo>
                  <a:pt x="0" y="2914650"/>
                </a:moveTo>
                <a:lnTo>
                  <a:pt x="2286000" y="2914650"/>
                </a:lnTo>
                <a:lnTo>
                  <a:pt x="2286000" y="0"/>
                </a:lnTo>
                <a:lnTo>
                  <a:pt x="0" y="0"/>
                </a:lnTo>
                <a:lnTo>
                  <a:pt x="0" y="2914650"/>
                </a:lnTo>
                <a:close/>
              </a:path>
            </a:pathLst>
          </a:custGeom>
          <a:solidFill>
            <a:srgbClr val="7BAED4">
              <a:alpha val="29998"/>
            </a:srgbClr>
          </a:solidFill>
        </p:spPr>
        <p:txBody>
          <a:bodyPr wrap="square" lIns="0" tIns="0" rIns="0" bIns="0" rtlCol="0"/>
          <a:lstStyle/>
          <a:p>
            <a:pPr defTabSz="623438"/>
            <a:endParaRPr sz="1227">
              <a:solidFill>
                <a:prstClr val="black"/>
              </a:solidFill>
              <a:latin typeface="Calibri"/>
            </a:endParaRPr>
          </a:p>
        </p:txBody>
      </p:sp>
      <p:sp>
        <p:nvSpPr>
          <p:cNvPr id="6" name="object 6"/>
          <p:cNvSpPr/>
          <p:nvPr/>
        </p:nvSpPr>
        <p:spPr>
          <a:xfrm>
            <a:off x="6875318" y="935182"/>
            <a:ext cx="1558636" cy="4286250"/>
          </a:xfrm>
          <a:custGeom>
            <a:avLst/>
            <a:gdLst/>
            <a:ahLst/>
            <a:cxnLst/>
            <a:rect l="l" t="t" r="r" b="b"/>
            <a:pathLst>
              <a:path w="2286000" h="6286500">
                <a:moveTo>
                  <a:pt x="0" y="6286500"/>
                </a:moveTo>
                <a:lnTo>
                  <a:pt x="2286000" y="6286500"/>
                </a:lnTo>
                <a:lnTo>
                  <a:pt x="2286000" y="0"/>
                </a:lnTo>
                <a:lnTo>
                  <a:pt x="0" y="0"/>
                </a:lnTo>
                <a:lnTo>
                  <a:pt x="0" y="6286500"/>
                </a:lnTo>
                <a:close/>
              </a:path>
            </a:pathLst>
          </a:custGeom>
          <a:solidFill>
            <a:srgbClr val="C7932C">
              <a:alpha val="29998"/>
            </a:srgbClr>
          </a:solidFill>
        </p:spPr>
        <p:txBody>
          <a:bodyPr wrap="square" lIns="0" tIns="0" rIns="0" bIns="0" rtlCol="0"/>
          <a:lstStyle/>
          <a:p>
            <a:pPr defTabSz="623438"/>
            <a:endParaRPr sz="1227">
              <a:solidFill>
                <a:prstClr val="black"/>
              </a:solidFill>
              <a:latin typeface="Calibri"/>
            </a:endParaRPr>
          </a:p>
        </p:txBody>
      </p:sp>
      <p:sp>
        <p:nvSpPr>
          <p:cNvPr id="7" name="object 7"/>
          <p:cNvSpPr/>
          <p:nvPr/>
        </p:nvSpPr>
        <p:spPr>
          <a:xfrm>
            <a:off x="3913909" y="2922443"/>
            <a:ext cx="4364182" cy="311727"/>
          </a:xfrm>
          <a:custGeom>
            <a:avLst/>
            <a:gdLst/>
            <a:ahLst/>
            <a:cxnLst/>
            <a:rect l="l" t="t" r="r" b="b"/>
            <a:pathLst>
              <a:path w="6400800" h="457200">
                <a:moveTo>
                  <a:pt x="0" y="457200"/>
                </a:moveTo>
                <a:lnTo>
                  <a:pt x="6400800" y="457200"/>
                </a:lnTo>
                <a:lnTo>
                  <a:pt x="6400800" y="0"/>
                </a:lnTo>
                <a:lnTo>
                  <a:pt x="0" y="0"/>
                </a:lnTo>
                <a:lnTo>
                  <a:pt x="0" y="457200"/>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8" name="object 8"/>
          <p:cNvSpPr/>
          <p:nvPr/>
        </p:nvSpPr>
        <p:spPr>
          <a:xfrm>
            <a:off x="3913909" y="1987262"/>
            <a:ext cx="4364182" cy="311727"/>
          </a:xfrm>
          <a:custGeom>
            <a:avLst/>
            <a:gdLst/>
            <a:ahLst/>
            <a:cxnLst/>
            <a:rect l="l" t="t" r="r" b="b"/>
            <a:pathLst>
              <a:path w="6400800" h="457200">
                <a:moveTo>
                  <a:pt x="0" y="457200"/>
                </a:moveTo>
                <a:lnTo>
                  <a:pt x="6400800" y="457200"/>
                </a:lnTo>
                <a:lnTo>
                  <a:pt x="6400800" y="0"/>
                </a:lnTo>
                <a:lnTo>
                  <a:pt x="0" y="0"/>
                </a:lnTo>
                <a:lnTo>
                  <a:pt x="0" y="457200"/>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9" name="object 9"/>
          <p:cNvSpPr/>
          <p:nvPr/>
        </p:nvSpPr>
        <p:spPr>
          <a:xfrm>
            <a:off x="3913909" y="1052080"/>
            <a:ext cx="4364182" cy="311727"/>
          </a:xfrm>
          <a:custGeom>
            <a:avLst/>
            <a:gdLst/>
            <a:ahLst/>
            <a:cxnLst/>
            <a:rect l="l" t="t" r="r" b="b"/>
            <a:pathLst>
              <a:path w="6400800" h="457200">
                <a:moveTo>
                  <a:pt x="0" y="457200"/>
                </a:moveTo>
                <a:lnTo>
                  <a:pt x="6400800" y="457200"/>
                </a:lnTo>
                <a:lnTo>
                  <a:pt x="6400800" y="0"/>
                </a:lnTo>
                <a:lnTo>
                  <a:pt x="0" y="0"/>
                </a:lnTo>
                <a:lnTo>
                  <a:pt x="0" y="457200"/>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10" name="object 10"/>
          <p:cNvSpPr/>
          <p:nvPr/>
        </p:nvSpPr>
        <p:spPr>
          <a:xfrm>
            <a:off x="5404177" y="4250921"/>
            <a:ext cx="1383723" cy="726065"/>
          </a:xfrm>
          <a:custGeom>
            <a:avLst/>
            <a:gdLst/>
            <a:ahLst/>
            <a:cxnLst/>
            <a:rect l="l" t="t" r="r" b="b"/>
            <a:pathLst>
              <a:path w="2029460" h="1064895">
                <a:moveTo>
                  <a:pt x="1687461" y="0"/>
                </a:moveTo>
                <a:lnTo>
                  <a:pt x="341896" y="0"/>
                </a:lnTo>
                <a:lnTo>
                  <a:pt x="0" y="525195"/>
                </a:lnTo>
                <a:lnTo>
                  <a:pt x="2029345" y="525195"/>
                </a:lnTo>
                <a:lnTo>
                  <a:pt x="1976338" y="443788"/>
                </a:lnTo>
                <a:lnTo>
                  <a:pt x="275145" y="443788"/>
                </a:lnTo>
                <a:lnTo>
                  <a:pt x="282553" y="412826"/>
                </a:lnTo>
                <a:lnTo>
                  <a:pt x="272972" y="387873"/>
                </a:lnTo>
                <a:lnTo>
                  <a:pt x="248643" y="371222"/>
                </a:lnTo>
                <a:lnTo>
                  <a:pt x="211810" y="365163"/>
                </a:lnTo>
                <a:lnTo>
                  <a:pt x="372668" y="84975"/>
                </a:lnTo>
                <a:lnTo>
                  <a:pt x="406377" y="81337"/>
                </a:lnTo>
                <a:lnTo>
                  <a:pt x="437453" y="71432"/>
                </a:lnTo>
                <a:lnTo>
                  <a:pt x="462378" y="56891"/>
                </a:lnTo>
                <a:lnTo>
                  <a:pt x="477634" y="39344"/>
                </a:lnTo>
                <a:lnTo>
                  <a:pt x="1713066" y="39335"/>
                </a:lnTo>
                <a:lnTo>
                  <a:pt x="1687461" y="0"/>
                </a:lnTo>
                <a:close/>
              </a:path>
              <a:path w="2029460" h="1064895">
                <a:moveTo>
                  <a:pt x="1713066" y="39335"/>
                </a:moveTo>
                <a:lnTo>
                  <a:pt x="587079" y="39335"/>
                </a:lnTo>
                <a:lnTo>
                  <a:pt x="915657" y="39395"/>
                </a:lnTo>
                <a:lnTo>
                  <a:pt x="876703" y="49723"/>
                </a:lnTo>
                <a:lnTo>
                  <a:pt x="840150" y="63319"/>
                </a:lnTo>
                <a:lnTo>
                  <a:pt x="776277" y="99415"/>
                </a:lnTo>
                <a:lnTo>
                  <a:pt x="725619" y="148483"/>
                </a:lnTo>
                <a:lnTo>
                  <a:pt x="696061" y="209448"/>
                </a:lnTo>
                <a:lnTo>
                  <a:pt x="691491" y="243637"/>
                </a:lnTo>
                <a:lnTo>
                  <a:pt x="694934" y="278023"/>
                </a:lnTo>
                <a:lnTo>
                  <a:pt x="724992" y="343369"/>
                </a:lnTo>
                <a:lnTo>
                  <a:pt x="752855" y="374330"/>
                </a:lnTo>
                <a:lnTo>
                  <a:pt x="788123" y="401847"/>
                </a:lnTo>
                <a:lnTo>
                  <a:pt x="830155" y="425230"/>
                </a:lnTo>
                <a:lnTo>
                  <a:pt x="878306" y="443788"/>
                </a:lnTo>
                <a:lnTo>
                  <a:pt x="1150454" y="443788"/>
                </a:lnTo>
                <a:lnTo>
                  <a:pt x="1198498" y="425230"/>
                </a:lnTo>
                <a:lnTo>
                  <a:pt x="1240482" y="401847"/>
                </a:lnTo>
                <a:lnTo>
                  <a:pt x="1245958" y="397573"/>
                </a:lnTo>
                <a:lnTo>
                  <a:pt x="997902" y="397573"/>
                </a:lnTo>
                <a:lnTo>
                  <a:pt x="998334" y="360807"/>
                </a:lnTo>
                <a:lnTo>
                  <a:pt x="955911" y="357578"/>
                </a:lnTo>
                <a:lnTo>
                  <a:pt x="917498" y="348881"/>
                </a:lnTo>
                <a:lnTo>
                  <a:pt x="866301" y="325337"/>
                </a:lnTo>
                <a:lnTo>
                  <a:pt x="850569" y="314591"/>
                </a:lnTo>
                <a:lnTo>
                  <a:pt x="910145" y="255346"/>
                </a:lnTo>
                <a:lnTo>
                  <a:pt x="1063703" y="255346"/>
                </a:lnTo>
                <a:lnTo>
                  <a:pt x="1016318" y="232406"/>
                </a:lnTo>
                <a:lnTo>
                  <a:pt x="997115" y="228663"/>
                </a:lnTo>
                <a:lnTo>
                  <a:pt x="967951" y="222657"/>
                </a:lnTo>
                <a:lnTo>
                  <a:pt x="924484" y="208621"/>
                </a:lnTo>
                <a:lnTo>
                  <a:pt x="893213" y="181681"/>
                </a:lnTo>
                <a:lnTo>
                  <a:pt x="889571" y="157403"/>
                </a:lnTo>
                <a:lnTo>
                  <a:pt x="893164" y="142203"/>
                </a:lnTo>
                <a:lnTo>
                  <a:pt x="926833" y="106616"/>
                </a:lnTo>
                <a:lnTo>
                  <a:pt x="979613" y="89141"/>
                </a:lnTo>
                <a:lnTo>
                  <a:pt x="1001585" y="86131"/>
                </a:lnTo>
                <a:lnTo>
                  <a:pt x="1001826" y="65176"/>
                </a:lnTo>
                <a:lnTo>
                  <a:pt x="1192358" y="65176"/>
                </a:lnTo>
                <a:lnTo>
                  <a:pt x="1188497" y="63279"/>
                </a:lnTo>
                <a:lnTo>
                  <a:pt x="1152005" y="49696"/>
                </a:lnTo>
                <a:lnTo>
                  <a:pt x="1113320" y="39395"/>
                </a:lnTo>
                <a:lnTo>
                  <a:pt x="1713105" y="39395"/>
                </a:lnTo>
                <a:close/>
              </a:path>
              <a:path w="2029460" h="1064895">
                <a:moveTo>
                  <a:pt x="1713105" y="39395"/>
                </a:moveTo>
                <a:lnTo>
                  <a:pt x="1551343" y="39395"/>
                </a:lnTo>
                <a:lnTo>
                  <a:pt x="1566597" y="56935"/>
                </a:lnTo>
                <a:lnTo>
                  <a:pt x="1591517" y="71464"/>
                </a:lnTo>
                <a:lnTo>
                  <a:pt x="1622589" y="81366"/>
                </a:lnTo>
                <a:lnTo>
                  <a:pt x="1656295" y="85026"/>
                </a:lnTo>
                <a:lnTo>
                  <a:pt x="1816976" y="365163"/>
                </a:lnTo>
                <a:lnTo>
                  <a:pt x="1780142" y="371222"/>
                </a:lnTo>
                <a:lnTo>
                  <a:pt x="1755809" y="387873"/>
                </a:lnTo>
                <a:lnTo>
                  <a:pt x="1746217" y="412826"/>
                </a:lnTo>
                <a:lnTo>
                  <a:pt x="1753603" y="443788"/>
                </a:lnTo>
                <a:lnTo>
                  <a:pt x="1976338" y="443788"/>
                </a:lnTo>
                <a:lnTo>
                  <a:pt x="1713105" y="39395"/>
                </a:lnTo>
                <a:close/>
              </a:path>
              <a:path w="2029460" h="1064895">
                <a:moveTo>
                  <a:pt x="1031811" y="129679"/>
                </a:moveTo>
                <a:lnTo>
                  <a:pt x="993457" y="138493"/>
                </a:lnTo>
                <a:lnTo>
                  <a:pt x="989329" y="155028"/>
                </a:lnTo>
                <a:lnTo>
                  <a:pt x="992758" y="159918"/>
                </a:lnTo>
                <a:lnTo>
                  <a:pt x="1041095" y="174053"/>
                </a:lnTo>
                <a:lnTo>
                  <a:pt x="1042212" y="174218"/>
                </a:lnTo>
                <a:lnTo>
                  <a:pt x="1043317" y="174523"/>
                </a:lnTo>
                <a:lnTo>
                  <a:pt x="1100913" y="186718"/>
                </a:lnTo>
                <a:lnTo>
                  <a:pt x="1142088" y="205118"/>
                </a:lnTo>
                <a:lnTo>
                  <a:pt x="1167058" y="238101"/>
                </a:lnTo>
                <a:lnTo>
                  <a:pt x="1171015" y="274415"/>
                </a:lnTo>
                <a:lnTo>
                  <a:pt x="1166086" y="292784"/>
                </a:lnTo>
                <a:lnTo>
                  <a:pt x="1141133" y="324878"/>
                </a:lnTo>
                <a:lnTo>
                  <a:pt x="1104398" y="346003"/>
                </a:lnTo>
                <a:lnTo>
                  <a:pt x="1056690" y="357974"/>
                </a:lnTo>
                <a:lnTo>
                  <a:pt x="1057884" y="397573"/>
                </a:lnTo>
                <a:lnTo>
                  <a:pt x="1245958" y="397573"/>
                </a:lnTo>
                <a:lnTo>
                  <a:pt x="1275745" y="374330"/>
                </a:lnTo>
                <a:lnTo>
                  <a:pt x="1303629" y="343369"/>
                </a:lnTo>
                <a:lnTo>
                  <a:pt x="1322505" y="311602"/>
                </a:lnTo>
                <a:lnTo>
                  <a:pt x="1333834" y="278023"/>
                </a:lnTo>
                <a:lnTo>
                  <a:pt x="1337360" y="243637"/>
                </a:lnTo>
                <a:lnTo>
                  <a:pt x="1332826" y="209448"/>
                </a:lnTo>
                <a:lnTo>
                  <a:pt x="1320987" y="177360"/>
                </a:lnTo>
                <a:lnTo>
                  <a:pt x="1303187" y="148463"/>
                </a:lnTo>
                <a:lnTo>
                  <a:pt x="1302825" y="148056"/>
                </a:lnTo>
                <a:lnTo>
                  <a:pt x="1106373" y="148056"/>
                </a:lnTo>
                <a:lnTo>
                  <a:pt x="1097159" y="143718"/>
                </a:lnTo>
                <a:lnTo>
                  <a:pt x="1059714" y="132224"/>
                </a:lnTo>
                <a:lnTo>
                  <a:pt x="1041049" y="129958"/>
                </a:lnTo>
                <a:lnTo>
                  <a:pt x="1031811" y="129679"/>
                </a:lnTo>
                <a:close/>
              </a:path>
              <a:path w="2029460" h="1064895">
                <a:moveTo>
                  <a:pt x="1063703" y="255346"/>
                </a:moveTo>
                <a:lnTo>
                  <a:pt x="910145" y="255346"/>
                </a:lnTo>
                <a:lnTo>
                  <a:pt x="922088" y="264534"/>
                </a:lnTo>
                <a:lnTo>
                  <a:pt x="959408" y="284911"/>
                </a:lnTo>
                <a:lnTo>
                  <a:pt x="999494" y="294366"/>
                </a:lnTo>
                <a:lnTo>
                  <a:pt x="1013294" y="294995"/>
                </a:lnTo>
                <a:lnTo>
                  <a:pt x="1023984" y="294441"/>
                </a:lnTo>
                <a:lnTo>
                  <a:pt x="1060857" y="276350"/>
                </a:lnTo>
                <a:lnTo>
                  <a:pt x="1064031" y="264490"/>
                </a:lnTo>
                <a:lnTo>
                  <a:pt x="1063703" y="255346"/>
                </a:lnTo>
                <a:close/>
              </a:path>
              <a:path w="2029460" h="1064895">
                <a:moveTo>
                  <a:pt x="535635" y="168224"/>
                </a:moveTo>
                <a:lnTo>
                  <a:pt x="484950" y="180008"/>
                </a:lnTo>
                <a:lnTo>
                  <a:pt x="452869" y="209448"/>
                </a:lnTo>
                <a:lnTo>
                  <a:pt x="450644" y="226336"/>
                </a:lnTo>
                <a:lnTo>
                  <a:pt x="459012" y="240447"/>
                </a:lnTo>
                <a:lnTo>
                  <a:pt x="476481" y="250126"/>
                </a:lnTo>
                <a:lnTo>
                  <a:pt x="501535" y="253720"/>
                </a:lnTo>
                <a:lnTo>
                  <a:pt x="529498" y="250123"/>
                </a:lnTo>
                <a:lnTo>
                  <a:pt x="554689" y="240437"/>
                </a:lnTo>
                <a:lnTo>
                  <a:pt x="574307" y="226326"/>
                </a:lnTo>
                <a:lnTo>
                  <a:pt x="585546" y="209448"/>
                </a:lnTo>
                <a:lnTo>
                  <a:pt x="586155" y="193044"/>
                </a:lnTo>
                <a:lnTo>
                  <a:pt x="576902" y="179982"/>
                </a:lnTo>
                <a:lnTo>
                  <a:pt x="559491" y="171345"/>
                </a:lnTo>
                <a:lnTo>
                  <a:pt x="535635" y="168224"/>
                </a:lnTo>
                <a:close/>
              </a:path>
              <a:path w="2029460" h="1064895">
                <a:moveTo>
                  <a:pt x="1493278" y="168275"/>
                </a:moveTo>
                <a:lnTo>
                  <a:pt x="1469409" y="171388"/>
                </a:lnTo>
                <a:lnTo>
                  <a:pt x="1451996" y="180008"/>
                </a:lnTo>
                <a:lnTo>
                  <a:pt x="1442743" y="193044"/>
                </a:lnTo>
                <a:lnTo>
                  <a:pt x="1443342" y="209448"/>
                </a:lnTo>
                <a:lnTo>
                  <a:pt x="1454571" y="226336"/>
                </a:lnTo>
                <a:lnTo>
                  <a:pt x="1474179" y="240447"/>
                </a:lnTo>
                <a:lnTo>
                  <a:pt x="1499361" y="250126"/>
                </a:lnTo>
                <a:lnTo>
                  <a:pt x="1527314" y="253720"/>
                </a:lnTo>
                <a:lnTo>
                  <a:pt x="1552407" y="250123"/>
                </a:lnTo>
                <a:lnTo>
                  <a:pt x="1569877" y="240437"/>
                </a:lnTo>
                <a:lnTo>
                  <a:pt x="1578247" y="226326"/>
                </a:lnTo>
                <a:lnTo>
                  <a:pt x="1576044" y="209448"/>
                </a:lnTo>
                <a:lnTo>
                  <a:pt x="1563567" y="193044"/>
                </a:lnTo>
                <a:lnTo>
                  <a:pt x="1543919" y="180008"/>
                </a:lnTo>
                <a:lnTo>
                  <a:pt x="1519596" y="171384"/>
                </a:lnTo>
                <a:lnTo>
                  <a:pt x="1493278" y="168275"/>
                </a:lnTo>
                <a:close/>
              </a:path>
              <a:path w="2029460" h="1064895">
                <a:moveTo>
                  <a:pt x="1192358" y="65176"/>
                </a:moveTo>
                <a:lnTo>
                  <a:pt x="1047864" y="65176"/>
                </a:lnTo>
                <a:lnTo>
                  <a:pt x="1048080" y="71577"/>
                </a:lnTo>
                <a:lnTo>
                  <a:pt x="1048765" y="84721"/>
                </a:lnTo>
                <a:lnTo>
                  <a:pt x="1059676" y="85585"/>
                </a:lnTo>
                <a:lnTo>
                  <a:pt x="1070529" y="86852"/>
                </a:lnTo>
                <a:lnTo>
                  <a:pt x="1113674" y="96164"/>
                </a:lnTo>
                <a:lnTo>
                  <a:pt x="1135341" y="103517"/>
                </a:lnTo>
                <a:lnTo>
                  <a:pt x="1106373" y="148056"/>
                </a:lnTo>
                <a:lnTo>
                  <a:pt x="1302825" y="148056"/>
                </a:lnTo>
                <a:lnTo>
                  <a:pt x="1280091" y="122537"/>
                </a:lnTo>
                <a:lnTo>
                  <a:pt x="1252448" y="99415"/>
                </a:lnTo>
                <a:lnTo>
                  <a:pt x="1222148" y="79912"/>
                </a:lnTo>
                <a:lnTo>
                  <a:pt x="1192358" y="65176"/>
                </a:lnTo>
                <a:close/>
              </a:path>
              <a:path w="2029460" h="1064895">
                <a:moveTo>
                  <a:pt x="2010054" y="1034707"/>
                </a:moveTo>
                <a:lnTo>
                  <a:pt x="19342" y="1034707"/>
                </a:lnTo>
                <a:lnTo>
                  <a:pt x="0" y="1064323"/>
                </a:lnTo>
                <a:lnTo>
                  <a:pt x="2029345" y="1064323"/>
                </a:lnTo>
                <a:lnTo>
                  <a:pt x="2010054" y="1034707"/>
                </a:lnTo>
                <a:close/>
              </a:path>
              <a:path w="2029460" h="1064895">
                <a:moveTo>
                  <a:pt x="2010054" y="555472"/>
                </a:moveTo>
                <a:lnTo>
                  <a:pt x="19342" y="555472"/>
                </a:lnTo>
                <a:lnTo>
                  <a:pt x="0" y="585089"/>
                </a:lnTo>
                <a:lnTo>
                  <a:pt x="2029345" y="585089"/>
                </a:lnTo>
                <a:lnTo>
                  <a:pt x="2013864" y="561352"/>
                </a:lnTo>
                <a:lnTo>
                  <a:pt x="2010054" y="555472"/>
                </a:lnTo>
                <a:close/>
              </a:path>
              <a:path w="2029460" h="1064895">
                <a:moveTo>
                  <a:pt x="2010054" y="615365"/>
                </a:moveTo>
                <a:lnTo>
                  <a:pt x="19342" y="615365"/>
                </a:lnTo>
                <a:lnTo>
                  <a:pt x="0" y="644994"/>
                </a:lnTo>
                <a:lnTo>
                  <a:pt x="2029345" y="644994"/>
                </a:lnTo>
                <a:lnTo>
                  <a:pt x="2013864" y="621258"/>
                </a:lnTo>
                <a:lnTo>
                  <a:pt x="2010054" y="615365"/>
                </a:lnTo>
                <a:close/>
              </a:path>
              <a:path w="2029460" h="1064895">
                <a:moveTo>
                  <a:pt x="2010028" y="675271"/>
                </a:moveTo>
                <a:lnTo>
                  <a:pt x="19342" y="675271"/>
                </a:lnTo>
                <a:lnTo>
                  <a:pt x="0" y="704900"/>
                </a:lnTo>
                <a:lnTo>
                  <a:pt x="2029345" y="704900"/>
                </a:lnTo>
                <a:lnTo>
                  <a:pt x="2010028" y="675271"/>
                </a:lnTo>
                <a:close/>
              </a:path>
              <a:path w="2029460" h="1064895">
                <a:moveTo>
                  <a:pt x="2010054" y="735177"/>
                </a:moveTo>
                <a:lnTo>
                  <a:pt x="19342" y="735177"/>
                </a:lnTo>
                <a:lnTo>
                  <a:pt x="0" y="764794"/>
                </a:lnTo>
                <a:lnTo>
                  <a:pt x="2029345" y="764794"/>
                </a:lnTo>
                <a:lnTo>
                  <a:pt x="2013864" y="741070"/>
                </a:lnTo>
                <a:lnTo>
                  <a:pt x="2010054" y="735177"/>
                </a:lnTo>
                <a:close/>
              </a:path>
              <a:path w="2029460" h="1064895">
                <a:moveTo>
                  <a:pt x="2010054" y="795083"/>
                </a:moveTo>
                <a:lnTo>
                  <a:pt x="19342" y="795083"/>
                </a:lnTo>
                <a:lnTo>
                  <a:pt x="0" y="824699"/>
                </a:lnTo>
                <a:lnTo>
                  <a:pt x="2029345" y="824699"/>
                </a:lnTo>
                <a:lnTo>
                  <a:pt x="2013864" y="800976"/>
                </a:lnTo>
                <a:lnTo>
                  <a:pt x="2010054" y="795083"/>
                </a:lnTo>
                <a:close/>
              </a:path>
              <a:path w="2029460" h="1064895">
                <a:moveTo>
                  <a:pt x="2010054" y="854989"/>
                </a:moveTo>
                <a:lnTo>
                  <a:pt x="19342" y="854989"/>
                </a:lnTo>
                <a:lnTo>
                  <a:pt x="0" y="884605"/>
                </a:lnTo>
                <a:lnTo>
                  <a:pt x="2029345" y="884605"/>
                </a:lnTo>
                <a:lnTo>
                  <a:pt x="2013864" y="860869"/>
                </a:lnTo>
                <a:lnTo>
                  <a:pt x="2010054" y="854989"/>
                </a:lnTo>
                <a:close/>
              </a:path>
              <a:path w="2029460" h="1064895">
                <a:moveTo>
                  <a:pt x="2010054" y="914895"/>
                </a:moveTo>
                <a:lnTo>
                  <a:pt x="19342" y="914895"/>
                </a:lnTo>
                <a:lnTo>
                  <a:pt x="0" y="944524"/>
                </a:lnTo>
                <a:lnTo>
                  <a:pt x="2029345" y="944524"/>
                </a:lnTo>
                <a:lnTo>
                  <a:pt x="2010054" y="914895"/>
                </a:lnTo>
                <a:close/>
              </a:path>
              <a:path w="2029460" h="1064895">
                <a:moveTo>
                  <a:pt x="2010054" y="974801"/>
                </a:moveTo>
                <a:lnTo>
                  <a:pt x="19342" y="974801"/>
                </a:lnTo>
                <a:lnTo>
                  <a:pt x="0" y="1004417"/>
                </a:lnTo>
                <a:lnTo>
                  <a:pt x="2029345" y="1004417"/>
                </a:lnTo>
                <a:lnTo>
                  <a:pt x="2013864" y="980694"/>
                </a:lnTo>
                <a:lnTo>
                  <a:pt x="2010054" y="974801"/>
                </a:lnTo>
                <a:close/>
              </a:path>
            </a:pathLst>
          </a:custGeom>
          <a:solidFill>
            <a:srgbClr val="007940"/>
          </a:solidFill>
        </p:spPr>
        <p:txBody>
          <a:bodyPr wrap="square" lIns="0" tIns="0" rIns="0" bIns="0" rtlCol="0"/>
          <a:lstStyle/>
          <a:p>
            <a:pPr defTabSz="623438"/>
            <a:endParaRPr sz="1227">
              <a:solidFill>
                <a:prstClr val="black"/>
              </a:solidFill>
              <a:latin typeface="Calibri"/>
            </a:endParaRPr>
          </a:p>
        </p:txBody>
      </p:sp>
      <p:sp>
        <p:nvSpPr>
          <p:cNvPr id="11" name="object 11"/>
          <p:cNvSpPr/>
          <p:nvPr/>
        </p:nvSpPr>
        <p:spPr>
          <a:xfrm>
            <a:off x="3843099" y="4063816"/>
            <a:ext cx="1386320" cy="913101"/>
          </a:xfrm>
          <a:custGeom>
            <a:avLst/>
            <a:gdLst/>
            <a:ahLst/>
            <a:cxnLst/>
            <a:rect l="l" t="t" r="r" b="b"/>
            <a:pathLst>
              <a:path w="2033270" h="1339215">
                <a:moveTo>
                  <a:pt x="1691043" y="0"/>
                </a:moveTo>
                <a:lnTo>
                  <a:pt x="345478" y="0"/>
                </a:lnTo>
                <a:lnTo>
                  <a:pt x="3581" y="525195"/>
                </a:lnTo>
                <a:lnTo>
                  <a:pt x="2032927" y="525195"/>
                </a:lnTo>
                <a:lnTo>
                  <a:pt x="1979919" y="443788"/>
                </a:lnTo>
                <a:lnTo>
                  <a:pt x="278726" y="443788"/>
                </a:lnTo>
                <a:lnTo>
                  <a:pt x="286134" y="412826"/>
                </a:lnTo>
                <a:lnTo>
                  <a:pt x="276553" y="387873"/>
                </a:lnTo>
                <a:lnTo>
                  <a:pt x="252225" y="371222"/>
                </a:lnTo>
                <a:lnTo>
                  <a:pt x="215392" y="365163"/>
                </a:lnTo>
                <a:lnTo>
                  <a:pt x="376250" y="84975"/>
                </a:lnTo>
                <a:lnTo>
                  <a:pt x="409958" y="81337"/>
                </a:lnTo>
                <a:lnTo>
                  <a:pt x="441034" y="71432"/>
                </a:lnTo>
                <a:lnTo>
                  <a:pt x="465959" y="56891"/>
                </a:lnTo>
                <a:lnTo>
                  <a:pt x="481215" y="39344"/>
                </a:lnTo>
                <a:lnTo>
                  <a:pt x="1716647" y="39335"/>
                </a:lnTo>
                <a:lnTo>
                  <a:pt x="1691043" y="0"/>
                </a:lnTo>
                <a:close/>
              </a:path>
              <a:path w="2033270" h="1339215">
                <a:moveTo>
                  <a:pt x="1716647" y="39335"/>
                </a:moveTo>
                <a:lnTo>
                  <a:pt x="590661" y="39335"/>
                </a:lnTo>
                <a:lnTo>
                  <a:pt x="919238" y="39395"/>
                </a:lnTo>
                <a:lnTo>
                  <a:pt x="880280" y="49725"/>
                </a:lnTo>
                <a:lnTo>
                  <a:pt x="843721" y="63323"/>
                </a:lnTo>
                <a:lnTo>
                  <a:pt x="779859" y="99415"/>
                </a:lnTo>
                <a:lnTo>
                  <a:pt x="729200" y="148483"/>
                </a:lnTo>
                <a:lnTo>
                  <a:pt x="699643" y="209448"/>
                </a:lnTo>
                <a:lnTo>
                  <a:pt x="695072" y="243637"/>
                </a:lnTo>
                <a:lnTo>
                  <a:pt x="698515" y="278023"/>
                </a:lnTo>
                <a:lnTo>
                  <a:pt x="728573" y="343369"/>
                </a:lnTo>
                <a:lnTo>
                  <a:pt x="756436" y="374330"/>
                </a:lnTo>
                <a:lnTo>
                  <a:pt x="791705" y="401847"/>
                </a:lnTo>
                <a:lnTo>
                  <a:pt x="833736" y="425230"/>
                </a:lnTo>
                <a:lnTo>
                  <a:pt x="881888" y="443788"/>
                </a:lnTo>
                <a:lnTo>
                  <a:pt x="1154036" y="443788"/>
                </a:lnTo>
                <a:lnTo>
                  <a:pt x="1202080" y="425230"/>
                </a:lnTo>
                <a:lnTo>
                  <a:pt x="1244063" y="401847"/>
                </a:lnTo>
                <a:lnTo>
                  <a:pt x="1249540" y="397573"/>
                </a:lnTo>
                <a:lnTo>
                  <a:pt x="1001483" y="397573"/>
                </a:lnTo>
                <a:lnTo>
                  <a:pt x="1001915" y="360807"/>
                </a:lnTo>
                <a:lnTo>
                  <a:pt x="959492" y="357578"/>
                </a:lnTo>
                <a:lnTo>
                  <a:pt x="921080" y="348881"/>
                </a:lnTo>
                <a:lnTo>
                  <a:pt x="869882" y="325337"/>
                </a:lnTo>
                <a:lnTo>
                  <a:pt x="854151" y="314591"/>
                </a:lnTo>
                <a:lnTo>
                  <a:pt x="913726" y="255346"/>
                </a:lnTo>
                <a:lnTo>
                  <a:pt x="1067284" y="255346"/>
                </a:lnTo>
                <a:lnTo>
                  <a:pt x="1019900" y="232406"/>
                </a:lnTo>
                <a:lnTo>
                  <a:pt x="1000696" y="228663"/>
                </a:lnTo>
                <a:lnTo>
                  <a:pt x="971533" y="222657"/>
                </a:lnTo>
                <a:lnTo>
                  <a:pt x="928065" y="208621"/>
                </a:lnTo>
                <a:lnTo>
                  <a:pt x="896794" y="181681"/>
                </a:lnTo>
                <a:lnTo>
                  <a:pt x="893152" y="157403"/>
                </a:lnTo>
                <a:lnTo>
                  <a:pt x="896746" y="142203"/>
                </a:lnTo>
                <a:lnTo>
                  <a:pt x="930414" y="106616"/>
                </a:lnTo>
                <a:lnTo>
                  <a:pt x="983194" y="89142"/>
                </a:lnTo>
                <a:lnTo>
                  <a:pt x="1005166" y="86131"/>
                </a:lnTo>
                <a:lnTo>
                  <a:pt x="1005408" y="65176"/>
                </a:lnTo>
                <a:lnTo>
                  <a:pt x="1195930" y="65176"/>
                </a:lnTo>
                <a:lnTo>
                  <a:pt x="1192066" y="63279"/>
                </a:lnTo>
                <a:lnTo>
                  <a:pt x="1155580" y="49696"/>
                </a:lnTo>
                <a:lnTo>
                  <a:pt x="1116901" y="39395"/>
                </a:lnTo>
                <a:lnTo>
                  <a:pt x="1716686" y="39395"/>
                </a:lnTo>
                <a:close/>
              </a:path>
              <a:path w="2033270" h="1339215">
                <a:moveTo>
                  <a:pt x="1716686" y="39395"/>
                </a:moveTo>
                <a:lnTo>
                  <a:pt x="1554924" y="39395"/>
                </a:lnTo>
                <a:lnTo>
                  <a:pt x="1570178" y="56935"/>
                </a:lnTo>
                <a:lnTo>
                  <a:pt x="1595099" y="71464"/>
                </a:lnTo>
                <a:lnTo>
                  <a:pt x="1626170" y="81366"/>
                </a:lnTo>
                <a:lnTo>
                  <a:pt x="1659877" y="85026"/>
                </a:lnTo>
                <a:lnTo>
                  <a:pt x="1820557" y="365163"/>
                </a:lnTo>
                <a:lnTo>
                  <a:pt x="1783723" y="371222"/>
                </a:lnTo>
                <a:lnTo>
                  <a:pt x="1759391" y="387873"/>
                </a:lnTo>
                <a:lnTo>
                  <a:pt x="1749798" y="412826"/>
                </a:lnTo>
                <a:lnTo>
                  <a:pt x="1757184" y="443788"/>
                </a:lnTo>
                <a:lnTo>
                  <a:pt x="1979919" y="443788"/>
                </a:lnTo>
                <a:lnTo>
                  <a:pt x="1716686" y="39395"/>
                </a:lnTo>
                <a:close/>
              </a:path>
              <a:path w="2033270" h="1339215">
                <a:moveTo>
                  <a:pt x="1035392" y="129679"/>
                </a:moveTo>
                <a:lnTo>
                  <a:pt x="997038" y="138493"/>
                </a:lnTo>
                <a:lnTo>
                  <a:pt x="992911" y="155028"/>
                </a:lnTo>
                <a:lnTo>
                  <a:pt x="996340" y="159918"/>
                </a:lnTo>
                <a:lnTo>
                  <a:pt x="1044676" y="174053"/>
                </a:lnTo>
                <a:lnTo>
                  <a:pt x="1045794" y="174218"/>
                </a:lnTo>
                <a:lnTo>
                  <a:pt x="1046899" y="174523"/>
                </a:lnTo>
                <a:lnTo>
                  <a:pt x="1104495" y="186718"/>
                </a:lnTo>
                <a:lnTo>
                  <a:pt x="1145669" y="205118"/>
                </a:lnTo>
                <a:lnTo>
                  <a:pt x="1170639" y="238101"/>
                </a:lnTo>
                <a:lnTo>
                  <a:pt x="1174596" y="274415"/>
                </a:lnTo>
                <a:lnTo>
                  <a:pt x="1169668" y="292784"/>
                </a:lnTo>
                <a:lnTo>
                  <a:pt x="1144714" y="324878"/>
                </a:lnTo>
                <a:lnTo>
                  <a:pt x="1107979" y="346003"/>
                </a:lnTo>
                <a:lnTo>
                  <a:pt x="1060272" y="357974"/>
                </a:lnTo>
                <a:lnTo>
                  <a:pt x="1061466" y="397573"/>
                </a:lnTo>
                <a:lnTo>
                  <a:pt x="1249540" y="397573"/>
                </a:lnTo>
                <a:lnTo>
                  <a:pt x="1279326" y="374330"/>
                </a:lnTo>
                <a:lnTo>
                  <a:pt x="1307211" y="343369"/>
                </a:lnTo>
                <a:lnTo>
                  <a:pt x="1326087" y="311602"/>
                </a:lnTo>
                <a:lnTo>
                  <a:pt x="1337416" y="278023"/>
                </a:lnTo>
                <a:lnTo>
                  <a:pt x="1340942" y="243637"/>
                </a:lnTo>
                <a:lnTo>
                  <a:pt x="1336408" y="209448"/>
                </a:lnTo>
                <a:lnTo>
                  <a:pt x="1324568" y="177360"/>
                </a:lnTo>
                <a:lnTo>
                  <a:pt x="1306768" y="148463"/>
                </a:lnTo>
                <a:lnTo>
                  <a:pt x="1306406" y="148056"/>
                </a:lnTo>
                <a:lnTo>
                  <a:pt x="1109954" y="148056"/>
                </a:lnTo>
                <a:lnTo>
                  <a:pt x="1100741" y="143718"/>
                </a:lnTo>
                <a:lnTo>
                  <a:pt x="1063296" y="132224"/>
                </a:lnTo>
                <a:lnTo>
                  <a:pt x="1044630" y="129958"/>
                </a:lnTo>
                <a:lnTo>
                  <a:pt x="1035392" y="129679"/>
                </a:lnTo>
                <a:close/>
              </a:path>
              <a:path w="2033270" h="1339215">
                <a:moveTo>
                  <a:pt x="1067284" y="255346"/>
                </a:moveTo>
                <a:lnTo>
                  <a:pt x="913726" y="255346"/>
                </a:lnTo>
                <a:lnTo>
                  <a:pt x="925669" y="264534"/>
                </a:lnTo>
                <a:lnTo>
                  <a:pt x="962990" y="284911"/>
                </a:lnTo>
                <a:lnTo>
                  <a:pt x="1003075" y="294366"/>
                </a:lnTo>
                <a:lnTo>
                  <a:pt x="1016876" y="294995"/>
                </a:lnTo>
                <a:lnTo>
                  <a:pt x="1027565" y="294441"/>
                </a:lnTo>
                <a:lnTo>
                  <a:pt x="1064439" y="276355"/>
                </a:lnTo>
                <a:lnTo>
                  <a:pt x="1067612" y="264490"/>
                </a:lnTo>
                <a:lnTo>
                  <a:pt x="1067284" y="255346"/>
                </a:lnTo>
                <a:close/>
              </a:path>
              <a:path w="2033270" h="1339215">
                <a:moveTo>
                  <a:pt x="539216" y="168224"/>
                </a:moveTo>
                <a:lnTo>
                  <a:pt x="488532" y="180008"/>
                </a:lnTo>
                <a:lnTo>
                  <a:pt x="456450" y="209448"/>
                </a:lnTo>
                <a:lnTo>
                  <a:pt x="454226" y="226336"/>
                </a:lnTo>
                <a:lnTo>
                  <a:pt x="462594" y="240447"/>
                </a:lnTo>
                <a:lnTo>
                  <a:pt x="480062" y="250126"/>
                </a:lnTo>
                <a:lnTo>
                  <a:pt x="505117" y="253720"/>
                </a:lnTo>
                <a:lnTo>
                  <a:pt x="533079" y="250123"/>
                </a:lnTo>
                <a:lnTo>
                  <a:pt x="558271" y="240437"/>
                </a:lnTo>
                <a:lnTo>
                  <a:pt x="577888" y="226326"/>
                </a:lnTo>
                <a:lnTo>
                  <a:pt x="589127" y="209448"/>
                </a:lnTo>
                <a:lnTo>
                  <a:pt x="589737" y="193044"/>
                </a:lnTo>
                <a:lnTo>
                  <a:pt x="580483" y="179982"/>
                </a:lnTo>
                <a:lnTo>
                  <a:pt x="563072" y="171345"/>
                </a:lnTo>
                <a:lnTo>
                  <a:pt x="539216" y="168224"/>
                </a:lnTo>
                <a:close/>
              </a:path>
              <a:path w="2033270" h="1339215">
                <a:moveTo>
                  <a:pt x="1496860" y="168275"/>
                </a:moveTo>
                <a:lnTo>
                  <a:pt x="1472991" y="171388"/>
                </a:lnTo>
                <a:lnTo>
                  <a:pt x="1455578" y="180008"/>
                </a:lnTo>
                <a:lnTo>
                  <a:pt x="1446325" y="193044"/>
                </a:lnTo>
                <a:lnTo>
                  <a:pt x="1446923" y="209448"/>
                </a:lnTo>
                <a:lnTo>
                  <a:pt x="1458147" y="226336"/>
                </a:lnTo>
                <a:lnTo>
                  <a:pt x="1477756" y="240447"/>
                </a:lnTo>
                <a:lnTo>
                  <a:pt x="1502941" y="250126"/>
                </a:lnTo>
                <a:lnTo>
                  <a:pt x="1530896" y="253720"/>
                </a:lnTo>
                <a:lnTo>
                  <a:pt x="1555989" y="250123"/>
                </a:lnTo>
                <a:lnTo>
                  <a:pt x="1573458" y="240437"/>
                </a:lnTo>
                <a:lnTo>
                  <a:pt x="1581829" y="226326"/>
                </a:lnTo>
                <a:lnTo>
                  <a:pt x="1579626" y="209448"/>
                </a:lnTo>
                <a:lnTo>
                  <a:pt x="1567149" y="193044"/>
                </a:lnTo>
                <a:lnTo>
                  <a:pt x="1547501" y="180008"/>
                </a:lnTo>
                <a:lnTo>
                  <a:pt x="1523178" y="171384"/>
                </a:lnTo>
                <a:lnTo>
                  <a:pt x="1496860" y="168275"/>
                </a:lnTo>
                <a:close/>
              </a:path>
              <a:path w="2033270" h="1339215">
                <a:moveTo>
                  <a:pt x="1195930" y="65176"/>
                </a:moveTo>
                <a:lnTo>
                  <a:pt x="1051445" y="65176"/>
                </a:lnTo>
                <a:lnTo>
                  <a:pt x="1051661" y="71577"/>
                </a:lnTo>
                <a:lnTo>
                  <a:pt x="1052347" y="84721"/>
                </a:lnTo>
                <a:lnTo>
                  <a:pt x="1063258" y="85585"/>
                </a:lnTo>
                <a:lnTo>
                  <a:pt x="1074110" y="86852"/>
                </a:lnTo>
                <a:lnTo>
                  <a:pt x="1117255" y="96169"/>
                </a:lnTo>
                <a:lnTo>
                  <a:pt x="1138923" y="103517"/>
                </a:lnTo>
                <a:lnTo>
                  <a:pt x="1109954" y="148056"/>
                </a:lnTo>
                <a:lnTo>
                  <a:pt x="1306406" y="148056"/>
                </a:lnTo>
                <a:lnTo>
                  <a:pt x="1283672" y="122537"/>
                </a:lnTo>
                <a:lnTo>
                  <a:pt x="1255946" y="99361"/>
                </a:lnTo>
                <a:lnTo>
                  <a:pt x="1225719" y="79912"/>
                </a:lnTo>
                <a:lnTo>
                  <a:pt x="1195930" y="65176"/>
                </a:lnTo>
                <a:close/>
              </a:path>
              <a:path w="2033270" h="1339215">
                <a:moveTo>
                  <a:pt x="2013635" y="1034707"/>
                </a:moveTo>
                <a:lnTo>
                  <a:pt x="22923" y="1034707"/>
                </a:lnTo>
                <a:lnTo>
                  <a:pt x="3581" y="1064323"/>
                </a:lnTo>
                <a:lnTo>
                  <a:pt x="2032927" y="1064323"/>
                </a:lnTo>
                <a:lnTo>
                  <a:pt x="2013635" y="1034707"/>
                </a:lnTo>
                <a:close/>
              </a:path>
              <a:path w="2033270" h="1339215">
                <a:moveTo>
                  <a:pt x="2013635" y="1088301"/>
                </a:moveTo>
                <a:lnTo>
                  <a:pt x="22923" y="1088301"/>
                </a:lnTo>
                <a:lnTo>
                  <a:pt x="3581" y="1117917"/>
                </a:lnTo>
                <a:lnTo>
                  <a:pt x="2032927" y="1117917"/>
                </a:lnTo>
                <a:lnTo>
                  <a:pt x="2017445" y="1094181"/>
                </a:lnTo>
                <a:lnTo>
                  <a:pt x="2013635" y="1088301"/>
                </a:lnTo>
                <a:close/>
              </a:path>
              <a:path w="2033270" h="1339215">
                <a:moveTo>
                  <a:pt x="2013635" y="1144041"/>
                </a:moveTo>
                <a:lnTo>
                  <a:pt x="22923" y="1144041"/>
                </a:lnTo>
                <a:lnTo>
                  <a:pt x="3581" y="1173657"/>
                </a:lnTo>
                <a:lnTo>
                  <a:pt x="2032927" y="1173657"/>
                </a:lnTo>
                <a:lnTo>
                  <a:pt x="2017445" y="1149921"/>
                </a:lnTo>
                <a:lnTo>
                  <a:pt x="2013635" y="1144041"/>
                </a:lnTo>
                <a:close/>
              </a:path>
              <a:path w="2033270" h="1339215">
                <a:moveTo>
                  <a:pt x="2013635" y="1197648"/>
                </a:moveTo>
                <a:lnTo>
                  <a:pt x="22923" y="1197648"/>
                </a:lnTo>
                <a:lnTo>
                  <a:pt x="3581" y="1227251"/>
                </a:lnTo>
                <a:lnTo>
                  <a:pt x="2032927" y="1227251"/>
                </a:lnTo>
                <a:lnTo>
                  <a:pt x="2013635" y="1197648"/>
                </a:lnTo>
                <a:close/>
              </a:path>
              <a:path w="2033270" h="1339215">
                <a:moveTo>
                  <a:pt x="2013635" y="1251242"/>
                </a:moveTo>
                <a:lnTo>
                  <a:pt x="22923" y="1251242"/>
                </a:lnTo>
                <a:lnTo>
                  <a:pt x="3581" y="1280858"/>
                </a:lnTo>
                <a:lnTo>
                  <a:pt x="2032927" y="1280858"/>
                </a:lnTo>
                <a:lnTo>
                  <a:pt x="2013635" y="1251242"/>
                </a:lnTo>
                <a:close/>
              </a:path>
              <a:path w="2033270" h="1339215">
                <a:moveTo>
                  <a:pt x="2010054" y="1309128"/>
                </a:moveTo>
                <a:lnTo>
                  <a:pt x="19342" y="1309128"/>
                </a:lnTo>
                <a:lnTo>
                  <a:pt x="0" y="1338745"/>
                </a:lnTo>
                <a:lnTo>
                  <a:pt x="2029345" y="1338745"/>
                </a:lnTo>
                <a:lnTo>
                  <a:pt x="2010054" y="1309128"/>
                </a:lnTo>
                <a:close/>
              </a:path>
              <a:path w="2033270" h="1339215">
                <a:moveTo>
                  <a:pt x="2013635" y="555472"/>
                </a:moveTo>
                <a:lnTo>
                  <a:pt x="22923" y="555472"/>
                </a:lnTo>
                <a:lnTo>
                  <a:pt x="3581" y="585089"/>
                </a:lnTo>
                <a:lnTo>
                  <a:pt x="2032927" y="585089"/>
                </a:lnTo>
                <a:lnTo>
                  <a:pt x="2017445" y="561352"/>
                </a:lnTo>
                <a:lnTo>
                  <a:pt x="2013635" y="555472"/>
                </a:lnTo>
                <a:close/>
              </a:path>
              <a:path w="2033270" h="1339215">
                <a:moveTo>
                  <a:pt x="2013635" y="615365"/>
                </a:moveTo>
                <a:lnTo>
                  <a:pt x="22923" y="615365"/>
                </a:lnTo>
                <a:lnTo>
                  <a:pt x="3581" y="644994"/>
                </a:lnTo>
                <a:lnTo>
                  <a:pt x="2032927" y="644994"/>
                </a:lnTo>
                <a:lnTo>
                  <a:pt x="2017445" y="621258"/>
                </a:lnTo>
                <a:lnTo>
                  <a:pt x="2013635" y="615365"/>
                </a:lnTo>
                <a:close/>
              </a:path>
              <a:path w="2033270" h="1339215">
                <a:moveTo>
                  <a:pt x="2013610" y="675271"/>
                </a:moveTo>
                <a:lnTo>
                  <a:pt x="22923" y="675271"/>
                </a:lnTo>
                <a:lnTo>
                  <a:pt x="3581" y="704900"/>
                </a:lnTo>
                <a:lnTo>
                  <a:pt x="2032927" y="704900"/>
                </a:lnTo>
                <a:lnTo>
                  <a:pt x="2013610" y="675271"/>
                </a:lnTo>
                <a:close/>
              </a:path>
              <a:path w="2033270" h="1339215">
                <a:moveTo>
                  <a:pt x="2013635" y="735190"/>
                </a:moveTo>
                <a:lnTo>
                  <a:pt x="22923" y="735190"/>
                </a:lnTo>
                <a:lnTo>
                  <a:pt x="3581" y="764794"/>
                </a:lnTo>
                <a:lnTo>
                  <a:pt x="2032927" y="764794"/>
                </a:lnTo>
                <a:lnTo>
                  <a:pt x="2017445" y="741070"/>
                </a:lnTo>
                <a:lnTo>
                  <a:pt x="2013635" y="735190"/>
                </a:lnTo>
                <a:close/>
              </a:path>
              <a:path w="2033270" h="1339215">
                <a:moveTo>
                  <a:pt x="2013635" y="795083"/>
                </a:moveTo>
                <a:lnTo>
                  <a:pt x="22923" y="795083"/>
                </a:lnTo>
                <a:lnTo>
                  <a:pt x="3581" y="824699"/>
                </a:lnTo>
                <a:lnTo>
                  <a:pt x="2032927" y="824699"/>
                </a:lnTo>
                <a:lnTo>
                  <a:pt x="2017445" y="800976"/>
                </a:lnTo>
                <a:lnTo>
                  <a:pt x="2013635" y="795083"/>
                </a:lnTo>
                <a:close/>
              </a:path>
              <a:path w="2033270" h="1339215">
                <a:moveTo>
                  <a:pt x="2013635" y="854989"/>
                </a:moveTo>
                <a:lnTo>
                  <a:pt x="22923" y="854989"/>
                </a:lnTo>
                <a:lnTo>
                  <a:pt x="3581" y="884605"/>
                </a:lnTo>
                <a:lnTo>
                  <a:pt x="2032927" y="884605"/>
                </a:lnTo>
                <a:lnTo>
                  <a:pt x="2017445" y="860869"/>
                </a:lnTo>
                <a:lnTo>
                  <a:pt x="2013635" y="854989"/>
                </a:lnTo>
                <a:close/>
              </a:path>
              <a:path w="2033270" h="1339215">
                <a:moveTo>
                  <a:pt x="2013635" y="914895"/>
                </a:moveTo>
                <a:lnTo>
                  <a:pt x="22923" y="914895"/>
                </a:lnTo>
                <a:lnTo>
                  <a:pt x="3581" y="944524"/>
                </a:lnTo>
                <a:lnTo>
                  <a:pt x="2032927" y="944524"/>
                </a:lnTo>
                <a:lnTo>
                  <a:pt x="2013635" y="914895"/>
                </a:lnTo>
                <a:close/>
              </a:path>
              <a:path w="2033270" h="1339215">
                <a:moveTo>
                  <a:pt x="2013635" y="974801"/>
                </a:moveTo>
                <a:lnTo>
                  <a:pt x="22923" y="974801"/>
                </a:lnTo>
                <a:lnTo>
                  <a:pt x="3581" y="1004417"/>
                </a:lnTo>
                <a:lnTo>
                  <a:pt x="2032927" y="1004417"/>
                </a:lnTo>
                <a:lnTo>
                  <a:pt x="2017445" y="980694"/>
                </a:lnTo>
                <a:lnTo>
                  <a:pt x="2013635" y="974801"/>
                </a:lnTo>
                <a:close/>
              </a:path>
            </a:pathLst>
          </a:custGeom>
          <a:solidFill>
            <a:srgbClr val="007940"/>
          </a:solidFill>
        </p:spPr>
        <p:txBody>
          <a:bodyPr wrap="square" lIns="0" tIns="0" rIns="0" bIns="0" rtlCol="0"/>
          <a:lstStyle/>
          <a:p>
            <a:pPr defTabSz="623438"/>
            <a:endParaRPr sz="1227">
              <a:solidFill>
                <a:prstClr val="black"/>
              </a:solidFill>
              <a:latin typeface="Calibri"/>
            </a:endParaRPr>
          </a:p>
        </p:txBody>
      </p:sp>
      <p:sp>
        <p:nvSpPr>
          <p:cNvPr id="12" name="object 12"/>
          <p:cNvSpPr/>
          <p:nvPr/>
        </p:nvSpPr>
        <p:spPr>
          <a:xfrm>
            <a:off x="6962814" y="4414294"/>
            <a:ext cx="1383723" cy="562408"/>
          </a:xfrm>
          <a:custGeom>
            <a:avLst/>
            <a:gdLst/>
            <a:ahLst/>
            <a:cxnLst/>
            <a:rect l="l" t="t" r="r" b="b"/>
            <a:pathLst>
              <a:path w="2029459" h="824865">
                <a:moveTo>
                  <a:pt x="1687461" y="0"/>
                </a:moveTo>
                <a:lnTo>
                  <a:pt x="341896" y="0"/>
                </a:lnTo>
                <a:lnTo>
                  <a:pt x="0" y="525195"/>
                </a:lnTo>
                <a:lnTo>
                  <a:pt x="2029345" y="525195"/>
                </a:lnTo>
                <a:lnTo>
                  <a:pt x="1976338" y="443788"/>
                </a:lnTo>
                <a:lnTo>
                  <a:pt x="275145" y="443788"/>
                </a:lnTo>
                <a:lnTo>
                  <a:pt x="282553" y="412826"/>
                </a:lnTo>
                <a:lnTo>
                  <a:pt x="272972" y="387873"/>
                </a:lnTo>
                <a:lnTo>
                  <a:pt x="248643" y="371222"/>
                </a:lnTo>
                <a:lnTo>
                  <a:pt x="211810" y="365163"/>
                </a:lnTo>
                <a:lnTo>
                  <a:pt x="372668" y="84975"/>
                </a:lnTo>
                <a:lnTo>
                  <a:pt x="406377" y="81337"/>
                </a:lnTo>
                <a:lnTo>
                  <a:pt x="437453" y="71432"/>
                </a:lnTo>
                <a:lnTo>
                  <a:pt x="462378" y="56891"/>
                </a:lnTo>
                <a:lnTo>
                  <a:pt x="477634" y="39344"/>
                </a:lnTo>
                <a:lnTo>
                  <a:pt x="1713066" y="39335"/>
                </a:lnTo>
                <a:lnTo>
                  <a:pt x="1687461" y="0"/>
                </a:lnTo>
                <a:close/>
              </a:path>
              <a:path w="2029459" h="824865">
                <a:moveTo>
                  <a:pt x="1713066" y="39335"/>
                </a:moveTo>
                <a:lnTo>
                  <a:pt x="587079" y="39335"/>
                </a:lnTo>
                <a:lnTo>
                  <a:pt x="915657" y="39395"/>
                </a:lnTo>
                <a:lnTo>
                  <a:pt x="876698" y="49725"/>
                </a:lnTo>
                <a:lnTo>
                  <a:pt x="840140" y="63323"/>
                </a:lnTo>
                <a:lnTo>
                  <a:pt x="776277" y="99415"/>
                </a:lnTo>
                <a:lnTo>
                  <a:pt x="725619" y="148483"/>
                </a:lnTo>
                <a:lnTo>
                  <a:pt x="696061" y="209448"/>
                </a:lnTo>
                <a:lnTo>
                  <a:pt x="691491" y="243637"/>
                </a:lnTo>
                <a:lnTo>
                  <a:pt x="694934" y="278023"/>
                </a:lnTo>
                <a:lnTo>
                  <a:pt x="724992" y="343369"/>
                </a:lnTo>
                <a:lnTo>
                  <a:pt x="752855" y="374330"/>
                </a:lnTo>
                <a:lnTo>
                  <a:pt x="788123" y="401847"/>
                </a:lnTo>
                <a:lnTo>
                  <a:pt x="830155" y="425230"/>
                </a:lnTo>
                <a:lnTo>
                  <a:pt x="878306" y="443788"/>
                </a:lnTo>
                <a:lnTo>
                  <a:pt x="1150454" y="443788"/>
                </a:lnTo>
                <a:lnTo>
                  <a:pt x="1198498" y="425230"/>
                </a:lnTo>
                <a:lnTo>
                  <a:pt x="1240483" y="401847"/>
                </a:lnTo>
                <a:lnTo>
                  <a:pt x="1245960" y="397573"/>
                </a:lnTo>
                <a:lnTo>
                  <a:pt x="997902" y="397573"/>
                </a:lnTo>
                <a:lnTo>
                  <a:pt x="998334" y="360807"/>
                </a:lnTo>
                <a:lnTo>
                  <a:pt x="955911" y="357578"/>
                </a:lnTo>
                <a:lnTo>
                  <a:pt x="917498" y="348881"/>
                </a:lnTo>
                <a:lnTo>
                  <a:pt x="866301" y="325337"/>
                </a:lnTo>
                <a:lnTo>
                  <a:pt x="850569" y="314591"/>
                </a:lnTo>
                <a:lnTo>
                  <a:pt x="910145" y="255346"/>
                </a:lnTo>
                <a:lnTo>
                  <a:pt x="1063703" y="255346"/>
                </a:lnTo>
                <a:lnTo>
                  <a:pt x="1016318" y="232406"/>
                </a:lnTo>
                <a:lnTo>
                  <a:pt x="997115" y="228663"/>
                </a:lnTo>
                <a:lnTo>
                  <a:pt x="967953" y="222657"/>
                </a:lnTo>
                <a:lnTo>
                  <a:pt x="924489" y="208621"/>
                </a:lnTo>
                <a:lnTo>
                  <a:pt x="893217" y="181681"/>
                </a:lnTo>
                <a:lnTo>
                  <a:pt x="889571" y="157403"/>
                </a:lnTo>
                <a:lnTo>
                  <a:pt x="893164" y="142203"/>
                </a:lnTo>
                <a:lnTo>
                  <a:pt x="926833" y="106616"/>
                </a:lnTo>
                <a:lnTo>
                  <a:pt x="979613" y="89142"/>
                </a:lnTo>
                <a:lnTo>
                  <a:pt x="1001585" y="86131"/>
                </a:lnTo>
                <a:lnTo>
                  <a:pt x="1001826" y="65176"/>
                </a:lnTo>
                <a:lnTo>
                  <a:pt x="1192353" y="65176"/>
                </a:lnTo>
                <a:lnTo>
                  <a:pt x="1188489" y="63279"/>
                </a:lnTo>
                <a:lnTo>
                  <a:pt x="1152004" y="49696"/>
                </a:lnTo>
                <a:lnTo>
                  <a:pt x="1113320" y="39395"/>
                </a:lnTo>
                <a:lnTo>
                  <a:pt x="1713105" y="39395"/>
                </a:lnTo>
                <a:close/>
              </a:path>
              <a:path w="2029459" h="824865">
                <a:moveTo>
                  <a:pt x="1713105" y="39395"/>
                </a:moveTo>
                <a:lnTo>
                  <a:pt x="1551343" y="39395"/>
                </a:lnTo>
                <a:lnTo>
                  <a:pt x="1566597" y="56935"/>
                </a:lnTo>
                <a:lnTo>
                  <a:pt x="1591517" y="71464"/>
                </a:lnTo>
                <a:lnTo>
                  <a:pt x="1622589" y="81366"/>
                </a:lnTo>
                <a:lnTo>
                  <a:pt x="1656295" y="85026"/>
                </a:lnTo>
                <a:lnTo>
                  <a:pt x="1816976" y="365163"/>
                </a:lnTo>
                <a:lnTo>
                  <a:pt x="1780142" y="371222"/>
                </a:lnTo>
                <a:lnTo>
                  <a:pt x="1755809" y="387873"/>
                </a:lnTo>
                <a:lnTo>
                  <a:pt x="1746217" y="412826"/>
                </a:lnTo>
                <a:lnTo>
                  <a:pt x="1753603" y="443788"/>
                </a:lnTo>
                <a:lnTo>
                  <a:pt x="1976338" y="443788"/>
                </a:lnTo>
                <a:lnTo>
                  <a:pt x="1713105" y="39395"/>
                </a:lnTo>
                <a:close/>
              </a:path>
              <a:path w="2029459" h="824865">
                <a:moveTo>
                  <a:pt x="1031811" y="129679"/>
                </a:moveTo>
                <a:lnTo>
                  <a:pt x="993457" y="138493"/>
                </a:lnTo>
                <a:lnTo>
                  <a:pt x="989329" y="155028"/>
                </a:lnTo>
                <a:lnTo>
                  <a:pt x="992758" y="159918"/>
                </a:lnTo>
                <a:lnTo>
                  <a:pt x="1041095" y="174053"/>
                </a:lnTo>
                <a:lnTo>
                  <a:pt x="1042212" y="174218"/>
                </a:lnTo>
                <a:lnTo>
                  <a:pt x="1043330" y="174523"/>
                </a:lnTo>
                <a:lnTo>
                  <a:pt x="1100913" y="186718"/>
                </a:lnTo>
                <a:lnTo>
                  <a:pt x="1142088" y="205118"/>
                </a:lnTo>
                <a:lnTo>
                  <a:pt x="1167058" y="238101"/>
                </a:lnTo>
                <a:lnTo>
                  <a:pt x="1171015" y="274415"/>
                </a:lnTo>
                <a:lnTo>
                  <a:pt x="1166086" y="292784"/>
                </a:lnTo>
                <a:lnTo>
                  <a:pt x="1141133" y="324878"/>
                </a:lnTo>
                <a:lnTo>
                  <a:pt x="1104398" y="346003"/>
                </a:lnTo>
                <a:lnTo>
                  <a:pt x="1056690" y="357974"/>
                </a:lnTo>
                <a:lnTo>
                  <a:pt x="1057884" y="397573"/>
                </a:lnTo>
                <a:lnTo>
                  <a:pt x="1245960" y="397573"/>
                </a:lnTo>
                <a:lnTo>
                  <a:pt x="1275750" y="374330"/>
                </a:lnTo>
                <a:lnTo>
                  <a:pt x="1303642" y="343369"/>
                </a:lnTo>
                <a:lnTo>
                  <a:pt x="1322511" y="311602"/>
                </a:lnTo>
                <a:lnTo>
                  <a:pt x="1333836" y="278023"/>
                </a:lnTo>
                <a:lnTo>
                  <a:pt x="1337360" y="243637"/>
                </a:lnTo>
                <a:lnTo>
                  <a:pt x="1332826" y="209448"/>
                </a:lnTo>
                <a:lnTo>
                  <a:pt x="1320987" y="177360"/>
                </a:lnTo>
                <a:lnTo>
                  <a:pt x="1303187" y="148463"/>
                </a:lnTo>
                <a:lnTo>
                  <a:pt x="1302825" y="148056"/>
                </a:lnTo>
                <a:lnTo>
                  <a:pt x="1106373" y="148056"/>
                </a:lnTo>
                <a:lnTo>
                  <a:pt x="1097159" y="143718"/>
                </a:lnTo>
                <a:lnTo>
                  <a:pt x="1059714" y="132224"/>
                </a:lnTo>
                <a:lnTo>
                  <a:pt x="1041049" y="129958"/>
                </a:lnTo>
                <a:lnTo>
                  <a:pt x="1031811" y="129679"/>
                </a:lnTo>
                <a:close/>
              </a:path>
              <a:path w="2029459" h="824865">
                <a:moveTo>
                  <a:pt x="1063703" y="255346"/>
                </a:moveTo>
                <a:lnTo>
                  <a:pt x="910145" y="255346"/>
                </a:lnTo>
                <a:lnTo>
                  <a:pt x="922088" y="264534"/>
                </a:lnTo>
                <a:lnTo>
                  <a:pt x="959408" y="284911"/>
                </a:lnTo>
                <a:lnTo>
                  <a:pt x="999494" y="294366"/>
                </a:lnTo>
                <a:lnTo>
                  <a:pt x="1013294" y="294995"/>
                </a:lnTo>
                <a:lnTo>
                  <a:pt x="1023984" y="294441"/>
                </a:lnTo>
                <a:lnTo>
                  <a:pt x="1060857" y="276355"/>
                </a:lnTo>
                <a:lnTo>
                  <a:pt x="1064031" y="264490"/>
                </a:lnTo>
                <a:lnTo>
                  <a:pt x="1063703" y="255346"/>
                </a:lnTo>
                <a:close/>
              </a:path>
              <a:path w="2029459" h="824865">
                <a:moveTo>
                  <a:pt x="535635" y="168224"/>
                </a:moveTo>
                <a:lnTo>
                  <a:pt x="484950" y="180008"/>
                </a:lnTo>
                <a:lnTo>
                  <a:pt x="452869" y="209448"/>
                </a:lnTo>
                <a:lnTo>
                  <a:pt x="450644" y="226336"/>
                </a:lnTo>
                <a:lnTo>
                  <a:pt x="459012" y="240447"/>
                </a:lnTo>
                <a:lnTo>
                  <a:pt x="476481" y="250126"/>
                </a:lnTo>
                <a:lnTo>
                  <a:pt x="501535" y="253720"/>
                </a:lnTo>
                <a:lnTo>
                  <a:pt x="529498" y="250123"/>
                </a:lnTo>
                <a:lnTo>
                  <a:pt x="554691" y="240437"/>
                </a:lnTo>
                <a:lnTo>
                  <a:pt x="574312" y="226326"/>
                </a:lnTo>
                <a:lnTo>
                  <a:pt x="585558" y="209448"/>
                </a:lnTo>
                <a:lnTo>
                  <a:pt x="586160" y="193044"/>
                </a:lnTo>
                <a:lnTo>
                  <a:pt x="576903" y="179982"/>
                </a:lnTo>
                <a:lnTo>
                  <a:pt x="559491" y="171345"/>
                </a:lnTo>
                <a:lnTo>
                  <a:pt x="535635" y="168224"/>
                </a:lnTo>
                <a:close/>
              </a:path>
              <a:path w="2029459" h="824865">
                <a:moveTo>
                  <a:pt x="1493278" y="168275"/>
                </a:moveTo>
                <a:lnTo>
                  <a:pt x="1469409" y="171388"/>
                </a:lnTo>
                <a:lnTo>
                  <a:pt x="1451996" y="180008"/>
                </a:lnTo>
                <a:lnTo>
                  <a:pt x="1442743" y="193044"/>
                </a:lnTo>
                <a:lnTo>
                  <a:pt x="1443342" y="209448"/>
                </a:lnTo>
                <a:lnTo>
                  <a:pt x="1454571" y="226336"/>
                </a:lnTo>
                <a:lnTo>
                  <a:pt x="1474179" y="240447"/>
                </a:lnTo>
                <a:lnTo>
                  <a:pt x="1499361" y="250126"/>
                </a:lnTo>
                <a:lnTo>
                  <a:pt x="1527314" y="253720"/>
                </a:lnTo>
                <a:lnTo>
                  <a:pt x="1552407" y="250123"/>
                </a:lnTo>
                <a:lnTo>
                  <a:pt x="1569877" y="240437"/>
                </a:lnTo>
                <a:lnTo>
                  <a:pt x="1578247" y="226326"/>
                </a:lnTo>
                <a:lnTo>
                  <a:pt x="1576044" y="209448"/>
                </a:lnTo>
                <a:lnTo>
                  <a:pt x="1563567" y="193044"/>
                </a:lnTo>
                <a:lnTo>
                  <a:pt x="1543919" y="180008"/>
                </a:lnTo>
                <a:lnTo>
                  <a:pt x="1519596" y="171384"/>
                </a:lnTo>
                <a:lnTo>
                  <a:pt x="1493278" y="168275"/>
                </a:lnTo>
                <a:close/>
              </a:path>
              <a:path w="2029459" h="824865">
                <a:moveTo>
                  <a:pt x="1192353" y="65176"/>
                </a:moveTo>
                <a:lnTo>
                  <a:pt x="1047864" y="65176"/>
                </a:lnTo>
                <a:lnTo>
                  <a:pt x="1048080" y="71577"/>
                </a:lnTo>
                <a:lnTo>
                  <a:pt x="1048765" y="84721"/>
                </a:lnTo>
                <a:lnTo>
                  <a:pt x="1059676" y="85585"/>
                </a:lnTo>
                <a:lnTo>
                  <a:pt x="1070529" y="86852"/>
                </a:lnTo>
                <a:lnTo>
                  <a:pt x="1113674" y="96169"/>
                </a:lnTo>
                <a:lnTo>
                  <a:pt x="1135341" y="103517"/>
                </a:lnTo>
                <a:lnTo>
                  <a:pt x="1106373" y="148056"/>
                </a:lnTo>
                <a:lnTo>
                  <a:pt x="1302825" y="148056"/>
                </a:lnTo>
                <a:lnTo>
                  <a:pt x="1280091" y="122537"/>
                </a:lnTo>
                <a:lnTo>
                  <a:pt x="1252364" y="99361"/>
                </a:lnTo>
                <a:lnTo>
                  <a:pt x="1222139" y="79912"/>
                </a:lnTo>
                <a:lnTo>
                  <a:pt x="1192353" y="65176"/>
                </a:lnTo>
                <a:close/>
              </a:path>
              <a:path w="2029459" h="824865">
                <a:moveTo>
                  <a:pt x="2010054" y="555472"/>
                </a:moveTo>
                <a:lnTo>
                  <a:pt x="19342" y="555472"/>
                </a:lnTo>
                <a:lnTo>
                  <a:pt x="0" y="585089"/>
                </a:lnTo>
                <a:lnTo>
                  <a:pt x="2029345" y="585089"/>
                </a:lnTo>
                <a:lnTo>
                  <a:pt x="2010054" y="555472"/>
                </a:lnTo>
                <a:close/>
              </a:path>
              <a:path w="2029459" h="824865">
                <a:moveTo>
                  <a:pt x="2010054" y="615365"/>
                </a:moveTo>
                <a:lnTo>
                  <a:pt x="19342" y="615365"/>
                </a:lnTo>
                <a:lnTo>
                  <a:pt x="0" y="644994"/>
                </a:lnTo>
                <a:lnTo>
                  <a:pt x="2029345" y="644994"/>
                </a:lnTo>
                <a:lnTo>
                  <a:pt x="2010054" y="615365"/>
                </a:lnTo>
                <a:close/>
              </a:path>
              <a:path w="2029459" h="824865">
                <a:moveTo>
                  <a:pt x="2010028" y="675271"/>
                </a:moveTo>
                <a:lnTo>
                  <a:pt x="19342" y="675271"/>
                </a:lnTo>
                <a:lnTo>
                  <a:pt x="0" y="704900"/>
                </a:lnTo>
                <a:lnTo>
                  <a:pt x="2029345" y="704900"/>
                </a:lnTo>
                <a:lnTo>
                  <a:pt x="2010028" y="675271"/>
                </a:lnTo>
                <a:close/>
              </a:path>
              <a:path w="2029459" h="824865">
                <a:moveTo>
                  <a:pt x="2010054" y="735190"/>
                </a:moveTo>
                <a:lnTo>
                  <a:pt x="19342" y="735190"/>
                </a:lnTo>
                <a:lnTo>
                  <a:pt x="0" y="764806"/>
                </a:lnTo>
                <a:lnTo>
                  <a:pt x="2029345" y="764806"/>
                </a:lnTo>
                <a:lnTo>
                  <a:pt x="2010054" y="735190"/>
                </a:lnTo>
                <a:close/>
              </a:path>
              <a:path w="2029459" h="824865">
                <a:moveTo>
                  <a:pt x="2010054" y="795083"/>
                </a:moveTo>
                <a:lnTo>
                  <a:pt x="19342" y="795083"/>
                </a:lnTo>
                <a:lnTo>
                  <a:pt x="0" y="824712"/>
                </a:lnTo>
                <a:lnTo>
                  <a:pt x="2029345" y="824712"/>
                </a:lnTo>
                <a:lnTo>
                  <a:pt x="2010054" y="795083"/>
                </a:lnTo>
                <a:close/>
              </a:path>
            </a:pathLst>
          </a:custGeom>
          <a:solidFill>
            <a:srgbClr val="007C00"/>
          </a:solidFill>
        </p:spPr>
        <p:txBody>
          <a:bodyPr wrap="square" lIns="0" tIns="0" rIns="0" bIns="0" rtlCol="0"/>
          <a:lstStyle/>
          <a:p>
            <a:pPr defTabSz="623438"/>
            <a:endParaRPr sz="1227">
              <a:solidFill>
                <a:prstClr val="black"/>
              </a:solidFill>
              <a:latin typeface="Calibri"/>
            </a:endParaRPr>
          </a:p>
        </p:txBody>
      </p:sp>
      <p:sp>
        <p:nvSpPr>
          <p:cNvPr id="13" name="object 13"/>
          <p:cNvSpPr txBox="1"/>
          <p:nvPr/>
        </p:nvSpPr>
        <p:spPr>
          <a:xfrm>
            <a:off x="5080627" y="2025361"/>
            <a:ext cx="2030990" cy="197578"/>
          </a:xfrm>
          <a:prstGeom prst="rect">
            <a:avLst/>
          </a:prstGeom>
        </p:spPr>
        <p:txBody>
          <a:bodyPr vert="horz" wrap="square" lIns="0" tIns="8659" rIns="0" bIns="0" rtlCol="0">
            <a:spAutoFit/>
          </a:bodyPr>
          <a:lstStyle/>
          <a:p>
            <a:pPr marL="8659" defTabSz="623438">
              <a:spcBef>
                <a:spcPts val="68"/>
              </a:spcBef>
            </a:pPr>
            <a:r>
              <a:rPr sz="1227" b="1" spc="-41" dirty="0">
                <a:solidFill>
                  <a:srgbClr val="007940"/>
                </a:solidFill>
                <a:latin typeface="Century Gothic"/>
                <a:cs typeface="Century Gothic"/>
              </a:rPr>
              <a:t>Outside </a:t>
            </a:r>
            <a:r>
              <a:rPr sz="1227" b="1" spc="-61" dirty="0">
                <a:solidFill>
                  <a:srgbClr val="007940"/>
                </a:solidFill>
                <a:latin typeface="Century Gothic"/>
                <a:cs typeface="Century Gothic"/>
              </a:rPr>
              <a:t>Insurance</a:t>
            </a:r>
            <a:r>
              <a:rPr sz="1227" b="1" spc="-164" dirty="0">
                <a:solidFill>
                  <a:srgbClr val="007940"/>
                </a:solidFill>
                <a:latin typeface="Century Gothic"/>
                <a:cs typeface="Century Gothic"/>
              </a:rPr>
              <a:t> </a:t>
            </a:r>
            <a:r>
              <a:rPr sz="1227" b="1" spc="-92" dirty="0">
                <a:solidFill>
                  <a:srgbClr val="007940"/>
                </a:solidFill>
                <a:latin typeface="Century Gothic"/>
                <a:cs typeface="Century Gothic"/>
              </a:rPr>
              <a:t>Recovered</a:t>
            </a:r>
            <a:endParaRPr sz="1227">
              <a:solidFill>
                <a:prstClr val="black"/>
              </a:solidFill>
              <a:latin typeface="Century Gothic"/>
              <a:cs typeface="Century Gothic"/>
            </a:endParaRPr>
          </a:p>
        </p:txBody>
      </p:sp>
      <p:sp>
        <p:nvSpPr>
          <p:cNvPr id="23" name="object 23"/>
          <p:cNvSpPr txBox="1">
            <a:spLocks noGrp="1"/>
          </p:cNvSpPr>
          <p:nvPr>
            <p:ph type="sldNum" sz="quarter" idx="7"/>
          </p:nvPr>
        </p:nvSpPr>
        <p:spPr>
          <a:xfrm>
            <a:off x="7505837" y="4498673"/>
            <a:ext cx="194235" cy="109337"/>
          </a:xfrm>
          <a:prstGeom prst="rect">
            <a:avLst/>
          </a:prstGeom>
        </p:spPr>
        <p:txBody>
          <a:bodyPr vert="horz" wrap="square" lIns="0" tIns="4330" rIns="0" bIns="0" rtlCol="0">
            <a:spAutoFit/>
          </a:bodyPr>
          <a:lstStyle/>
          <a:p>
            <a:pPr marL="17318" defTabSz="623438">
              <a:spcBef>
                <a:spcPts val="34"/>
              </a:spcBef>
            </a:pPr>
            <a:r>
              <a:rPr spc="3" dirty="0"/>
              <a:t>14</a:t>
            </a:r>
          </a:p>
        </p:txBody>
      </p:sp>
      <p:sp>
        <p:nvSpPr>
          <p:cNvPr id="14" name="object 14"/>
          <p:cNvSpPr txBox="1"/>
          <p:nvPr/>
        </p:nvSpPr>
        <p:spPr>
          <a:xfrm>
            <a:off x="5219502" y="2968336"/>
            <a:ext cx="1753033" cy="197578"/>
          </a:xfrm>
          <a:prstGeom prst="rect">
            <a:avLst/>
          </a:prstGeom>
        </p:spPr>
        <p:txBody>
          <a:bodyPr vert="horz" wrap="square" lIns="0" tIns="8659" rIns="0" bIns="0" rtlCol="0">
            <a:spAutoFit/>
          </a:bodyPr>
          <a:lstStyle/>
          <a:p>
            <a:pPr marL="8659" defTabSz="623438">
              <a:spcBef>
                <a:spcPts val="68"/>
              </a:spcBef>
            </a:pPr>
            <a:r>
              <a:rPr sz="1227" b="1" spc="-14" dirty="0">
                <a:solidFill>
                  <a:srgbClr val="007940"/>
                </a:solidFill>
                <a:latin typeface="Century Gothic"/>
                <a:cs typeface="Century Gothic"/>
              </a:rPr>
              <a:t>Total </a:t>
            </a:r>
            <a:r>
              <a:rPr sz="1227" b="1" spc="-65" dirty="0">
                <a:solidFill>
                  <a:srgbClr val="007940"/>
                </a:solidFill>
                <a:latin typeface="Century Gothic"/>
                <a:cs typeface="Century Gothic"/>
              </a:rPr>
              <a:t>Cost </a:t>
            </a:r>
            <a:r>
              <a:rPr sz="1227" b="1" spc="-3" dirty="0">
                <a:solidFill>
                  <a:srgbClr val="007940"/>
                </a:solidFill>
                <a:latin typeface="Century Gothic"/>
                <a:cs typeface="Century Gothic"/>
              </a:rPr>
              <a:t>After</a:t>
            </a:r>
            <a:r>
              <a:rPr sz="1227" b="1" spc="-232" dirty="0">
                <a:solidFill>
                  <a:srgbClr val="007940"/>
                </a:solidFill>
                <a:latin typeface="Century Gothic"/>
                <a:cs typeface="Century Gothic"/>
              </a:rPr>
              <a:t> </a:t>
            </a:r>
            <a:r>
              <a:rPr sz="1227" b="1" spc="-82" dirty="0">
                <a:solidFill>
                  <a:srgbClr val="007940"/>
                </a:solidFill>
                <a:latin typeface="Century Gothic"/>
                <a:cs typeface="Century Gothic"/>
              </a:rPr>
              <a:t>Recovery</a:t>
            </a:r>
            <a:endParaRPr sz="1227">
              <a:solidFill>
                <a:prstClr val="black"/>
              </a:solidFill>
              <a:latin typeface="Century Gothic"/>
              <a:cs typeface="Century Gothic"/>
            </a:endParaRPr>
          </a:p>
        </p:txBody>
      </p:sp>
      <p:sp>
        <p:nvSpPr>
          <p:cNvPr id="15" name="object 15"/>
          <p:cNvSpPr txBox="1"/>
          <p:nvPr/>
        </p:nvSpPr>
        <p:spPr>
          <a:xfrm>
            <a:off x="5579029" y="2350077"/>
            <a:ext cx="1034328" cy="323445"/>
          </a:xfrm>
          <a:prstGeom prst="rect">
            <a:avLst/>
          </a:prstGeom>
        </p:spPr>
        <p:txBody>
          <a:bodyPr vert="horz" wrap="square" lIns="0" tIns="8659" rIns="0" bIns="0" rtlCol="0">
            <a:spAutoFit/>
          </a:bodyPr>
          <a:lstStyle/>
          <a:p>
            <a:pPr marL="8659" defTabSz="623438">
              <a:spcBef>
                <a:spcPts val="68"/>
              </a:spcBef>
            </a:pPr>
            <a:r>
              <a:rPr sz="1790" b="1" spc="-10" baseline="31746" dirty="0">
                <a:solidFill>
                  <a:srgbClr val="00215B"/>
                </a:solidFill>
                <a:latin typeface="Century Gothic"/>
                <a:cs typeface="Century Gothic"/>
              </a:rPr>
              <a:t>$</a:t>
            </a:r>
            <a:r>
              <a:rPr sz="2045" b="1" spc="-17" dirty="0">
                <a:solidFill>
                  <a:srgbClr val="00215B"/>
                </a:solidFill>
                <a:latin typeface="Century Gothic"/>
                <a:cs typeface="Century Gothic"/>
              </a:rPr>
              <a:t>432,598</a:t>
            </a:r>
            <a:endParaRPr sz="2045">
              <a:solidFill>
                <a:prstClr val="black"/>
              </a:solidFill>
              <a:latin typeface="Century Gothic"/>
              <a:cs typeface="Century Gothic"/>
            </a:endParaRPr>
          </a:p>
        </p:txBody>
      </p:sp>
      <p:sp>
        <p:nvSpPr>
          <p:cNvPr id="16" name="object 16"/>
          <p:cNvSpPr txBox="1"/>
          <p:nvPr/>
        </p:nvSpPr>
        <p:spPr>
          <a:xfrm>
            <a:off x="7137665" y="2350077"/>
            <a:ext cx="1034328" cy="323445"/>
          </a:xfrm>
          <a:prstGeom prst="rect">
            <a:avLst/>
          </a:prstGeom>
        </p:spPr>
        <p:txBody>
          <a:bodyPr vert="horz" wrap="square" lIns="0" tIns="8659" rIns="0" bIns="0" rtlCol="0">
            <a:spAutoFit/>
          </a:bodyPr>
          <a:lstStyle/>
          <a:p>
            <a:pPr marL="8659" defTabSz="623438">
              <a:spcBef>
                <a:spcPts val="68"/>
              </a:spcBef>
            </a:pPr>
            <a:r>
              <a:rPr sz="1790" b="1" spc="-10" baseline="31746" dirty="0">
                <a:solidFill>
                  <a:srgbClr val="3F4040"/>
                </a:solidFill>
                <a:latin typeface="Century Gothic"/>
                <a:cs typeface="Century Gothic"/>
              </a:rPr>
              <a:t>$</a:t>
            </a:r>
            <a:r>
              <a:rPr sz="2045" b="1" spc="-17" dirty="0">
                <a:solidFill>
                  <a:srgbClr val="3F4040"/>
                </a:solidFill>
                <a:latin typeface="Century Gothic"/>
                <a:cs typeface="Century Gothic"/>
              </a:rPr>
              <a:t>370,685</a:t>
            </a:r>
            <a:endParaRPr sz="2045">
              <a:solidFill>
                <a:prstClr val="black"/>
              </a:solidFill>
              <a:latin typeface="Century Gothic"/>
              <a:cs typeface="Century Gothic"/>
            </a:endParaRPr>
          </a:p>
        </p:txBody>
      </p:sp>
      <p:sp>
        <p:nvSpPr>
          <p:cNvPr id="17" name="object 17"/>
          <p:cNvSpPr txBox="1"/>
          <p:nvPr/>
        </p:nvSpPr>
        <p:spPr>
          <a:xfrm>
            <a:off x="5473173" y="3293052"/>
            <a:ext cx="1246043" cy="323445"/>
          </a:xfrm>
          <a:prstGeom prst="rect">
            <a:avLst/>
          </a:prstGeom>
        </p:spPr>
        <p:txBody>
          <a:bodyPr vert="horz" wrap="square" lIns="0" tIns="8659" rIns="0" bIns="0" rtlCol="0">
            <a:spAutoFit/>
          </a:bodyPr>
          <a:lstStyle/>
          <a:p>
            <a:pPr marL="8659" defTabSz="623438">
              <a:spcBef>
                <a:spcPts val="68"/>
              </a:spcBef>
            </a:pPr>
            <a:r>
              <a:rPr sz="1790" b="1" spc="-10" baseline="31746" dirty="0">
                <a:solidFill>
                  <a:srgbClr val="00215B"/>
                </a:solidFill>
                <a:latin typeface="Century Gothic"/>
                <a:cs typeface="Century Gothic"/>
              </a:rPr>
              <a:t>$</a:t>
            </a:r>
            <a:r>
              <a:rPr sz="2045" b="1" spc="-17" dirty="0">
                <a:solidFill>
                  <a:srgbClr val="00215B"/>
                </a:solidFill>
                <a:latin typeface="Century Gothic"/>
                <a:cs typeface="Century Gothic"/>
              </a:rPr>
              <a:t>1,002,362</a:t>
            </a:r>
            <a:endParaRPr sz="2045">
              <a:solidFill>
                <a:prstClr val="black"/>
              </a:solidFill>
              <a:latin typeface="Century Gothic"/>
              <a:cs typeface="Century Gothic"/>
            </a:endParaRPr>
          </a:p>
        </p:txBody>
      </p:sp>
      <p:sp>
        <p:nvSpPr>
          <p:cNvPr id="18" name="object 18"/>
          <p:cNvSpPr txBox="1"/>
          <p:nvPr/>
        </p:nvSpPr>
        <p:spPr>
          <a:xfrm>
            <a:off x="7137665" y="3293052"/>
            <a:ext cx="1034328" cy="323445"/>
          </a:xfrm>
          <a:prstGeom prst="rect">
            <a:avLst/>
          </a:prstGeom>
        </p:spPr>
        <p:txBody>
          <a:bodyPr vert="horz" wrap="square" lIns="0" tIns="8659" rIns="0" bIns="0" rtlCol="0">
            <a:spAutoFit/>
          </a:bodyPr>
          <a:lstStyle/>
          <a:p>
            <a:pPr marL="8659" defTabSz="623438">
              <a:spcBef>
                <a:spcPts val="68"/>
              </a:spcBef>
            </a:pPr>
            <a:r>
              <a:rPr sz="1790" b="1" spc="-10" baseline="31746" dirty="0">
                <a:solidFill>
                  <a:srgbClr val="3F4040"/>
                </a:solidFill>
                <a:latin typeface="Century Gothic"/>
                <a:cs typeface="Century Gothic"/>
              </a:rPr>
              <a:t>$</a:t>
            </a:r>
            <a:r>
              <a:rPr sz="2045" b="1" spc="-17" dirty="0">
                <a:solidFill>
                  <a:srgbClr val="3F4040"/>
                </a:solidFill>
                <a:latin typeface="Century Gothic"/>
                <a:cs typeface="Century Gothic"/>
              </a:rPr>
              <a:t>859,115</a:t>
            </a:r>
            <a:endParaRPr sz="2045">
              <a:solidFill>
                <a:prstClr val="black"/>
              </a:solidFill>
              <a:latin typeface="Century Gothic"/>
              <a:cs typeface="Century Gothic"/>
            </a:endParaRPr>
          </a:p>
        </p:txBody>
      </p:sp>
      <p:sp>
        <p:nvSpPr>
          <p:cNvPr id="19" name="object 19"/>
          <p:cNvSpPr txBox="1">
            <a:spLocks noGrp="1"/>
          </p:cNvSpPr>
          <p:nvPr>
            <p:ph type="title"/>
          </p:nvPr>
        </p:nvSpPr>
        <p:spPr>
          <a:xfrm>
            <a:off x="4020393" y="2350077"/>
            <a:ext cx="1034328" cy="323445"/>
          </a:xfrm>
          <a:prstGeom prst="rect">
            <a:avLst/>
          </a:prstGeom>
        </p:spPr>
        <p:txBody>
          <a:bodyPr vert="horz" wrap="square" lIns="0" tIns="8659" rIns="0" bIns="0" rtlCol="0">
            <a:spAutoFit/>
          </a:bodyPr>
          <a:lstStyle/>
          <a:p>
            <a:pPr marL="8659">
              <a:spcBef>
                <a:spcPts val="68"/>
              </a:spcBef>
            </a:pPr>
            <a:r>
              <a:rPr sz="1790" spc="-10" baseline="31746" dirty="0"/>
              <a:t>$</a:t>
            </a:r>
            <a:r>
              <a:rPr spc="-17" dirty="0"/>
              <a:t>214,877</a:t>
            </a:r>
            <a:endParaRPr/>
          </a:p>
        </p:txBody>
      </p:sp>
      <p:sp>
        <p:nvSpPr>
          <p:cNvPr id="20" name="object 20"/>
          <p:cNvSpPr txBox="1"/>
          <p:nvPr/>
        </p:nvSpPr>
        <p:spPr>
          <a:xfrm>
            <a:off x="3914536" y="3293052"/>
            <a:ext cx="1246043" cy="323445"/>
          </a:xfrm>
          <a:prstGeom prst="rect">
            <a:avLst/>
          </a:prstGeom>
        </p:spPr>
        <p:txBody>
          <a:bodyPr vert="horz" wrap="square" lIns="0" tIns="8659" rIns="0" bIns="0" rtlCol="0">
            <a:spAutoFit/>
          </a:bodyPr>
          <a:lstStyle/>
          <a:p>
            <a:pPr marL="8659" defTabSz="623438">
              <a:spcBef>
                <a:spcPts val="68"/>
              </a:spcBef>
            </a:pPr>
            <a:r>
              <a:rPr sz="1790" b="1" spc="-10" baseline="31746" dirty="0">
                <a:solidFill>
                  <a:srgbClr val="B5292D"/>
                </a:solidFill>
                <a:latin typeface="Century Gothic"/>
                <a:cs typeface="Century Gothic"/>
              </a:rPr>
              <a:t>$</a:t>
            </a:r>
            <a:r>
              <a:rPr sz="2045" b="1" spc="-17" dirty="0">
                <a:solidFill>
                  <a:srgbClr val="B5292D"/>
                </a:solidFill>
                <a:latin typeface="Century Gothic"/>
                <a:cs typeface="Century Gothic"/>
              </a:rPr>
              <a:t>1,025,956</a:t>
            </a:r>
            <a:endParaRPr sz="2045">
              <a:solidFill>
                <a:prstClr val="black"/>
              </a:solidFill>
              <a:latin typeface="Century Gothic"/>
              <a:cs typeface="Century Gothic"/>
            </a:endParaRPr>
          </a:p>
        </p:txBody>
      </p:sp>
      <p:graphicFrame>
        <p:nvGraphicFramePr>
          <p:cNvPr id="21" name="object 21"/>
          <p:cNvGraphicFramePr>
            <a:graphicFrameLocks noGrp="1"/>
          </p:cNvGraphicFramePr>
          <p:nvPr/>
        </p:nvGraphicFramePr>
        <p:xfrm>
          <a:off x="3901548" y="274476"/>
          <a:ext cx="4389293" cy="1466417"/>
        </p:xfrm>
        <a:graphic>
          <a:graphicData uri="http://schemas.openxmlformats.org/drawingml/2006/table">
            <a:tbl>
              <a:tblPr firstRow="1" bandRow="1">
                <a:tableStyleId>{2D5ABB26-0587-4C30-8999-92F81FD0307C}</a:tableStyleId>
              </a:tblPr>
              <a:tblGrid>
                <a:gridCol w="1415328">
                  <a:extLst>
                    <a:ext uri="{9D8B030D-6E8A-4147-A177-3AD203B41FA5}">
                      <a16:colId xmlns:a16="http://schemas.microsoft.com/office/drawing/2014/main" val="20000"/>
                    </a:ext>
                  </a:extLst>
                </a:gridCol>
                <a:gridCol w="1558636">
                  <a:extLst>
                    <a:ext uri="{9D8B030D-6E8A-4147-A177-3AD203B41FA5}">
                      <a16:colId xmlns:a16="http://schemas.microsoft.com/office/drawing/2014/main" val="20001"/>
                    </a:ext>
                  </a:extLst>
                </a:gridCol>
                <a:gridCol w="1415328">
                  <a:extLst>
                    <a:ext uri="{9D8B030D-6E8A-4147-A177-3AD203B41FA5}">
                      <a16:colId xmlns:a16="http://schemas.microsoft.com/office/drawing/2014/main" val="20002"/>
                    </a:ext>
                  </a:extLst>
                </a:gridCol>
              </a:tblGrid>
              <a:tr h="233795">
                <a:tc>
                  <a:txBody>
                    <a:bodyPr/>
                    <a:lstStyle/>
                    <a:p>
                      <a:pPr>
                        <a:lnSpc>
                          <a:spcPct val="100000"/>
                        </a:lnSpc>
                      </a:pPr>
                      <a:endParaRPr sz="1400">
                        <a:latin typeface="Times New Roman"/>
                        <a:cs typeface="Times New Roman"/>
                      </a:endParaRPr>
                    </a:p>
                  </a:txBody>
                  <a:tcPr marL="0" marR="0" marT="0" marB="0"/>
                </a:tc>
                <a:tc>
                  <a:txBody>
                    <a:bodyPr/>
                    <a:lstStyle/>
                    <a:p>
                      <a:pPr algn="ctr">
                        <a:lnSpc>
                          <a:spcPts val="2140"/>
                        </a:lnSpc>
                      </a:pPr>
                      <a:r>
                        <a:rPr sz="1200" b="1" spc="-135" dirty="0">
                          <a:solidFill>
                            <a:srgbClr val="B5292D"/>
                          </a:solidFill>
                          <a:latin typeface="Century Gothic"/>
                          <a:cs typeface="Century Gothic"/>
                        </a:rPr>
                        <a:t>Accident</a:t>
                      </a:r>
                      <a:r>
                        <a:rPr sz="1200" b="1" spc="-150" dirty="0">
                          <a:solidFill>
                            <a:srgbClr val="B5292D"/>
                          </a:solidFill>
                          <a:latin typeface="Century Gothic"/>
                          <a:cs typeface="Century Gothic"/>
                        </a:rPr>
                        <a:t> </a:t>
                      </a:r>
                      <a:r>
                        <a:rPr sz="1200" b="1" spc="-105" dirty="0">
                          <a:solidFill>
                            <a:srgbClr val="B5292D"/>
                          </a:solidFill>
                          <a:latin typeface="Century Gothic"/>
                          <a:cs typeface="Century Gothic"/>
                        </a:rPr>
                        <a:t>Claims</a:t>
                      </a:r>
                      <a:endParaRPr sz="1200">
                        <a:latin typeface="Century Gothic"/>
                        <a:cs typeface="Century Gothic"/>
                      </a:endParaRPr>
                    </a:p>
                  </a:txBody>
                  <a:tcPr marL="0" marR="0" marT="0" marB="0"/>
                </a:tc>
                <a:tc>
                  <a:txBody>
                    <a:bodyPr/>
                    <a:lstStyle/>
                    <a:p>
                      <a:pPr>
                        <a:lnSpc>
                          <a:spcPct val="100000"/>
                        </a:lnSpc>
                      </a:pPr>
                      <a:endParaRPr sz="1400">
                        <a:latin typeface="Times New Roman"/>
                        <a:cs typeface="Times New Roman"/>
                      </a:endParaRPr>
                    </a:p>
                  </a:txBody>
                  <a:tcPr marL="0" marR="0" marT="0" marB="0"/>
                </a:tc>
                <a:extLst>
                  <a:ext uri="{0D108BD9-81ED-4DB2-BD59-A6C34878D82A}">
                    <a16:rowId xmlns:a16="http://schemas.microsoft.com/office/drawing/2014/main" val="10000"/>
                  </a:ext>
                </a:extLst>
              </a:tr>
              <a:tr h="426910">
                <a:tc>
                  <a:txBody>
                    <a:bodyPr/>
                    <a:lstStyle/>
                    <a:p>
                      <a:pPr marL="95250">
                        <a:lnSpc>
                          <a:spcPct val="100000"/>
                        </a:lnSpc>
                        <a:spcBef>
                          <a:spcPts val="430"/>
                        </a:spcBef>
                      </a:pPr>
                      <a:r>
                        <a:rPr sz="2500" b="1" spc="-85" dirty="0">
                          <a:solidFill>
                            <a:srgbClr val="B5292D"/>
                          </a:solidFill>
                          <a:latin typeface="Century Gothic"/>
                          <a:cs typeface="Century Gothic"/>
                        </a:rPr>
                        <a:t>2017/18</a:t>
                      </a:r>
                      <a:endParaRPr sz="2500">
                        <a:latin typeface="Century Gothic"/>
                        <a:cs typeface="Century Gothic"/>
                      </a:endParaRPr>
                    </a:p>
                  </a:txBody>
                  <a:tcPr marL="0" marR="0" marT="37234" marB="0"/>
                </a:tc>
                <a:tc>
                  <a:txBody>
                    <a:bodyPr/>
                    <a:lstStyle/>
                    <a:p>
                      <a:pPr algn="ctr">
                        <a:lnSpc>
                          <a:spcPct val="100000"/>
                        </a:lnSpc>
                        <a:spcBef>
                          <a:spcPts val="430"/>
                        </a:spcBef>
                      </a:pPr>
                      <a:r>
                        <a:rPr sz="2500" b="1" spc="-85" dirty="0">
                          <a:solidFill>
                            <a:srgbClr val="00215B"/>
                          </a:solidFill>
                          <a:latin typeface="Century Gothic"/>
                          <a:cs typeface="Century Gothic"/>
                        </a:rPr>
                        <a:t>2018/19</a:t>
                      </a:r>
                      <a:endParaRPr sz="2500">
                        <a:latin typeface="Century Gothic"/>
                        <a:cs typeface="Century Gothic"/>
                      </a:endParaRPr>
                    </a:p>
                  </a:txBody>
                  <a:tcPr marL="0" marR="0" marT="37234" marB="0"/>
                </a:tc>
                <a:tc>
                  <a:txBody>
                    <a:bodyPr/>
                    <a:lstStyle/>
                    <a:p>
                      <a:pPr marR="87630" algn="r">
                        <a:lnSpc>
                          <a:spcPct val="100000"/>
                        </a:lnSpc>
                        <a:spcBef>
                          <a:spcPts val="430"/>
                        </a:spcBef>
                      </a:pPr>
                      <a:r>
                        <a:rPr sz="2500" b="1" dirty="0">
                          <a:solidFill>
                            <a:srgbClr val="C7932C"/>
                          </a:solidFill>
                          <a:latin typeface="Century Gothic"/>
                          <a:cs typeface="Century Gothic"/>
                        </a:rPr>
                        <a:t>2019/20</a:t>
                      </a:r>
                      <a:endParaRPr sz="2500">
                        <a:latin typeface="Century Gothic"/>
                        <a:cs typeface="Century Gothic"/>
                      </a:endParaRPr>
                    </a:p>
                  </a:txBody>
                  <a:tcPr marL="0" marR="0" marT="37234" marB="0"/>
                </a:tc>
                <a:extLst>
                  <a:ext uri="{0D108BD9-81ED-4DB2-BD59-A6C34878D82A}">
                    <a16:rowId xmlns:a16="http://schemas.microsoft.com/office/drawing/2014/main" val="10001"/>
                  </a:ext>
                </a:extLst>
              </a:tr>
              <a:tr h="116898">
                <a:tc>
                  <a:txBody>
                    <a:bodyPr/>
                    <a:lstStyle/>
                    <a:p>
                      <a:pPr>
                        <a:lnSpc>
                          <a:spcPct val="100000"/>
                        </a:lnSpc>
                      </a:pPr>
                      <a:endParaRPr sz="700">
                        <a:latin typeface="Times New Roman"/>
                        <a:cs typeface="Times New Roman"/>
                      </a:endParaRPr>
                    </a:p>
                  </a:txBody>
                  <a:tcPr marL="0" marR="0" marT="0" marB="0">
                    <a:solidFill>
                      <a:srgbClr val="B5292D">
                        <a:alpha val="29998"/>
                      </a:srgbClr>
                    </a:solidFill>
                  </a:tcPr>
                </a:tc>
                <a:tc>
                  <a:txBody>
                    <a:bodyPr/>
                    <a:lstStyle/>
                    <a:p>
                      <a:pPr>
                        <a:lnSpc>
                          <a:spcPct val="100000"/>
                        </a:lnSpc>
                      </a:pPr>
                      <a:endParaRPr sz="700">
                        <a:latin typeface="Times New Roman"/>
                        <a:cs typeface="Times New Roman"/>
                      </a:endParaRPr>
                    </a:p>
                  </a:txBody>
                  <a:tcPr marL="0" marR="0" marT="0" marB="0">
                    <a:solidFill>
                      <a:srgbClr val="7BAED4">
                        <a:alpha val="29998"/>
                      </a:srgbClr>
                    </a:solidFill>
                  </a:tcPr>
                </a:tc>
                <a:tc>
                  <a:txBody>
                    <a:bodyPr/>
                    <a:lstStyle/>
                    <a:p>
                      <a:pPr>
                        <a:lnSpc>
                          <a:spcPct val="100000"/>
                        </a:lnSpc>
                      </a:pPr>
                      <a:endParaRPr sz="700">
                        <a:latin typeface="Times New Roman"/>
                        <a:cs typeface="Times New Roman"/>
                      </a:endParaRPr>
                    </a:p>
                  </a:txBody>
                  <a:tcPr marL="0" marR="0" marT="0" marB="0">
                    <a:solidFill>
                      <a:srgbClr val="C7932C">
                        <a:alpha val="29998"/>
                      </a:srgbClr>
                    </a:solidFill>
                  </a:tcPr>
                </a:tc>
                <a:extLst>
                  <a:ext uri="{0D108BD9-81ED-4DB2-BD59-A6C34878D82A}">
                    <a16:rowId xmlns:a16="http://schemas.microsoft.com/office/drawing/2014/main" val="10002"/>
                  </a:ext>
                </a:extLst>
              </a:tr>
              <a:tr h="311727">
                <a:tc>
                  <a:txBody>
                    <a:bodyPr/>
                    <a:lstStyle/>
                    <a:p>
                      <a:pPr>
                        <a:lnSpc>
                          <a:spcPct val="100000"/>
                        </a:lnSpc>
                      </a:pPr>
                      <a:endParaRPr sz="1400">
                        <a:latin typeface="Times New Roman"/>
                        <a:cs typeface="Times New Roman"/>
                      </a:endParaRPr>
                    </a:p>
                  </a:txBody>
                  <a:tcPr marL="0" marR="0" marT="0" marB="0">
                    <a:solidFill>
                      <a:srgbClr val="FFFFFF"/>
                    </a:solidFill>
                  </a:tcPr>
                </a:tc>
                <a:tc>
                  <a:txBody>
                    <a:bodyPr/>
                    <a:lstStyle/>
                    <a:p>
                      <a:pPr algn="ctr">
                        <a:lnSpc>
                          <a:spcPct val="100000"/>
                        </a:lnSpc>
                        <a:spcBef>
                          <a:spcPts val="450"/>
                        </a:spcBef>
                      </a:pPr>
                      <a:r>
                        <a:rPr sz="1200" b="1" spc="-20" dirty="0">
                          <a:solidFill>
                            <a:srgbClr val="007940"/>
                          </a:solidFill>
                          <a:latin typeface="Century Gothic"/>
                          <a:cs typeface="Century Gothic"/>
                        </a:rPr>
                        <a:t>Total</a:t>
                      </a:r>
                      <a:r>
                        <a:rPr sz="1200" b="1" spc="-150" dirty="0">
                          <a:solidFill>
                            <a:srgbClr val="007940"/>
                          </a:solidFill>
                          <a:latin typeface="Century Gothic"/>
                          <a:cs typeface="Century Gothic"/>
                        </a:rPr>
                        <a:t> </a:t>
                      </a:r>
                      <a:r>
                        <a:rPr sz="1200" b="1" spc="-95" dirty="0">
                          <a:solidFill>
                            <a:srgbClr val="007940"/>
                          </a:solidFill>
                          <a:latin typeface="Century Gothic"/>
                          <a:cs typeface="Century Gothic"/>
                        </a:rPr>
                        <a:t>Cost</a:t>
                      </a:r>
                      <a:endParaRPr sz="1200">
                        <a:latin typeface="Century Gothic"/>
                        <a:cs typeface="Century Gothic"/>
                      </a:endParaRPr>
                    </a:p>
                  </a:txBody>
                  <a:tcPr marL="0" marR="0" marT="38966" marB="0"/>
                </a:tc>
                <a:tc>
                  <a:txBody>
                    <a:bodyPr/>
                    <a:lstStyle/>
                    <a:p>
                      <a:pPr>
                        <a:lnSpc>
                          <a:spcPct val="100000"/>
                        </a:lnSpc>
                      </a:pPr>
                      <a:endParaRPr sz="1400">
                        <a:latin typeface="Times New Roman"/>
                        <a:cs typeface="Times New Roman"/>
                      </a:endParaRPr>
                    </a:p>
                  </a:txBody>
                  <a:tcPr marL="0" marR="0" marT="0" marB="0">
                    <a:solidFill>
                      <a:srgbClr val="FFFFFF"/>
                    </a:solidFill>
                  </a:tcPr>
                </a:tc>
                <a:extLst>
                  <a:ext uri="{0D108BD9-81ED-4DB2-BD59-A6C34878D82A}">
                    <a16:rowId xmlns:a16="http://schemas.microsoft.com/office/drawing/2014/main" val="10003"/>
                  </a:ext>
                </a:extLst>
              </a:tr>
              <a:tr h="376670">
                <a:tc>
                  <a:txBody>
                    <a:bodyPr/>
                    <a:lstStyle/>
                    <a:p>
                      <a:pPr marL="31750">
                        <a:lnSpc>
                          <a:spcPct val="100000"/>
                        </a:lnSpc>
                        <a:spcBef>
                          <a:spcPts val="600"/>
                        </a:spcBef>
                      </a:pPr>
                      <a:r>
                        <a:rPr sz="1800" b="1" spc="-37" baseline="31746" dirty="0">
                          <a:solidFill>
                            <a:srgbClr val="B5292D"/>
                          </a:solidFill>
                          <a:latin typeface="Century Gothic"/>
                          <a:cs typeface="Century Gothic"/>
                        </a:rPr>
                        <a:t>$</a:t>
                      </a:r>
                      <a:r>
                        <a:rPr sz="2000" b="1" spc="-25" dirty="0">
                          <a:solidFill>
                            <a:srgbClr val="B5292D"/>
                          </a:solidFill>
                          <a:latin typeface="Century Gothic"/>
                          <a:cs typeface="Century Gothic"/>
                        </a:rPr>
                        <a:t>1,240,834</a:t>
                      </a:r>
                      <a:endParaRPr sz="2000">
                        <a:latin typeface="Century Gothic"/>
                        <a:cs typeface="Century Gothic"/>
                      </a:endParaRPr>
                    </a:p>
                  </a:txBody>
                  <a:tcPr marL="0" marR="0" marT="51955" marB="0">
                    <a:solidFill>
                      <a:srgbClr val="B5292D">
                        <a:alpha val="29998"/>
                      </a:srgbClr>
                    </a:solidFill>
                  </a:tcPr>
                </a:tc>
                <a:tc>
                  <a:txBody>
                    <a:bodyPr/>
                    <a:lstStyle/>
                    <a:p>
                      <a:pPr algn="ctr">
                        <a:lnSpc>
                          <a:spcPct val="100000"/>
                        </a:lnSpc>
                        <a:spcBef>
                          <a:spcPts val="600"/>
                        </a:spcBef>
                      </a:pPr>
                      <a:r>
                        <a:rPr sz="1800" b="1" spc="-37" baseline="31746" dirty="0">
                          <a:solidFill>
                            <a:srgbClr val="00215B"/>
                          </a:solidFill>
                          <a:latin typeface="Century Gothic"/>
                          <a:cs typeface="Century Gothic"/>
                        </a:rPr>
                        <a:t>$</a:t>
                      </a:r>
                      <a:r>
                        <a:rPr sz="2000" b="1" spc="-25" dirty="0">
                          <a:solidFill>
                            <a:srgbClr val="00215B"/>
                          </a:solidFill>
                          <a:latin typeface="Century Gothic"/>
                          <a:cs typeface="Century Gothic"/>
                        </a:rPr>
                        <a:t>1,434,961</a:t>
                      </a:r>
                      <a:endParaRPr sz="2000">
                        <a:latin typeface="Century Gothic"/>
                        <a:cs typeface="Century Gothic"/>
                      </a:endParaRPr>
                    </a:p>
                  </a:txBody>
                  <a:tcPr marL="0" marR="0" marT="51955" marB="0">
                    <a:solidFill>
                      <a:srgbClr val="7BAED4">
                        <a:alpha val="29998"/>
                      </a:srgbClr>
                    </a:solidFill>
                  </a:tcPr>
                </a:tc>
                <a:tc>
                  <a:txBody>
                    <a:bodyPr/>
                    <a:lstStyle/>
                    <a:p>
                      <a:pPr marR="24130" algn="r">
                        <a:lnSpc>
                          <a:spcPct val="100000"/>
                        </a:lnSpc>
                        <a:spcBef>
                          <a:spcPts val="600"/>
                        </a:spcBef>
                      </a:pPr>
                      <a:r>
                        <a:rPr sz="1800" b="1" baseline="31746" dirty="0">
                          <a:solidFill>
                            <a:srgbClr val="3F4040"/>
                          </a:solidFill>
                          <a:latin typeface="Century Gothic"/>
                          <a:cs typeface="Century Gothic"/>
                        </a:rPr>
                        <a:t>$</a:t>
                      </a:r>
                      <a:r>
                        <a:rPr sz="2000" b="1" dirty="0">
                          <a:solidFill>
                            <a:srgbClr val="3F4040"/>
                          </a:solidFill>
                          <a:latin typeface="Century Gothic"/>
                          <a:cs typeface="Century Gothic"/>
                        </a:rPr>
                        <a:t>1,229,801</a:t>
                      </a:r>
                      <a:endParaRPr sz="2000">
                        <a:latin typeface="Century Gothic"/>
                        <a:cs typeface="Century Gothic"/>
                      </a:endParaRPr>
                    </a:p>
                  </a:txBody>
                  <a:tcPr marL="0" marR="0" marT="51955" marB="0">
                    <a:solidFill>
                      <a:srgbClr val="C7932C">
                        <a:alpha val="29998"/>
                      </a:srgbClr>
                    </a:solidFill>
                  </a:tcPr>
                </a:tc>
                <a:extLst>
                  <a:ext uri="{0D108BD9-81ED-4DB2-BD59-A6C34878D82A}">
                    <a16:rowId xmlns:a16="http://schemas.microsoft.com/office/drawing/2014/main" val="10004"/>
                  </a:ext>
                </a:extLst>
              </a:tr>
            </a:tbl>
          </a:graphicData>
        </a:graphic>
      </p:graphicFrame>
      <p:sp>
        <p:nvSpPr>
          <p:cNvPr id="22" name="object 22"/>
          <p:cNvSpPr txBox="1"/>
          <p:nvPr/>
        </p:nvSpPr>
        <p:spPr>
          <a:xfrm>
            <a:off x="3758046" y="6234546"/>
            <a:ext cx="4675909" cy="217676"/>
          </a:xfrm>
          <a:prstGeom prst="rect">
            <a:avLst/>
          </a:prstGeom>
          <a:solidFill>
            <a:srgbClr val="00215B"/>
          </a:solidFill>
        </p:spPr>
        <p:txBody>
          <a:bodyPr vert="horz" wrap="square" lIns="0" tIns="90920" rIns="0" bIns="0" rtlCol="0">
            <a:spAutoFit/>
          </a:bodyPr>
          <a:lstStyle/>
          <a:p>
            <a:pPr marL="629499" defTabSz="623438">
              <a:spcBef>
                <a:spcPts val="716"/>
              </a:spcBef>
            </a:pPr>
            <a:r>
              <a:rPr sz="818" spc="7" dirty="0">
                <a:solidFill>
                  <a:srgbClr val="FFFFFF"/>
                </a:solidFill>
                <a:latin typeface="Calibri"/>
                <a:cs typeface="Calibri"/>
              </a:rPr>
              <a:t>This</a:t>
            </a:r>
            <a:r>
              <a:rPr sz="818" spc="-14" dirty="0">
                <a:solidFill>
                  <a:srgbClr val="FFFFFF"/>
                </a:solidFill>
                <a:latin typeface="Calibri"/>
                <a:cs typeface="Calibri"/>
              </a:rPr>
              <a:t> </a:t>
            </a:r>
            <a:r>
              <a:rPr sz="818" spc="10" dirty="0">
                <a:solidFill>
                  <a:srgbClr val="FFFFFF"/>
                </a:solidFill>
                <a:latin typeface="Calibri"/>
                <a:cs typeface="Calibri"/>
              </a:rPr>
              <a:t>shows</a:t>
            </a:r>
            <a:r>
              <a:rPr sz="818" spc="-14" dirty="0">
                <a:solidFill>
                  <a:srgbClr val="FFFFFF"/>
                </a:solidFill>
                <a:latin typeface="Calibri"/>
                <a:cs typeface="Calibri"/>
              </a:rPr>
              <a:t> </a:t>
            </a:r>
            <a:r>
              <a:rPr sz="818" spc="7" dirty="0">
                <a:solidFill>
                  <a:srgbClr val="FFFFFF"/>
                </a:solidFill>
                <a:latin typeface="Calibri"/>
                <a:cs typeface="Calibri"/>
              </a:rPr>
              <a:t>the</a:t>
            </a:r>
            <a:r>
              <a:rPr sz="818" spc="-14" dirty="0">
                <a:solidFill>
                  <a:srgbClr val="FFFFFF"/>
                </a:solidFill>
                <a:latin typeface="Calibri"/>
                <a:cs typeface="Calibri"/>
              </a:rPr>
              <a:t> </a:t>
            </a:r>
            <a:r>
              <a:rPr sz="818" spc="14" dirty="0">
                <a:solidFill>
                  <a:srgbClr val="FFFFFF"/>
                </a:solidFill>
                <a:latin typeface="Calibri"/>
                <a:cs typeface="Calibri"/>
              </a:rPr>
              <a:t>decreasing</a:t>
            </a:r>
            <a:r>
              <a:rPr sz="818" spc="-14" dirty="0">
                <a:solidFill>
                  <a:srgbClr val="FFFFFF"/>
                </a:solidFill>
                <a:latin typeface="Calibri"/>
                <a:cs typeface="Calibri"/>
              </a:rPr>
              <a:t> </a:t>
            </a:r>
            <a:r>
              <a:rPr sz="818" spc="7" dirty="0">
                <a:solidFill>
                  <a:srgbClr val="FFFFFF"/>
                </a:solidFill>
                <a:latin typeface="Calibri"/>
                <a:cs typeface="Calibri"/>
              </a:rPr>
              <a:t>cost</a:t>
            </a:r>
            <a:r>
              <a:rPr sz="818" spc="-14" dirty="0">
                <a:solidFill>
                  <a:srgbClr val="FFFFFF"/>
                </a:solidFill>
                <a:latin typeface="Calibri"/>
                <a:cs typeface="Calibri"/>
              </a:rPr>
              <a:t> </a:t>
            </a:r>
            <a:r>
              <a:rPr sz="818" spc="3" dirty="0">
                <a:solidFill>
                  <a:srgbClr val="FFFFFF"/>
                </a:solidFill>
                <a:latin typeface="Calibri"/>
                <a:cs typeface="Calibri"/>
              </a:rPr>
              <a:t>of</a:t>
            </a:r>
            <a:r>
              <a:rPr sz="818" spc="-14" dirty="0">
                <a:solidFill>
                  <a:srgbClr val="FFFFFF"/>
                </a:solidFill>
                <a:latin typeface="Calibri"/>
                <a:cs typeface="Calibri"/>
              </a:rPr>
              <a:t> </a:t>
            </a:r>
            <a:r>
              <a:rPr sz="818" spc="10" dirty="0">
                <a:solidFill>
                  <a:srgbClr val="FFFFFF"/>
                </a:solidFill>
                <a:latin typeface="Calibri"/>
                <a:cs typeface="Calibri"/>
              </a:rPr>
              <a:t>accident</a:t>
            </a:r>
            <a:r>
              <a:rPr sz="818" spc="-14" dirty="0">
                <a:solidFill>
                  <a:srgbClr val="FFFFFF"/>
                </a:solidFill>
                <a:latin typeface="Calibri"/>
                <a:cs typeface="Calibri"/>
              </a:rPr>
              <a:t> </a:t>
            </a:r>
            <a:r>
              <a:rPr sz="818" spc="10" dirty="0">
                <a:solidFill>
                  <a:srgbClr val="FFFFFF"/>
                </a:solidFill>
                <a:latin typeface="Calibri"/>
                <a:cs typeface="Calibri"/>
              </a:rPr>
              <a:t>claims</a:t>
            </a:r>
            <a:r>
              <a:rPr sz="818" spc="-10" dirty="0">
                <a:solidFill>
                  <a:srgbClr val="FFFFFF"/>
                </a:solidFill>
                <a:latin typeface="Calibri"/>
                <a:cs typeface="Calibri"/>
              </a:rPr>
              <a:t> </a:t>
            </a:r>
            <a:r>
              <a:rPr sz="818" spc="-7" dirty="0">
                <a:solidFill>
                  <a:srgbClr val="FFFFFF"/>
                </a:solidFill>
                <a:latin typeface="Calibri"/>
                <a:cs typeface="Calibri"/>
              </a:rPr>
              <a:t>after</a:t>
            </a:r>
            <a:r>
              <a:rPr sz="818" spc="-14" dirty="0">
                <a:solidFill>
                  <a:srgbClr val="FFFFFF"/>
                </a:solidFill>
                <a:latin typeface="Calibri"/>
                <a:cs typeface="Calibri"/>
              </a:rPr>
              <a:t> </a:t>
            </a:r>
            <a:r>
              <a:rPr sz="818" spc="3" dirty="0">
                <a:solidFill>
                  <a:srgbClr val="FFFFFF"/>
                </a:solidFill>
                <a:latin typeface="Calibri"/>
                <a:cs typeface="Calibri"/>
              </a:rPr>
              <a:t>telematics</a:t>
            </a:r>
            <a:r>
              <a:rPr sz="818" spc="-14" dirty="0">
                <a:solidFill>
                  <a:srgbClr val="FFFFFF"/>
                </a:solidFill>
                <a:latin typeface="Calibri"/>
                <a:cs typeface="Calibri"/>
              </a:rPr>
              <a:t> </a:t>
            </a:r>
            <a:r>
              <a:rPr sz="818" spc="7" dirty="0">
                <a:solidFill>
                  <a:srgbClr val="FFFFFF"/>
                </a:solidFill>
                <a:latin typeface="Calibri"/>
                <a:cs typeface="Calibri"/>
              </a:rPr>
              <a:t>was</a:t>
            </a:r>
            <a:r>
              <a:rPr sz="818" spc="-14" dirty="0">
                <a:solidFill>
                  <a:srgbClr val="FFFFFF"/>
                </a:solidFill>
                <a:latin typeface="Calibri"/>
                <a:cs typeface="Calibri"/>
              </a:rPr>
              <a:t> </a:t>
            </a:r>
            <a:r>
              <a:rPr sz="818" dirty="0">
                <a:solidFill>
                  <a:srgbClr val="FFFFFF"/>
                </a:solidFill>
                <a:latin typeface="Calibri"/>
                <a:cs typeface="Calibri"/>
              </a:rPr>
              <a:t>installed.</a:t>
            </a:r>
            <a:endParaRPr sz="818">
              <a:solidFill>
                <a:prstClr val="black"/>
              </a:solidFill>
              <a:latin typeface="Calibri"/>
              <a:cs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58046" y="935182"/>
            <a:ext cx="1558636" cy="4948670"/>
          </a:xfrm>
          <a:custGeom>
            <a:avLst/>
            <a:gdLst/>
            <a:ahLst/>
            <a:cxnLst/>
            <a:rect l="l" t="t" r="r" b="b"/>
            <a:pathLst>
              <a:path w="2286000" h="7258050">
                <a:moveTo>
                  <a:pt x="0" y="7258050"/>
                </a:moveTo>
                <a:lnTo>
                  <a:pt x="2286000" y="7258050"/>
                </a:lnTo>
                <a:lnTo>
                  <a:pt x="2286000" y="0"/>
                </a:lnTo>
                <a:lnTo>
                  <a:pt x="0" y="0"/>
                </a:lnTo>
                <a:lnTo>
                  <a:pt x="0" y="7258050"/>
                </a:lnTo>
                <a:close/>
              </a:path>
            </a:pathLst>
          </a:custGeom>
          <a:solidFill>
            <a:srgbClr val="B5292D">
              <a:alpha val="29998"/>
            </a:srgbClr>
          </a:solidFill>
        </p:spPr>
        <p:txBody>
          <a:bodyPr wrap="square" lIns="0" tIns="0" rIns="0" bIns="0" rtlCol="0"/>
          <a:lstStyle/>
          <a:p>
            <a:pPr defTabSz="623438"/>
            <a:endParaRPr sz="1227">
              <a:solidFill>
                <a:prstClr val="black"/>
              </a:solidFill>
              <a:latin typeface="Calibri"/>
            </a:endParaRPr>
          </a:p>
        </p:txBody>
      </p:sp>
      <p:sp>
        <p:nvSpPr>
          <p:cNvPr id="3" name="object 3"/>
          <p:cNvSpPr/>
          <p:nvPr/>
        </p:nvSpPr>
        <p:spPr>
          <a:xfrm>
            <a:off x="5316682" y="935182"/>
            <a:ext cx="1558636" cy="116898"/>
          </a:xfrm>
          <a:custGeom>
            <a:avLst/>
            <a:gdLst/>
            <a:ahLst/>
            <a:cxnLst/>
            <a:rect l="l" t="t" r="r" b="b"/>
            <a:pathLst>
              <a:path w="2286000" h="171450">
                <a:moveTo>
                  <a:pt x="0" y="171450"/>
                </a:moveTo>
                <a:lnTo>
                  <a:pt x="2286000" y="171450"/>
                </a:lnTo>
                <a:lnTo>
                  <a:pt x="2286000" y="0"/>
                </a:lnTo>
                <a:lnTo>
                  <a:pt x="0" y="0"/>
                </a:lnTo>
                <a:lnTo>
                  <a:pt x="0" y="171450"/>
                </a:lnTo>
                <a:close/>
              </a:path>
            </a:pathLst>
          </a:custGeom>
          <a:solidFill>
            <a:srgbClr val="7BAED4">
              <a:alpha val="29998"/>
            </a:srgbClr>
          </a:solidFill>
        </p:spPr>
        <p:txBody>
          <a:bodyPr wrap="square" lIns="0" tIns="0" rIns="0" bIns="0" rtlCol="0"/>
          <a:lstStyle/>
          <a:p>
            <a:pPr defTabSz="623438"/>
            <a:endParaRPr sz="1227">
              <a:solidFill>
                <a:prstClr val="black"/>
              </a:solidFill>
              <a:latin typeface="Calibri"/>
            </a:endParaRPr>
          </a:p>
        </p:txBody>
      </p:sp>
      <p:sp>
        <p:nvSpPr>
          <p:cNvPr id="4" name="object 4"/>
          <p:cNvSpPr/>
          <p:nvPr/>
        </p:nvSpPr>
        <p:spPr>
          <a:xfrm>
            <a:off x="5316682" y="1363807"/>
            <a:ext cx="1558636" cy="1298864"/>
          </a:xfrm>
          <a:custGeom>
            <a:avLst/>
            <a:gdLst/>
            <a:ahLst/>
            <a:cxnLst/>
            <a:rect l="l" t="t" r="r" b="b"/>
            <a:pathLst>
              <a:path w="2286000" h="1905000">
                <a:moveTo>
                  <a:pt x="0" y="1905000"/>
                </a:moveTo>
                <a:lnTo>
                  <a:pt x="2286000" y="1905000"/>
                </a:lnTo>
                <a:lnTo>
                  <a:pt x="2286000" y="0"/>
                </a:lnTo>
                <a:lnTo>
                  <a:pt x="0" y="0"/>
                </a:lnTo>
                <a:lnTo>
                  <a:pt x="0" y="1905000"/>
                </a:lnTo>
                <a:close/>
              </a:path>
            </a:pathLst>
          </a:custGeom>
          <a:solidFill>
            <a:srgbClr val="7BAED4">
              <a:alpha val="29998"/>
            </a:srgbClr>
          </a:solidFill>
        </p:spPr>
        <p:txBody>
          <a:bodyPr wrap="square" lIns="0" tIns="0" rIns="0" bIns="0" rtlCol="0"/>
          <a:lstStyle/>
          <a:p>
            <a:pPr defTabSz="623438"/>
            <a:endParaRPr sz="1227">
              <a:solidFill>
                <a:prstClr val="black"/>
              </a:solidFill>
              <a:latin typeface="Calibri"/>
            </a:endParaRPr>
          </a:p>
        </p:txBody>
      </p:sp>
      <p:sp>
        <p:nvSpPr>
          <p:cNvPr id="5" name="object 5"/>
          <p:cNvSpPr/>
          <p:nvPr/>
        </p:nvSpPr>
        <p:spPr>
          <a:xfrm>
            <a:off x="5316682" y="2974398"/>
            <a:ext cx="1558636" cy="1311852"/>
          </a:xfrm>
          <a:custGeom>
            <a:avLst/>
            <a:gdLst/>
            <a:ahLst/>
            <a:cxnLst/>
            <a:rect l="l" t="t" r="r" b="b"/>
            <a:pathLst>
              <a:path w="2286000" h="1924050">
                <a:moveTo>
                  <a:pt x="0" y="1924050"/>
                </a:moveTo>
                <a:lnTo>
                  <a:pt x="2286000" y="1924050"/>
                </a:lnTo>
                <a:lnTo>
                  <a:pt x="2286000" y="0"/>
                </a:lnTo>
                <a:lnTo>
                  <a:pt x="0" y="0"/>
                </a:lnTo>
                <a:lnTo>
                  <a:pt x="0" y="1924050"/>
                </a:lnTo>
                <a:close/>
              </a:path>
            </a:pathLst>
          </a:custGeom>
          <a:solidFill>
            <a:srgbClr val="7BAED4">
              <a:alpha val="29998"/>
            </a:srgbClr>
          </a:solidFill>
        </p:spPr>
        <p:txBody>
          <a:bodyPr wrap="square" lIns="0" tIns="0" rIns="0" bIns="0" rtlCol="0"/>
          <a:lstStyle/>
          <a:p>
            <a:pPr defTabSz="623438"/>
            <a:endParaRPr sz="1227">
              <a:solidFill>
                <a:prstClr val="black"/>
              </a:solidFill>
              <a:latin typeface="Calibri"/>
            </a:endParaRPr>
          </a:p>
        </p:txBody>
      </p:sp>
      <p:sp>
        <p:nvSpPr>
          <p:cNvPr id="6" name="object 6"/>
          <p:cNvSpPr/>
          <p:nvPr/>
        </p:nvSpPr>
        <p:spPr>
          <a:xfrm>
            <a:off x="5316682" y="4597977"/>
            <a:ext cx="1558636" cy="1285875"/>
          </a:xfrm>
          <a:custGeom>
            <a:avLst/>
            <a:gdLst/>
            <a:ahLst/>
            <a:cxnLst/>
            <a:rect l="l" t="t" r="r" b="b"/>
            <a:pathLst>
              <a:path w="2286000" h="1885950">
                <a:moveTo>
                  <a:pt x="0" y="1885950"/>
                </a:moveTo>
                <a:lnTo>
                  <a:pt x="2286000" y="1885950"/>
                </a:lnTo>
                <a:lnTo>
                  <a:pt x="2286000" y="0"/>
                </a:lnTo>
                <a:lnTo>
                  <a:pt x="0" y="0"/>
                </a:lnTo>
                <a:lnTo>
                  <a:pt x="0" y="1885950"/>
                </a:lnTo>
                <a:close/>
              </a:path>
            </a:pathLst>
          </a:custGeom>
          <a:solidFill>
            <a:srgbClr val="7BAED4">
              <a:alpha val="29998"/>
            </a:srgbClr>
          </a:solidFill>
        </p:spPr>
        <p:txBody>
          <a:bodyPr wrap="square" lIns="0" tIns="0" rIns="0" bIns="0" rtlCol="0"/>
          <a:lstStyle/>
          <a:p>
            <a:pPr defTabSz="623438"/>
            <a:endParaRPr sz="1227">
              <a:solidFill>
                <a:prstClr val="black"/>
              </a:solidFill>
              <a:latin typeface="Calibri"/>
            </a:endParaRPr>
          </a:p>
        </p:txBody>
      </p:sp>
      <p:sp>
        <p:nvSpPr>
          <p:cNvPr id="7" name="object 7"/>
          <p:cNvSpPr/>
          <p:nvPr/>
        </p:nvSpPr>
        <p:spPr>
          <a:xfrm>
            <a:off x="6875318" y="935182"/>
            <a:ext cx="1558636" cy="4948670"/>
          </a:xfrm>
          <a:custGeom>
            <a:avLst/>
            <a:gdLst/>
            <a:ahLst/>
            <a:cxnLst/>
            <a:rect l="l" t="t" r="r" b="b"/>
            <a:pathLst>
              <a:path w="2286000" h="7258050">
                <a:moveTo>
                  <a:pt x="0" y="7258050"/>
                </a:moveTo>
                <a:lnTo>
                  <a:pt x="2286000" y="7258050"/>
                </a:lnTo>
                <a:lnTo>
                  <a:pt x="2286000" y="0"/>
                </a:lnTo>
                <a:lnTo>
                  <a:pt x="0" y="0"/>
                </a:lnTo>
                <a:lnTo>
                  <a:pt x="0" y="7258050"/>
                </a:lnTo>
                <a:close/>
              </a:path>
            </a:pathLst>
          </a:custGeom>
          <a:solidFill>
            <a:srgbClr val="C7932C">
              <a:alpha val="29998"/>
            </a:srgbClr>
          </a:solidFill>
        </p:spPr>
        <p:txBody>
          <a:bodyPr wrap="square" lIns="0" tIns="0" rIns="0" bIns="0" rtlCol="0"/>
          <a:lstStyle/>
          <a:p>
            <a:pPr defTabSz="623438"/>
            <a:endParaRPr sz="1227">
              <a:solidFill>
                <a:prstClr val="black"/>
              </a:solidFill>
              <a:latin typeface="Calibri"/>
            </a:endParaRPr>
          </a:p>
        </p:txBody>
      </p:sp>
      <p:sp>
        <p:nvSpPr>
          <p:cNvPr id="8" name="object 8"/>
          <p:cNvSpPr/>
          <p:nvPr/>
        </p:nvSpPr>
        <p:spPr>
          <a:xfrm>
            <a:off x="3913909" y="4286250"/>
            <a:ext cx="4364182" cy="311727"/>
          </a:xfrm>
          <a:custGeom>
            <a:avLst/>
            <a:gdLst/>
            <a:ahLst/>
            <a:cxnLst/>
            <a:rect l="l" t="t" r="r" b="b"/>
            <a:pathLst>
              <a:path w="6400800" h="457200">
                <a:moveTo>
                  <a:pt x="0" y="457200"/>
                </a:moveTo>
                <a:lnTo>
                  <a:pt x="6400800" y="457200"/>
                </a:lnTo>
                <a:lnTo>
                  <a:pt x="6400800" y="0"/>
                </a:lnTo>
                <a:lnTo>
                  <a:pt x="0" y="0"/>
                </a:lnTo>
                <a:lnTo>
                  <a:pt x="0" y="457200"/>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9" name="object 9"/>
          <p:cNvSpPr/>
          <p:nvPr/>
        </p:nvSpPr>
        <p:spPr>
          <a:xfrm>
            <a:off x="3913909" y="2662671"/>
            <a:ext cx="4364182" cy="311727"/>
          </a:xfrm>
          <a:custGeom>
            <a:avLst/>
            <a:gdLst/>
            <a:ahLst/>
            <a:cxnLst/>
            <a:rect l="l" t="t" r="r" b="b"/>
            <a:pathLst>
              <a:path w="6400800" h="457200">
                <a:moveTo>
                  <a:pt x="0" y="457200"/>
                </a:moveTo>
                <a:lnTo>
                  <a:pt x="6400800" y="457200"/>
                </a:lnTo>
                <a:lnTo>
                  <a:pt x="6400800" y="0"/>
                </a:lnTo>
                <a:lnTo>
                  <a:pt x="0" y="0"/>
                </a:lnTo>
                <a:lnTo>
                  <a:pt x="0" y="457200"/>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10" name="object 10"/>
          <p:cNvSpPr/>
          <p:nvPr/>
        </p:nvSpPr>
        <p:spPr>
          <a:xfrm>
            <a:off x="3913909" y="1052080"/>
            <a:ext cx="4364182" cy="311727"/>
          </a:xfrm>
          <a:custGeom>
            <a:avLst/>
            <a:gdLst/>
            <a:ahLst/>
            <a:cxnLst/>
            <a:rect l="l" t="t" r="r" b="b"/>
            <a:pathLst>
              <a:path w="6400800" h="457200">
                <a:moveTo>
                  <a:pt x="0" y="457200"/>
                </a:moveTo>
                <a:lnTo>
                  <a:pt x="6400800" y="457200"/>
                </a:lnTo>
                <a:lnTo>
                  <a:pt x="6400800" y="0"/>
                </a:lnTo>
                <a:lnTo>
                  <a:pt x="0" y="0"/>
                </a:lnTo>
                <a:lnTo>
                  <a:pt x="0" y="457200"/>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11" name="object 11"/>
          <p:cNvSpPr/>
          <p:nvPr/>
        </p:nvSpPr>
        <p:spPr>
          <a:xfrm>
            <a:off x="4488916" y="1752360"/>
            <a:ext cx="1599334" cy="677141"/>
          </a:xfrm>
          <a:custGeom>
            <a:avLst/>
            <a:gdLst/>
            <a:ahLst/>
            <a:cxnLst/>
            <a:rect l="l" t="t" r="r" b="b"/>
            <a:pathLst>
              <a:path w="2345690" h="993139">
                <a:moveTo>
                  <a:pt x="2271886" y="613476"/>
                </a:moveTo>
                <a:lnTo>
                  <a:pt x="1882732" y="613476"/>
                </a:lnTo>
                <a:lnTo>
                  <a:pt x="1932330" y="616071"/>
                </a:lnTo>
                <a:lnTo>
                  <a:pt x="1983196" y="627630"/>
                </a:lnTo>
                <a:lnTo>
                  <a:pt x="2029240" y="647898"/>
                </a:lnTo>
                <a:lnTo>
                  <a:pt x="2070222" y="676861"/>
                </a:lnTo>
                <a:lnTo>
                  <a:pt x="2105901" y="714509"/>
                </a:lnTo>
                <a:lnTo>
                  <a:pt x="2132007" y="753672"/>
                </a:lnTo>
                <a:lnTo>
                  <a:pt x="2150249" y="794431"/>
                </a:lnTo>
                <a:lnTo>
                  <a:pt x="2160831" y="836775"/>
                </a:lnTo>
                <a:lnTo>
                  <a:pt x="2163957" y="880692"/>
                </a:lnTo>
                <a:lnTo>
                  <a:pt x="2159828" y="926169"/>
                </a:lnTo>
                <a:lnTo>
                  <a:pt x="2148649" y="973195"/>
                </a:lnTo>
                <a:lnTo>
                  <a:pt x="2281008" y="991572"/>
                </a:lnTo>
                <a:lnTo>
                  <a:pt x="2329309" y="976535"/>
                </a:lnTo>
                <a:lnTo>
                  <a:pt x="2339956" y="931262"/>
                </a:lnTo>
                <a:lnTo>
                  <a:pt x="2344357" y="880635"/>
                </a:lnTo>
                <a:lnTo>
                  <a:pt x="2345105" y="855276"/>
                </a:lnTo>
                <a:lnTo>
                  <a:pt x="2344973" y="824236"/>
                </a:lnTo>
                <a:lnTo>
                  <a:pt x="2340965" y="731095"/>
                </a:lnTo>
                <a:lnTo>
                  <a:pt x="2335399" y="685113"/>
                </a:lnTo>
                <a:lnTo>
                  <a:pt x="2310460" y="646780"/>
                </a:lnTo>
                <a:lnTo>
                  <a:pt x="2291329" y="632175"/>
                </a:lnTo>
                <a:lnTo>
                  <a:pt x="2273982" y="616524"/>
                </a:lnTo>
                <a:lnTo>
                  <a:pt x="2271886" y="613476"/>
                </a:lnTo>
                <a:close/>
              </a:path>
              <a:path w="2345690" h="993139">
                <a:moveTo>
                  <a:pt x="1628354" y="405201"/>
                </a:moveTo>
                <a:lnTo>
                  <a:pt x="406184" y="405201"/>
                </a:lnTo>
                <a:lnTo>
                  <a:pt x="456566" y="410706"/>
                </a:lnTo>
                <a:lnTo>
                  <a:pt x="503345" y="424954"/>
                </a:lnTo>
                <a:lnTo>
                  <a:pt x="546333" y="448001"/>
                </a:lnTo>
                <a:lnTo>
                  <a:pt x="585343" y="479902"/>
                </a:lnTo>
                <a:lnTo>
                  <a:pt x="620709" y="521209"/>
                </a:lnTo>
                <a:lnTo>
                  <a:pt x="645891" y="565181"/>
                </a:lnTo>
                <a:lnTo>
                  <a:pt x="661301" y="611684"/>
                </a:lnTo>
                <a:lnTo>
                  <a:pt x="667352" y="660583"/>
                </a:lnTo>
                <a:lnTo>
                  <a:pt x="664454" y="711743"/>
                </a:lnTo>
                <a:lnTo>
                  <a:pt x="653021" y="765030"/>
                </a:lnTo>
                <a:lnTo>
                  <a:pt x="1630299" y="902698"/>
                </a:lnTo>
                <a:lnTo>
                  <a:pt x="1630071" y="852224"/>
                </a:lnTo>
                <a:lnTo>
                  <a:pt x="1638331" y="805478"/>
                </a:lnTo>
                <a:lnTo>
                  <a:pt x="1654847" y="762401"/>
                </a:lnTo>
                <a:lnTo>
                  <a:pt x="1679387" y="722937"/>
                </a:lnTo>
                <a:lnTo>
                  <a:pt x="1711718" y="687026"/>
                </a:lnTo>
                <a:lnTo>
                  <a:pt x="1750081" y="656282"/>
                </a:lnTo>
                <a:lnTo>
                  <a:pt x="1791466" y="633698"/>
                </a:lnTo>
                <a:lnTo>
                  <a:pt x="1835730" y="619391"/>
                </a:lnTo>
                <a:lnTo>
                  <a:pt x="1882732" y="613476"/>
                </a:lnTo>
                <a:lnTo>
                  <a:pt x="2271886" y="613476"/>
                </a:lnTo>
                <a:lnTo>
                  <a:pt x="2260993" y="597636"/>
                </a:lnTo>
                <a:lnTo>
                  <a:pt x="2254935" y="573323"/>
                </a:lnTo>
                <a:lnTo>
                  <a:pt x="2254618" y="568358"/>
                </a:lnTo>
                <a:lnTo>
                  <a:pt x="2248382" y="563976"/>
                </a:lnTo>
                <a:lnTo>
                  <a:pt x="2245741" y="558896"/>
                </a:lnTo>
                <a:lnTo>
                  <a:pt x="2240014" y="548822"/>
                </a:lnTo>
                <a:lnTo>
                  <a:pt x="2234103" y="538728"/>
                </a:lnTo>
                <a:lnTo>
                  <a:pt x="2229165" y="528492"/>
                </a:lnTo>
                <a:lnTo>
                  <a:pt x="2226360" y="517989"/>
                </a:lnTo>
                <a:lnTo>
                  <a:pt x="2222075" y="500801"/>
                </a:lnTo>
                <a:lnTo>
                  <a:pt x="2213989" y="489560"/>
                </a:lnTo>
                <a:lnTo>
                  <a:pt x="2206949" y="486379"/>
                </a:lnTo>
                <a:lnTo>
                  <a:pt x="2132942" y="486379"/>
                </a:lnTo>
                <a:lnTo>
                  <a:pt x="2082634" y="484172"/>
                </a:lnTo>
                <a:lnTo>
                  <a:pt x="2032942" y="477075"/>
                </a:lnTo>
                <a:lnTo>
                  <a:pt x="1983691" y="465251"/>
                </a:lnTo>
                <a:lnTo>
                  <a:pt x="1934705" y="448863"/>
                </a:lnTo>
                <a:lnTo>
                  <a:pt x="1870443" y="415359"/>
                </a:lnTo>
                <a:lnTo>
                  <a:pt x="1866188" y="411805"/>
                </a:lnTo>
                <a:lnTo>
                  <a:pt x="1663877" y="411805"/>
                </a:lnTo>
                <a:lnTo>
                  <a:pt x="1628354" y="405201"/>
                </a:lnTo>
                <a:close/>
              </a:path>
              <a:path w="2345690" h="993139">
                <a:moveTo>
                  <a:pt x="953643" y="0"/>
                </a:moveTo>
                <a:lnTo>
                  <a:pt x="906096" y="377"/>
                </a:lnTo>
                <a:lnTo>
                  <a:pt x="859060" y="3291"/>
                </a:lnTo>
                <a:lnTo>
                  <a:pt x="812554" y="8865"/>
                </a:lnTo>
                <a:lnTo>
                  <a:pt x="766598" y="17221"/>
                </a:lnTo>
                <a:lnTo>
                  <a:pt x="721213" y="28481"/>
                </a:lnTo>
                <a:lnTo>
                  <a:pt x="676417" y="42766"/>
                </a:lnTo>
                <a:lnTo>
                  <a:pt x="632232" y="60200"/>
                </a:lnTo>
                <a:lnTo>
                  <a:pt x="588676" y="80903"/>
                </a:lnTo>
                <a:lnTo>
                  <a:pt x="545769" y="104998"/>
                </a:lnTo>
                <a:lnTo>
                  <a:pt x="501058" y="128790"/>
                </a:lnTo>
                <a:lnTo>
                  <a:pt x="454735" y="147266"/>
                </a:lnTo>
                <a:lnTo>
                  <a:pt x="406891" y="160945"/>
                </a:lnTo>
                <a:lnTo>
                  <a:pt x="357615" y="170346"/>
                </a:lnTo>
                <a:lnTo>
                  <a:pt x="267232" y="180450"/>
                </a:lnTo>
                <a:lnTo>
                  <a:pt x="227502" y="187275"/>
                </a:lnTo>
                <a:lnTo>
                  <a:pt x="188237" y="195663"/>
                </a:lnTo>
                <a:lnTo>
                  <a:pt x="149123" y="204972"/>
                </a:lnTo>
                <a:lnTo>
                  <a:pt x="99899" y="232866"/>
                </a:lnTo>
                <a:lnTo>
                  <a:pt x="74726" y="285859"/>
                </a:lnTo>
                <a:lnTo>
                  <a:pt x="68543" y="314316"/>
                </a:lnTo>
                <a:lnTo>
                  <a:pt x="61166" y="342609"/>
                </a:lnTo>
                <a:lnTo>
                  <a:pt x="52184" y="370330"/>
                </a:lnTo>
                <a:lnTo>
                  <a:pt x="41186" y="397073"/>
                </a:lnTo>
                <a:lnTo>
                  <a:pt x="24865" y="439653"/>
                </a:lnTo>
                <a:lnTo>
                  <a:pt x="13787" y="483139"/>
                </a:lnTo>
                <a:lnTo>
                  <a:pt x="6112" y="527309"/>
                </a:lnTo>
                <a:lnTo>
                  <a:pt x="0" y="571939"/>
                </a:lnTo>
                <a:lnTo>
                  <a:pt x="833" y="613159"/>
                </a:lnTo>
                <a:lnTo>
                  <a:pt x="14752" y="647554"/>
                </a:lnTo>
                <a:lnTo>
                  <a:pt x="41400" y="672988"/>
                </a:lnTo>
                <a:lnTo>
                  <a:pt x="80417" y="687327"/>
                </a:lnTo>
                <a:lnTo>
                  <a:pt x="131445" y="688436"/>
                </a:lnTo>
                <a:lnTo>
                  <a:pt x="138747" y="636327"/>
                </a:lnTo>
                <a:lnTo>
                  <a:pt x="151033" y="588983"/>
                </a:lnTo>
                <a:lnTo>
                  <a:pt x="168116" y="546598"/>
                </a:lnTo>
                <a:lnTo>
                  <a:pt x="189806" y="509369"/>
                </a:lnTo>
                <a:lnTo>
                  <a:pt x="215917" y="477491"/>
                </a:lnTo>
                <a:lnTo>
                  <a:pt x="246259" y="451158"/>
                </a:lnTo>
                <a:lnTo>
                  <a:pt x="280645" y="430568"/>
                </a:lnTo>
                <a:lnTo>
                  <a:pt x="318887" y="415914"/>
                </a:lnTo>
                <a:lnTo>
                  <a:pt x="360796" y="407393"/>
                </a:lnTo>
                <a:lnTo>
                  <a:pt x="406184" y="405201"/>
                </a:lnTo>
                <a:lnTo>
                  <a:pt x="1628354" y="405201"/>
                </a:lnTo>
                <a:lnTo>
                  <a:pt x="1562246" y="392843"/>
                </a:lnTo>
                <a:lnTo>
                  <a:pt x="1206690" y="325673"/>
                </a:lnTo>
                <a:lnTo>
                  <a:pt x="1185430" y="300565"/>
                </a:lnTo>
                <a:lnTo>
                  <a:pt x="1185449" y="298115"/>
                </a:lnTo>
                <a:lnTo>
                  <a:pt x="1074406" y="298115"/>
                </a:lnTo>
                <a:lnTo>
                  <a:pt x="1061618" y="297873"/>
                </a:lnTo>
                <a:lnTo>
                  <a:pt x="607733" y="227629"/>
                </a:lnTo>
                <a:lnTo>
                  <a:pt x="601891" y="224289"/>
                </a:lnTo>
                <a:lnTo>
                  <a:pt x="590219" y="219958"/>
                </a:lnTo>
                <a:lnTo>
                  <a:pt x="597602" y="213096"/>
                </a:lnTo>
                <a:lnTo>
                  <a:pt x="603986" y="207046"/>
                </a:lnTo>
                <a:lnTo>
                  <a:pt x="609847" y="201724"/>
                </a:lnTo>
                <a:lnTo>
                  <a:pt x="657556" y="169139"/>
                </a:lnTo>
                <a:lnTo>
                  <a:pt x="701234" y="145714"/>
                </a:lnTo>
                <a:lnTo>
                  <a:pt x="746555" y="126544"/>
                </a:lnTo>
                <a:lnTo>
                  <a:pt x="793381" y="111399"/>
                </a:lnTo>
                <a:lnTo>
                  <a:pt x="841577" y="100051"/>
                </a:lnTo>
                <a:lnTo>
                  <a:pt x="891006" y="92273"/>
                </a:lnTo>
                <a:lnTo>
                  <a:pt x="932966" y="88345"/>
                </a:lnTo>
                <a:lnTo>
                  <a:pt x="975136" y="86118"/>
                </a:lnTo>
                <a:lnTo>
                  <a:pt x="1059637" y="83192"/>
                </a:lnTo>
                <a:lnTo>
                  <a:pt x="1415409" y="83192"/>
                </a:lnTo>
                <a:lnTo>
                  <a:pt x="1381903" y="71744"/>
                </a:lnTo>
                <a:lnTo>
                  <a:pt x="1335578" y="58000"/>
                </a:lnTo>
                <a:lnTo>
                  <a:pt x="1288828" y="46010"/>
                </a:lnTo>
                <a:lnTo>
                  <a:pt x="1241696" y="35601"/>
                </a:lnTo>
                <a:lnTo>
                  <a:pt x="1194223" y="26604"/>
                </a:lnTo>
                <a:lnTo>
                  <a:pt x="1146453" y="18847"/>
                </a:lnTo>
                <a:lnTo>
                  <a:pt x="1098427" y="12159"/>
                </a:lnTo>
                <a:lnTo>
                  <a:pt x="1050188" y="6370"/>
                </a:lnTo>
                <a:lnTo>
                  <a:pt x="1001680" y="2038"/>
                </a:lnTo>
                <a:lnTo>
                  <a:pt x="953643" y="0"/>
                </a:lnTo>
                <a:close/>
              </a:path>
              <a:path w="2345690" h="993139">
                <a:moveTo>
                  <a:pt x="2184044" y="483534"/>
                </a:moveTo>
                <a:lnTo>
                  <a:pt x="2132942" y="486379"/>
                </a:lnTo>
                <a:lnTo>
                  <a:pt x="2206949" y="486379"/>
                </a:lnTo>
                <a:lnTo>
                  <a:pt x="2201509" y="483921"/>
                </a:lnTo>
                <a:lnTo>
                  <a:pt x="2184044" y="483534"/>
                </a:lnTo>
                <a:close/>
              </a:path>
              <a:path w="2345690" h="993139">
                <a:moveTo>
                  <a:pt x="1480056" y="108277"/>
                </a:moveTo>
                <a:lnTo>
                  <a:pt x="1197718" y="108277"/>
                </a:lnTo>
                <a:lnTo>
                  <a:pt x="1209814" y="108770"/>
                </a:lnTo>
                <a:lnTo>
                  <a:pt x="1260388" y="119470"/>
                </a:lnTo>
                <a:lnTo>
                  <a:pt x="1309873" y="132412"/>
                </a:lnTo>
                <a:lnTo>
                  <a:pt x="1358138" y="147854"/>
                </a:lnTo>
                <a:lnTo>
                  <a:pt x="1405052" y="166056"/>
                </a:lnTo>
                <a:lnTo>
                  <a:pt x="1450485" y="187275"/>
                </a:lnTo>
                <a:lnTo>
                  <a:pt x="1494306" y="211769"/>
                </a:lnTo>
                <a:lnTo>
                  <a:pt x="1536385" y="239797"/>
                </a:lnTo>
                <a:lnTo>
                  <a:pt x="1576590" y="271617"/>
                </a:lnTo>
                <a:lnTo>
                  <a:pt x="1614792" y="307487"/>
                </a:lnTo>
                <a:lnTo>
                  <a:pt x="1649261" y="343244"/>
                </a:lnTo>
                <a:lnTo>
                  <a:pt x="1682750" y="379877"/>
                </a:lnTo>
                <a:lnTo>
                  <a:pt x="1690425" y="398452"/>
                </a:lnTo>
                <a:lnTo>
                  <a:pt x="1692478" y="405086"/>
                </a:lnTo>
                <a:lnTo>
                  <a:pt x="1685181" y="407393"/>
                </a:lnTo>
                <a:lnTo>
                  <a:pt x="1677892" y="409960"/>
                </a:lnTo>
                <a:lnTo>
                  <a:pt x="1670714" y="411780"/>
                </a:lnTo>
                <a:lnTo>
                  <a:pt x="1663877" y="411805"/>
                </a:lnTo>
                <a:lnTo>
                  <a:pt x="1866188" y="411805"/>
                </a:lnTo>
                <a:lnTo>
                  <a:pt x="1843494" y="392843"/>
                </a:lnTo>
                <a:lnTo>
                  <a:pt x="1819478" y="365462"/>
                </a:lnTo>
                <a:lnTo>
                  <a:pt x="1788361" y="326921"/>
                </a:lnTo>
                <a:lnTo>
                  <a:pt x="1755212" y="290994"/>
                </a:lnTo>
                <a:lnTo>
                  <a:pt x="1720111" y="257592"/>
                </a:lnTo>
                <a:lnTo>
                  <a:pt x="1683142" y="226624"/>
                </a:lnTo>
                <a:lnTo>
                  <a:pt x="1644385" y="198002"/>
                </a:lnTo>
                <a:lnTo>
                  <a:pt x="1603922" y="171636"/>
                </a:lnTo>
                <a:lnTo>
                  <a:pt x="1561834" y="147436"/>
                </a:lnTo>
                <a:lnTo>
                  <a:pt x="1518203" y="125312"/>
                </a:lnTo>
                <a:lnTo>
                  <a:pt x="1480056" y="108277"/>
                </a:lnTo>
                <a:close/>
              </a:path>
              <a:path w="2345690" h="993139">
                <a:moveTo>
                  <a:pt x="1415409" y="83192"/>
                </a:moveTo>
                <a:lnTo>
                  <a:pt x="1059637" y="83192"/>
                </a:lnTo>
                <a:lnTo>
                  <a:pt x="1072957" y="84770"/>
                </a:lnTo>
                <a:lnTo>
                  <a:pt x="1081579" y="90680"/>
                </a:lnTo>
                <a:lnTo>
                  <a:pt x="1086158" y="100603"/>
                </a:lnTo>
                <a:lnTo>
                  <a:pt x="1087182" y="112316"/>
                </a:lnTo>
                <a:lnTo>
                  <a:pt x="1087281" y="119470"/>
                </a:lnTo>
                <a:lnTo>
                  <a:pt x="1086838" y="154237"/>
                </a:lnTo>
                <a:lnTo>
                  <a:pt x="1086778" y="211769"/>
                </a:lnTo>
                <a:lnTo>
                  <a:pt x="1086901" y="239797"/>
                </a:lnTo>
                <a:lnTo>
                  <a:pt x="1087024" y="256298"/>
                </a:lnTo>
                <a:lnTo>
                  <a:pt x="1087130" y="274631"/>
                </a:lnTo>
                <a:lnTo>
                  <a:pt x="1086157" y="286089"/>
                </a:lnTo>
                <a:lnTo>
                  <a:pt x="1082246" y="294107"/>
                </a:lnTo>
                <a:lnTo>
                  <a:pt x="1074406" y="298115"/>
                </a:lnTo>
                <a:lnTo>
                  <a:pt x="1185449" y="298115"/>
                </a:lnTo>
                <a:lnTo>
                  <a:pt x="1185761" y="256298"/>
                </a:lnTo>
                <a:lnTo>
                  <a:pt x="1185669" y="160945"/>
                </a:lnTo>
                <a:lnTo>
                  <a:pt x="1185494" y="131541"/>
                </a:lnTo>
                <a:lnTo>
                  <a:pt x="1186481" y="120275"/>
                </a:lnTo>
                <a:lnTo>
                  <a:pt x="1190248" y="112316"/>
                </a:lnTo>
                <a:lnTo>
                  <a:pt x="1197718" y="108277"/>
                </a:lnTo>
                <a:lnTo>
                  <a:pt x="1480056" y="108277"/>
                </a:lnTo>
                <a:lnTo>
                  <a:pt x="1473111" y="105176"/>
                </a:lnTo>
                <a:lnTo>
                  <a:pt x="1427761" y="87412"/>
                </a:lnTo>
                <a:lnTo>
                  <a:pt x="1415409" y="83192"/>
                </a:lnTo>
                <a:close/>
              </a:path>
            </a:pathLst>
          </a:custGeom>
          <a:solidFill>
            <a:srgbClr val="B5292D"/>
          </a:solidFill>
        </p:spPr>
        <p:txBody>
          <a:bodyPr wrap="square" lIns="0" tIns="0" rIns="0" bIns="0" rtlCol="0"/>
          <a:lstStyle/>
          <a:p>
            <a:pPr defTabSz="623438"/>
            <a:endParaRPr sz="1227">
              <a:solidFill>
                <a:prstClr val="black"/>
              </a:solidFill>
              <a:latin typeface="Calibri"/>
            </a:endParaRPr>
          </a:p>
        </p:txBody>
      </p:sp>
      <p:sp>
        <p:nvSpPr>
          <p:cNvPr id="12" name="object 12"/>
          <p:cNvSpPr/>
          <p:nvPr/>
        </p:nvSpPr>
        <p:spPr>
          <a:xfrm>
            <a:off x="6098159" y="1841448"/>
            <a:ext cx="1605828" cy="549852"/>
          </a:xfrm>
          <a:custGeom>
            <a:avLst/>
            <a:gdLst/>
            <a:ahLst/>
            <a:cxnLst/>
            <a:rect l="l" t="t" r="r" b="b"/>
            <a:pathLst>
              <a:path w="2355215" h="806450">
                <a:moveTo>
                  <a:pt x="2321406" y="480529"/>
                </a:moveTo>
                <a:lnTo>
                  <a:pt x="1890802" y="480529"/>
                </a:lnTo>
                <a:lnTo>
                  <a:pt x="1926059" y="482958"/>
                </a:lnTo>
                <a:lnTo>
                  <a:pt x="1962219" y="490825"/>
                </a:lnTo>
                <a:lnTo>
                  <a:pt x="1998225" y="504128"/>
                </a:lnTo>
                <a:lnTo>
                  <a:pt x="2033020" y="522865"/>
                </a:lnTo>
                <a:lnTo>
                  <a:pt x="2065547" y="547032"/>
                </a:lnTo>
                <a:lnTo>
                  <a:pt x="2094748" y="576629"/>
                </a:lnTo>
                <a:lnTo>
                  <a:pt x="2119567" y="611652"/>
                </a:lnTo>
                <a:lnTo>
                  <a:pt x="2138945" y="652100"/>
                </a:lnTo>
                <a:lnTo>
                  <a:pt x="2151827" y="697970"/>
                </a:lnTo>
                <a:lnTo>
                  <a:pt x="2157154" y="749260"/>
                </a:lnTo>
                <a:lnTo>
                  <a:pt x="2153870" y="805967"/>
                </a:lnTo>
                <a:lnTo>
                  <a:pt x="2252649" y="805999"/>
                </a:lnTo>
                <a:lnTo>
                  <a:pt x="2308132" y="804098"/>
                </a:lnTo>
                <a:lnTo>
                  <a:pt x="2343799" y="762482"/>
                </a:lnTo>
                <a:lnTo>
                  <a:pt x="2352465" y="721577"/>
                </a:lnTo>
                <a:lnTo>
                  <a:pt x="2355153" y="680532"/>
                </a:lnTo>
                <a:lnTo>
                  <a:pt x="2352668" y="639377"/>
                </a:lnTo>
                <a:lnTo>
                  <a:pt x="2345773" y="597846"/>
                </a:lnTo>
                <a:lnTo>
                  <a:pt x="2344315" y="588233"/>
                </a:lnTo>
                <a:lnTo>
                  <a:pt x="2336988" y="535927"/>
                </a:lnTo>
                <a:lnTo>
                  <a:pt x="2322844" y="482841"/>
                </a:lnTo>
                <a:lnTo>
                  <a:pt x="2321406" y="480529"/>
                </a:lnTo>
                <a:close/>
              </a:path>
              <a:path w="2355215" h="806450">
                <a:moveTo>
                  <a:pt x="1004616" y="0"/>
                </a:moveTo>
                <a:lnTo>
                  <a:pt x="956202" y="937"/>
                </a:lnTo>
                <a:lnTo>
                  <a:pt x="907691" y="3028"/>
                </a:lnTo>
                <a:lnTo>
                  <a:pt x="859093" y="6159"/>
                </a:lnTo>
                <a:lnTo>
                  <a:pt x="808356" y="11314"/>
                </a:lnTo>
                <a:lnTo>
                  <a:pt x="758610" y="19313"/>
                </a:lnTo>
                <a:lnTo>
                  <a:pt x="709958" y="30359"/>
                </a:lnTo>
                <a:lnTo>
                  <a:pt x="662501" y="44656"/>
                </a:lnTo>
                <a:lnTo>
                  <a:pt x="616345" y="62407"/>
                </a:lnTo>
                <a:lnTo>
                  <a:pt x="571591" y="83815"/>
                </a:lnTo>
                <a:lnTo>
                  <a:pt x="528342" y="109084"/>
                </a:lnTo>
                <a:lnTo>
                  <a:pt x="486703" y="138417"/>
                </a:lnTo>
                <a:lnTo>
                  <a:pt x="447366" y="167001"/>
                </a:lnTo>
                <a:lnTo>
                  <a:pt x="406933" y="192874"/>
                </a:lnTo>
                <a:lnTo>
                  <a:pt x="365439" y="215865"/>
                </a:lnTo>
                <a:lnTo>
                  <a:pt x="322583" y="235990"/>
                </a:lnTo>
                <a:lnTo>
                  <a:pt x="278288" y="253139"/>
                </a:lnTo>
                <a:lnTo>
                  <a:pt x="232421" y="267237"/>
                </a:lnTo>
                <a:lnTo>
                  <a:pt x="184850" y="278206"/>
                </a:lnTo>
                <a:lnTo>
                  <a:pt x="149868" y="287072"/>
                </a:lnTo>
                <a:lnTo>
                  <a:pt x="81842" y="314101"/>
                </a:lnTo>
                <a:lnTo>
                  <a:pt x="24454" y="348430"/>
                </a:lnTo>
                <a:lnTo>
                  <a:pt x="5896" y="398836"/>
                </a:lnTo>
                <a:lnTo>
                  <a:pt x="10479" y="429971"/>
                </a:lnTo>
                <a:lnTo>
                  <a:pt x="13251" y="439780"/>
                </a:lnTo>
                <a:lnTo>
                  <a:pt x="16360" y="449514"/>
                </a:lnTo>
                <a:lnTo>
                  <a:pt x="19882" y="459094"/>
                </a:lnTo>
                <a:lnTo>
                  <a:pt x="23890" y="468439"/>
                </a:lnTo>
                <a:lnTo>
                  <a:pt x="31678" y="490787"/>
                </a:lnTo>
                <a:lnTo>
                  <a:pt x="34844" y="513321"/>
                </a:lnTo>
                <a:lnTo>
                  <a:pt x="34152" y="536169"/>
                </a:lnTo>
                <a:lnTo>
                  <a:pt x="30367" y="559460"/>
                </a:lnTo>
                <a:lnTo>
                  <a:pt x="22295" y="598144"/>
                </a:lnTo>
                <a:lnTo>
                  <a:pt x="14824" y="636336"/>
                </a:lnTo>
                <a:lnTo>
                  <a:pt x="7773" y="674917"/>
                </a:lnTo>
                <a:lnTo>
                  <a:pt x="1195" y="713574"/>
                </a:lnTo>
                <a:lnTo>
                  <a:pt x="0" y="725704"/>
                </a:lnTo>
                <a:lnTo>
                  <a:pt x="90" y="738076"/>
                </a:lnTo>
                <a:lnTo>
                  <a:pt x="7539" y="779763"/>
                </a:lnTo>
                <a:lnTo>
                  <a:pt x="47626" y="804760"/>
                </a:lnTo>
                <a:lnTo>
                  <a:pt x="81324" y="805430"/>
                </a:lnTo>
                <a:lnTo>
                  <a:pt x="117413" y="805052"/>
                </a:lnTo>
                <a:lnTo>
                  <a:pt x="111260" y="757770"/>
                </a:lnTo>
                <a:lnTo>
                  <a:pt x="112761" y="712501"/>
                </a:lnTo>
                <a:lnTo>
                  <a:pt x="121996" y="669224"/>
                </a:lnTo>
                <a:lnTo>
                  <a:pt x="139047" y="627920"/>
                </a:lnTo>
                <a:lnTo>
                  <a:pt x="163996" y="588568"/>
                </a:lnTo>
                <a:lnTo>
                  <a:pt x="195478" y="553002"/>
                </a:lnTo>
                <a:lnTo>
                  <a:pt x="230969" y="524482"/>
                </a:lnTo>
                <a:lnTo>
                  <a:pt x="270372" y="503031"/>
                </a:lnTo>
                <a:lnTo>
                  <a:pt x="313587" y="488669"/>
                </a:lnTo>
                <a:lnTo>
                  <a:pt x="360516" y="481418"/>
                </a:lnTo>
                <a:lnTo>
                  <a:pt x="1880154" y="481418"/>
                </a:lnTo>
                <a:lnTo>
                  <a:pt x="1890802" y="480529"/>
                </a:lnTo>
                <a:lnTo>
                  <a:pt x="2321406" y="480529"/>
                </a:lnTo>
                <a:lnTo>
                  <a:pt x="2299185" y="444798"/>
                </a:lnTo>
                <a:lnTo>
                  <a:pt x="2267027" y="417141"/>
                </a:lnTo>
                <a:lnTo>
                  <a:pt x="2229136" y="397669"/>
                </a:lnTo>
                <a:lnTo>
                  <a:pt x="2188275" y="384187"/>
                </a:lnTo>
                <a:lnTo>
                  <a:pt x="2136526" y="370546"/>
                </a:lnTo>
                <a:lnTo>
                  <a:pt x="2084559" y="357620"/>
                </a:lnTo>
                <a:lnTo>
                  <a:pt x="2032396" y="345433"/>
                </a:lnTo>
                <a:lnTo>
                  <a:pt x="1980061" y="334013"/>
                </a:lnTo>
                <a:lnTo>
                  <a:pt x="1927577" y="323385"/>
                </a:lnTo>
                <a:lnTo>
                  <a:pt x="1885183" y="315480"/>
                </a:lnTo>
                <a:lnTo>
                  <a:pt x="1593826" y="315480"/>
                </a:lnTo>
                <a:lnTo>
                  <a:pt x="1158644" y="296440"/>
                </a:lnTo>
                <a:lnTo>
                  <a:pt x="1131647" y="294449"/>
                </a:lnTo>
                <a:lnTo>
                  <a:pt x="1124669" y="292721"/>
                </a:lnTo>
                <a:lnTo>
                  <a:pt x="1117379" y="289177"/>
                </a:lnTo>
                <a:lnTo>
                  <a:pt x="1115915" y="288048"/>
                </a:lnTo>
                <a:lnTo>
                  <a:pt x="983299" y="288048"/>
                </a:lnTo>
                <a:lnTo>
                  <a:pt x="522035" y="280250"/>
                </a:lnTo>
                <a:lnTo>
                  <a:pt x="516764" y="276999"/>
                </a:lnTo>
                <a:lnTo>
                  <a:pt x="505423" y="273164"/>
                </a:lnTo>
                <a:lnTo>
                  <a:pt x="512632" y="264867"/>
                </a:lnTo>
                <a:lnTo>
                  <a:pt x="518748" y="257684"/>
                </a:lnTo>
                <a:lnTo>
                  <a:pt x="524307" y="251427"/>
                </a:lnTo>
                <a:lnTo>
                  <a:pt x="570049" y="212283"/>
                </a:lnTo>
                <a:lnTo>
                  <a:pt x="612020" y="182928"/>
                </a:lnTo>
                <a:lnTo>
                  <a:pt x="655653" y="157583"/>
                </a:lnTo>
                <a:lnTo>
                  <a:pt x="700840" y="135990"/>
                </a:lnTo>
                <a:lnTo>
                  <a:pt x="747476" y="117891"/>
                </a:lnTo>
                <a:lnTo>
                  <a:pt x="795456" y="103024"/>
                </a:lnTo>
                <a:lnTo>
                  <a:pt x="844672" y="91132"/>
                </a:lnTo>
                <a:lnTo>
                  <a:pt x="895020" y="81955"/>
                </a:lnTo>
                <a:lnTo>
                  <a:pt x="946392" y="75234"/>
                </a:lnTo>
                <a:lnTo>
                  <a:pt x="1079850" y="75234"/>
                </a:lnTo>
                <a:lnTo>
                  <a:pt x="1079831" y="75095"/>
                </a:lnTo>
                <a:lnTo>
                  <a:pt x="1468269" y="75095"/>
                </a:lnTo>
                <a:lnTo>
                  <a:pt x="1438268" y="63795"/>
                </a:lnTo>
                <a:lnTo>
                  <a:pt x="1387387" y="47790"/>
                </a:lnTo>
                <a:lnTo>
                  <a:pt x="1340064" y="35372"/>
                </a:lnTo>
                <a:lnTo>
                  <a:pt x="1292573" y="25024"/>
                </a:lnTo>
                <a:lnTo>
                  <a:pt x="1244925" y="16632"/>
                </a:lnTo>
                <a:lnTo>
                  <a:pt x="1197127" y="10082"/>
                </a:lnTo>
                <a:lnTo>
                  <a:pt x="1149188" y="5257"/>
                </a:lnTo>
                <a:lnTo>
                  <a:pt x="1101117" y="2045"/>
                </a:lnTo>
                <a:lnTo>
                  <a:pt x="1052924" y="331"/>
                </a:lnTo>
                <a:lnTo>
                  <a:pt x="1004616" y="0"/>
                </a:lnTo>
                <a:close/>
              </a:path>
              <a:path w="2355215" h="806450">
                <a:moveTo>
                  <a:pt x="1880154" y="481418"/>
                </a:moveTo>
                <a:lnTo>
                  <a:pt x="360516" y="481418"/>
                </a:lnTo>
                <a:lnTo>
                  <a:pt x="409545" y="482004"/>
                </a:lnTo>
                <a:lnTo>
                  <a:pt x="456207" y="491323"/>
                </a:lnTo>
                <a:lnTo>
                  <a:pt x="500226" y="509317"/>
                </a:lnTo>
                <a:lnTo>
                  <a:pt x="541326" y="535927"/>
                </a:lnTo>
                <a:lnTo>
                  <a:pt x="580332" y="572128"/>
                </a:lnTo>
                <a:lnTo>
                  <a:pt x="609960" y="612055"/>
                </a:lnTo>
                <a:lnTo>
                  <a:pt x="630623" y="655448"/>
                </a:lnTo>
                <a:lnTo>
                  <a:pt x="642737" y="702047"/>
                </a:lnTo>
                <a:lnTo>
                  <a:pt x="646716" y="751591"/>
                </a:lnTo>
                <a:lnTo>
                  <a:pt x="642977" y="803821"/>
                </a:lnTo>
                <a:lnTo>
                  <a:pt x="1626820" y="803821"/>
                </a:lnTo>
                <a:lnTo>
                  <a:pt x="1627550" y="746861"/>
                </a:lnTo>
                <a:lnTo>
                  <a:pt x="1634728" y="694568"/>
                </a:lnTo>
                <a:lnTo>
                  <a:pt x="1648075" y="647244"/>
                </a:lnTo>
                <a:lnTo>
                  <a:pt x="1667312" y="605191"/>
                </a:lnTo>
                <a:lnTo>
                  <a:pt x="1692160" y="568713"/>
                </a:lnTo>
                <a:lnTo>
                  <a:pt x="1722340" y="538112"/>
                </a:lnTo>
                <a:lnTo>
                  <a:pt x="1757574" y="513691"/>
                </a:lnTo>
                <a:lnTo>
                  <a:pt x="1797581" y="495752"/>
                </a:lnTo>
                <a:lnTo>
                  <a:pt x="1842084" y="484597"/>
                </a:lnTo>
                <a:lnTo>
                  <a:pt x="1880154" y="481418"/>
                </a:lnTo>
                <a:close/>
              </a:path>
              <a:path w="2355215" h="806450">
                <a:moveTo>
                  <a:pt x="1468269" y="75095"/>
                </a:moveTo>
                <a:lnTo>
                  <a:pt x="1079831" y="75095"/>
                </a:lnTo>
                <a:lnTo>
                  <a:pt x="1176118" y="87450"/>
                </a:lnTo>
                <a:lnTo>
                  <a:pt x="1221526" y="93777"/>
                </a:lnTo>
                <a:lnTo>
                  <a:pt x="1265899" y="101434"/>
                </a:lnTo>
                <a:lnTo>
                  <a:pt x="1314783" y="113038"/>
                </a:lnTo>
                <a:lnTo>
                  <a:pt x="1361873" y="128188"/>
                </a:lnTo>
                <a:lnTo>
                  <a:pt x="1407256" y="146679"/>
                </a:lnTo>
                <a:lnTo>
                  <a:pt x="1451021" y="168309"/>
                </a:lnTo>
                <a:lnTo>
                  <a:pt x="1493254" y="192874"/>
                </a:lnTo>
                <a:lnTo>
                  <a:pt x="1534043" y="220171"/>
                </a:lnTo>
                <a:lnTo>
                  <a:pt x="1573477" y="249995"/>
                </a:lnTo>
                <a:lnTo>
                  <a:pt x="1611644" y="282143"/>
                </a:lnTo>
                <a:lnTo>
                  <a:pt x="1620107" y="300113"/>
                </a:lnTo>
                <a:lnTo>
                  <a:pt x="1622312" y="306438"/>
                </a:lnTo>
                <a:lnTo>
                  <a:pt x="1615171" y="309240"/>
                </a:lnTo>
                <a:lnTo>
                  <a:pt x="1608021" y="312283"/>
                </a:lnTo>
                <a:lnTo>
                  <a:pt x="1600895" y="314664"/>
                </a:lnTo>
                <a:lnTo>
                  <a:pt x="1593826" y="315480"/>
                </a:lnTo>
                <a:lnTo>
                  <a:pt x="1885183" y="315480"/>
                </a:lnTo>
                <a:lnTo>
                  <a:pt x="1874966" y="313575"/>
                </a:lnTo>
                <a:lnTo>
                  <a:pt x="1839543" y="305646"/>
                </a:lnTo>
                <a:lnTo>
                  <a:pt x="1806998" y="294093"/>
                </a:lnTo>
                <a:lnTo>
                  <a:pt x="1776993" y="277492"/>
                </a:lnTo>
                <a:lnTo>
                  <a:pt x="1749185" y="254419"/>
                </a:lnTo>
                <a:lnTo>
                  <a:pt x="1710151" y="218069"/>
                </a:lnTo>
                <a:lnTo>
                  <a:pt x="1669196" y="184925"/>
                </a:lnTo>
                <a:lnTo>
                  <a:pt x="1626395" y="154886"/>
                </a:lnTo>
                <a:lnTo>
                  <a:pt x="1581826" y="127854"/>
                </a:lnTo>
                <a:lnTo>
                  <a:pt x="1535564" y="103727"/>
                </a:lnTo>
                <a:lnTo>
                  <a:pt x="1487686" y="82408"/>
                </a:lnTo>
                <a:lnTo>
                  <a:pt x="1468269" y="75095"/>
                </a:lnTo>
                <a:close/>
              </a:path>
              <a:path w="2355215" h="806450">
                <a:moveTo>
                  <a:pt x="1079850" y="75234"/>
                </a:moveTo>
                <a:lnTo>
                  <a:pt x="946392" y="75234"/>
                </a:lnTo>
                <a:lnTo>
                  <a:pt x="963111" y="75572"/>
                </a:lnTo>
                <a:lnTo>
                  <a:pt x="974567" y="80986"/>
                </a:lnTo>
                <a:lnTo>
                  <a:pt x="981575" y="91760"/>
                </a:lnTo>
                <a:lnTo>
                  <a:pt x="984950" y="108178"/>
                </a:lnTo>
                <a:lnTo>
                  <a:pt x="989021" y="146679"/>
                </a:lnTo>
                <a:lnTo>
                  <a:pt x="993763" y="184925"/>
                </a:lnTo>
                <a:lnTo>
                  <a:pt x="998973" y="222903"/>
                </a:lnTo>
                <a:lnTo>
                  <a:pt x="1004520" y="261035"/>
                </a:lnTo>
                <a:lnTo>
                  <a:pt x="1005314" y="273005"/>
                </a:lnTo>
                <a:lnTo>
                  <a:pt x="1002849" y="281528"/>
                </a:lnTo>
                <a:lnTo>
                  <a:pt x="995914" y="286558"/>
                </a:lnTo>
                <a:lnTo>
                  <a:pt x="983299" y="288048"/>
                </a:lnTo>
                <a:lnTo>
                  <a:pt x="1115915" y="288048"/>
                </a:lnTo>
                <a:lnTo>
                  <a:pt x="1111470" y="284621"/>
                </a:lnTo>
                <a:lnTo>
                  <a:pt x="1108635" y="279857"/>
                </a:lnTo>
                <a:lnTo>
                  <a:pt x="1101264" y="231571"/>
                </a:lnTo>
                <a:lnTo>
                  <a:pt x="1094276" y="182076"/>
                </a:lnTo>
                <a:lnTo>
                  <a:pt x="1079850" y="75234"/>
                </a:lnTo>
                <a:close/>
              </a:path>
            </a:pathLst>
          </a:custGeom>
          <a:solidFill>
            <a:srgbClr val="B5292D"/>
          </a:solidFill>
        </p:spPr>
        <p:txBody>
          <a:bodyPr wrap="square" lIns="0" tIns="0" rIns="0" bIns="0" rtlCol="0"/>
          <a:lstStyle/>
          <a:p>
            <a:pPr defTabSz="623438"/>
            <a:endParaRPr sz="1227">
              <a:solidFill>
                <a:prstClr val="black"/>
              </a:solidFill>
              <a:latin typeface="Calibri"/>
            </a:endParaRPr>
          </a:p>
        </p:txBody>
      </p:sp>
      <p:sp>
        <p:nvSpPr>
          <p:cNvPr id="13" name="object 13"/>
          <p:cNvSpPr/>
          <p:nvPr/>
        </p:nvSpPr>
        <p:spPr>
          <a:xfrm>
            <a:off x="6216995" y="2213148"/>
            <a:ext cx="280555" cy="278823"/>
          </a:xfrm>
          <a:custGeom>
            <a:avLst/>
            <a:gdLst/>
            <a:ahLst/>
            <a:cxnLst/>
            <a:rect l="l" t="t" r="r" b="b"/>
            <a:pathLst>
              <a:path w="411479" h="408939">
                <a:moveTo>
                  <a:pt x="206921" y="0"/>
                </a:moveTo>
                <a:lnTo>
                  <a:pt x="159165" y="5244"/>
                </a:lnTo>
                <a:lnTo>
                  <a:pt x="115530" y="20394"/>
                </a:lnTo>
                <a:lnTo>
                  <a:pt x="77181" y="44297"/>
                </a:lnTo>
                <a:lnTo>
                  <a:pt x="45287" y="75800"/>
                </a:lnTo>
                <a:lnTo>
                  <a:pt x="21014" y="113750"/>
                </a:lnTo>
                <a:lnTo>
                  <a:pt x="5529" y="156994"/>
                </a:lnTo>
                <a:lnTo>
                  <a:pt x="0" y="204381"/>
                </a:lnTo>
                <a:lnTo>
                  <a:pt x="5192" y="251276"/>
                </a:lnTo>
                <a:lnTo>
                  <a:pt x="20312" y="294227"/>
                </a:lnTo>
                <a:lnTo>
                  <a:pt x="44184" y="332057"/>
                </a:lnTo>
                <a:lnTo>
                  <a:pt x="75631" y="363586"/>
                </a:lnTo>
                <a:lnTo>
                  <a:pt x="113478" y="387636"/>
                </a:lnTo>
                <a:lnTo>
                  <a:pt x="156550" y="403028"/>
                </a:lnTo>
                <a:lnTo>
                  <a:pt x="203669" y="408584"/>
                </a:lnTo>
                <a:lnTo>
                  <a:pt x="251393" y="403429"/>
                </a:lnTo>
                <a:lnTo>
                  <a:pt x="295122" y="388277"/>
                </a:lnTo>
                <a:lnTo>
                  <a:pt x="333633" y="364332"/>
                </a:lnTo>
                <a:lnTo>
                  <a:pt x="365702" y="332798"/>
                </a:lnTo>
                <a:lnTo>
                  <a:pt x="390104" y="294881"/>
                </a:lnTo>
                <a:lnTo>
                  <a:pt x="405615" y="251784"/>
                </a:lnTo>
                <a:lnTo>
                  <a:pt x="411010" y="204711"/>
                </a:lnTo>
                <a:lnTo>
                  <a:pt x="405546" y="157925"/>
                </a:lnTo>
                <a:lnTo>
                  <a:pt x="390122" y="114918"/>
                </a:lnTo>
                <a:lnTo>
                  <a:pt x="365975" y="76930"/>
                </a:lnTo>
                <a:lnTo>
                  <a:pt x="334344" y="45204"/>
                </a:lnTo>
                <a:lnTo>
                  <a:pt x="296466" y="20979"/>
                </a:lnTo>
                <a:lnTo>
                  <a:pt x="253579" y="5498"/>
                </a:lnTo>
                <a:lnTo>
                  <a:pt x="206921" y="0"/>
                </a:lnTo>
                <a:close/>
              </a:path>
            </a:pathLst>
          </a:custGeom>
          <a:solidFill>
            <a:srgbClr val="231F20"/>
          </a:solidFill>
        </p:spPr>
        <p:txBody>
          <a:bodyPr wrap="square" lIns="0" tIns="0" rIns="0" bIns="0" rtlCol="0"/>
          <a:lstStyle/>
          <a:p>
            <a:pPr defTabSz="623438"/>
            <a:endParaRPr sz="1227">
              <a:solidFill>
                <a:prstClr val="black"/>
              </a:solidFill>
              <a:latin typeface="Calibri"/>
            </a:endParaRPr>
          </a:p>
        </p:txBody>
      </p:sp>
      <p:sp>
        <p:nvSpPr>
          <p:cNvPr id="14" name="object 14"/>
          <p:cNvSpPr/>
          <p:nvPr/>
        </p:nvSpPr>
        <p:spPr>
          <a:xfrm>
            <a:off x="7246286" y="2213114"/>
            <a:ext cx="280988" cy="278823"/>
          </a:xfrm>
          <a:custGeom>
            <a:avLst/>
            <a:gdLst/>
            <a:ahLst/>
            <a:cxnLst/>
            <a:rect l="l" t="t" r="r" b="b"/>
            <a:pathLst>
              <a:path w="412114" h="408939">
                <a:moveTo>
                  <a:pt x="204825" y="0"/>
                </a:moveTo>
                <a:lnTo>
                  <a:pt x="157901" y="5569"/>
                </a:lnTo>
                <a:lnTo>
                  <a:pt x="114727" y="21122"/>
                </a:lnTo>
                <a:lnTo>
                  <a:pt x="76585" y="45381"/>
                </a:lnTo>
                <a:lnTo>
                  <a:pt x="44758" y="77067"/>
                </a:lnTo>
                <a:lnTo>
                  <a:pt x="20530" y="114905"/>
                </a:lnTo>
                <a:lnTo>
                  <a:pt x="5183" y="157616"/>
                </a:lnTo>
                <a:lnTo>
                  <a:pt x="0" y="203923"/>
                </a:lnTo>
                <a:lnTo>
                  <a:pt x="5636" y="251560"/>
                </a:lnTo>
                <a:lnTo>
                  <a:pt x="21123" y="294932"/>
                </a:lnTo>
                <a:lnTo>
                  <a:pt x="45326" y="332916"/>
                </a:lnTo>
                <a:lnTo>
                  <a:pt x="77108" y="364386"/>
                </a:lnTo>
                <a:lnTo>
                  <a:pt x="115335" y="388218"/>
                </a:lnTo>
                <a:lnTo>
                  <a:pt x="158870" y="403287"/>
                </a:lnTo>
                <a:lnTo>
                  <a:pt x="206578" y="408470"/>
                </a:lnTo>
                <a:lnTo>
                  <a:pt x="254139" y="402906"/>
                </a:lnTo>
                <a:lnTo>
                  <a:pt x="297672" y="387314"/>
                </a:lnTo>
                <a:lnTo>
                  <a:pt x="335944" y="362929"/>
                </a:lnTo>
                <a:lnTo>
                  <a:pt x="367725" y="330988"/>
                </a:lnTo>
                <a:lnTo>
                  <a:pt x="391784" y="292730"/>
                </a:lnTo>
                <a:lnTo>
                  <a:pt x="406889" y="249391"/>
                </a:lnTo>
                <a:lnTo>
                  <a:pt x="411810" y="202209"/>
                </a:lnTo>
                <a:lnTo>
                  <a:pt x="405858" y="155687"/>
                </a:lnTo>
                <a:lnTo>
                  <a:pt x="389970" y="113028"/>
                </a:lnTo>
                <a:lnTo>
                  <a:pt x="365385" y="75441"/>
                </a:lnTo>
                <a:lnTo>
                  <a:pt x="333340" y="44135"/>
                </a:lnTo>
                <a:lnTo>
                  <a:pt x="295073" y="20320"/>
                </a:lnTo>
                <a:lnTo>
                  <a:pt x="251822" y="5205"/>
                </a:lnTo>
                <a:lnTo>
                  <a:pt x="204825" y="0"/>
                </a:lnTo>
                <a:close/>
              </a:path>
            </a:pathLst>
          </a:custGeom>
          <a:solidFill>
            <a:srgbClr val="231F20"/>
          </a:solidFill>
        </p:spPr>
        <p:txBody>
          <a:bodyPr wrap="square" lIns="0" tIns="0" rIns="0" bIns="0" rtlCol="0"/>
          <a:lstStyle/>
          <a:p>
            <a:pPr defTabSz="623438"/>
            <a:endParaRPr sz="1227">
              <a:solidFill>
                <a:prstClr val="black"/>
              </a:solidFill>
              <a:latin typeface="Calibri"/>
            </a:endParaRPr>
          </a:p>
        </p:txBody>
      </p:sp>
      <p:sp>
        <p:nvSpPr>
          <p:cNvPr id="15" name="object 15"/>
          <p:cNvSpPr/>
          <p:nvPr/>
        </p:nvSpPr>
        <p:spPr>
          <a:xfrm>
            <a:off x="5641729" y="2214006"/>
            <a:ext cx="280122" cy="280122"/>
          </a:xfrm>
          <a:custGeom>
            <a:avLst/>
            <a:gdLst/>
            <a:ahLst/>
            <a:cxnLst/>
            <a:rect l="l" t="t" r="r" b="b"/>
            <a:pathLst>
              <a:path w="410845" h="410845">
                <a:moveTo>
                  <a:pt x="204330" y="0"/>
                </a:moveTo>
                <a:lnTo>
                  <a:pt x="157503" y="5562"/>
                </a:lnTo>
                <a:lnTo>
                  <a:pt x="114514" y="21050"/>
                </a:lnTo>
                <a:lnTo>
                  <a:pt x="76589" y="45241"/>
                </a:lnTo>
                <a:lnTo>
                  <a:pt x="44950" y="76908"/>
                </a:lnTo>
                <a:lnTo>
                  <a:pt x="20823" y="114827"/>
                </a:lnTo>
                <a:lnTo>
                  <a:pt x="5431" y="157773"/>
                </a:lnTo>
                <a:lnTo>
                  <a:pt x="0" y="204520"/>
                </a:lnTo>
                <a:lnTo>
                  <a:pt x="5406" y="251918"/>
                </a:lnTo>
                <a:lnTo>
                  <a:pt x="20884" y="295390"/>
                </a:lnTo>
                <a:lnTo>
                  <a:pt x="45193" y="333693"/>
                </a:lnTo>
                <a:lnTo>
                  <a:pt x="77090" y="365588"/>
                </a:lnTo>
                <a:lnTo>
                  <a:pt x="115336" y="389834"/>
                </a:lnTo>
                <a:lnTo>
                  <a:pt x="158688" y="405189"/>
                </a:lnTo>
                <a:lnTo>
                  <a:pt x="205905" y="410413"/>
                </a:lnTo>
                <a:lnTo>
                  <a:pt x="252693" y="404766"/>
                </a:lnTo>
                <a:lnTo>
                  <a:pt x="295712" y="389181"/>
                </a:lnTo>
                <a:lnTo>
                  <a:pt x="333711" y="364908"/>
                </a:lnTo>
                <a:lnTo>
                  <a:pt x="365439" y="333196"/>
                </a:lnTo>
                <a:lnTo>
                  <a:pt x="389648" y="295293"/>
                </a:lnTo>
                <a:lnTo>
                  <a:pt x="405085" y="252451"/>
                </a:lnTo>
                <a:lnTo>
                  <a:pt x="410502" y="205917"/>
                </a:lnTo>
                <a:lnTo>
                  <a:pt x="405043" y="158542"/>
                </a:lnTo>
                <a:lnTo>
                  <a:pt x="389523" y="115092"/>
                </a:lnTo>
                <a:lnTo>
                  <a:pt x="365181" y="76804"/>
                </a:lnTo>
                <a:lnTo>
                  <a:pt x="333253" y="44914"/>
                </a:lnTo>
                <a:lnTo>
                  <a:pt x="294977" y="20659"/>
                </a:lnTo>
                <a:lnTo>
                  <a:pt x="251590" y="5275"/>
                </a:lnTo>
                <a:lnTo>
                  <a:pt x="204330" y="0"/>
                </a:lnTo>
                <a:close/>
              </a:path>
            </a:pathLst>
          </a:custGeom>
          <a:solidFill>
            <a:srgbClr val="231F20"/>
          </a:solidFill>
        </p:spPr>
        <p:txBody>
          <a:bodyPr wrap="square" lIns="0" tIns="0" rIns="0" bIns="0" rtlCol="0"/>
          <a:lstStyle/>
          <a:p>
            <a:pPr defTabSz="623438"/>
            <a:endParaRPr sz="1227">
              <a:solidFill>
                <a:prstClr val="black"/>
              </a:solidFill>
              <a:latin typeface="Calibri"/>
            </a:endParaRPr>
          </a:p>
        </p:txBody>
      </p:sp>
      <p:sp>
        <p:nvSpPr>
          <p:cNvPr id="16" name="object 16"/>
          <p:cNvSpPr/>
          <p:nvPr/>
        </p:nvSpPr>
        <p:spPr>
          <a:xfrm>
            <a:off x="4621546" y="2072677"/>
            <a:ext cx="280988" cy="278823"/>
          </a:xfrm>
          <a:custGeom>
            <a:avLst/>
            <a:gdLst/>
            <a:ahLst/>
            <a:cxnLst/>
            <a:rect l="l" t="t" r="r" b="b"/>
            <a:pathLst>
              <a:path w="412114" h="408939">
                <a:moveTo>
                  <a:pt x="205003" y="0"/>
                </a:moveTo>
                <a:lnTo>
                  <a:pt x="157803" y="5499"/>
                </a:lnTo>
                <a:lnTo>
                  <a:pt x="114551" y="20847"/>
                </a:lnTo>
                <a:lnTo>
                  <a:pt x="76460" y="44840"/>
                </a:lnTo>
                <a:lnTo>
                  <a:pt x="44744" y="76274"/>
                </a:lnTo>
                <a:lnTo>
                  <a:pt x="20620" y="113946"/>
                </a:lnTo>
                <a:lnTo>
                  <a:pt x="5300" y="156651"/>
                </a:lnTo>
                <a:lnTo>
                  <a:pt x="0" y="203187"/>
                </a:lnTo>
                <a:lnTo>
                  <a:pt x="5512" y="250651"/>
                </a:lnTo>
                <a:lnTo>
                  <a:pt x="21015" y="294075"/>
                </a:lnTo>
                <a:lnTo>
                  <a:pt x="45291" y="332237"/>
                </a:lnTo>
                <a:lnTo>
                  <a:pt x="77155" y="363969"/>
                </a:lnTo>
                <a:lnTo>
                  <a:pt x="115401" y="388063"/>
                </a:lnTo>
                <a:lnTo>
                  <a:pt x="158828" y="403325"/>
                </a:lnTo>
                <a:lnTo>
                  <a:pt x="206235" y="408559"/>
                </a:lnTo>
                <a:lnTo>
                  <a:pt x="253083" y="403009"/>
                </a:lnTo>
                <a:lnTo>
                  <a:pt x="296186" y="387552"/>
                </a:lnTo>
                <a:lnTo>
                  <a:pt x="334299" y="363421"/>
                </a:lnTo>
                <a:lnTo>
                  <a:pt x="366175" y="331851"/>
                </a:lnTo>
                <a:lnTo>
                  <a:pt x="390571" y="294066"/>
                </a:lnTo>
                <a:lnTo>
                  <a:pt x="406233" y="251326"/>
                </a:lnTo>
                <a:lnTo>
                  <a:pt x="411924" y="204838"/>
                </a:lnTo>
                <a:lnTo>
                  <a:pt x="406689" y="157828"/>
                </a:lnTo>
                <a:lnTo>
                  <a:pt x="391246" y="114655"/>
                </a:lnTo>
                <a:lnTo>
                  <a:pt x="366855" y="76566"/>
                </a:lnTo>
                <a:lnTo>
                  <a:pt x="334775" y="44809"/>
                </a:lnTo>
                <a:lnTo>
                  <a:pt x="296267" y="20630"/>
                </a:lnTo>
                <a:lnTo>
                  <a:pt x="252590" y="5278"/>
                </a:lnTo>
                <a:lnTo>
                  <a:pt x="205003" y="0"/>
                </a:lnTo>
                <a:close/>
              </a:path>
            </a:pathLst>
          </a:custGeom>
          <a:solidFill>
            <a:srgbClr val="231F20"/>
          </a:solidFill>
        </p:spPr>
        <p:txBody>
          <a:bodyPr wrap="square" lIns="0" tIns="0" rIns="0" bIns="0" rtlCol="0"/>
          <a:lstStyle/>
          <a:p>
            <a:pPr defTabSz="623438"/>
            <a:endParaRPr sz="1227">
              <a:solidFill>
                <a:prstClr val="black"/>
              </a:solidFill>
              <a:latin typeface="Calibri"/>
            </a:endParaRPr>
          </a:p>
        </p:txBody>
      </p:sp>
      <p:sp>
        <p:nvSpPr>
          <p:cNvPr id="17" name="object 17"/>
          <p:cNvSpPr/>
          <p:nvPr/>
        </p:nvSpPr>
        <p:spPr>
          <a:xfrm>
            <a:off x="5844011" y="1774683"/>
            <a:ext cx="326448" cy="283585"/>
          </a:xfrm>
          <a:custGeom>
            <a:avLst/>
            <a:gdLst/>
            <a:ahLst/>
            <a:cxnLst/>
            <a:rect l="l" t="t" r="r" b="b"/>
            <a:pathLst>
              <a:path w="478789" h="415925">
                <a:moveTo>
                  <a:pt x="0" y="15176"/>
                </a:moveTo>
                <a:lnTo>
                  <a:pt x="13367" y="63122"/>
                </a:lnTo>
                <a:lnTo>
                  <a:pt x="27471" y="110312"/>
                </a:lnTo>
                <a:lnTo>
                  <a:pt x="42330" y="156301"/>
                </a:lnTo>
                <a:lnTo>
                  <a:pt x="58261" y="201578"/>
                </a:lnTo>
                <a:lnTo>
                  <a:pt x="75385" y="246008"/>
                </a:lnTo>
                <a:lnTo>
                  <a:pt x="93868" y="289612"/>
                </a:lnTo>
                <a:lnTo>
                  <a:pt x="113881" y="332411"/>
                </a:lnTo>
                <a:lnTo>
                  <a:pt x="135592" y="374428"/>
                </a:lnTo>
                <a:lnTo>
                  <a:pt x="159169" y="415683"/>
                </a:lnTo>
                <a:lnTo>
                  <a:pt x="167642" y="367432"/>
                </a:lnTo>
                <a:lnTo>
                  <a:pt x="167195" y="319081"/>
                </a:lnTo>
                <a:lnTo>
                  <a:pt x="162719" y="270101"/>
                </a:lnTo>
                <a:lnTo>
                  <a:pt x="159105" y="219964"/>
                </a:lnTo>
                <a:lnTo>
                  <a:pt x="421614" y="219964"/>
                </a:lnTo>
                <a:lnTo>
                  <a:pt x="424484" y="215836"/>
                </a:lnTo>
                <a:lnTo>
                  <a:pt x="477859" y="215836"/>
                </a:lnTo>
                <a:lnTo>
                  <a:pt x="477848" y="215061"/>
                </a:lnTo>
                <a:lnTo>
                  <a:pt x="297319" y="215061"/>
                </a:lnTo>
                <a:lnTo>
                  <a:pt x="190242" y="135791"/>
                </a:lnTo>
                <a:lnTo>
                  <a:pt x="119738" y="84908"/>
                </a:lnTo>
                <a:lnTo>
                  <a:pt x="83681" y="59424"/>
                </a:lnTo>
                <a:lnTo>
                  <a:pt x="44465" y="35601"/>
                </a:lnTo>
                <a:lnTo>
                  <a:pt x="0" y="15176"/>
                </a:lnTo>
                <a:close/>
              </a:path>
              <a:path w="478789" h="415925">
                <a:moveTo>
                  <a:pt x="477859" y="215836"/>
                </a:moveTo>
                <a:lnTo>
                  <a:pt x="424484" y="215836"/>
                </a:lnTo>
                <a:lnTo>
                  <a:pt x="459765" y="350329"/>
                </a:lnTo>
                <a:lnTo>
                  <a:pt x="468528" y="348500"/>
                </a:lnTo>
                <a:lnTo>
                  <a:pt x="475661" y="314740"/>
                </a:lnTo>
                <a:lnTo>
                  <a:pt x="478554" y="262126"/>
                </a:lnTo>
                <a:lnTo>
                  <a:pt x="477859" y="215836"/>
                </a:lnTo>
                <a:close/>
              </a:path>
              <a:path w="478789" h="415925">
                <a:moveTo>
                  <a:pt x="421614" y="219964"/>
                </a:moveTo>
                <a:lnTo>
                  <a:pt x="159105" y="219964"/>
                </a:lnTo>
                <a:lnTo>
                  <a:pt x="250600" y="288988"/>
                </a:lnTo>
                <a:lnTo>
                  <a:pt x="279882" y="310667"/>
                </a:lnTo>
                <a:lnTo>
                  <a:pt x="309995" y="331413"/>
                </a:lnTo>
                <a:lnTo>
                  <a:pt x="329353" y="336719"/>
                </a:lnTo>
                <a:lnTo>
                  <a:pt x="346185" y="325231"/>
                </a:lnTo>
                <a:lnTo>
                  <a:pt x="368719" y="295592"/>
                </a:lnTo>
                <a:lnTo>
                  <a:pt x="382142" y="276685"/>
                </a:lnTo>
                <a:lnTo>
                  <a:pt x="421614" y="219964"/>
                </a:lnTo>
                <a:close/>
              </a:path>
              <a:path w="478789" h="415925">
                <a:moveTo>
                  <a:pt x="443217" y="0"/>
                </a:moveTo>
                <a:lnTo>
                  <a:pt x="297319" y="215061"/>
                </a:lnTo>
                <a:lnTo>
                  <a:pt x="477848" y="215061"/>
                </a:lnTo>
                <a:lnTo>
                  <a:pt x="473200" y="132763"/>
                </a:lnTo>
                <a:lnTo>
                  <a:pt x="465739" y="72230"/>
                </a:lnTo>
                <a:lnTo>
                  <a:pt x="455613" y="25273"/>
                </a:lnTo>
                <a:lnTo>
                  <a:pt x="443217" y="0"/>
                </a:lnTo>
                <a:close/>
              </a:path>
            </a:pathLst>
          </a:custGeom>
          <a:solidFill>
            <a:srgbClr val="B5292D"/>
          </a:solidFill>
        </p:spPr>
        <p:txBody>
          <a:bodyPr wrap="square" lIns="0" tIns="0" rIns="0" bIns="0" rtlCol="0"/>
          <a:lstStyle/>
          <a:p>
            <a:pPr defTabSz="623438"/>
            <a:endParaRPr sz="1227">
              <a:solidFill>
                <a:prstClr val="black"/>
              </a:solidFill>
              <a:latin typeface="Calibri"/>
            </a:endParaRPr>
          </a:p>
        </p:txBody>
      </p:sp>
      <p:sp>
        <p:nvSpPr>
          <p:cNvPr id="18" name="object 18"/>
          <p:cNvSpPr/>
          <p:nvPr/>
        </p:nvSpPr>
        <p:spPr>
          <a:xfrm>
            <a:off x="6022048" y="1727489"/>
            <a:ext cx="39399" cy="138113"/>
          </a:xfrm>
          <a:custGeom>
            <a:avLst/>
            <a:gdLst/>
            <a:ahLst/>
            <a:cxnLst/>
            <a:rect l="l" t="t" r="r" b="b"/>
            <a:pathLst>
              <a:path w="57785" h="202564">
                <a:moveTo>
                  <a:pt x="26113" y="0"/>
                </a:moveTo>
                <a:lnTo>
                  <a:pt x="8266" y="31321"/>
                </a:lnTo>
                <a:lnTo>
                  <a:pt x="0" y="72714"/>
                </a:lnTo>
                <a:lnTo>
                  <a:pt x="1085" y="118675"/>
                </a:lnTo>
                <a:lnTo>
                  <a:pt x="11293" y="163704"/>
                </a:lnTo>
                <a:lnTo>
                  <a:pt x="30393" y="202298"/>
                </a:lnTo>
                <a:lnTo>
                  <a:pt x="48651" y="167799"/>
                </a:lnTo>
                <a:lnTo>
                  <a:pt x="57343" y="125685"/>
                </a:lnTo>
                <a:lnTo>
                  <a:pt x="56478" y="80590"/>
                </a:lnTo>
                <a:lnTo>
                  <a:pt x="46066" y="37150"/>
                </a:lnTo>
                <a:lnTo>
                  <a:pt x="26113" y="0"/>
                </a:lnTo>
                <a:close/>
              </a:path>
            </a:pathLst>
          </a:custGeom>
          <a:solidFill>
            <a:srgbClr val="B5292D"/>
          </a:solidFill>
        </p:spPr>
        <p:txBody>
          <a:bodyPr wrap="square" lIns="0" tIns="0" rIns="0" bIns="0" rtlCol="0"/>
          <a:lstStyle/>
          <a:p>
            <a:pPr defTabSz="623438"/>
            <a:endParaRPr sz="1227">
              <a:solidFill>
                <a:prstClr val="black"/>
              </a:solidFill>
              <a:latin typeface="Calibri"/>
            </a:endParaRPr>
          </a:p>
        </p:txBody>
      </p:sp>
      <p:sp>
        <p:nvSpPr>
          <p:cNvPr id="19" name="object 19"/>
          <p:cNvSpPr/>
          <p:nvPr/>
        </p:nvSpPr>
        <p:spPr>
          <a:xfrm>
            <a:off x="5297168" y="1826185"/>
            <a:ext cx="345931" cy="206952"/>
          </a:xfrm>
          <a:custGeom>
            <a:avLst/>
            <a:gdLst/>
            <a:ahLst/>
            <a:cxnLst/>
            <a:rect l="l" t="t" r="r" b="b"/>
            <a:pathLst>
              <a:path w="507364" h="303530">
                <a:moveTo>
                  <a:pt x="12288" y="0"/>
                </a:moveTo>
                <a:lnTo>
                  <a:pt x="4816" y="4038"/>
                </a:lnTo>
                <a:lnTo>
                  <a:pt x="1045" y="11997"/>
                </a:lnTo>
                <a:lnTo>
                  <a:pt x="50" y="23263"/>
                </a:lnTo>
                <a:lnTo>
                  <a:pt x="257" y="57783"/>
                </a:lnTo>
                <a:lnTo>
                  <a:pt x="318" y="150033"/>
                </a:lnTo>
                <a:lnTo>
                  <a:pt x="0" y="192287"/>
                </a:lnTo>
                <a:lnTo>
                  <a:pt x="478434" y="303527"/>
                </a:lnTo>
                <a:lnTo>
                  <a:pt x="485276" y="303502"/>
                </a:lnTo>
                <a:lnTo>
                  <a:pt x="492455" y="301682"/>
                </a:lnTo>
                <a:lnTo>
                  <a:pt x="499776" y="299105"/>
                </a:lnTo>
                <a:lnTo>
                  <a:pt x="507047" y="296808"/>
                </a:lnTo>
                <a:lnTo>
                  <a:pt x="504995" y="290174"/>
                </a:lnTo>
                <a:lnTo>
                  <a:pt x="503105" y="283399"/>
                </a:lnTo>
                <a:lnTo>
                  <a:pt x="500752" y="277026"/>
                </a:lnTo>
                <a:lnTo>
                  <a:pt x="463819" y="234966"/>
                </a:lnTo>
                <a:lnTo>
                  <a:pt x="429361" y="199209"/>
                </a:lnTo>
                <a:lnTo>
                  <a:pt x="391160" y="163339"/>
                </a:lnTo>
                <a:lnTo>
                  <a:pt x="350954" y="131520"/>
                </a:lnTo>
                <a:lnTo>
                  <a:pt x="308876" y="103494"/>
                </a:lnTo>
                <a:lnTo>
                  <a:pt x="265055" y="79001"/>
                </a:lnTo>
                <a:lnTo>
                  <a:pt x="219622" y="57783"/>
                </a:lnTo>
                <a:lnTo>
                  <a:pt x="172707" y="39582"/>
                </a:lnTo>
                <a:lnTo>
                  <a:pt x="124442" y="24139"/>
                </a:lnTo>
                <a:lnTo>
                  <a:pt x="74958" y="11195"/>
                </a:lnTo>
                <a:lnTo>
                  <a:pt x="24383" y="492"/>
                </a:lnTo>
                <a:lnTo>
                  <a:pt x="12288" y="0"/>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20" name="object 20"/>
          <p:cNvSpPr/>
          <p:nvPr/>
        </p:nvSpPr>
        <p:spPr>
          <a:xfrm>
            <a:off x="4891339" y="1809087"/>
            <a:ext cx="339003" cy="146772"/>
          </a:xfrm>
          <a:custGeom>
            <a:avLst/>
            <a:gdLst/>
            <a:ahLst/>
            <a:cxnLst/>
            <a:rect l="l" t="t" r="r" b="b"/>
            <a:pathLst>
              <a:path w="497205" h="215264">
                <a:moveTo>
                  <a:pt x="469417" y="0"/>
                </a:moveTo>
                <a:lnTo>
                  <a:pt x="384916" y="2925"/>
                </a:lnTo>
                <a:lnTo>
                  <a:pt x="342746" y="5152"/>
                </a:lnTo>
                <a:lnTo>
                  <a:pt x="300786" y="9080"/>
                </a:lnTo>
                <a:lnTo>
                  <a:pt x="251357" y="16858"/>
                </a:lnTo>
                <a:lnTo>
                  <a:pt x="203161" y="28203"/>
                </a:lnTo>
                <a:lnTo>
                  <a:pt x="156335" y="43345"/>
                </a:lnTo>
                <a:lnTo>
                  <a:pt x="111014" y="62512"/>
                </a:lnTo>
                <a:lnTo>
                  <a:pt x="67336" y="85935"/>
                </a:lnTo>
                <a:lnTo>
                  <a:pt x="25438" y="113842"/>
                </a:lnTo>
                <a:lnTo>
                  <a:pt x="7382" y="129901"/>
                </a:lnTo>
                <a:lnTo>
                  <a:pt x="0" y="136766"/>
                </a:lnTo>
                <a:lnTo>
                  <a:pt x="11671" y="141097"/>
                </a:lnTo>
                <a:lnTo>
                  <a:pt x="17513" y="144424"/>
                </a:lnTo>
                <a:lnTo>
                  <a:pt x="471398" y="214668"/>
                </a:lnTo>
                <a:lnTo>
                  <a:pt x="484192" y="214916"/>
                </a:lnTo>
                <a:lnTo>
                  <a:pt x="492031" y="210908"/>
                </a:lnTo>
                <a:lnTo>
                  <a:pt x="495939" y="202891"/>
                </a:lnTo>
                <a:lnTo>
                  <a:pt x="496938" y="191109"/>
                </a:lnTo>
                <a:lnTo>
                  <a:pt x="496663" y="153094"/>
                </a:lnTo>
                <a:lnTo>
                  <a:pt x="496551" y="123847"/>
                </a:lnTo>
                <a:lnTo>
                  <a:pt x="496631" y="71037"/>
                </a:lnTo>
                <a:lnTo>
                  <a:pt x="497141" y="31026"/>
                </a:lnTo>
                <a:lnTo>
                  <a:pt x="495949" y="17411"/>
                </a:lnTo>
                <a:lnTo>
                  <a:pt x="491366" y="7488"/>
                </a:lnTo>
                <a:lnTo>
                  <a:pt x="482739" y="1577"/>
                </a:lnTo>
                <a:lnTo>
                  <a:pt x="469417" y="0"/>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21" name="object 21"/>
          <p:cNvSpPr/>
          <p:nvPr/>
        </p:nvSpPr>
        <p:spPr>
          <a:xfrm>
            <a:off x="6834410" y="1892649"/>
            <a:ext cx="370176" cy="164090"/>
          </a:xfrm>
          <a:custGeom>
            <a:avLst/>
            <a:gdLst/>
            <a:ahLst/>
            <a:cxnLst/>
            <a:rect l="l" t="t" r="r" b="b"/>
            <a:pathLst>
              <a:path w="542925" h="240664">
                <a:moveTo>
                  <a:pt x="0" y="0"/>
                </a:moveTo>
                <a:lnTo>
                  <a:pt x="7434" y="55186"/>
                </a:lnTo>
                <a:lnTo>
                  <a:pt x="14443" y="106981"/>
                </a:lnTo>
                <a:lnTo>
                  <a:pt x="21427" y="156476"/>
                </a:lnTo>
                <a:lnTo>
                  <a:pt x="28790" y="204762"/>
                </a:lnTo>
                <a:lnTo>
                  <a:pt x="78807" y="221344"/>
                </a:lnTo>
                <a:lnTo>
                  <a:pt x="513994" y="240385"/>
                </a:lnTo>
                <a:lnTo>
                  <a:pt x="521058" y="239569"/>
                </a:lnTo>
                <a:lnTo>
                  <a:pt x="528185" y="237188"/>
                </a:lnTo>
                <a:lnTo>
                  <a:pt x="535338" y="234145"/>
                </a:lnTo>
                <a:lnTo>
                  <a:pt x="542480" y="231343"/>
                </a:lnTo>
                <a:lnTo>
                  <a:pt x="540208" y="224830"/>
                </a:lnTo>
                <a:lnTo>
                  <a:pt x="538113" y="218114"/>
                </a:lnTo>
                <a:lnTo>
                  <a:pt x="535534" y="211938"/>
                </a:lnTo>
                <a:lnTo>
                  <a:pt x="493645" y="174900"/>
                </a:lnTo>
                <a:lnTo>
                  <a:pt x="454209" y="145076"/>
                </a:lnTo>
                <a:lnTo>
                  <a:pt x="413418" y="117779"/>
                </a:lnTo>
                <a:lnTo>
                  <a:pt x="371182" y="93214"/>
                </a:lnTo>
                <a:lnTo>
                  <a:pt x="327416" y="71584"/>
                </a:lnTo>
                <a:lnTo>
                  <a:pt x="282031" y="53093"/>
                </a:lnTo>
                <a:lnTo>
                  <a:pt x="234939" y="37943"/>
                </a:lnTo>
                <a:lnTo>
                  <a:pt x="186055" y="26339"/>
                </a:lnTo>
                <a:lnTo>
                  <a:pt x="141689" y="18682"/>
                </a:lnTo>
                <a:lnTo>
                  <a:pt x="96285" y="12355"/>
                </a:lnTo>
                <a:lnTo>
                  <a:pt x="0" y="0"/>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22" name="object 22"/>
          <p:cNvSpPr/>
          <p:nvPr/>
        </p:nvSpPr>
        <p:spPr>
          <a:xfrm>
            <a:off x="6442769" y="1892747"/>
            <a:ext cx="341168" cy="145473"/>
          </a:xfrm>
          <a:custGeom>
            <a:avLst/>
            <a:gdLst/>
            <a:ahLst/>
            <a:cxnLst/>
            <a:rect l="l" t="t" r="r" b="b"/>
            <a:pathLst>
              <a:path w="500379" h="213360">
                <a:moveTo>
                  <a:pt x="440969" y="0"/>
                </a:moveTo>
                <a:lnTo>
                  <a:pt x="389593" y="6721"/>
                </a:lnTo>
                <a:lnTo>
                  <a:pt x="339244" y="15897"/>
                </a:lnTo>
                <a:lnTo>
                  <a:pt x="290027" y="27789"/>
                </a:lnTo>
                <a:lnTo>
                  <a:pt x="242048" y="42656"/>
                </a:lnTo>
                <a:lnTo>
                  <a:pt x="195412" y="60756"/>
                </a:lnTo>
                <a:lnTo>
                  <a:pt x="150226" y="82348"/>
                </a:lnTo>
                <a:lnTo>
                  <a:pt x="106596" y="107693"/>
                </a:lnTo>
                <a:lnTo>
                  <a:pt x="64625" y="137049"/>
                </a:lnTo>
                <a:lnTo>
                  <a:pt x="24422" y="170675"/>
                </a:lnTo>
                <a:lnTo>
                  <a:pt x="7209" y="189625"/>
                </a:lnTo>
                <a:lnTo>
                  <a:pt x="0" y="197929"/>
                </a:lnTo>
                <a:lnTo>
                  <a:pt x="11341" y="201752"/>
                </a:lnTo>
                <a:lnTo>
                  <a:pt x="16598" y="205016"/>
                </a:lnTo>
                <a:lnTo>
                  <a:pt x="477875" y="212813"/>
                </a:lnTo>
                <a:lnTo>
                  <a:pt x="490488" y="211318"/>
                </a:lnTo>
                <a:lnTo>
                  <a:pt x="497419" y="206289"/>
                </a:lnTo>
                <a:lnTo>
                  <a:pt x="499880" y="197769"/>
                </a:lnTo>
                <a:lnTo>
                  <a:pt x="499084" y="185801"/>
                </a:lnTo>
                <a:lnTo>
                  <a:pt x="493542" y="147666"/>
                </a:lnTo>
                <a:lnTo>
                  <a:pt x="488305" y="109480"/>
                </a:lnTo>
                <a:lnTo>
                  <a:pt x="483568" y="71236"/>
                </a:lnTo>
                <a:lnTo>
                  <a:pt x="479526" y="32931"/>
                </a:lnTo>
                <a:lnTo>
                  <a:pt x="476145" y="16518"/>
                </a:lnTo>
                <a:lnTo>
                  <a:pt x="469134" y="5745"/>
                </a:lnTo>
                <a:lnTo>
                  <a:pt x="457681" y="332"/>
                </a:lnTo>
                <a:lnTo>
                  <a:pt x="440969" y="0"/>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23" name="object 23"/>
          <p:cNvSpPr/>
          <p:nvPr/>
        </p:nvSpPr>
        <p:spPr>
          <a:xfrm>
            <a:off x="4499810" y="3382763"/>
            <a:ext cx="1588510" cy="675842"/>
          </a:xfrm>
          <a:custGeom>
            <a:avLst/>
            <a:gdLst/>
            <a:ahLst/>
            <a:cxnLst/>
            <a:rect l="l" t="t" r="r" b="b"/>
            <a:pathLst>
              <a:path w="2329815" h="991235">
                <a:moveTo>
                  <a:pt x="2256485" y="612443"/>
                </a:moveTo>
                <a:lnTo>
                  <a:pt x="1869967" y="612443"/>
                </a:lnTo>
                <a:lnTo>
                  <a:pt x="1919224" y="615030"/>
                </a:lnTo>
                <a:lnTo>
                  <a:pt x="1969745" y="626571"/>
                </a:lnTo>
                <a:lnTo>
                  <a:pt x="2015478" y="646801"/>
                </a:lnTo>
                <a:lnTo>
                  <a:pt x="2056185" y="675711"/>
                </a:lnTo>
                <a:lnTo>
                  <a:pt x="2091626" y="713290"/>
                </a:lnTo>
                <a:lnTo>
                  <a:pt x="2117556" y="752377"/>
                </a:lnTo>
                <a:lnTo>
                  <a:pt x="2135676" y="793059"/>
                </a:lnTo>
                <a:lnTo>
                  <a:pt x="2146187" y="835325"/>
                </a:lnTo>
                <a:lnTo>
                  <a:pt x="2149291" y="879161"/>
                </a:lnTo>
                <a:lnTo>
                  <a:pt x="2145189" y="924555"/>
                </a:lnTo>
                <a:lnTo>
                  <a:pt x="2134082" y="971494"/>
                </a:lnTo>
                <a:lnTo>
                  <a:pt x="2265553" y="989833"/>
                </a:lnTo>
                <a:lnTo>
                  <a:pt x="2313525" y="974820"/>
                </a:lnTo>
                <a:lnTo>
                  <a:pt x="2324101" y="929634"/>
                </a:lnTo>
                <a:lnTo>
                  <a:pt x="2328467" y="879102"/>
                </a:lnTo>
                <a:lnTo>
                  <a:pt x="2329205" y="853790"/>
                </a:lnTo>
                <a:lnTo>
                  <a:pt x="2329077" y="822814"/>
                </a:lnTo>
                <a:lnTo>
                  <a:pt x="2325103" y="729838"/>
                </a:lnTo>
                <a:lnTo>
                  <a:pt x="2319572" y="683949"/>
                </a:lnTo>
                <a:lnTo>
                  <a:pt x="2294801" y="645688"/>
                </a:lnTo>
                <a:lnTo>
                  <a:pt x="2275795" y="631105"/>
                </a:lnTo>
                <a:lnTo>
                  <a:pt x="2258564" y="615481"/>
                </a:lnTo>
                <a:lnTo>
                  <a:pt x="2256485" y="612443"/>
                </a:lnTo>
                <a:close/>
              </a:path>
              <a:path w="2329815" h="991235">
                <a:moveTo>
                  <a:pt x="1617390" y="404566"/>
                </a:moveTo>
                <a:lnTo>
                  <a:pt x="403440" y="404566"/>
                </a:lnTo>
                <a:lnTo>
                  <a:pt x="453475" y="410056"/>
                </a:lnTo>
                <a:lnTo>
                  <a:pt x="499933" y="424276"/>
                </a:lnTo>
                <a:lnTo>
                  <a:pt x="542627" y="447279"/>
                </a:lnTo>
                <a:lnTo>
                  <a:pt x="581367" y="479115"/>
                </a:lnTo>
                <a:lnTo>
                  <a:pt x="616496" y="520344"/>
                </a:lnTo>
                <a:lnTo>
                  <a:pt x="641509" y="564236"/>
                </a:lnTo>
                <a:lnTo>
                  <a:pt x="656817" y="610654"/>
                </a:lnTo>
                <a:lnTo>
                  <a:pt x="662826" y="659463"/>
                </a:lnTo>
                <a:lnTo>
                  <a:pt x="659947" y="710526"/>
                </a:lnTo>
                <a:lnTo>
                  <a:pt x="648588" y="763709"/>
                </a:lnTo>
                <a:lnTo>
                  <a:pt x="1619250" y="901123"/>
                </a:lnTo>
                <a:lnTo>
                  <a:pt x="1619024" y="850744"/>
                </a:lnTo>
                <a:lnTo>
                  <a:pt x="1627229" y="804084"/>
                </a:lnTo>
                <a:lnTo>
                  <a:pt x="1643635" y="761086"/>
                </a:lnTo>
                <a:lnTo>
                  <a:pt x="1668010" y="721692"/>
                </a:lnTo>
                <a:lnTo>
                  <a:pt x="1700123" y="685846"/>
                </a:lnTo>
                <a:lnTo>
                  <a:pt x="1738224" y="655167"/>
                </a:lnTo>
                <a:lnTo>
                  <a:pt x="1779326" y="632629"/>
                </a:lnTo>
                <a:lnTo>
                  <a:pt x="1823287" y="618348"/>
                </a:lnTo>
                <a:lnTo>
                  <a:pt x="1869967" y="612443"/>
                </a:lnTo>
                <a:lnTo>
                  <a:pt x="2256485" y="612443"/>
                </a:lnTo>
                <a:lnTo>
                  <a:pt x="2245662" y="596629"/>
                </a:lnTo>
                <a:lnTo>
                  <a:pt x="2239645" y="572358"/>
                </a:lnTo>
                <a:lnTo>
                  <a:pt x="2239340" y="567405"/>
                </a:lnTo>
                <a:lnTo>
                  <a:pt x="2233155" y="563037"/>
                </a:lnTo>
                <a:lnTo>
                  <a:pt x="2230526" y="557969"/>
                </a:lnTo>
                <a:lnTo>
                  <a:pt x="2224833" y="547912"/>
                </a:lnTo>
                <a:lnTo>
                  <a:pt x="2218961" y="537835"/>
                </a:lnTo>
                <a:lnTo>
                  <a:pt x="2214058" y="527617"/>
                </a:lnTo>
                <a:lnTo>
                  <a:pt x="2211273" y="517139"/>
                </a:lnTo>
                <a:lnTo>
                  <a:pt x="2207017" y="499983"/>
                </a:lnTo>
                <a:lnTo>
                  <a:pt x="2198984" y="488765"/>
                </a:lnTo>
                <a:lnTo>
                  <a:pt x="2191977" y="485584"/>
                </a:lnTo>
                <a:lnTo>
                  <a:pt x="2118482" y="485584"/>
                </a:lnTo>
                <a:lnTo>
                  <a:pt x="2068516" y="483382"/>
                </a:lnTo>
                <a:lnTo>
                  <a:pt x="2019163" y="476300"/>
                </a:lnTo>
                <a:lnTo>
                  <a:pt x="1970249" y="464499"/>
                </a:lnTo>
                <a:lnTo>
                  <a:pt x="1921598" y="448140"/>
                </a:lnTo>
                <a:lnTo>
                  <a:pt x="1857771" y="414702"/>
                </a:lnTo>
                <a:lnTo>
                  <a:pt x="1853534" y="411145"/>
                </a:lnTo>
                <a:lnTo>
                  <a:pt x="1652600" y="411145"/>
                </a:lnTo>
                <a:lnTo>
                  <a:pt x="1617390" y="404566"/>
                </a:lnTo>
                <a:close/>
              </a:path>
              <a:path w="2329815" h="991235">
                <a:moveTo>
                  <a:pt x="937697" y="0"/>
                </a:moveTo>
                <a:lnTo>
                  <a:pt x="885887" y="1097"/>
                </a:lnTo>
                <a:lnTo>
                  <a:pt x="834697" y="5305"/>
                </a:lnTo>
                <a:lnTo>
                  <a:pt x="784155" y="12784"/>
                </a:lnTo>
                <a:lnTo>
                  <a:pt x="734286" y="23696"/>
                </a:lnTo>
                <a:lnTo>
                  <a:pt x="685117" y="38204"/>
                </a:lnTo>
                <a:lnTo>
                  <a:pt x="636674" y="56470"/>
                </a:lnTo>
                <a:lnTo>
                  <a:pt x="588984" y="78655"/>
                </a:lnTo>
                <a:lnTo>
                  <a:pt x="542074" y="104922"/>
                </a:lnTo>
                <a:lnTo>
                  <a:pt x="497664" y="128668"/>
                </a:lnTo>
                <a:lnTo>
                  <a:pt x="451653" y="147110"/>
                </a:lnTo>
                <a:lnTo>
                  <a:pt x="404131" y="160764"/>
                </a:lnTo>
                <a:lnTo>
                  <a:pt x="355188" y="170147"/>
                </a:lnTo>
                <a:lnTo>
                  <a:pt x="265424" y="180230"/>
                </a:lnTo>
                <a:lnTo>
                  <a:pt x="225963" y="187044"/>
                </a:lnTo>
                <a:lnTo>
                  <a:pt x="186967" y="195415"/>
                </a:lnTo>
                <a:lnTo>
                  <a:pt x="148120" y="204706"/>
                </a:lnTo>
                <a:lnTo>
                  <a:pt x="99225" y="232552"/>
                </a:lnTo>
                <a:lnTo>
                  <a:pt x="74218" y="285440"/>
                </a:lnTo>
                <a:lnTo>
                  <a:pt x="68076" y="313842"/>
                </a:lnTo>
                <a:lnTo>
                  <a:pt x="60748" y="342084"/>
                </a:lnTo>
                <a:lnTo>
                  <a:pt x="51828" y="369756"/>
                </a:lnTo>
                <a:lnTo>
                  <a:pt x="40906" y="396451"/>
                </a:lnTo>
                <a:lnTo>
                  <a:pt x="24697" y="438947"/>
                </a:lnTo>
                <a:lnTo>
                  <a:pt x="13695" y="482352"/>
                </a:lnTo>
                <a:lnTo>
                  <a:pt x="6071" y="526440"/>
                </a:lnTo>
                <a:lnTo>
                  <a:pt x="0" y="570987"/>
                </a:lnTo>
                <a:lnTo>
                  <a:pt x="826" y="612129"/>
                </a:lnTo>
                <a:lnTo>
                  <a:pt x="14650" y="646458"/>
                </a:lnTo>
                <a:lnTo>
                  <a:pt x="41116" y="671842"/>
                </a:lnTo>
                <a:lnTo>
                  <a:pt x="79870" y="686152"/>
                </a:lnTo>
                <a:lnTo>
                  <a:pt x="130556" y="687255"/>
                </a:lnTo>
                <a:lnTo>
                  <a:pt x="137806" y="635248"/>
                </a:lnTo>
                <a:lnTo>
                  <a:pt x="150009" y="587995"/>
                </a:lnTo>
                <a:lnTo>
                  <a:pt x="166975" y="545692"/>
                </a:lnTo>
                <a:lnTo>
                  <a:pt x="188519" y="508534"/>
                </a:lnTo>
                <a:lnTo>
                  <a:pt x="214453" y="476716"/>
                </a:lnTo>
                <a:lnTo>
                  <a:pt x="244591" y="450434"/>
                </a:lnTo>
                <a:lnTo>
                  <a:pt x="278746" y="429882"/>
                </a:lnTo>
                <a:lnTo>
                  <a:pt x="316730" y="415257"/>
                </a:lnTo>
                <a:lnTo>
                  <a:pt x="358357" y="406753"/>
                </a:lnTo>
                <a:lnTo>
                  <a:pt x="403440" y="404566"/>
                </a:lnTo>
                <a:lnTo>
                  <a:pt x="1617390" y="404566"/>
                </a:lnTo>
                <a:lnTo>
                  <a:pt x="1551659" y="392219"/>
                </a:lnTo>
                <a:lnTo>
                  <a:pt x="1198511" y="325178"/>
                </a:lnTo>
                <a:lnTo>
                  <a:pt x="1177391" y="300121"/>
                </a:lnTo>
                <a:lnTo>
                  <a:pt x="1177410" y="297674"/>
                </a:lnTo>
                <a:lnTo>
                  <a:pt x="1067124" y="297674"/>
                </a:lnTo>
                <a:lnTo>
                  <a:pt x="1054417" y="297429"/>
                </a:lnTo>
                <a:lnTo>
                  <a:pt x="603618" y="227312"/>
                </a:lnTo>
                <a:lnTo>
                  <a:pt x="597814" y="223985"/>
                </a:lnTo>
                <a:lnTo>
                  <a:pt x="586219" y="219667"/>
                </a:lnTo>
                <a:lnTo>
                  <a:pt x="593550" y="212819"/>
                </a:lnTo>
                <a:lnTo>
                  <a:pt x="599892" y="206778"/>
                </a:lnTo>
                <a:lnTo>
                  <a:pt x="605712" y="201463"/>
                </a:lnTo>
                <a:lnTo>
                  <a:pt x="653098" y="168939"/>
                </a:lnTo>
                <a:lnTo>
                  <a:pt x="696482" y="145558"/>
                </a:lnTo>
                <a:lnTo>
                  <a:pt x="741495" y="126425"/>
                </a:lnTo>
                <a:lnTo>
                  <a:pt x="788003" y="111310"/>
                </a:lnTo>
                <a:lnTo>
                  <a:pt x="835870" y="99985"/>
                </a:lnTo>
                <a:lnTo>
                  <a:pt x="884961" y="92222"/>
                </a:lnTo>
                <a:lnTo>
                  <a:pt x="926640" y="88302"/>
                </a:lnTo>
                <a:lnTo>
                  <a:pt x="968524" y="86080"/>
                </a:lnTo>
                <a:lnTo>
                  <a:pt x="1052449" y="83167"/>
                </a:lnTo>
                <a:lnTo>
                  <a:pt x="1405849" y="83167"/>
                </a:lnTo>
                <a:lnTo>
                  <a:pt x="1372537" y="71729"/>
                </a:lnTo>
                <a:lnTo>
                  <a:pt x="1326526" y="58011"/>
                </a:lnTo>
                <a:lnTo>
                  <a:pt x="1280093" y="46043"/>
                </a:lnTo>
                <a:lnTo>
                  <a:pt x="1233280" y="35654"/>
                </a:lnTo>
                <a:lnTo>
                  <a:pt x="1186130" y="26675"/>
                </a:lnTo>
                <a:lnTo>
                  <a:pt x="1138685" y="18934"/>
                </a:lnTo>
                <a:lnTo>
                  <a:pt x="1090986" y="12261"/>
                </a:lnTo>
                <a:lnTo>
                  <a:pt x="1043076" y="6485"/>
                </a:lnTo>
                <a:lnTo>
                  <a:pt x="990103" y="1849"/>
                </a:lnTo>
                <a:lnTo>
                  <a:pt x="937697" y="0"/>
                </a:lnTo>
                <a:close/>
              </a:path>
              <a:path w="2329815" h="991235">
                <a:moveTo>
                  <a:pt x="2169236" y="482747"/>
                </a:moveTo>
                <a:lnTo>
                  <a:pt x="2118482" y="485584"/>
                </a:lnTo>
                <a:lnTo>
                  <a:pt x="2191977" y="485584"/>
                </a:lnTo>
                <a:lnTo>
                  <a:pt x="2186586" y="483136"/>
                </a:lnTo>
                <a:lnTo>
                  <a:pt x="2169236" y="482747"/>
                </a:lnTo>
                <a:close/>
              </a:path>
              <a:path w="2329815" h="991235">
                <a:moveTo>
                  <a:pt x="1470021" y="108194"/>
                </a:moveTo>
                <a:lnTo>
                  <a:pt x="1189604" y="108194"/>
                </a:lnTo>
                <a:lnTo>
                  <a:pt x="1201623" y="108681"/>
                </a:lnTo>
                <a:lnTo>
                  <a:pt x="1251853" y="119362"/>
                </a:lnTo>
                <a:lnTo>
                  <a:pt x="1301002" y="132281"/>
                </a:lnTo>
                <a:lnTo>
                  <a:pt x="1348939" y="147696"/>
                </a:lnTo>
                <a:lnTo>
                  <a:pt x="1395535" y="165864"/>
                </a:lnTo>
                <a:lnTo>
                  <a:pt x="1440660" y="187044"/>
                </a:lnTo>
                <a:lnTo>
                  <a:pt x="1484185" y="211492"/>
                </a:lnTo>
                <a:lnTo>
                  <a:pt x="1525979" y="239468"/>
                </a:lnTo>
                <a:lnTo>
                  <a:pt x="1565913" y="271228"/>
                </a:lnTo>
                <a:lnTo>
                  <a:pt x="1603857" y="307030"/>
                </a:lnTo>
                <a:lnTo>
                  <a:pt x="1638082" y="342722"/>
                </a:lnTo>
                <a:lnTo>
                  <a:pt x="1671345" y="379280"/>
                </a:lnTo>
                <a:lnTo>
                  <a:pt x="1678973" y="397827"/>
                </a:lnTo>
                <a:lnTo>
                  <a:pt x="1681010" y="404452"/>
                </a:lnTo>
                <a:lnTo>
                  <a:pt x="1673752" y="406753"/>
                </a:lnTo>
                <a:lnTo>
                  <a:pt x="1666524" y="409308"/>
                </a:lnTo>
                <a:lnTo>
                  <a:pt x="1659394" y="411122"/>
                </a:lnTo>
                <a:lnTo>
                  <a:pt x="1652600" y="411145"/>
                </a:lnTo>
                <a:lnTo>
                  <a:pt x="1853534" y="411145"/>
                </a:lnTo>
                <a:lnTo>
                  <a:pt x="1830995" y="392219"/>
                </a:lnTo>
                <a:lnTo>
                  <a:pt x="1807146" y="364891"/>
                </a:lnTo>
                <a:lnTo>
                  <a:pt x="1776239" y="326424"/>
                </a:lnTo>
                <a:lnTo>
                  <a:pt x="1743314" y="290566"/>
                </a:lnTo>
                <a:lnTo>
                  <a:pt x="1708451" y="257228"/>
                </a:lnTo>
                <a:lnTo>
                  <a:pt x="1671732" y="226320"/>
                </a:lnTo>
                <a:lnTo>
                  <a:pt x="1633237" y="197753"/>
                </a:lnTo>
                <a:lnTo>
                  <a:pt x="1593048" y="171437"/>
                </a:lnTo>
                <a:lnTo>
                  <a:pt x="1551247" y="147283"/>
                </a:lnTo>
                <a:lnTo>
                  <a:pt x="1507913" y="125200"/>
                </a:lnTo>
                <a:lnTo>
                  <a:pt x="1470021" y="108194"/>
                </a:lnTo>
                <a:close/>
              </a:path>
              <a:path w="2329815" h="991235">
                <a:moveTo>
                  <a:pt x="1405849" y="83167"/>
                </a:moveTo>
                <a:lnTo>
                  <a:pt x="1052449" y="83167"/>
                </a:lnTo>
                <a:lnTo>
                  <a:pt x="1065682" y="84740"/>
                </a:lnTo>
                <a:lnTo>
                  <a:pt x="1074250" y="90638"/>
                </a:lnTo>
                <a:lnTo>
                  <a:pt x="1078800" y="100541"/>
                </a:lnTo>
                <a:lnTo>
                  <a:pt x="1079817" y="112228"/>
                </a:lnTo>
                <a:lnTo>
                  <a:pt x="1079916" y="119362"/>
                </a:lnTo>
                <a:lnTo>
                  <a:pt x="1079479" y="154067"/>
                </a:lnTo>
                <a:lnTo>
                  <a:pt x="1079421" y="211492"/>
                </a:lnTo>
                <a:lnTo>
                  <a:pt x="1079542" y="239468"/>
                </a:lnTo>
                <a:lnTo>
                  <a:pt x="1079661" y="255939"/>
                </a:lnTo>
                <a:lnTo>
                  <a:pt x="1079764" y="274234"/>
                </a:lnTo>
                <a:lnTo>
                  <a:pt x="1078793" y="285672"/>
                </a:lnTo>
                <a:lnTo>
                  <a:pt x="1074910" y="293674"/>
                </a:lnTo>
                <a:lnTo>
                  <a:pt x="1067124" y="297674"/>
                </a:lnTo>
                <a:lnTo>
                  <a:pt x="1177410" y="297674"/>
                </a:lnTo>
                <a:lnTo>
                  <a:pt x="1177721" y="255939"/>
                </a:lnTo>
                <a:lnTo>
                  <a:pt x="1177630" y="160764"/>
                </a:lnTo>
                <a:lnTo>
                  <a:pt x="1177455" y="131414"/>
                </a:lnTo>
                <a:lnTo>
                  <a:pt x="1178436" y="120172"/>
                </a:lnTo>
                <a:lnTo>
                  <a:pt x="1182181" y="112228"/>
                </a:lnTo>
                <a:lnTo>
                  <a:pt x="1189604" y="108194"/>
                </a:lnTo>
                <a:lnTo>
                  <a:pt x="1470021" y="108194"/>
                </a:lnTo>
                <a:lnTo>
                  <a:pt x="1463128" y="105100"/>
                </a:lnTo>
                <a:lnTo>
                  <a:pt x="1418086" y="87369"/>
                </a:lnTo>
                <a:lnTo>
                  <a:pt x="1405849" y="83167"/>
                </a:lnTo>
                <a:close/>
              </a:path>
            </a:pathLst>
          </a:custGeom>
          <a:solidFill>
            <a:srgbClr val="B5292D"/>
          </a:solidFill>
        </p:spPr>
        <p:txBody>
          <a:bodyPr wrap="square" lIns="0" tIns="0" rIns="0" bIns="0" rtlCol="0"/>
          <a:lstStyle/>
          <a:p>
            <a:pPr defTabSz="623438"/>
            <a:endParaRPr sz="1227">
              <a:solidFill>
                <a:prstClr val="black"/>
              </a:solidFill>
              <a:latin typeface="Calibri"/>
            </a:endParaRPr>
          </a:p>
        </p:txBody>
      </p:sp>
      <p:sp>
        <p:nvSpPr>
          <p:cNvPr id="24" name="object 24"/>
          <p:cNvSpPr/>
          <p:nvPr/>
        </p:nvSpPr>
        <p:spPr>
          <a:xfrm>
            <a:off x="6098141" y="3471739"/>
            <a:ext cx="1595005" cy="548553"/>
          </a:xfrm>
          <a:custGeom>
            <a:avLst/>
            <a:gdLst/>
            <a:ahLst/>
            <a:cxnLst/>
            <a:rect l="l" t="t" r="r" b="b"/>
            <a:pathLst>
              <a:path w="2339340" h="804545">
                <a:moveTo>
                  <a:pt x="2305673" y="479665"/>
                </a:moveTo>
                <a:lnTo>
                  <a:pt x="1877996" y="479665"/>
                </a:lnTo>
                <a:lnTo>
                  <a:pt x="1913012" y="482092"/>
                </a:lnTo>
                <a:lnTo>
                  <a:pt x="1948926" y="489946"/>
                </a:lnTo>
                <a:lnTo>
                  <a:pt x="1984687" y="503224"/>
                </a:lnTo>
                <a:lnTo>
                  <a:pt x="2019246" y="521926"/>
                </a:lnTo>
                <a:lnTo>
                  <a:pt x="2051552" y="546048"/>
                </a:lnTo>
                <a:lnTo>
                  <a:pt x="2080555" y="575588"/>
                </a:lnTo>
                <a:lnTo>
                  <a:pt x="2105205" y="610545"/>
                </a:lnTo>
                <a:lnTo>
                  <a:pt x="2124452" y="650916"/>
                </a:lnTo>
                <a:lnTo>
                  <a:pt x="2137246" y="696699"/>
                </a:lnTo>
                <a:lnTo>
                  <a:pt x="2142536" y="747892"/>
                </a:lnTo>
                <a:lnTo>
                  <a:pt x="2139273" y="804493"/>
                </a:lnTo>
                <a:lnTo>
                  <a:pt x="2237382" y="804520"/>
                </a:lnTo>
                <a:lnTo>
                  <a:pt x="2292486" y="802628"/>
                </a:lnTo>
                <a:lnTo>
                  <a:pt x="2327919" y="761097"/>
                </a:lnTo>
                <a:lnTo>
                  <a:pt x="2336524" y="720262"/>
                </a:lnTo>
                <a:lnTo>
                  <a:pt x="2339193" y="679290"/>
                </a:lnTo>
                <a:lnTo>
                  <a:pt x="2336723" y="638214"/>
                </a:lnTo>
                <a:lnTo>
                  <a:pt x="2329868" y="596768"/>
                </a:lnTo>
                <a:lnTo>
                  <a:pt x="2328424" y="587172"/>
                </a:lnTo>
                <a:lnTo>
                  <a:pt x="2321149" y="534961"/>
                </a:lnTo>
                <a:lnTo>
                  <a:pt x="2307103" y="481977"/>
                </a:lnTo>
                <a:lnTo>
                  <a:pt x="2305673" y="479665"/>
                </a:lnTo>
                <a:close/>
              </a:path>
              <a:path w="2339340" h="804545">
                <a:moveTo>
                  <a:pt x="1012215" y="0"/>
                </a:moveTo>
                <a:lnTo>
                  <a:pt x="959349" y="690"/>
                </a:lnTo>
                <a:lnTo>
                  <a:pt x="906363" y="2802"/>
                </a:lnTo>
                <a:lnTo>
                  <a:pt x="853271" y="6184"/>
                </a:lnTo>
                <a:lnTo>
                  <a:pt x="802879" y="11331"/>
                </a:lnTo>
                <a:lnTo>
                  <a:pt x="753471" y="19316"/>
                </a:lnTo>
                <a:lnTo>
                  <a:pt x="705148" y="30342"/>
                </a:lnTo>
                <a:lnTo>
                  <a:pt x="658013" y="44613"/>
                </a:lnTo>
                <a:lnTo>
                  <a:pt x="612168" y="62331"/>
                </a:lnTo>
                <a:lnTo>
                  <a:pt x="567715" y="83699"/>
                </a:lnTo>
                <a:lnTo>
                  <a:pt x="524757" y="108921"/>
                </a:lnTo>
                <a:lnTo>
                  <a:pt x="483396" y="138201"/>
                </a:lnTo>
                <a:lnTo>
                  <a:pt x="444328" y="166732"/>
                </a:lnTo>
                <a:lnTo>
                  <a:pt x="404184" y="192550"/>
                </a:lnTo>
                <a:lnTo>
                  <a:pt x="362962" y="215503"/>
                </a:lnTo>
                <a:lnTo>
                  <a:pt x="320399" y="235588"/>
                </a:lnTo>
                <a:lnTo>
                  <a:pt x="276406" y="252704"/>
                </a:lnTo>
                <a:lnTo>
                  <a:pt x="230850" y="266774"/>
                </a:lnTo>
                <a:lnTo>
                  <a:pt x="183600" y="277723"/>
                </a:lnTo>
                <a:lnTo>
                  <a:pt x="148732" y="286619"/>
                </a:lnTo>
                <a:lnTo>
                  <a:pt x="81285" y="313552"/>
                </a:lnTo>
                <a:lnTo>
                  <a:pt x="24288" y="347812"/>
                </a:lnTo>
                <a:lnTo>
                  <a:pt x="5852" y="398123"/>
                </a:lnTo>
                <a:lnTo>
                  <a:pt x="10397" y="429196"/>
                </a:lnTo>
                <a:lnTo>
                  <a:pt x="13158" y="438988"/>
                </a:lnTo>
                <a:lnTo>
                  <a:pt x="16250" y="448708"/>
                </a:lnTo>
                <a:lnTo>
                  <a:pt x="19750" y="458272"/>
                </a:lnTo>
                <a:lnTo>
                  <a:pt x="23732" y="467600"/>
                </a:lnTo>
                <a:lnTo>
                  <a:pt x="31468" y="489903"/>
                </a:lnTo>
                <a:lnTo>
                  <a:pt x="34608" y="512395"/>
                </a:lnTo>
                <a:lnTo>
                  <a:pt x="33917" y="535204"/>
                </a:lnTo>
                <a:lnTo>
                  <a:pt x="30158" y="558456"/>
                </a:lnTo>
                <a:lnTo>
                  <a:pt x="22149" y="597064"/>
                </a:lnTo>
                <a:lnTo>
                  <a:pt x="14731" y="635185"/>
                </a:lnTo>
                <a:lnTo>
                  <a:pt x="7727" y="673690"/>
                </a:lnTo>
                <a:lnTo>
                  <a:pt x="1190" y="712266"/>
                </a:lnTo>
                <a:lnTo>
                  <a:pt x="0" y="724380"/>
                </a:lnTo>
                <a:lnTo>
                  <a:pt x="88" y="736728"/>
                </a:lnTo>
                <a:lnTo>
                  <a:pt x="7488" y="778337"/>
                </a:lnTo>
                <a:lnTo>
                  <a:pt x="47316" y="803287"/>
                </a:lnTo>
                <a:lnTo>
                  <a:pt x="80777" y="803957"/>
                </a:lnTo>
                <a:lnTo>
                  <a:pt x="116620" y="803579"/>
                </a:lnTo>
                <a:lnTo>
                  <a:pt x="110505" y="756386"/>
                </a:lnTo>
                <a:lnTo>
                  <a:pt x="111995" y="711203"/>
                </a:lnTo>
                <a:lnTo>
                  <a:pt x="121169" y="668008"/>
                </a:lnTo>
                <a:lnTo>
                  <a:pt x="138106" y="626781"/>
                </a:lnTo>
                <a:lnTo>
                  <a:pt x="162886" y="587501"/>
                </a:lnTo>
                <a:lnTo>
                  <a:pt x="194156" y="552003"/>
                </a:lnTo>
                <a:lnTo>
                  <a:pt x="229408" y="523538"/>
                </a:lnTo>
                <a:lnTo>
                  <a:pt x="268544" y="502126"/>
                </a:lnTo>
                <a:lnTo>
                  <a:pt x="311465" y="487791"/>
                </a:lnTo>
                <a:lnTo>
                  <a:pt x="358072" y="480554"/>
                </a:lnTo>
                <a:lnTo>
                  <a:pt x="1867402" y="480554"/>
                </a:lnTo>
                <a:lnTo>
                  <a:pt x="1877996" y="479665"/>
                </a:lnTo>
                <a:lnTo>
                  <a:pt x="2305673" y="479665"/>
                </a:lnTo>
                <a:lnTo>
                  <a:pt x="2283603" y="444001"/>
                </a:lnTo>
                <a:lnTo>
                  <a:pt x="2251663" y="416394"/>
                </a:lnTo>
                <a:lnTo>
                  <a:pt x="2214029" y="396959"/>
                </a:lnTo>
                <a:lnTo>
                  <a:pt x="2173449" y="383501"/>
                </a:lnTo>
                <a:lnTo>
                  <a:pt x="2122045" y="369886"/>
                </a:lnTo>
                <a:lnTo>
                  <a:pt x="2070426" y="356984"/>
                </a:lnTo>
                <a:lnTo>
                  <a:pt x="2018615" y="344822"/>
                </a:lnTo>
                <a:lnTo>
                  <a:pt x="1966633" y="333424"/>
                </a:lnTo>
                <a:lnTo>
                  <a:pt x="1914503" y="322818"/>
                </a:lnTo>
                <a:lnTo>
                  <a:pt x="1872349" y="314921"/>
                </a:lnTo>
                <a:lnTo>
                  <a:pt x="1583026" y="314921"/>
                </a:lnTo>
                <a:lnTo>
                  <a:pt x="1150795" y="295918"/>
                </a:lnTo>
                <a:lnTo>
                  <a:pt x="1123984" y="293928"/>
                </a:lnTo>
                <a:lnTo>
                  <a:pt x="1117049" y="292207"/>
                </a:lnTo>
                <a:lnTo>
                  <a:pt x="1109804" y="288669"/>
                </a:lnTo>
                <a:lnTo>
                  <a:pt x="1108348" y="287540"/>
                </a:lnTo>
                <a:lnTo>
                  <a:pt x="976639" y="287540"/>
                </a:lnTo>
                <a:lnTo>
                  <a:pt x="518499" y="279767"/>
                </a:lnTo>
                <a:lnTo>
                  <a:pt x="513266" y="276516"/>
                </a:lnTo>
                <a:lnTo>
                  <a:pt x="502002" y="272694"/>
                </a:lnTo>
                <a:lnTo>
                  <a:pt x="509160" y="264407"/>
                </a:lnTo>
                <a:lnTo>
                  <a:pt x="515235" y="257234"/>
                </a:lnTo>
                <a:lnTo>
                  <a:pt x="520757" y="250991"/>
                </a:lnTo>
                <a:lnTo>
                  <a:pt x="566190" y="211927"/>
                </a:lnTo>
                <a:lnTo>
                  <a:pt x="607875" y="182627"/>
                </a:lnTo>
                <a:lnTo>
                  <a:pt x="651211" y="157331"/>
                </a:lnTo>
                <a:lnTo>
                  <a:pt x="696091" y="135779"/>
                </a:lnTo>
                <a:lnTo>
                  <a:pt x="742411" y="117713"/>
                </a:lnTo>
                <a:lnTo>
                  <a:pt x="790066" y="102874"/>
                </a:lnTo>
                <a:lnTo>
                  <a:pt x="838950" y="91003"/>
                </a:lnTo>
                <a:lnTo>
                  <a:pt x="888958" y="81843"/>
                </a:lnTo>
                <a:lnTo>
                  <a:pt x="939986" y="75132"/>
                </a:lnTo>
                <a:lnTo>
                  <a:pt x="1072542" y="75132"/>
                </a:lnTo>
                <a:lnTo>
                  <a:pt x="1072524" y="74993"/>
                </a:lnTo>
                <a:lnTo>
                  <a:pt x="1458324" y="74993"/>
                </a:lnTo>
                <a:lnTo>
                  <a:pt x="1428522" y="63713"/>
                </a:lnTo>
                <a:lnTo>
                  <a:pt x="1377984" y="47738"/>
                </a:lnTo>
                <a:lnTo>
                  <a:pt x="1326274" y="34222"/>
                </a:lnTo>
                <a:lnTo>
                  <a:pt x="1274363" y="23191"/>
                </a:lnTo>
                <a:lnTo>
                  <a:pt x="1222264" y="14494"/>
                </a:lnTo>
                <a:lnTo>
                  <a:pt x="1169988" y="7978"/>
                </a:lnTo>
                <a:lnTo>
                  <a:pt x="1117547" y="3492"/>
                </a:lnTo>
                <a:lnTo>
                  <a:pt x="1064952" y="883"/>
                </a:lnTo>
                <a:lnTo>
                  <a:pt x="1012215" y="0"/>
                </a:lnTo>
                <a:close/>
              </a:path>
              <a:path w="2339340" h="804545">
                <a:moveTo>
                  <a:pt x="1867402" y="480554"/>
                </a:moveTo>
                <a:lnTo>
                  <a:pt x="358072" y="480554"/>
                </a:lnTo>
                <a:lnTo>
                  <a:pt x="406768" y="481140"/>
                </a:lnTo>
                <a:lnTo>
                  <a:pt x="453114" y="490441"/>
                </a:lnTo>
                <a:lnTo>
                  <a:pt x="496834" y="508401"/>
                </a:lnTo>
                <a:lnTo>
                  <a:pt x="537650" y="534961"/>
                </a:lnTo>
                <a:lnTo>
                  <a:pt x="576396" y="571095"/>
                </a:lnTo>
                <a:lnTo>
                  <a:pt x="605824" y="610947"/>
                </a:lnTo>
                <a:lnTo>
                  <a:pt x="626347" y="654257"/>
                </a:lnTo>
                <a:lnTo>
                  <a:pt x="638378" y="700767"/>
                </a:lnTo>
                <a:lnTo>
                  <a:pt x="642330" y="750217"/>
                </a:lnTo>
                <a:lnTo>
                  <a:pt x="638615" y="802347"/>
                </a:lnTo>
                <a:lnTo>
                  <a:pt x="1615804" y="802347"/>
                </a:lnTo>
                <a:lnTo>
                  <a:pt x="1616527" y="745497"/>
                </a:lnTo>
                <a:lnTo>
                  <a:pt x="1623655" y="693304"/>
                </a:lnTo>
                <a:lnTo>
                  <a:pt x="1636911" y="646070"/>
                </a:lnTo>
                <a:lnTo>
                  <a:pt x="1656017" y="604097"/>
                </a:lnTo>
                <a:lnTo>
                  <a:pt x="1680696" y="567688"/>
                </a:lnTo>
                <a:lnTo>
                  <a:pt x="1710672" y="537144"/>
                </a:lnTo>
                <a:lnTo>
                  <a:pt x="1745667" y="512767"/>
                </a:lnTo>
                <a:lnTo>
                  <a:pt x="1785404" y="494861"/>
                </a:lnTo>
                <a:lnTo>
                  <a:pt x="1829606" y="483726"/>
                </a:lnTo>
                <a:lnTo>
                  <a:pt x="1867402" y="480554"/>
                </a:lnTo>
                <a:close/>
              </a:path>
              <a:path w="2339340" h="804545">
                <a:moveTo>
                  <a:pt x="1458324" y="74993"/>
                </a:moveTo>
                <a:lnTo>
                  <a:pt x="1072524" y="74993"/>
                </a:lnTo>
                <a:lnTo>
                  <a:pt x="1168145" y="87328"/>
                </a:lnTo>
                <a:lnTo>
                  <a:pt x="1213241" y="93641"/>
                </a:lnTo>
                <a:lnTo>
                  <a:pt x="1257309" y="101282"/>
                </a:lnTo>
                <a:lnTo>
                  <a:pt x="1305866" y="112867"/>
                </a:lnTo>
                <a:lnTo>
                  <a:pt x="1352639" y="127989"/>
                </a:lnTo>
                <a:lnTo>
                  <a:pt x="1397717" y="146445"/>
                </a:lnTo>
                <a:lnTo>
                  <a:pt x="1441186" y="168033"/>
                </a:lnTo>
                <a:lnTo>
                  <a:pt x="1483133" y="192550"/>
                </a:lnTo>
                <a:lnTo>
                  <a:pt x="1523645" y="219793"/>
                </a:lnTo>
                <a:lnTo>
                  <a:pt x="1562811" y="249560"/>
                </a:lnTo>
                <a:lnTo>
                  <a:pt x="1600717" y="281647"/>
                </a:lnTo>
                <a:lnTo>
                  <a:pt x="1609126" y="299592"/>
                </a:lnTo>
                <a:lnTo>
                  <a:pt x="1611321" y="305904"/>
                </a:lnTo>
                <a:lnTo>
                  <a:pt x="1604226" y="308699"/>
                </a:lnTo>
                <a:lnTo>
                  <a:pt x="1597121" y="311737"/>
                </a:lnTo>
                <a:lnTo>
                  <a:pt x="1590042" y="314112"/>
                </a:lnTo>
                <a:lnTo>
                  <a:pt x="1583026" y="314921"/>
                </a:lnTo>
                <a:lnTo>
                  <a:pt x="1872349" y="314921"/>
                </a:lnTo>
                <a:lnTo>
                  <a:pt x="1862248" y="313029"/>
                </a:lnTo>
                <a:lnTo>
                  <a:pt x="1827076" y="305112"/>
                </a:lnTo>
                <a:lnTo>
                  <a:pt x="1794755" y="293580"/>
                </a:lnTo>
                <a:lnTo>
                  <a:pt x="1764952" y="277012"/>
                </a:lnTo>
                <a:lnTo>
                  <a:pt x="1737331" y="253986"/>
                </a:lnTo>
                <a:lnTo>
                  <a:pt x="1698561" y="217701"/>
                </a:lnTo>
                <a:lnTo>
                  <a:pt x="1657883" y="184616"/>
                </a:lnTo>
                <a:lnTo>
                  <a:pt x="1615373" y="154633"/>
                </a:lnTo>
                <a:lnTo>
                  <a:pt x="1571107" y="127650"/>
                </a:lnTo>
                <a:lnTo>
                  <a:pt x="1525159" y="103569"/>
                </a:lnTo>
                <a:lnTo>
                  <a:pt x="1477605" y="82290"/>
                </a:lnTo>
                <a:lnTo>
                  <a:pt x="1458324" y="74993"/>
                </a:lnTo>
                <a:close/>
              </a:path>
              <a:path w="2339340" h="804545">
                <a:moveTo>
                  <a:pt x="1072542" y="75132"/>
                </a:moveTo>
                <a:lnTo>
                  <a:pt x="939986" y="75132"/>
                </a:lnTo>
                <a:lnTo>
                  <a:pt x="956585" y="75468"/>
                </a:lnTo>
                <a:lnTo>
                  <a:pt x="967961" y="80871"/>
                </a:lnTo>
                <a:lnTo>
                  <a:pt x="974923" y="91625"/>
                </a:lnTo>
                <a:lnTo>
                  <a:pt x="978277" y="108013"/>
                </a:lnTo>
                <a:lnTo>
                  <a:pt x="982318" y="146445"/>
                </a:lnTo>
                <a:lnTo>
                  <a:pt x="987025" y="184616"/>
                </a:lnTo>
                <a:lnTo>
                  <a:pt x="992198" y="222525"/>
                </a:lnTo>
                <a:lnTo>
                  <a:pt x="997708" y="260590"/>
                </a:lnTo>
                <a:lnTo>
                  <a:pt x="998500" y="272534"/>
                </a:lnTo>
                <a:lnTo>
                  <a:pt x="996055" y="281037"/>
                </a:lnTo>
                <a:lnTo>
                  <a:pt x="989169" y="286054"/>
                </a:lnTo>
                <a:lnTo>
                  <a:pt x="976639" y="287540"/>
                </a:lnTo>
                <a:lnTo>
                  <a:pt x="1108348" y="287540"/>
                </a:lnTo>
                <a:lnTo>
                  <a:pt x="1103932" y="284118"/>
                </a:lnTo>
                <a:lnTo>
                  <a:pt x="1101111" y="279361"/>
                </a:lnTo>
                <a:lnTo>
                  <a:pt x="1093801" y="231169"/>
                </a:lnTo>
                <a:lnTo>
                  <a:pt x="1086865" y="181768"/>
                </a:lnTo>
                <a:lnTo>
                  <a:pt x="1072542" y="75132"/>
                </a:lnTo>
                <a:close/>
              </a:path>
            </a:pathLst>
          </a:custGeom>
          <a:solidFill>
            <a:srgbClr val="939598"/>
          </a:solidFill>
        </p:spPr>
        <p:txBody>
          <a:bodyPr wrap="square" lIns="0" tIns="0" rIns="0" bIns="0" rtlCol="0"/>
          <a:lstStyle/>
          <a:p>
            <a:pPr defTabSz="623438"/>
            <a:endParaRPr sz="1227">
              <a:solidFill>
                <a:prstClr val="black"/>
              </a:solidFill>
              <a:latin typeface="Calibri"/>
            </a:endParaRPr>
          </a:p>
        </p:txBody>
      </p:sp>
      <p:sp>
        <p:nvSpPr>
          <p:cNvPr id="25" name="object 25"/>
          <p:cNvSpPr/>
          <p:nvPr/>
        </p:nvSpPr>
        <p:spPr>
          <a:xfrm>
            <a:off x="6216169" y="3842764"/>
            <a:ext cx="278390" cy="278390"/>
          </a:xfrm>
          <a:custGeom>
            <a:avLst/>
            <a:gdLst/>
            <a:ahLst/>
            <a:cxnLst/>
            <a:rect l="l" t="t" r="r" b="b"/>
            <a:pathLst>
              <a:path w="408304" h="408304">
                <a:moveTo>
                  <a:pt x="205536" y="0"/>
                </a:moveTo>
                <a:lnTo>
                  <a:pt x="158101" y="5234"/>
                </a:lnTo>
                <a:lnTo>
                  <a:pt x="114759" y="20356"/>
                </a:lnTo>
                <a:lnTo>
                  <a:pt x="76667" y="44215"/>
                </a:lnTo>
                <a:lnTo>
                  <a:pt x="44986" y="75659"/>
                </a:lnTo>
                <a:lnTo>
                  <a:pt x="20875" y="113539"/>
                </a:lnTo>
                <a:lnTo>
                  <a:pt x="5493" y="156702"/>
                </a:lnTo>
                <a:lnTo>
                  <a:pt x="0" y="204000"/>
                </a:lnTo>
                <a:lnTo>
                  <a:pt x="5161" y="250806"/>
                </a:lnTo>
                <a:lnTo>
                  <a:pt x="20181" y="293676"/>
                </a:lnTo>
                <a:lnTo>
                  <a:pt x="43893" y="331435"/>
                </a:lnTo>
                <a:lnTo>
                  <a:pt x="75129" y="362906"/>
                </a:lnTo>
                <a:lnTo>
                  <a:pt x="112720" y="386912"/>
                </a:lnTo>
                <a:lnTo>
                  <a:pt x="155499" y="402276"/>
                </a:lnTo>
                <a:lnTo>
                  <a:pt x="202298" y="407822"/>
                </a:lnTo>
                <a:lnTo>
                  <a:pt x="249695" y="402677"/>
                </a:lnTo>
                <a:lnTo>
                  <a:pt x="293127" y="387555"/>
                </a:lnTo>
                <a:lnTo>
                  <a:pt x="331376" y="363656"/>
                </a:lnTo>
                <a:lnTo>
                  <a:pt x="363228" y="332182"/>
                </a:lnTo>
                <a:lnTo>
                  <a:pt x="387464" y="294336"/>
                </a:lnTo>
                <a:lnTo>
                  <a:pt x="402870" y="251318"/>
                </a:lnTo>
                <a:lnTo>
                  <a:pt x="408228" y="204330"/>
                </a:lnTo>
                <a:lnTo>
                  <a:pt x="402805" y="157633"/>
                </a:lnTo>
                <a:lnTo>
                  <a:pt x="387488" y="114707"/>
                </a:lnTo>
                <a:lnTo>
                  <a:pt x="363505" y="76790"/>
                </a:lnTo>
                <a:lnTo>
                  <a:pt x="332089" y="45122"/>
                </a:lnTo>
                <a:lnTo>
                  <a:pt x="294468" y="20942"/>
                </a:lnTo>
                <a:lnTo>
                  <a:pt x="251874" y="5488"/>
                </a:lnTo>
                <a:lnTo>
                  <a:pt x="205536" y="0"/>
                </a:lnTo>
                <a:close/>
              </a:path>
            </a:pathLst>
          </a:custGeom>
          <a:solidFill>
            <a:srgbClr val="231F20"/>
          </a:solidFill>
        </p:spPr>
        <p:txBody>
          <a:bodyPr wrap="square" lIns="0" tIns="0" rIns="0" bIns="0" rtlCol="0"/>
          <a:lstStyle/>
          <a:p>
            <a:pPr defTabSz="623438"/>
            <a:endParaRPr sz="1227">
              <a:solidFill>
                <a:prstClr val="black"/>
              </a:solidFill>
              <a:latin typeface="Calibri"/>
            </a:endParaRPr>
          </a:p>
        </p:txBody>
      </p:sp>
      <p:sp>
        <p:nvSpPr>
          <p:cNvPr id="26" name="object 26"/>
          <p:cNvSpPr/>
          <p:nvPr/>
        </p:nvSpPr>
        <p:spPr>
          <a:xfrm>
            <a:off x="7238487" y="3842740"/>
            <a:ext cx="279256" cy="278390"/>
          </a:xfrm>
          <a:custGeom>
            <a:avLst/>
            <a:gdLst/>
            <a:ahLst/>
            <a:cxnLst/>
            <a:rect l="l" t="t" r="r" b="b"/>
            <a:pathLst>
              <a:path w="409575" h="408304">
                <a:moveTo>
                  <a:pt x="203441" y="0"/>
                </a:moveTo>
                <a:lnTo>
                  <a:pt x="156834" y="5558"/>
                </a:lnTo>
                <a:lnTo>
                  <a:pt x="113953" y="21080"/>
                </a:lnTo>
                <a:lnTo>
                  <a:pt x="76070" y="45290"/>
                </a:lnTo>
                <a:lnTo>
                  <a:pt x="44459" y="76914"/>
                </a:lnTo>
                <a:lnTo>
                  <a:pt x="20394" y="114678"/>
                </a:lnTo>
                <a:lnTo>
                  <a:pt x="5150" y="157308"/>
                </a:lnTo>
                <a:lnTo>
                  <a:pt x="0" y="203530"/>
                </a:lnTo>
                <a:lnTo>
                  <a:pt x="5600" y="251077"/>
                </a:lnTo>
                <a:lnTo>
                  <a:pt x="20984" y="294369"/>
                </a:lnTo>
                <a:lnTo>
                  <a:pt x="45024" y="332281"/>
                </a:lnTo>
                <a:lnTo>
                  <a:pt x="76592" y="363693"/>
                </a:lnTo>
                <a:lnTo>
                  <a:pt x="114559" y="387481"/>
                </a:lnTo>
                <a:lnTo>
                  <a:pt x="157798" y="402522"/>
                </a:lnTo>
                <a:lnTo>
                  <a:pt x="205181" y="407695"/>
                </a:lnTo>
                <a:lnTo>
                  <a:pt x="252420" y="402142"/>
                </a:lnTo>
                <a:lnTo>
                  <a:pt x="295657" y="386579"/>
                </a:lnTo>
                <a:lnTo>
                  <a:pt x="333669" y="362240"/>
                </a:lnTo>
                <a:lnTo>
                  <a:pt x="365234" y="330359"/>
                </a:lnTo>
                <a:lnTo>
                  <a:pt x="389131" y="292172"/>
                </a:lnTo>
                <a:lnTo>
                  <a:pt x="404136" y="248913"/>
                </a:lnTo>
                <a:lnTo>
                  <a:pt x="409028" y="201815"/>
                </a:lnTo>
                <a:lnTo>
                  <a:pt x="403113" y="155384"/>
                </a:lnTo>
                <a:lnTo>
                  <a:pt x="387331" y="112807"/>
                </a:lnTo>
                <a:lnTo>
                  <a:pt x="362910" y="75293"/>
                </a:lnTo>
                <a:lnTo>
                  <a:pt x="331081" y="44048"/>
                </a:lnTo>
                <a:lnTo>
                  <a:pt x="293073" y="20280"/>
                </a:lnTo>
                <a:lnTo>
                  <a:pt x="250117" y="5195"/>
                </a:lnTo>
                <a:lnTo>
                  <a:pt x="203441" y="0"/>
                </a:lnTo>
                <a:close/>
              </a:path>
            </a:pathLst>
          </a:custGeom>
          <a:solidFill>
            <a:srgbClr val="231F20"/>
          </a:solidFill>
        </p:spPr>
        <p:txBody>
          <a:bodyPr wrap="square" lIns="0" tIns="0" rIns="0" bIns="0" rtlCol="0"/>
          <a:lstStyle/>
          <a:p>
            <a:pPr defTabSz="623438"/>
            <a:endParaRPr sz="1227">
              <a:solidFill>
                <a:prstClr val="black"/>
              </a:solidFill>
              <a:latin typeface="Calibri"/>
            </a:endParaRPr>
          </a:p>
        </p:txBody>
      </p:sp>
      <p:sp>
        <p:nvSpPr>
          <p:cNvPr id="27" name="object 27"/>
          <p:cNvSpPr/>
          <p:nvPr/>
        </p:nvSpPr>
        <p:spPr>
          <a:xfrm>
            <a:off x="5644808" y="3843621"/>
            <a:ext cx="278390" cy="279688"/>
          </a:xfrm>
          <a:custGeom>
            <a:avLst/>
            <a:gdLst/>
            <a:ahLst/>
            <a:cxnLst/>
            <a:rect l="l" t="t" r="r" b="b"/>
            <a:pathLst>
              <a:path w="408304" h="410210">
                <a:moveTo>
                  <a:pt x="202946" y="0"/>
                </a:moveTo>
                <a:lnTo>
                  <a:pt x="156435" y="5552"/>
                </a:lnTo>
                <a:lnTo>
                  <a:pt x="113738" y="21013"/>
                </a:lnTo>
                <a:lnTo>
                  <a:pt x="76069" y="45159"/>
                </a:lnTo>
                <a:lnTo>
                  <a:pt x="44645" y="76768"/>
                </a:lnTo>
                <a:lnTo>
                  <a:pt x="20682" y="114616"/>
                </a:lnTo>
                <a:lnTo>
                  <a:pt x="5394" y="157481"/>
                </a:lnTo>
                <a:lnTo>
                  <a:pt x="0" y="204139"/>
                </a:lnTo>
                <a:lnTo>
                  <a:pt x="5369" y="251448"/>
                </a:lnTo>
                <a:lnTo>
                  <a:pt x="20742" y="294838"/>
                </a:lnTo>
                <a:lnTo>
                  <a:pt x="44887" y="333071"/>
                </a:lnTo>
                <a:lnTo>
                  <a:pt x="76569" y="364906"/>
                </a:lnTo>
                <a:lnTo>
                  <a:pt x="114555" y="389105"/>
                </a:lnTo>
                <a:lnTo>
                  <a:pt x="157612" y="404429"/>
                </a:lnTo>
                <a:lnTo>
                  <a:pt x="204508" y="409638"/>
                </a:lnTo>
                <a:lnTo>
                  <a:pt x="250979" y="404006"/>
                </a:lnTo>
                <a:lnTo>
                  <a:pt x="293707" y="388452"/>
                </a:lnTo>
                <a:lnTo>
                  <a:pt x="331448" y="364226"/>
                </a:lnTo>
                <a:lnTo>
                  <a:pt x="362961" y="332573"/>
                </a:lnTo>
                <a:lnTo>
                  <a:pt x="387003" y="294742"/>
                </a:lnTo>
                <a:lnTo>
                  <a:pt x="402333" y="251981"/>
                </a:lnTo>
                <a:lnTo>
                  <a:pt x="407708" y="205536"/>
                </a:lnTo>
                <a:lnTo>
                  <a:pt x="402290" y="158251"/>
                </a:lnTo>
                <a:lnTo>
                  <a:pt x="386879" y="114883"/>
                </a:lnTo>
                <a:lnTo>
                  <a:pt x="362703" y="76667"/>
                </a:lnTo>
                <a:lnTo>
                  <a:pt x="330992" y="44837"/>
                </a:lnTo>
                <a:lnTo>
                  <a:pt x="292976" y="20627"/>
                </a:lnTo>
                <a:lnTo>
                  <a:pt x="249884" y="5269"/>
                </a:lnTo>
                <a:lnTo>
                  <a:pt x="202946" y="0"/>
                </a:lnTo>
                <a:close/>
              </a:path>
            </a:pathLst>
          </a:custGeom>
          <a:solidFill>
            <a:srgbClr val="231F20"/>
          </a:solidFill>
        </p:spPr>
        <p:txBody>
          <a:bodyPr wrap="square" lIns="0" tIns="0" rIns="0" bIns="0" rtlCol="0"/>
          <a:lstStyle/>
          <a:p>
            <a:pPr defTabSz="623438"/>
            <a:endParaRPr sz="1227">
              <a:solidFill>
                <a:prstClr val="black"/>
              </a:solidFill>
              <a:latin typeface="Calibri"/>
            </a:endParaRPr>
          </a:p>
        </p:txBody>
      </p:sp>
      <p:sp>
        <p:nvSpPr>
          <p:cNvPr id="28" name="object 28"/>
          <p:cNvSpPr/>
          <p:nvPr/>
        </p:nvSpPr>
        <p:spPr>
          <a:xfrm>
            <a:off x="4631537" y="3702559"/>
            <a:ext cx="279256" cy="278390"/>
          </a:xfrm>
          <a:custGeom>
            <a:avLst/>
            <a:gdLst/>
            <a:ahLst/>
            <a:cxnLst/>
            <a:rect l="l" t="t" r="r" b="b"/>
            <a:pathLst>
              <a:path w="409575" h="408304">
                <a:moveTo>
                  <a:pt x="203619" y="0"/>
                </a:moveTo>
                <a:lnTo>
                  <a:pt x="156736" y="5489"/>
                </a:lnTo>
                <a:lnTo>
                  <a:pt x="113774" y="20809"/>
                </a:lnTo>
                <a:lnTo>
                  <a:pt x="75940" y="44758"/>
                </a:lnTo>
                <a:lnTo>
                  <a:pt x="44440" y="76134"/>
                </a:lnTo>
                <a:lnTo>
                  <a:pt x="20478" y="113735"/>
                </a:lnTo>
                <a:lnTo>
                  <a:pt x="5263" y="156359"/>
                </a:lnTo>
                <a:lnTo>
                  <a:pt x="0" y="202806"/>
                </a:lnTo>
                <a:lnTo>
                  <a:pt x="5476" y="250180"/>
                </a:lnTo>
                <a:lnTo>
                  <a:pt x="20873" y="293519"/>
                </a:lnTo>
                <a:lnTo>
                  <a:pt x="44989" y="331615"/>
                </a:lnTo>
                <a:lnTo>
                  <a:pt x="76638" y="363286"/>
                </a:lnTo>
                <a:lnTo>
                  <a:pt x="114625" y="387334"/>
                </a:lnTo>
                <a:lnTo>
                  <a:pt x="157756" y="402565"/>
                </a:lnTo>
                <a:lnTo>
                  <a:pt x="204838" y="407784"/>
                </a:lnTo>
                <a:lnTo>
                  <a:pt x="251369" y="402248"/>
                </a:lnTo>
                <a:lnTo>
                  <a:pt x="294181" y="386823"/>
                </a:lnTo>
                <a:lnTo>
                  <a:pt x="332036" y="362738"/>
                </a:lnTo>
                <a:lnTo>
                  <a:pt x="363696" y="331226"/>
                </a:lnTo>
                <a:lnTo>
                  <a:pt x="387925" y="293515"/>
                </a:lnTo>
                <a:lnTo>
                  <a:pt x="403481" y="250848"/>
                </a:lnTo>
                <a:lnTo>
                  <a:pt x="409130" y="204444"/>
                </a:lnTo>
                <a:lnTo>
                  <a:pt x="403936" y="157524"/>
                </a:lnTo>
                <a:lnTo>
                  <a:pt x="388601" y="114434"/>
                </a:lnTo>
                <a:lnTo>
                  <a:pt x="364377" y="76418"/>
                </a:lnTo>
                <a:lnTo>
                  <a:pt x="332515" y="44722"/>
                </a:lnTo>
                <a:lnTo>
                  <a:pt x="294267" y="20590"/>
                </a:lnTo>
                <a:lnTo>
                  <a:pt x="250884" y="5268"/>
                </a:lnTo>
                <a:lnTo>
                  <a:pt x="203619" y="0"/>
                </a:lnTo>
                <a:close/>
              </a:path>
            </a:pathLst>
          </a:custGeom>
          <a:solidFill>
            <a:srgbClr val="231F20"/>
          </a:solidFill>
        </p:spPr>
        <p:txBody>
          <a:bodyPr wrap="square" lIns="0" tIns="0" rIns="0" bIns="0" rtlCol="0"/>
          <a:lstStyle/>
          <a:p>
            <a:pPr defTabSz="623438"/>
            <a:endParaRPr sz="1227">
              <a:solidFill>
                <a:prstClr val="black"/>
              </a:solidFill>
              <a:latin typeface="Calibri"/>
            </a:endParaRPr>
          </a:p>
        </p:txBody>
      </p:sp>
      <p:sp>
        <p:nvSpPr>
          <p:cNvPr id="29" name="object 29"/>
          <p:cNvSpPr/>
          <p:nvPr/>
        </p:nvSpPr>
        <p:spPr>
          <a:xfrm>
            <a:off x="5845716" y="3405127"/>
            <a:ext cx="324283" cy="283152"/>
          </a:xfrm>
          <a:custGeom>
            <a:avLst/>
            <a:gdLst/>
            <a:ahLst/>
            <a:cxnLst/>
            <a:rect l="l" t="t" r="r" b="b"/>
            <a:pathLst>
              <a:path w="475614" h="415289">
                <a:moveTo>
                  <a:pt x="0" y="15151"/>
                </a:moveTo>
                <a:lnTo>
                  <a:pt x="13280" y="63004"/>
                </a:lnTo>
                <a:lnTo>
                  <a:pt x="27289" y="110096"/>
                </a:lnTo>
                <a:lnTo>
                  <a:pt x="42050" y="156005"/>
                </a:lnTo>
                <a:lnTo>
                  <a:pt x="57875" y="201195"/>
                </a:lnTo>
                <a:lnTo>
                  <a:pt x="74883" y="245540"/>
                </a:lnTo>
                <a:lnTo>
                  <a:pt x="93242" y="289061"/>
                </a:lnTo>
                <a:lnTo>
                  <a:pt x="113120" y="331780"/>
                </a:lnTo>
                <a:lnTo>
                  <a:pt x="134684" y="373718"/>
                </a:lnTo>
                <a:lnTo>
                  <a:pt x="158102" y="414896"/>
                </a:lnTo>
                <a:lnTo>
                  <a:pt x="166513" y="366740"/>
                </a:lnTo>
                <a:lnTo>
                  <a:pt x="166066" y="318484"/>
                </a:lnTo>
                <a:lnTo>
                  <a:pt x="161622" y="269599"/>
                </a:lnTo>
                <a:lnTo>
                  <a:pt x="158038" y="219557"/>
                </a:lnTo>
                <a:lnTo>
                  <a:pt x="418761" y="219557"/>
                </a:lnTo>
                <a:lnTo>
                  <a:pt x="421614" y="215430"/>
                </a:lnTo>
                <a:lnTo>
                  <a:pt x="474628" y="215430"/>
                </a:lnTo>
                <a:lnTo>
                  <a:pt x="474617" y="214655"/>
                </a:lnTo>
                <a:lnTo>
                  <a:pt x="295313" y="214655"/>
                </a:lnTo>
                <a:lnTo>
                  <a:pt x="188956" y="135527"/>
                </a:lnTo>
                <a:lnTo>
                  <a:pt x="118934" y="84747"/>
                </a:lnTo>
                <a:lnTo>
                  <a:pt x="83123" y="59313"/>
                </a:lnTo>
                <a:lnTo>
                  <a:pt x="44170" y="35535"/>
                </a:lnTo>
                <a:lnTo>
                  <a:pt x="0" y="15151"/>
                </a:lnTo>
                <a:close/>
              </a:path>
              <a:path w="475614" h="415289">
                <a:moveTo>
                  <a:pt x="474628" y="215430"/>
                </a:moveTo>
                <a:lnTo>
                  <a:pt x="421614" y="215430"/>
                </a:lnTo>
                <a:lnTo>
                  <a:pt x="456653" y="349669"/>
                </a:lnTo>
                <a:lnTo>
                  <a:pt x="465353" y="347840"/>
                </a:lnTo>
                <a:lnTo>
                  <a:pt x="472441" y="314146"/>
                </a:lnTo>
                <a:lnTo>
                  <a:pt x="475318" y="261632"/>
                </a:lnTo>
                <a:lnTo>
                  <a:pt x="474628" y="215430"/>
                </a:lnTo>
                <a:close/>
              </a:path>
              <a:path w="475614" h="415289">
                <a:moveTo>
                  <a:pt x="418761" y="219557"/>
                </a:moveTo>
                <a:lnTo>
                  <a:pt x="158038" y="219557"/>
                </a:lnTo>
                <a:lnTo>
                  <a:pt x="248903" y="288442"/>
                </a:lnTo>
                <a:lnTo>
                  <a:pt x="277990" y="310083"/>
                </a:lnTo>
                <a:lnTo>
                  <a:pt x="307900" y="330791"/>
                </a:lnTo>
                <a:lnTo>
                  <a:pt x="327128" y="336088"/>
                </a:lnTo>
                <a:lnTo>
                  <a:pt x="343843" y="324622"/>
                </a:lnTo>
                <a:lnTo>
                  <a:pt x="366217" y="295046"/>
                </a:lnTo>
                <a:lnTo>
                  <a:pt x="379553" y="276169"/>
                </a:lnTo>
                <a:lnTo>
                  <a:pt x="418761" y="219557"/>
                </a:lnTo>
                <a:close/>
              </a:path>
              <a:path w="475614" h="415289">
                <a:moveTo>
                  <a:pt x="440207" y="0"/>
                </a:moveTo>
                <a:lnTo>
                  <a:pt x="295313" y="214655"/>
                </a:lnTo>
                <a:lnTo>
                  <a:pt x="474617" y="214655"/>
                </a:lnTo>
                <a:lnTo>
                  <a:pt x="470001" y="132514"/>
                </a:lnTo>
                <a:lnTo>
                  <a:pt x="462588" y="72095"/>
                </a:lnTo>
                <a:lnTo>
                  <a:pt x="452527" y="25226"/>
                </a:lnTo>
                <a:lnTo>
                  <a:pt x="440207" y="0"/>
                </a:lnTo>
                <a:close/>
              </a:path>
            </a:pathLst>
          </a:custGeom>
          <a:solidFill>
            <a:srgbClr val="B5292D"/>
          </a:solidFill>
        </p:spPr>
        <p:txBody>
          <a:bodyPr wrap="square" lIns="0" tIns="0" rIns="0" bIns="0" rtlCol="0"/>
          <a:lstStyle/>
          <a:p>
            <a:pPr defTabSz="623438"/>
            <a:endParaRPr sz="1227">
              <a:solidFill>
                <a:prstClr val="black"/>
              </a:solidFill>
              <a:latin typeface="Calibri"/>
            </a:endParaRPr>
          </a:p>
        </p:txBody>
      </p:sp>
      <p:sp>
        <p:nvSpPr>
          <p:cNvPr id="30" name="object 30"/>
          <p:cNvSpPr/>
          <p:nvPr/>
        </p:nvSpPr>
        <p:spPr>
          <a:xfrm>
            <a:off x="6022546" y="3358019"/>
            <a:ext cx="38966" cy="137680"/>
          </a:xfrm>
          <a:custGeom>
            <a:avLst/>
            <a:gdLst/>
            <a:ahLst/>
            <a:cxnLst/>
            <a:rect l="l" t="t" r="r" b="b"/>
            <a:pathLst>
              <a:path w="57150" h="201929">
                <a:moveTo>
                  <a:pt x="25940" y="0"/>
                </a:moveTo>
                <a:lnTo>
                  <a:pt x="8212" y="31263"/>
                </a:lnTo>
                <a:lnTo>
                  <a:pt x="0" y="72579"/>
                </a:lnTo>
                <a:lnTo>
                  <a:pt x="1076" y="118455"/>
                </a:lnTo>
                <a:lnTo>
                  <a:pt x="11213" y="163399"/>
                </a:lnTo>
                <a:lnTo>
                  <a:pt x="30182" y="201917"/>
                </a:lnTo>
                <a:lnTo>
                  <a:pt x="48319" y="167482"/>
                </a:lnTo>
                <a:lnTo>
                  <a:pt x="56955" y="125447"/>
                </a:lnTo>
                <a:lnTo>
                  <a:pt x="56098" y="80438"/>
                </a:lnTo>
                <a:lnTo>
                  <a:pt x="45757" y="37080"/>
                </a:lnTo>
                <a:lnTo>
                  <a:pt x="25940" y="0"/>
                </a:lnTo>
                <a:close/>
              </a:path>
            </a:pathLst>
          </a:custGeom>
          <a:solidFill>
            <a:srgbClr val="B5292D"/>
          </a:solidFill>
        </p:spPr>
        <p:txBody>
          <a:bodyPr wrap="square" lIns="0" tIns="0" rIns="0" bIns="0" rtlCol="0"/>
          <a:lstStyle/>
          <a:p>
            <a:pPr defTabSz="623438"/>
            <a:endParaRPr sz="1227">
              <a:solidFill>
                <a:prstClr val="black"/>
              </a:solidFill>
              <a:latin typeface="Calibri"/>
            </a:endParaRPr>
          </a:p>
        </p:txBody>
      </p:sp>
      <p:sp>
        <p:nvSpPr>
          <p:cNvPr id="31" name="object 31"/>
          <p:cNvSpPr/>
          <p:nvPr/>
        </p:nvSpPr>
        <p:spPr>
          <a:xfrm>
            <a:off x="5302582" y="3456533"/>
            <a:ext cx="343766" cy="206952"/>
          </a:xfrm>
          <a:custGeom>
            <a:avLst/>
            <a:gdLst/>
            <a:ahLst/>
            <a:cxnLst/>
            <a:rect l="l" t="t" r="r" b="b"/>
            <a:pathLst>
              <a:path w="504189" h="303529">
                <a:moveTo>
                  <a:pt x="12202" y="0"/>
                </a:moveTo>
                <a:lnTo>
                  <a:pt x="4781" y="4032"/>
                </a:lnTo>
                <a:lnTo>
                  <a:pt x="1037" y="11973"/>
                </a:lnTo>
                <a:lnTo>
                  <a:pt x="50" y="23208"/>
                </a:lnTo>
                <a:lnTo>
                  <a:pt x="257" y="57670"/>
                </a:lnTo>
                <a:lnTo>
                  <a:pt x="318" y="149749"/>
                </a:lnTo>
                <a:lnTo>
                  <a:pt x="0" y="191927"/>
                </a:lnTo>
                <a:lnTo>
                  <a:pt x="475195" y="302951"/>
                </a:lnTo>
                <a:lnTo>
                  <a:pt x="481990" y="302928"/>
                </a:lnTo>
                <a:lnTo>
                  <a:pt x="489119" y="301112"/>
                </a:lnTo>
                <a:lnTo>
                  <a:pt x="496389" y="298539"/>
                </a:lnTo>
                <a:lnTo>
                  <a:pt x="503605" y="296245"/>
                </a:lnTo>
                <a:lnTo>
                  <a:pt x="501568" y="289623"/>
                </a:lnTo>
                <a:lnTo>
                  <a:pt x="499692" y="282861"/>
                </a:lnTo>
                <a:lnTo>
                  <a:pt x="497356" y="276502"/>
                </a:lnTo>
                <a:lnTo>
                  <a:pt x="460678" y="234523"/>
                </a:lnTo>
                <a:lnTo>
                  <a:pt x="426453" y="198836"/>
                </a:lnTo>
                <a:lnTo>
                  <a:pt x="388508" y="163034"/>
                </a:lnTo>
                <a:lnTo>
                  <a:pt x="348574" y="131274"/>
                </a:lnTo>
                <a:lnTo>
                  <a:pt x="306780" y="103298"/>
                </a:lnTo>
                <a:lnTo>
                  <a:pt x="263256" y="78850"/>
                </a:lnTo>
                <a:lnTo>
                  <a:pt x="218131" y="57670"/>
                </a:lnTo>
                <a:lnTo>
                  <a:pt x="171535" y="39502"/>
                </a:lnTo>
                <a:lnTo>
                  <a:pt x="123597" y="24087"/>
                </a:lnTo>
                <a:lnTo>
                  <a:pt x="74449" y="11168"/>
                </a:lnTo>
                <a:lnTo>
                  <a:pt x="24218" y="487"/>
                </a:lnTo>
                <a:lnTo>
                  <a:pt x="12202" y="0"/>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32" name="object 32"/>
          <p:cNvSpPr/>
          <p:nvPr/>
        </p:nvSpPr>
        <p:spPr>
          <a:xfrm>
            <a:off x="4899503" y="3439463"/>
            <a:ext cx="336839" cy="146338"/>
          </a:xfrm>
          <a:custGeom>
            <a:avLst/>
            <a:gdLst/>
            <a:ahLst/>
            <a:cxnLst/>
            <a:rect l="l" t="t" r="r" b="b"/>
            <a:pathLst>
              <a:path w="494030" h="214629">
                <a:moveTo>
                  <a:pt x="466242" y="0"/>
                </a:moveTo>
                <a:lnTo>
                  <a:pt x="382306" y="2919"/>
                </a:lnTo>
                <a:lnTo>
                  <a:pt x="340421" y="5145"/>
                </a:lnTo>
                <a:lnTo>
                  <a:pt x="298742" y="9067"/>
                </a:lnTo>
                <a:lnTo>
                  <a:pt x="249651" y="16829"/>
                </a:lnTo>
                <a:lnTo>
                  <a:pt x="201784" y="28152"/>
                </a:lnTo>
                <a:lnTo>
                  <a:pt x="155276" y="43265"/>
                </a:lnTo>
                <a:lnTo>
                  <a:pt x="110262" y="62398"/>
                </a:lnTo>
                <a:lnTo>
                  <a:pt x="66878" y="85779"/>
                </a:lnTo>
                <a:lnTo>
                  <a:pt x="25260" y="113639"/>
                </a:lnTo>
                <a:lnTo>
                  <a:pt x="7331" y="129659"/>
                </a:lnTo>
                <a:lnTo>
                  <a:pt x="0" y="136512"/>
                </a:lnTo>
                <a:lnTo>
                  <a:pt x="11595" y="140830"/>
                </a:lnTo>
                <a:lnTo>
                  <a:pt x="17399" y="144157"/>
                </a:lnTo>
                <a:lnTo>
                  <a:pt x="468198" y="214274"/>
                </a:lnTo>
                <a:lnTo>
                  <a:pt x="480905" y="214517"/>
                </a:lnTo>
                <a:lnTo>
                  <a:pt x="488691" y="210515"/>
                </a:lnTo>
                <a:lnTo>
                  <a:pt x="492574" y="202512"/>
                </a:lnTo>
                <a:lnTo>
                  <a:pt x="493572" y="190754"/>
                </a:lnTo>
                <a:lnTo>
                  <a:pt x="493297" y="152810"/>
                </a:lnTo>
                <a:lnTo>
                  <a:pt x="493185" y="123618"/>
                </a:lnTo>
                <a:lnTo>
                  <a:pt x="493260" y="70905"/>
                </a:lnTo>
                <a:lnTo>
                  <a:pt x="493763" y="30962"/>
                </a:lnTo>
                <a:lnTo>
                  <a:pt x="492581" y="17373"/>
                </a:lnTo>
                <a:lnTo>
                  <a:pt x="488032" y="7470"/>
                </a:lnTo>
                <a:lnTo>
                  <a:pt x="479468" y="1573"/>
                </a:lnTo>
                <a:lnTo>
                  <a:pt x="466242" y="0"/>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33" name="object 33"/>
          <p:cNvSpPr/>
          <p:nvPr/>
        </p:nvSpPr>
        <p:spPr>
          <a:xfrm>
            <a:off x="6829404" y="3522870"/>
            <a:ext cx="367578" cy="163656"/>
          </a:xfrm>
          <a:custGeom>
            <a:avLst/>
            <a:gdLst/>
            <a:ahLst/>
            <a:cxnLst/>
            <a:rect l="l" t="t" r="r" b="b"/>
            <a:pathLst>
              <a:path w="539114" h="240029">
                <a:moveTo>
                  <a:pt x="0" y="0"/>
                </a:moveTo>
                <a:lnTo>
                  <a:pt x="7387" y="55078"/>
                </a:lnTo>
                <a:lnTo>
                  <a:pt x="14347" y="106775"/>
                </a:lnTo>
                <a:lnTo>
                  <a:pt x="21284" y="156176"/>
                </a:lnTo>
                <a:lnTo>
                  <a:pt x="28600" y="204368"/>
                </a:lnTo>
                <a:lnTo>
                  <a:pt x="78276" y="220925"/>
                </a:lnTo>
                <a:lnTo>
                  <a:pt x="510514" y="239928"/>
                </a:lnTo>
                <a:lnTo>
                  <a:pt x="517528" y="239119"/>
                </a:lnTo>
                <a:lnTo>
                  <a:pt x="524605" y="236743"/>
                </a:lnTo>
                <a:lnTo>
                  <a:pt x="531710" y="233706"/>
                </a:lnTo>
                <a:lnTo>
                  <a:pt x="538810" y="230911"/>
                </a:lnTo>
                <a:lnTo>
                  <a:pt x="536547" y="224410"/>
                </a:lnTo>
                <a:lnTo>
                  <a:pt x="534465" y="217706"/>
                </a:lnTo>
                <a:lnTo>
                  <a:pt x="531903" y="211541"/>
                </a:lnTo>
                <a:lnTo>
                  <a:pt x="490295" y="174566"/>
                </a:lnTo>
                <a:lnTo>
                  <a:pt x="451127" y="144800"/>
                </a:lnTo>
                <a:lnTo>
                  <a:pt x="410612" y="117557"/>
                </a:lnTo>
                <a:lnTo>
                  <a:pt x="368665" y="93040"/>
                </a:lnTo>
                <a:lnTo>
                  <a:pt x="325196" y="71452"/>
                </a:lnTo>
                <a:lnTo>
                  <a:pt x="280121" y="52995"/>
                </a:lnTo>
                <a:lnTo>
                  <a:pt x="233350" y="37873"/>
                </a:lnTo>
                <a:lnTo>
                  <a:pt x="184797" y="26288"/>
                </a:lnTo>
                <a:lnTo>
                  <a:pt x="140730" y="18648"/>
                </a:lnTo>
                <a:lnTo>
                  <a:pt x="95632" y="12334"/>
                </a:lnTo>
                <a:lnTo>
                  <a:pt x="0" y="0"/>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34" name="object 34"/>
          <p:cNvSpPr/>
          <p:nvPr/>
        </p:nvSpPr>
        <p:spPr>
          <a:xfrm>
            <a:off x="6440419" y="3522966"/>
            <a:ext cx="338570" cy="145040"/>
          </a:xfrm>
          <a:custGeom>
            <a:avLst/>
            <a:gdLst/>
            <a:ahLst/>
            <a:cxnLst/>
            <a:rect l="l" t="t" r="r" b="b"/>
            <a:pathLst>
              <a:path w="496570" h="212725">
                <a:moveTo>
                  <a:pt x="437984" y="0"/>
                </a:moveTo>
                <a:lnTo>
                  <a:pt x="386956" y="6710"/>
                </a:lnTo>
                <a:lnTo>
                  <a:pt x="336948" y="15871"/>
                </a:lnTo>
                <a:lnTo>
                  <a:pt x="288064" y="27741"/>
                </a:lnTo>
                <a:lnTo>
                  <a:pt x="240409" y="42580"/>
                </a:lnTo>
                <a:lnTo>
                  <a:pt x="194089" y="60646"/>
                </a:lnTo>
                <a:lnTo>
                  <a:pt x="149209" y="82198"/>
                </a:lnTo>
                <a:lnTo>
                  <a:pt x="105873" y="107494"/>
                </a:lnTo>
                <a:lnTo>
                  <a:pt x="64188" y="136795"/>
                </a:lnTo>
                <a:lnTo>
                  <a:pt x="24257" y="170357"/>
                </a:lnTo>
                <a:lnTo>
                  <a:pt x="7158" y="189274"/>
                </a:lnTo>
                <a:lnTo>
                  <a:pt x="0" y="197561"/>
                </a:lnTo>
                <a:lnTo>
                  <a:pt x="11264" y="201383"/>
                </a:lnTo>
                <a:lnTo>
                  <a:pt x="16484" y="204635"/>
                </a:lnTo>
                <a:lnTo>
                  <a:pt x="474637" y="212407"/>
                </a:lnTo>
                <a:lnTo>
                  <a:pt x="487160" y="210921"/>
                </a:lnTo>
                <a:lnTo>
                  <a:pt x="494044" y="205905"/>
                </a:lnTo>
                <a:lnTo>
                  <a:pt x="496491" y="197402"/>
                </a:lnTo>
                <a:lnTo>
                  <a:pt x="495706" y="185458"/>
                </a:lnTo>
                <a:lnTo>
                  <a:pt x="490196" y="147392"/>
                </a:lnTo>
                <a:lnTo>
                  <a:pt x="484995" y="109278"/>
                </a:lnTo>
                <a:lnTo>
                  <a:pt x="480291" y="71109"/>
                </a:lnTo>
                <a:lnTo>
                  <a:pt x="476275" y="32880"/>
                </a:lnTo>
                <a:lnTo>
                  <a:pt x="472921" y="16493"/>
                </a:lnTo>
                <a:lnTo>
                  <a:pt x="465959" y="5738"/>
                </a:lnTo>
                <a:lnTo>
                  <a:pt x="454583" y="335"/>
                </a:lnTo>
                <a:lnTo>
                  <a:pt x="437984" y="0"/>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35" name="object 35"/>
          <p:cNvSpPr/>
          <p:nvPr/>
        </p:nvSpPr>
        <p:spPr>
          <a:xfrm>
            <a:off x="4499810" y="5013256"/>
            <a:ext cx="1588510" cy="675842"/>
          </a:xfrm>
          <a:custGeom>
            <a:avLst/>
            <a:gdLst/>
            <a:ahLst/>
            <a:cxnLst/>
            <a:rect l="l" t="t" r="r" b="b"/>
            <a:pathLst>
              <a:path w="2329815" h="991234">
                <a:moveTo>
                  <a:pt x="2256485" y="612443"/>
                </a:moveTo>
                <a:lnTo>
                  <a:pt x="1869967" y="612443"/>
                </a:lnTo>
                <a:lnTo>
                  <a:pt x="1919224" y="615030"/>
                </a:lnTo>
                <a:lnTo>
                  <a:pt x="1969745" y="626571"/>
                </a:lnTo>
                <a:lnTo>
                  <a:pt x="2015478" y="646801"/>
                </a:lnTo>
                <a:lnTo>
                  <a:pt x="2056185" y="675711"/>
                </a:lnTo>
                <a:lnTo>
                  <a:pt x="2091626" y="713290"/>
                </a:lnTo>
                <a:lnTo>
                  <a:pt x="2117556" y="752377"/>
                </a:lnTo>
                <a:lnTo>
                  <a:pt x="2135676" y="793059"/>
                </a:lnTo>
                <a:lnTo>
                  <a:pt x="2146187" y="835325"/>
                </a:lnTo>
                <a:lnTo>
                  <a:pt x="2149291" y="879161"/>
                </a:lnTo>
                <a:lnTo>
                  <a:pt x="2145189" y="924555"/>
                </a:lnTo>
                <a:lnTo>
                  <a:pt x="2134082" y="971494"/>
                </a:lnTo>
                <a:lnTo>
                  <a:pt x="2265553" y="989833"/>
                </a:lnTo>
                <a:lnTo>
                  <a:pt x="2313525" y="974820"/>
                </a:lnTo>
                <a:lnTo>
                  <a:pt x="2324101" y="929634"/>
                </a:lnTo>
                <a:lnTo>
                  <a:pt x="2328467" y="879102"/>
                </a:lnTo>
                <a:lnTo>
                  <a:pt x="2329205" y="853790"/>
                </a:lnTo>
                <a:lnTo>
                  <a:pt x="2329077" y="822814"/>
                </a:lnTo>
                <a:lnTo>
                  <a:pt x="2325103" y="729838"/>
                </a:lnTo>
                <a:lnTo>
                  <a:pt x="2319572" y="683949"/>
                </a:lnTo>
                <a:lnTo>
                  <a:pt x="2294801" y="645688"/>
                </a:lnTo>
                <a:lnTo>
                  <a:pt x="2275795" y="631105"/>
                </a:lnTo>
                <a:lnTo>
                  <a:pt x="2258564" y="615481"/>
                </a:lnTo>
                <a:lnTo>
                  <a:pt x="2256485" y="612443"/>
                </a:lnTo>
                <a:close/>
              </a:path>
              <a:path w="2329815" h="991234">
                <a:moveTo>
                  <a:pt x="1617390" y="404566"/>
                </a:moveTo>
                <a:lnTo>
                  <a:pt x="403440" y="404566"/>
                </a:lnTo>
                <a:lnTo>
                  <a:pt x="453475" y="410056"/>
                </a:lnTo>
                <a:lnTo>
                  <a:pt x="499933" y="424276"/>
                </a:lnTo>
                <a:lnTo>
                  <a:pt x="542627" y="447279"/>
                </a:lnTo>
                <a:lnTo>
                  <a:pt x="581367" y="479115"/>
                </a:lnTo>
                <a:lnTo>
                  <a:pt x="616496" y="520344"/>
                </a:lnTo>
                <a:lnTo>
                  <a:pt x="641509" y="564236"/>
                </a:lnTo>
                <a:lnTo>
                  <a:pt x="656817" y="610654"/>
                </a:lnTo>
                <a:lnTo>
                  <a:pt x="662826" y="659463"/>
                </a:lnTo>
                <a:lnTo>
                  <a:pt x="659947" y="710526"/>
                </a:lnTo>
                <a:lnTo>
                  <a:pt x="648588" y="763709"/>
                </a:lnTo>
                <a:lnTo>
                  <a:pt x="1619250" y="901123"/>
                </a:lnTo>
                <a:lnTo>
                  <a:pt x="1619024" y="850744"/>
                </a:lnTo>
                <a:lnTo>
                  <a:pt x="1627229" y="804084"/>
                </a:lnTo>
                <a:lnTo>
                  <a:pt x="1643635" y="761086"/>
                </a:lnTo>
                <a:lnTo>
                  <a:pt x="1668010" y="721692"/>
                </a:lnTo>
                <a:lnTo>
                  <a:pt x="1700123" y="685846"/>
                </a:lnTo>
                <a:lnTo>
                  <a:pt x="1738224" y="655167"/>
                </a:lnTo>
                <a:lnTo>
                  <a:pt x="1779326" y="632629"/>
                </a:lnTo>
                <a:lnTo>
                  <a:pt x="1823287" y="618348"/>
                </a:lnTo>
                <a:lnTo>
                  <a:pt x="1869967" y="612443"/>
                </a:lnTo>
                <a:lnTo>
                  <a:pt x="2256485" y="612443"/>
                </a:lnTo>
                <a:lnTo>
                  <a:pt x="2245662" y="596629"/>
                </a:lnTo>
                <a:lnTo>
                  <a:pt x="2239645" y="572358"/>
                </a:lnTo>
                <a:lnTo>
                  <a:pt x="2239340" y="567405"/>
                </a:lnTo>
                <a:lnTo>
                  <a:pt x="2233155" y="563037"/>
                </a:lnTo>
                <a:lnTo>
                  <a:pt x="2230526" y="557969"/>
                </a:lnTo>
                <a:lnTo>
                  <a:pt x="2224833" y="547912"/>
                </a:lnTo>
                <a:lnTo>
                  <a:pt x="2218961" y="537835"/>
                </a:lnTo>
                <a:lnTo>
                  <a:pt x="2214058" y="527617"/>
                </a:lnTo>
                <a:lnTo>
                  <a:pt x="2211273" y="517139"/>
                </a:lnTo>
                <a:lnTo>
                  <a:pt x="2207017" y="499983"/>
                </a:lnTo>
                <a:lnTo>
                  <a:pt x="2198984" y="488765"/>
                </a:lnTo>
                <a:lnTo>
                  <a:pt x="2191977" y="485584"/>
                </a:lnTo>
                <a:lnTo>
                  <a:pt x="2118482" y="485584"/>
                </a:lnTo>
                <a:lnTo>
                  <a:pt x="2068516" y="483382"/>
                </a:lnTo>
                <a:lnTo>
                  <a:pt x="2019163" y="476300"/>
                </a:lnTo>
                <a:lnTo>
                  <a:pt x="1970249" y="464499"/>
                </a:lnTo>
                <a:lnTo>
                  <a:pt x="1921598" y="448140"/>
                </a:lnTo>
                <a:lnTo>
                  <a:pt x="1857771" y="414702"/>
                </a:lnTo>
                <a:lnTo>
                  <a:pt x="1853534" y="411145"/>
                </a:lnTo>
                <a:lnTo>
                  <a:pt x="1652600" y="411145"/>
                </a:lnTo>
                <a:lnTo>
                  <a:pt x="1617390" y="404566"/>
                </a:lnTo>
                <a:close/>
              </a:path>
              <a:path w="2329815" h="991234">
                <a:moveTo>
                  <a:pt x="937697" y="0"/>
                </a:moveTo>
                <a:lnTo>
                  <a:pt x="885887" y="1097"/>
                </a:lnTo>
                <a:lnTo>
                  <a:pt x="834697" y="5305"/>
                </a:lnTo>
                <a:lnTo>
                  <a:pt x="784155" y="12784"/>
                </a:lnTo>
                <a:lnTo>
                  <a:pt x="734286" y="23696"/>
                </a:lnTo>
                <a:lnTo>
                  <a:pt x="685117" y="38204"/>
                </a:lnTo>
                <a:lnTo>
                  <a:pt x="636674" y="56470"/>
                </a:lnTo>
                <a:lnTo>
                  <a:pt x="588984" y="78655"/>
                </a:lnTo>
                <a:lnTo>
                  <a:pt x="542074" y="104922"/>
                </a:lnTo>
                <a:lnTo>
                  <a:pt x="497664" y="128668"/>
                </a:lnTo>
                <a:lnTo>
                  <a:pt x="451653" y="147110"/>
                </a:lnTo>
                <a:lnTo>
                  <a:pt x="404131" y="160764"/>
                </a:lnTo>
                <a:lnTo>
                  <a:pt x="355188" y="170147"/>
                </a:lnTo>
                <a:lnTo>
                  <a:pt x="265424" y="180230"/>
                </a:lnTo>
                <a:lnTo>
                  <a:pt x="225963" y="187044"/>
                </a:lnTo>
                <a:lnTo>
                  <a:pt x="186967" y="195415"/>
                </a:lnTo>
                <a:lnTo>
                  <a:pt x="148120" y="204706"/>
                </a:lnTo>
                <a:lnTo>
                  <a:pt x="99225" y="232552"/>
                </a:lnTo>
                <a:lnTo>
                  <a:pt x="74218" y="285440"/>
                </a:lnTo>
                <a:lnTo>
                  <a:pt x="68076" y="313842"/>
                </a:lnTo>
                <a:lnTo>
                  <a:pt x="60748" y="342084"/>
                </a:lnTo>
                <a:lnTo>
                  <a:pt x="51828" y="369756"/>
                </a:lnTo>
                <a:lnTo>
                  <a:pt x="40906" y="396451"/>
                </a:lnTo>
                <a:lnTo>
                  <a:pt x="24697" y="438947"/>
                </a:lnTo>
                <a:lnTo>
                  <a:pt x="13695" y="482352"/>
                </a:lnTo>
                <a:lnTo>
                  <a:pt x="6071" y="526440"/>
                </a:lnTo>
                <a:lnTo>
                  <a:pt x="0" y="570987"/>
                </a:lnTo>
                <a:lnTo>
                  <a:pt x="826" y="612129"/>
                </a:lnTo>
                <a:lnTo>
                  <a:pt x="14650" y="646458"/>
                </a:lnTo>
                <a:lnTo>
                  <a:pt x="41116" y="671842"/>
                </a:lnTo>
                <a:lnTo>
                  <a:pt x="79870" y="686152"/>
                </a:lnTo>
                <a:lnTo>
                  <a:pt x="130556" y="687255"/>
                </a:lnTo>
                <a:lnTo>
                  <a:pt x="137806" y="635248"/>
                </a:lnTo>
                <a:lnTo>
                  <a:pt x="150009" y="587995"/>
                </a:lnTo>
                <a:lnTo>
                  <a:pt x="166975" y="545692"/>
                </a:lnTo>
                <a:lnTo>
                  <a:pt x="188519" y="508534"/>
                </a:lnTo>
                <a:lnTo>
                  <a:pt x="214453" y="476716"/>
                </a:lnTo>
                <a:lnTo>
                  <a:pt x="244591" y="450434"/>
                </a:lnTo>
                <a:lnTo>
                  <a:pt x="278746" y="429882"/>
                </a:lnTo>
                <a:lnTo>
                  <a:pt x="316730" y="415257"/>
                </a:lnTo>
                <a:lnTo>
                  <a:pt x="358357" y="406753"/>
                </a:lnTo>
                <a:lnTo>
                  <a:pt x="403440" y="404566"/>
                </a:lnTo>
                <a:lnTo>
                  <a:pt x="1617390" y="404566"/>
                </a:lnTo>
                <a:lnTo>
                  <a:pt x="1551659" y="392219"/>
                </a:lnTo>
                <a:lnTo>
                  <a:pt x="1198511" y="325178"/>
                </a:lnTo>
                <a:lnTo>
                  <a:pt x="1177391" y="300121"/>
                </a:lnTo>
                <a:lnTo>
                  <a:pt x="1177410" y="297674"/>
                </a:lnTo>
                <a:lnTo>
                  <a:pt x="1067124" y="297674"/>
                </a:lnTo>
                <a:lnTo>
                  <a:pt x="1054417" y="297429"/>
                </a:lnTo>
                <a:lnTo>
                  <a:pt x="603618" y="227312"/>
                </a:lnTo>
                <a:lnTo>
                  <a:pt x="597814" y="223985"/>
                </a:lnTo>
                <a:lnTo>
                  <a:pt x="586219" y="219667"/>
                </a:lnTo>
                <a:lnTo>
                  <a:pt x="593550" y="212819"/>
                </a:lnTo>
                <a:lnTo>
                  <a:pt x="599892" y="206778"/>
                </a:lnTo>
                <a:lnTo>
                  <a:pt x="605712" y="201463"/>
                </a:lnTo>
                <a:lnTo>
                  <a:pt x="653098" y="168939"/>
                </a:lnTo>
                <a:lnTo>
                  <a:pt x="696482" y="145558"/>
                </a:lnTo>
                <a:lnTo>
                  <a:pt x="741495" y="126425"/>
                </a:lnTo>
                <a:lnTo>
                  <a:pt x="788003" y="111310"/>
                </a:lnTo>
                <a:lnTo>
                  <a:pt x="835870" y="99985"/>
                </a:lnTo>
                <a:lnTo>
                  <a:pt x="884961" y="92222"/>
                </a:lnTo>
                <a:lnTo>
                  <a:pt x="926640" y="88302"/>
                </a:lnTo>
                <a:lnTo>
                  <a:pt x="968524" y="86080"/>
                </a:lnTo>
                <a:lnTo>
                  <a:pt x="1052449" y="83167"/>
                </a:lnTo>
                <a:lnTo>
                  <a:pt x="1405849" y="83167"/>
                </a:lnTo>
                <a:lnTo>
                  <a:pt x="1372537" y="71729"/>
                </a:lnTo>
                <a:lnTo>
                  <a:pt x="1326526" y="58011"/>
                </a:lnTo>
                <a:lnTo>
                  <a:pt x="1280093" y="46043"/>
                </a:lnTo>
                <a:lnTo>
                  <a:pt x="1233280" y="35654"/>
                </a:lnTo>
                <a:lnTo>
                  <a:pt x="1186130" y="26675"/>
                </a:lnTo>
                <a:lnTo>
                  <a:pt x="1138685" y="18934"/>
                </a:lnTo>
                <a:lnTo>
                  <a:pt x="1090986" y="12261"/>
                </a:lnTo>
                <a:lnTo>
                  <a:pt x="1043076" y="6485"/>
                </a:lnTo>
                <a:lnTo>
                  <a:pt x="990103" y="1849"/>
                </a:lnTo>
                <a:lnTo>
                  <a:pt x="937697" y="0"/>
                </a:lnTo>
                <a:close/>
              </a:path>
              <a:path w="2329815" h="991234">
                <a:moveTo>
                  <a:pt x="2169236" y="482747"/>
                </a:moveTo>
                <a:lnTo>
                  <a:pt x="2118482" y="485584"/>
                </a:lnTo>
                <a:lnTo>
                  <a:pt x="2191977" y="485584"/>
                </a:lnTo>
                <a:lnTo>
                  <a:pt x="2186586" y="483136"/>
                </a:lnTo>
                <a:lnTo>
                  <a:pt x="2169236" y="482747"/>
                </a:lnTo>
                <a:close/>
              </a:path>
              <a:path w="2329815" h="991234">
                <a:moveTo>
                  <a:pt x="1470021" y="108194"/>
                </a:moveTo>
                <a:lnTo>
                  <a:pt x="1189604" y="108194"/>
                </a:lnTo>
                <a:lnTo>
                  <a:pt x="1201623" y="108681"/>
                </a:lnTo>
                <a:lnTo>
                  <a:pt x="1251853" y="119362"/>
                </a:lnTo>
                <a:lnTo>
                  <a:pt x="1301002" y="132281"/>
                </a:lnTo>
                <a:lnTo>
                  <a:pt x="1348939" y="147696"/>
                </a:lnTo>
                <a:lnTo>
                  <a:pt x="1395535" y="165864"/>
                </a:lnTo>
                <a:lnTo>
                  <a:pt x="1440660" y="187044"/>
                </a:lnTo>
                <a:lnTo>
                  <a:pt x="1484185" y="211492"/>
                </a:lnTo>
                <a:lnTo>
                  <a:pt x="1525979" y="239468"/>
                </a:lnTo>
                <a:lnTo>
                  <a:pt x="1565913" y="271228"/>
                </a:lnTo>
                <a:lnTo>
                  <a:pt x="1603857" y="307030"/>
                </a:lnTo>
                <a:lnTo>
                  <a:pt x="1638082" y="342722"/>
                </a:lnTo>
                <a:lnTo>
                  <a:pt x="1671345" y="379280"/>
                </a:lnTo>
                <a:lnTo>
                  <a:pt x="1678973" y="397827"/>
                </a:lnTo>
                <a:lnTo>
                  <a:pt x="1681010" y="404452"/>
                </a:lnTo>
                <a:lnTo>
                  <a:pt x="1673752" y="406753"/>
                </a:lnTo>
                <a:lnTo>
                  <a:pt x="1666524" y="409308"/>
                </a:lnTo>
                <a:lnTo>
                  <a:pt x="1659394" y="411122"/>
                </a:lnTo>
                <a:lnTo>
                  <a:pt x="1652600" y="411145"/>
                </a:lnTo>
                <a:lnTo>
                  <a:pt x="1853534" y="411145"/>
                </a:lnTo>
                <a:lnTo>
                  <a:pt x="1830995" y="392219"/>
                </a:lnTo>
                <a:lnTo>
                  <a:pt x="1807146" y="364891"/>
                </a:lnTo>
                <a:lnTo>
                  <a:pt x="1776239" y="326424"/>
                </a:lnTo>
                <a:lnTo>
                  <a:pt x="1743314" y="290566"/>
                </a:lnTo>
                <a:lnTo>
                  <a:pt x="1708451" y="257228"/>
                </a:lnTo>
                <a:lnTo>
                  <a:pt x="1671732" y="226320"/>
                </a:lnTo>
                <a:lnTo>
                  <a:pt x="1633237" y="197753"/>
                </a:lnTo>
                <a:lnTo>
                  <a:pt x="1593048" y="171437"/>
                </a:lnTo>
                <a:lnTo>
                  <a:pt x="1551247" y="147283"/>
                </a:lnTo>
                <a:lnTo>
                  <a:pt x="1507913" y="125200"/>
                </a:lnTo>
                <a:lnTo>
                  <a:pt x="1470021" y="108194"/>
                </a:lnTo>
                <a:close/>
              </a:path>
              <a:path w="2329815" h="991234">
                <a:moveTo>
                  <a:pt x="1405849" y="83167"/>
                </a:moveTo>
                <a:lnTo>
                  <a:pt x="1052449" y="83167"/>
                </a:lnTo>
                <a:lnTo>
                  <a:pt x="1065682" y="84740"/>
                </a:lnTo>
                <a:lnTo>
                  <a:pt x="1074250" y="90638"/>
                </a:lnTo>
                <a:lnTo>
                  <a:pt x="1078800" y="100541"/>
                </a:lnTo>
                <a:lnTo>
                  <a:pt x="1079817" y="112228"/>
                </a:lnTo>
                <a:lnTo>
                  <a:pt x="1079916" y="119362"/>
                </a:lnTo>
                <a:lnTo>
                  <a:pt x="1079479" y="154067"/>
                </a:lnTo>
                <a:lnTo>
                  <a:pt x="1079421" y="211492"/>
                </a:lnTo>
                <a:lnTo>
                  <a:pt x="1079542" y="239468"/>
                </a:lnTo>
                <a:lnTo>
                  <a:pt x="1079661" y="255939"/>
                </a:lnTo>
                <a:lnTo>
                  <a:pt x="1079764" y="274234"/>
                </a:lnTo>
                <a:lnTo>
                  <a:pt x="1078793" y="285672"/>
                </a:lnTo>
                <a:lnTo>
                  <a:pt x="1074910" y="293674"/>
                </a:lnTo>
                <a:lnTo>
                  <a:pt x="1067124" y="297674"/>
                </a:lnTo>
                <a:lnTo>
                  <a:pt x="1177410" y="297674"/>
                </a:lnTo>
                <a:lnTo>
                  <a:pt x="1177721" y="255939"/>
                </a:lnTo>
                <a:lnTo>
                  <a:pt x="1177630" y="160764"/>
                </a:lnTo>
                <a:lnTo>
                  <a:pt x="1177455" y="131414"/>
                </a:lnTo>
                <a:lnTo>
                  <a:pt x="1178436" y="120172"/>
                </a:lnTo>
                <a:lnTo>
                  <a:pt x="1182181" y="112228"/>
                </a:lnTo>
                <a:lnTo>
                  <a:pt x="1189604" y="108194"/>
                </a:lnTo>
                <a:lnTo>
                  <a:pt x="1470021" y="108194"/>
                </a:lnTo>
                <a:lnTo>
                  <a:pt x="1463128" y="105100"/>
                </a:lnTo>
                <a:lnTo>
                  <a:pt x="1418086" y="87369"/>
                </a:lnTo>
                <a:lnTo>
                  <a:pt x="1405849" y="83167"/>
                </a:lnTo>
                <a:close/>
              </a:path>
            </a:pathLst>
          </a:custGeom>
          <a:solidFill>
            <a:srgbClr val="939399"/>
          </a:solidFill>
        </p:spPr>
        <p:txBody>
          <a:bodyPr wrap="square" lIns="0" tIns="0" rIns="0" bIns="0" rtlCol="0"/>
          <a:lstStyle/>
          <a:p>
            <a:pPr defTabSz="623438"/>
            <a:endParaRPr sz="1227">
              <a:solidFill>
                <a:prstClr val="black"/>
              </a:solidFill>
              <a:latin typeface="Calibri"/>
            </a:endParaRPr>
          </a:p>
        </p:txBody>
      </p:sp>
      <p:sp>
        <p:nvSpPr>
          <p:cNvPr id="36" name="object 36"/>
          <p:cNvSpPr/>
          <p:nvPr/>
        </p:nvSpPr>
        <p:spPr>
          <a:xfrm>
            <a:off x="6098141" y="5102232"/>
            <a:ext cx="1595005" cy="548553"/>
          </a:xfrm>
          <a:custGeom>
            <a:avLst/>
            <a:gdLst/>
            <a:ahLst/>
            <a:cxnLst/>
            <a:rect l="l" t="t" r="r" b="b"/>
            <a:pathLst>
              <a:path w="2339340" h="804545">
                <a:moveTo>
                  <a:pt x="2305673" y="479665"/>
                </a:moveTo>
                <a:lnTo>
                  <a:pt x="1877996" y="479665"/>
                </a:lnTo>
                <a:lnTo>
                  <a:pt x="1913012" y="482092"/>
                </a:lnTo>
                <a:lnTo>
                  <a:pt x="1948926" y="489946"/>
                </a:lnTo>
                <a:lnTo>
                  <a:pt x="1984687" y="503224"/>
                </a:lnTo>
                <a:lnTo>
                  <a:pt x="2019246" y="521926"/>
                </a:lnTo>
                <a:lnTo>
                  <a:pt x="2051552" y="546048"/>
                </a:lnTo>
                <a:lnTo>
                  <a:pt x="2080555" y="575588"/>
                </a:lnTo>
                <a:lnTo>
                  <a:pt x="2105205" y="610545"/>
                </a:lnTo>
                <a:lnTo>
                  <a:pt x="2124452" y="650916"/>
                </a:lnTo>
                <a:lnTo>
                  <a:pt x="2137246" y="696699"/>
                </a:lnTo>
                <a:lnTo>
                  <a:pt x="2142536" y="747892"/>
                </a:lnTo>
                <a:lnTo>
                  <a:pt x="2139273" y="804493"/>
                </a:lnTo>
                <a:lnTo>
                  <a:pt x="2237382" y="804520"/>
                </a:lnTo>
                <a:lnTo>
                  <a:pt x="2292486" y="802628"/>
                </a:lnTo>
                <a:lnTo>
                  <a:pt x="2327919" y="761097"/>
                </a:lnTo>
                <a:lnTo>
                  <a:pt x="2336524" y="720262"/>
                </a:lnTo>
                <a:lnTo>
                  <a:pt x="2339193" y="679290"/>
                </a:lnTo>
                <a:lnTo>
                  <a:pt x="2336723" y="638214"/>
                </a:lnTo>
                <a:lnTo>
                  <a:pt x="2329868" y="596768"/>
                </a:lnTo>
                <a:lnTo>
                  <a:pt x="2328424" y="587172"/>
                </a:lnTo>
                <a:lnTo>
                  <a:pt x="2321149" y="534961"/>
                </a:lnTo>
                <a:lnTo>
                  <a:pt x="2307103" y="481977"/>
                </a:lnTo>
                <a:lnTo>
                  <a:pt x="2305673" y="479665"/>
                </a:lnTo>
                <a:close/>
              </a:path>
              <a:path w="2339340" h="804545">
                <a:moveTo>
                  <a:pt x="1012215" y="0"/>
                </a:moveTo>
                <a:lnTo>
                  <a:pt x="959349" y="690"/>
                </a:lnTo>
                <a:lnTo>
                  <a:pt x="906363" y="2802"/>
                </a:lnTo>
                <a:lnTo>
                  <a:pt x="853271" y="6184"/>
                </a:lnTo>
                <a:lnTo>
                  <a:pt x="802879" y="11331"/>
                </a:lnTo>
                <a:lnTo>
                  <a:pt x="753471" y="19316"/>
                </a:lnTo>
                <a:lnTo>
                  <a:pt x="705148" y="30342"/>
                </a:lnTo>
                <a:lnTo>
                  <a:pt x="658013" y="44613"/>
                </a:lnTo>
                <a:lnTo>
                  <a:pt x="612168" y="62331"/>
                </a:lnTo>
                <a:lnTo>
                  <a:pt x="567715" y="83699"/>
                </a:lnTo>
                <a:lnTo>
                  <a:pt x="524757" y="108921"/>
                </a:lnTo>
                <a:lnTo>
                  <a:pt x="483396" y="138201"/>
                </a:lnTo>
                <a:lnTo>
                  <a:pt x="444328" y="166732"/>
                </a:lnTo>
                <a:lnTo>
                  <a:pt x="404184" y="192550"/>
                </a:lnTo>
                <a:lnTo>
                  <a:pt x="362962" y="215503"/>
                </a:lnTo>
                <a:lnTo>
                  <a:pt x="320399" y="235588"/>
                </a:lnTo>
                <a:lnTo>
                  <a:pt x="276406" y="252704"/>
                </a:lnTo>
                <a:lnTo>
                  <a:pt x="230850" y="266774"/>
                </a:lnTo>
                <a:lnTo>
                  <a:pt x="183600" y="277723"/>
                </a:lnTo>
                <a:lnTo>
                  <a:pt x="148732" y="286619"/>
                </a:lnTo>
                <a:lnTo>
                  <a:pt x="81285" y="313552"/>
                </a:lnTo>
                <a:lnTo>
                  <a:pt x="24288" y="347812"/>
                </a:lnTo>
                <a:lnTo>
                  <a:pt x="5852" y="398123"/>
                </a:lnTo>
                <a:lnTo>
                  <a:pt x="10397" y="429196"/>
                </a:lnTo>
                <a:lnTo>
                  <a:pt x="13158" y="438988"/>
                </a:lnTo>
                <a:lnTo>
                  <a:pt x="16250" y="448708"/>
                </a:lnTo>
                <a:lnTo>
                  <a:pt x="19750" y="458272"/>
                </a:lnTo>
                <a:lnTo>
                  <a:pt x="23732" y="467600"/>
                </a:lnTo>
                <a:lnTo>
                  <a:pt x="31468" y="489903"/>
                </a:lnTo>
                <a:lnTo>
                  <a:pt x="34608" y="512395"/>
                </a:lnTo>
                <a:lnTo>
                  <a:pt x="33917" y="535204"/>
                </a:lnTo>
                <a:lnTo>
                  <a:pt x="30158" y="558456"/>
                </a:lnTo>
                <a:lnTo>
                  <a:pt x="22149" y="597064"/>
                </a:lnTo>
                <a:lnTo>
                  <a:pt x="14731" y="635185"/>
                </a:lnTo>
                <a:lnTo>
                  <a:pt x="7727" y="673690"/>
                </a:lnTo>
                <a:lnTo>
                  <a:pt x="1190" y="712266"/>
                </a:lnTo>
                <a:lnTo>
                  <a:pt x="0" y="724380"/>
                </a:lnTo>
                <a:lnTo>
                  <a:pt x="88" y="736728"/>
                </a:lnTo>
                <a:lnTo>
                  <a:pt x="7488" y="778337"/>
                </a:lnTo>
                <a:lnTo>
                  <a:pt x="47316" y="803287"/>
                </a:lnTo>
                <a:lnTo>
                  <a:pt x="80777" y="803957"/>
                </a:lnTo>
                <a:lnTo>
                  <a:pt x="116620" y="803579"/>
                </a:lnTo>
                <a:lnTo>
                  <a:pt x="110505" y="756386"/>
                </a:lnTo>
                <a:lnTo>
                  <a:pt x="111995" y="711203"/>
                </a:lnTo>
                <a:lnTo>
                  <a:pt x="121169" y="668008"/>
                </a:lnTo>
                <a:lnTo>
                  <a:pt x="138106" y="626781"/>
                </a:lnTo>
                <a:lnTo>
                  <a:pt x="162886" y="587501"/>
                </a:lnTo>
                <a:lnTo>
                  <a:pt x="194156" y="552003"/>
                </a:lnTo>
                <a:lnTo>
                  <a:pt x="229408" y="523538"/>
                </a:lnTo>
                <a:lnTo>
                  <a:pt x="268544" y="502126"/>
                </a:lnTo>
                <a:lnTo>
                  <a:pt x="311465" y="487791"/>
                </a:lnTo>
                <a:lnTo>
                  <a:pt x="358072" y="480554"/>
                </a:lnTo>
                <a:lnTo>
                  <a:pt x="1867402" y="480554"/>
                </a:lnTo>
                <a:lnTo>
                  <a:pt x="1877996" y="479665"/>
                </a:lnTo>
                <a:lnTo>
                  <a:pt x="2305673" y="479665"/>
                </a:lnTo>
                <a:lnTo>
                  <a:pt x="2283603" y="444001"/>
                </a:lnTo>
                <a:lnTo>
                  <a:pt x="2251663" y="416394"/>
                </a:lnTo>
                <a:lnTo>
                  <a:pt x="2214029" y="396959"/>
                </a:lnTo>
                <a:lnTo>
                  <a:pt x="2173449" y="383501"/>
                </a:lnTo>
                <a:lnTo>
                  <a:pt x="2122045" y="369886"/>
                </a:lnTo>
                <a:lnTo>
                  <a:pt x="2070426" y="356984"/>
                </a:lnTo>
                <a:lnTo>
                  <a:pt x="2018615" y="344822"/>
                </a:lnTo>
                <a:lnTo>
                  <a:pt x="1966633" y="333424"/>
                </a:lnTo>
                <a:lnTo>
                  <a:pt x="1914503" y="322818"/>
                </a:lnTo>
                <a:lnTo>
                  <a:pt x="1872349" y="314921"/>
                </a:lnTo>
                <a:lnTo>
                  <a:pt x="1583026" y="314921"/>
                </a:lnTo>
                <a:lnTo>
                  <a:pt x="1150795" y="295918"/>
                </a:lnTo>
                <a:lnTo>
                  <a:pt x="1123984" y="293928"/>
                </a:lnTo>
                <a:lnTo>
                  <a:pt x="1117049" y="292207"/>
                </a:lnTo>
                <a:lnTo>
                  <a:pt x="1109804" y="288669"/>
                </a:lnTo>
                <a:lnTo>
                  <a:pt x="1108348" y="287540"/>
                </a:lnTo>
                <a:lnTo>
                  <a:pt x="976639" y="287540"/>
                </a:lnTo>
                <a:lnTo>
                  <a:pt x="518499" y="279767"/>
                </a:lnTo>
                <a:lnTo>
                  <a:pt x="513266" y="276516"/>
                </a:lnTo>
                <a:lnTo>
                  <a:pt x="502002" y="272694"/>
                </a:lnTo>
                <a:lnTo>
                  <a:pt x="509160" y="264407"/>
                </a:lnTo>
                <a:lnTo>
                  <a:pt x="515235" y="257234"/>
                </a:lnTo>
                <a:lnTo>
                  <a:pt x="520757" y="250991"/>
                </a:lnTo>
                <a:lnTo>
                  <a:pt x="566190" y="211927"/>
                </a:lnTo>
                <a:lnTo>
                  <a:pt x="607875" y="182627"/>
                </a:lnTo>
                <a:lnTo>
                  <a:pt x="651211" y="157331"/>
                </a:lnTo>
                <a:lnTo>
                  <a:pt x="696091" y="135779"/>
                </a:lnTo>
                <a:lnTo>
                  <a:pt x="742411" y="117713"/>
                </a:lnTo>
                <a:lnTo>
                  <a:pt x="790066" y="102874"/>
                </a:lnTo>
                <a:lnTo>
                  <a:pt x="838950" y="91003"/>
                </a:lnTo>
                <a:lnTo>
                  <a:pt x="888958" y="81843"/>
                </a:lnTo>
                <a:lnTo>
                  <a:pt x="939986" y="75132"/>
                </a:lnTo>
                <a:lnTo>
                  <a:pt x="1072542" y="75132"/>
                </a:lnTo>
                <a:lnTo>
                  <a:pt x="1072524" y="74993"/>
                </a:lnTo>
                <a:lnTo>
                  <a:pt x="1458324" y="74993"/>
                </a:lnTo>
                <a:lnTo>
                  <a:pt x="1428522" y="63713"/>
                </a:lnTo>
                <a:lnTo>
                  <a:pt x="1377984" y="47738"/>
                </a:lnTo>
                <a:lnTo>
                  <a:pt x="1326274" y="34222"/>
                </a:lnTo>
                <a:lnTo>
                  <a:pt x="1274363" y="23191"/>
                </a:lnTo>
                <a:lnTo>
                  <a:pt x="1222264" y="14494"/>
                </a:lnTo>
                <a:lnTo>
                  <a:pt x="1169988" y="7978"/>
                </a:lnTo>
                <a:lnTo>
                  <a:pt x="1117547" y="3492"/>
                </a:lnTo>
                <a:lnTo>
                  <a:pt x="1064952" y="883"/>
                </a:lnTo>
                <a:lnTo>
                  <a:pt x="1012215" y="0"/>
                </a:lnTo>
                <a:close/>
              </a:path>
              <a:path w="2339340" h="804545">
                <a:moveTo>
                  <a:pt x="1867402" y="480554"/>
                </a:moveTo>
                <a:lnTo>
                  <a:pt x="358072" y="480554"/>
                </a:lnTo>
                <a:lnTo>
                  <a:pt x="406768" y="481140"/>
                </a:lnTo>
                <a:lnTo>
                  <a:pt x="453114" y="490441"/>
                </a:lnTo>
                <a:lnTo>
                  <a:pt x="496834" y="508401"/>
                </a:lnTo>
                <a:lnTo>
                  <a:pt x="537650" y="534961"/>
                </a:lnTo>
                <a:lnTo>
                  <a:pt x="576396" y="571095"/>
                </a:lnTo>
                <a:lnTo>
                  <a:pt x="605824" y="610947"/>
                </a:lnTo>
                <a:lnTo>
                  <a:pt x="626347" y="654257"/>
                </a:lnTo>
                <a:lnTo>
                  <a:pt x="638378" y="700767"/>
                </a:lnTo>
                <a:lnTo>
                  <a:pt x="642330" y="750217"/>
                </a:lnTo>
                <a:lnTo>
                  <a:pt x="638615" y="802347"/>
                </a:lnTo>
                <a:lnTo>
                  <a:pt x="1615804" y="802347"/>
                </a:lnTo>
                <a:lnTo>
                  <a:pt x="1616527" y="745497"/>
                </a:lnTo>
                <a:lnTo>
                  <a:pt x="1623655" y="693304"/>
                </a:lnTo>
                <a:lnTo>
                  <a:pt x="1636911" y="646070"/>
                </a:lnTo>
                <a:lnTo>
                  <a:pt x="1656017" y="604097"/>
                </a:lnTo>
                <a:lnTo>
                  <a:pt x="1680696" y="567688"/>
                </a:lnTo>
                <a:lnTo>
                  <a:pt x="1710672" y="537144"/>
                </a:lnTo>
                <a:lnTo>
                  <a:pt x="1745667" y="512767"/>
                </a:lnTo>
                <a:lnTo>
                  <a:pt x="1785404" y="494861"/>
                </a:lnTo>
                <a:lnTo>
                  <a:pt x="1829606" y="483726"/>
                </a:lnTo>
                <a:lnTo>
                  <a:pt x="1867402" y="480554"/>
                </a:lnTo>
                <a:close/>
              </a:path>
              <a:path w="2339340" h="804545">
                <a:moveTo>
                  <a:pt x="1458324" y="74993"/>
                </a:moveTo>
                <a:lnTo>
                  <a:pt x="1072524" y="74993"/>
                </a:lnTo>
                <a:lnTo>
                  <a:pt x="1168145" y="87328"/>
                </a:lnTo>
                <a:lnTo>
                  <a:pt x="1213241" y="93641"/>
                </a:lnTo>
                <a:lnTo>
                  <a:pt x="1257309" y="101282"/>
                </a:lnTo>
                <a:lnTo>
                  <a:pt x="1305866" y="112867"/>
                </a:lnTo>
                <a:lnTo>
                  <a:pt x="1352639" y="127989"/>
                </a:lnTo>
                <a:lnTo>
                  <a:pt x="1397717" y="146445"/>
                </a:lnTo>
                <a:lnTo>
                  <a:pt x="1441186" y="168033"/>
                </a:lnTo>
                <a:lnTo>
                  <a:pt x="1483133" y="192550"/>
                </a:lnTo>
                <a:lnTo>
                  <a:pt x="1523645" y="219793"/>
                </a:lnTo>
                <a:lnTo>
                  <a:pt x="1562811" y="249560"/>
                </a:lnTo>
                <a:lnTo>
                  <a:pt x="1600717" y="281647"/>
                </a:lnTo>
                <a:lnTo>
                  <a:pt x="1609126" y="299592"/>
                </a:lnTo>
                <a:lnTo>
                  <a:pt x="1611321" y="305904"/>
                </a:lnTo>
                <a:lnTo>
                  <a:pt x="1604226" y="308699"/>
                </a:lnTo>
                <a:lnTo>
                  <a:pt x="1597121" y="311737"/>
                </a:lnTo>
                <a:lnTo>
                  <a:pt x="1590042" y="314112"/>
                </a:lnTo>
                <a:lnTo>
                  <a:pt x="1583026" y="314921"/>
                </a:lnTo>
                <a:lnTo>
                  <a:pt x="1872349" y="314921"/>
                </a:lnTo>
                <a:lnTo>
                  <a:pt x="1862248" y="313029"/>
                </a:lnTo>
                <a:lnTo>
                  <a:pt x="1827076" y="305112"/>
                </a:lnTo>
                <a:lnTo>
                  <a:pt x="1794755" y="293580"/>
                </a:lnTo>
                <a:lnTo>
                  <a:pt x="1764952" y="277012"/>
                </a:lnTo>
                <a:lnTo>
                  <a:pt x="1737331" y="253986"/>
                </a:lnTo>
                <a:lnTo>
                  <a:pt x="1698561" y="217701"/>
                </a:lnTo>
                <a:lnTo>
                  <a:pt x="1657883" y="184616"/>
                </a:lnTo>
                <a:lnTo>
                  <a:pt x="1615373" y="154633"/>
                </a:lnTo>
                <a:lnTo>
                  <a:pt x="1571107" y="127650"/>
                </a:lnTo>
                <a:lnTo>
                  <a:pt x="1525159" y="103569"/>
                </a:lnTo>
                <a:lnTo>
                  <a:pt x="1477605" y="82290"/>
                </a:lnTo>
                <a:lnTo>
                  <a:pt x="1458324" y="74993"/>
                </a:lnTo>
                <a:close/>
              </a:path>
              <a:path w="2339340" h="804545">
                <a:moveTo>
                  <a:pt x="1072542" y="75132"/>
                </a:moveTo>
                <a:lnTo>
                  <a:pt x="939986" y="75132"/>
                </a:lnTo>
                <a:lnTo>
                  <a:pt x="956585" y="75468"/>
                </a:lnTo>
                <a:lnTo>
                  <a:pt x="967961" y="80871"/>
                </a:lnTo>
                <a:lnTo>
                  <a:pt x="974923" y="91625"/>
                </a:lnTo>
                <a:lnTo>
                  <a:pt x="978277" y="108013"/>
                </a:lnTo>
                <a:lnTo>
                  <a:pt x="982318" y="146445"/>
                </a:lnTo>
                <a:lnTo>
                  <a:pt x="987025" y="184616"/>
                </a:lnTo>
                <a:lnTo>
                  <a:pt x="992198" y="222525"/>
                </a:lnTo>
                <a:lnTo>
                  <a:pt x="997708" y="260590"/>
                </a:lnTo>
                <a:lnTo>
                  <a:pt x="998500" y="272534"/>
                </a:lnTo>
                <a:lnTo>
                  <a:pt x="996055" y="281037"/>
                </a:lnTo>
                <a:lnTo>
                  <a:pt x="989169" y="286054"/>
                </a:lnTo>
                <a:lnTo>
                  <a:pt x="976639" y="287540"/>
                </a:lnTo>
                <a:lnTo>
                  <a:pt x="1108348" y="287540"/>
                </a:lnTo>
                <a:lnTo>
                  <a:pt x="1103932" y="284118"/>
                </a:lnTo>
                <a:lnTo>
                  <a:pt x="1101111" y="279361"/>
                </a:lnTo>
                <a:lnTo>
                  <a:pt x="1093801" y="231169"/>
                </a:lnTo>
                <a:lnTo>
                  <a:pt x="1086865" y="181768"/>
                </a:lnTo>
                <a:lnTo>
                  <a:pt x="1072542" y="75132"/>
                </a:lnTo>
                <a:close/>
              </a:path>
            </a:pathLst>
          </a:custGeom>
          <a:solidFill>
            <a:srgbClr val="B5292D"/>
          </a:solidFill>
        </p:spPr>
        <p:txBody>
          <a:bodyPr wrap="square" lIns="0" tIns="0" rIns="0" bIns="0" rtlCol="0"/>
          <a:lstStyle/>
          <a:p>
            <a:pPr defTabSz="623438"/>
            <a:endParaRPr sz="1227">
              <a:solidFill>
                <a:prstClr val="black"/>
              </a:solidFill>
              <a:latin typeface="Calibri"/>
            </a:endParaRPr>
          </a:p>
        </p:txBody>
      </p:sp>
      <p:sp>
        <p:nvSpPr>
          <p:cNvPr id="37" name="object 37"/>
          <p:cNvSpPr/>
          <p:nvPr/>
        </p:nvSpPr>
        <p:spPr>
          <a:xfrm>
            <a:off x="6216169" y="5473258"/>
            <a:ext cx="278390" cy="278390"/>
          </a:xfrm>
          <a:custGeom>
            <a:avLst/>
            <a:gdLst/>
            <a:ahLst/>
            <a:cxnLst/>
            <a:rect l="l" t="t" r="r" b="b"/>
            <a:pathLst>
              <a:path w="408304" h="408304">
                <a:moveTo>
                  <a:pt x="205536" y="0"/>
                </a:moveTo>
                <a:lnTo>
                  <a:pt x="158101" y="5234"/>
                </a:lnTo>
                <a:lnTo>
                  <a:pt x="114759" y="20356"/>
                </a:lnTo>
                <a:lnTo>
                  <a:pt x="76667" y="44215"/>
                </a:lnTo>
                <a:lnTo>
                  <a:pt x="44986" y="75659"/>
                </a:lnTo>
                <a:lnTo>
                  <a:pt x="20875" y="113539"/>
                </a:lnTo>
                <a:lnTo>
                  <a:pt x="5493" y="156702"/>
                </a:lnTo>
                <a:lnTo>
                  <a:pt x="0" y="204000"/>
                </a:lnTo>
                <a:lnTo>
                  <a:pt x="5161" y="250806"/>
                </a:lnTo>
                <a:lnTo>
                  <a:pt x="20181" y="293676"/>
                </a:lnTo>
                <a:lnTo>
                  <a:pt x="43893" y="331435"/>
                </a:lnTo>
                <a:lnTo>
                  <a:pt x="75129" y="362906"/>
                </a:lnTo>
                <a:lnTo>
                  <a:pt x="112720" y="386912"/>
                </a:lnTo>
                <a:lnTo>
                  <a:pt x="155499" y="402276"/>
                </a:lnTo>
                <a:lnTo>
                  <a:pt x="202298" y="407822"/>
                </a:lnTo>
                <a:lnTo>
                  <a:pt x="249695" y="402677"/>
                </a:lnTo>
                <a:lnTo>
                  <a:pt x="293127" y="387555"/>
                </a:lnTo>
                <a:lnTo>
                  <a:pt x="331376" y="363656"/>
                </a:lnTo>
                <a:lnTo>
                  <a:pt x="363228" y="332182"/>
                </a:lnTo>
                <a:lnTo>
                  <a:pt x="387464" y="294336"/>
                </a:lnTo>
                <a:lnTo>
                  <a:pt x="402870" y="251318"/>
                </a:lnTo>
                <a:lnTo>
                  <a:pt x="408228" y="204330"/>
                </a:lnTo>
                <a:lnTo>
                  <a:pt x="402805" y="157633"/>
                </a:lnTo>
                <a:lnTo>
                  <a:pt x="387488" y="114707"/>
                </a:lnTo>
                <a:lnTo>
                  <a:pt x="363505" y="76790"/>
                </a:lnTo>
                <a:lnTo>
                  <a:pt x="332089" y="45122"/>
                </a:lnTo>
                <a:lnTo>
                  <a:pt x="294468" y="20942"/>
                </a:lnTo>
                <a:lnTo>
                  <a:pt x="251874" y="5488"/>
                </a:lnTo>
                <a:lnTo>
                  <a:pt x="205536" y="0"/>
                </a:lnTo>
                <a:close/>
              </a:path>
            </a:pathLst>
          </a:custGeom>
          <a:solidFill>
            <a:srgbClr val="231F20"/>
          </a:solidFill>
        </p:spPr>
        <p:txBody>
          <a:bodyPr wrap="square" lIns="0" tIns="0" rIns="0" bIns="0" rtlCol="0"/>
          <a:lstStyle/>
          <a:p>
            <a:pPr defTabSz="623438"/>
            <a:endParaRPr sz="1227">
              <a:solidFill>
                <a:prstClr val="black"/>
              </a:solidFill>
              <a:latin typeface="Calibri"/>
            </a:endParaRPr>
          </a:p>
        </p:txBody>
      </p:sp>
      <p:sp>
        <p:nvSpPr>
          <p:cNvPr id="38" name="object 38"/>
          <p:cNvSpPr/>
          <p:nvPr/>
        </p:nvSpPr>
        <p:spPr>
          <a:xfrm>
            <a:off x="7238487" y="5473233"/>
            <a:ext cx="279256" cy="278390"/>
          </a:xfrm>
          <a:custGeom>
            <a:avLst/>
            <a:gdLst/>
            <a:ahLst/>
            <a:cxnLst/>
            <a:rect l="l" t="t" r="r" b="b"/>
            <a:pathLst>
              <a:path w="409575" h="408304">
                <a:moveTo>
                  <a:pt x="203441" y="0"/>
                </a:moveTo>
                <a:lnTo>
                  <a:pt x="156834" y="5558"/>
                </a:lnTo>
                <a:lnTo>
                  <a:pt x="113953" y="21080"/>
                </a:lnTo>
                <a:lnTo>
                  <a:pt x="76070" y="45290"/>
                </a:lnTo>
                <a:lnTo>
                  <a:pt x="44459" y="76914"/>
                </a:lnTo>
                <a:lnTo>
                  <a:pt x="20394" y="114678"/>
                </a:lnTo>
                <a:lnTo>
                  <a:pt x="5150" y="157308"/>
                </a:lnTo>
                <a:lnTo>
                  <a:pt x="0" y="203530"/>
                </a:lnTo>
                <a:lnTo>
                  <a:pt x="5600" y="251077"/>
                </a:lnTo>
                <a:lnTo>
                  <a:pt x="20984" y="294369"/>
                </a:lnTo>
                <a:lnTo>
                  <a:pt x="45024" y="332281"/>
                </a:lnTo>
                <a:lnTo>
                  <a:pt x="76592" y="363693"/>
                </a:lnTo>
                <a:lnTo>
                  <a:pt x="114559" y="387481"/>
                </a:lnTo>
                <a:lnTo>
                  <a:pt x="157798" y="402522"/>
                </a:lnTo>
                <a:lnTo>
                  <a:pt x="205181" y="407695"/>
                </a:lnTo>
                <a:lnTo>
                  <a:pt x="252420" y="402142"/>
                </a:lnTo>
                <a:lnTo>
                  <a:pt x="295657" y="386579"/>
                </a:lnTo>
                <a:lnTo>
                  <a:pt x="333669" y="362240"/>
                </a:lnTo>
                <a:lnTo>
                  <a:pt x="365234" y="330359"/>
                </a:lnTo>
                <a:lnTo>
                  <a:pt x="389131" y="292172"/>
                </a:lnTo>
                <a:lnTo>
                  <a:pt x="404136" y="248913"/>
                </a:lnTo>
                <a:lnTo>
                  <a:pt x="409028" y="201815"/>
                </a:lnTo>
                <a:lnTo>
                  <a:pt x="403113" y="155384"/>
                </a:lnTo>
                <a:lnTo>
                  <a:pt x="387331" y="112807"/>
                </a:lnTo>
                <a:lnTo>
                  <a:pt x="362910" y="75293"/>
                </a:lnTo>
                <a:lnTo>
                  <a:pt x="331081" y="44048"/>
                </a:lnTo>
                <a:lnTo>
                  <a:pt x="293073" y="20280"/>
                </a:lnTo>
                <a:lnTo>
                  <a:pt x="250117" y="5195"/>
                </a:lnTo>
                <a:lnTo>
                  <a:pt x="203441" y="0"/>
                </a:lnTo>
                <a:close/>
              </a:path>
            </a:pathLst>
          </a:custGeom>
          <a:solidFill>
            <a:srgbClr val="231F20"/>
          </a:solidFill>
        </p:spPr>
        <p:txBody>
          <a:bodyPr wrap="square" lIns="0" tIns="0" rIns="0" bIns="0" rtlCol="0"/>
          <a:lstStyle/>
          <a:p>
            <a:pPr defTabSz="623438"/>
            <a:endParaRPr sz="1227">
              <a:solidFill>
                <a:prstClr val="black"/>
              </a:solidFill>
              <a:latin typeface="Calibri"/>
            </a:endParaRPr>
          </a:p>
        </p:txBody>
      </p:sp>
      <p:sp>
        <p:nvSpPr>
          <p:cNvPr id="39" name="object 39"/>
          <p:cNvSpPr/>
          <p:nvPr/>
        </p:nvSpPr>
        <p:spPr>
          <a:xfrm>
            <a:off x="5644808" y="5474115"/>
            <a:ext cx="278390" cy="279688"/>
          </a:xfrm>
          <a:custGeom>
            <a:avLst/>
            <a:gdLst/>
            <a:ahLst/>
            <a:cxnLst/>
            <a:rect l="l" t="t" r="r" b="b"/>
            <a:pathLst>
              <a:path w="408304" h="410209">
                <a:moveTo>
                  <a:pt x="202946" y="0"/>
                </a:moveTo>
                <a:lnTo>
                  <a:pt x="156435" y="5552"/>
                </a:lnTo>
                <a:lnTo>
                  <a:pt x="113738" y="21013"/>
                </a:lnTo>
                <a:lnTo>
                  <a:pt x="76069" y="45159"/>
                </a:lnTo>
                <a:lnTo>
                  <a:pt x="44645" y="76768"/>
                </a:lnTo>
                <a:lnTo>
                  <a:pt x="20682" y="114616"/>
                </a:lnTo>
                <a:lnTo>
                  <a:pt x="5394" y="157481"/>
                </a:lnTo>
                <a:lnTo>
                  <a:pt x="0" y="204139"/>
                </a:lnTo>
                <a:lnTo>
                  <a:pt x="5369" y="251448"/>
                </a:lnTo>
                <a:lnTo>
                  <a:pt x="20742" y="294838"/>
                </a:lnTo>
                <a:lnTo>
                  <a:pt x="44887" y="333071"/>
                </a:lnTo>
                <a:lnTo>
                  <a:pt x="76569" y="364906"/>
                </a:lnTo>
                <a:lnTo>
                  <a:pt x="114555" y="389105"/>
                </a:lnTo>
                <a:lnTo>
                  <a:pt x="157612" y="404429"/>
                </a:lnTo>
                <a:lnTo>
                  <a:pt x="204508" y="409638"/>
                </a:lnTo>
                <a:lnTo>
                  <a:pt x="250979" y="404006"/>
                </a:lnTo>
                <a:lnTo>
                  <a:pt x="293707" y="388452"/>
                </a:lnTo>
                <a:lnTo>
                  <a:pt x="331448" y="364226"/>
                </a:lnTo>
                <a:lnTo>
                  <a:pt x="362961" y="332573"/>
                </a:lnTo>
                <a:lnTo>
                  <a:pt x="387003" y="294742"/>
                </a:lnTo>
                <a:lnTo>
                  <a:pt x="402333" y="251981"/>
                </a:lnTo>
                <a:lnTo>
                  <a:pt x="407708" y="205536"/>
                </a:lnTo>
                <a:lnTo>
                  <a:pt x="402290" y="158251"/>
                </a:lnTo>
                <a:lnTo>
                  <a:pt x="386879" y="114883"/>
                </a:lnTo>
                <a:lnTo>
                  <a:pt x="362703" y="76667"/>
                </a:lnTo>
                <a:lnTo>
                  <a:pt x="330992" y="44837"/>
                </a:lnTo>
                <a:lnTo>
                  <a:pt x="292976" y="20627"/>
                </a:lnTo>
                <a:lnTo>
                  <a:pt x="249884" y="5269"/>
                </a:lnTo>
                <a:lnTo>
                  <a:pt x="202946" y="0"/>
                </a:lnTo>
                <a:close/>
              </a:path>
            </a:pathLst>
          </a:custGeom>
          <a:solidFill>
            <a:srgbClr val="231F20"/>
          </a:solidFill>
        </p:spPr>
        <p:txBody>
          <a:bodyPr wrap="square" lIns="0" tIns="0" rIns="0" bIns="0" rtlCol="0"/>
          <a:lstStyle/>
          <a:p>
            <a:pPr defTabSz="623438"/>
            <a:endParaRPr sz="1227">
              <a:solidFill>
                <a:prstClr val="black"/>
              </a:solidFill>
              <a:latin typeface="Calibri"/>
            </a:endParaRPr>
          </a:p>
        </p:txBody>
      </p:sp>
      <p:sp>
        <p:nvSpPr>
          <p:cNvPr id="40" name="object 40"/>
          <p:cNvSpPr/>
          <p:nvPr/>
        </p:nvSpPr>
        <p:spPr>
          <a:xfrm>
            <a:off x="4631537" y="5333053"/>
            <a:ext cx="279256" cy="278390"/>
          </a:xfrm>
          <a:custGeom>
            <a:avLst/>
            <a:gdLst/>
            <a:ahLst/>
            <a:cxnLst/>
            <a:rect l="l" t="t" r="r" b="b"/>
            <a:pathLst>
              <a:path w="409575" h="408304">
                <a:moveTo>
                  <a:pt x="203619" y="0"/>
                </a:moveTo>
                <a:lnTo>
                  <a:pt x="156736" y="5489"/>
                </a:lnTo>
                <a:lnTo>
                  <a:pt x="113774" y="20809"/>
                </a:lnTo>
                <a:lnTo>
                  <a:pt x="75940" y="44758"/>
                </a:lnTo>
                <a:lnTo>
                  <a:pt x="44440" y="76134"/>
                </a:lnTo>
                <a:lnTo>
                  <a:pt x="20478" y="113735"/>
                </a:lnTo>
                <a:lnTo>
                  <a:pt x="5263" y="156359"/>
                </a:lnTo>
                <a:lnTo>
                  <a:pt x="0" y="202806"/>
                </a:lnTo>
                <a:lnTo>
                  <a:pt x="5476" y="250180"/>
                </a:lnTo>
                <a:lnTo>
                  <a:pt x="20873" y="293519"/>
                </a:lnTo>
                <a:lnTo>
                  <a:pt x="44989" y="331615"/>
                </a:lnTo>
                <a:lnTo>
                  <a:pt x="76638" y="363286"/>
                </a:lnTo>
                <a:lnTo>
                  <a:pt x="114625" y="387334"/>
                </a:lnTo>
                <a:lnTo>
                  <a:pt x="157756" y="402565"/>
                </a:lnTo>
                <a:lnTo>
                  <a:pt x="204838" y="407784"/>
                </a:lnTo>
                <a:lnTo>
                  <a:pt x="251369" y="402248"/>
                </a:lnTo>
                <a:lnTo>
                  <a:pt x="294181" y="386823"/>
                </a:lnTo>
                <a:lnTo>
                  <a:pt x="332036" y="362738"/>
                </a:lnTo>
                <a:lnTo>
                  <a:pt x="363696" y="331226"/>
                </a:lnTo>
                <a:lnTo>
                  <a:pt x="387925" y="293515"/>
                </a:lnTo>
                <a:lnTo>
                  <a:pt x="403481" y="250848"/>
                </a:lnTo>
                <a:lnTo>
                  <a:pt x="409130" y="204444"/>
                </a:lnTo>
                <a:lnTo>
                  <a:pt x="403936" y="157524"/>
                </a:lnTo>
                <a:lnTo>
                  <a:pt x="388601" y="114434"/>
                </a:lnTo>
                <a:lnTo>
                  <a:pt x="364377" y="76418"/>
                </a:lnTo>
                <a:lnTo>
                  <a:pt x="332515" y="44722"/>
                </a:lnTo>
                <a:lnTo>
                  <a:pt x="294267" y="20590"/>
                </a:lnTo>
                <a:lnTo>
                  <a:pt x="250884" y="5268"/>
                </a:lnTo>
                <a:lnTo>
                  <a:pt x="203619" y="0"/>
                </a:lnTo>
                <a:close/>
              </a:path>
            </a:pathLst>
          </a:custGeom>
          <a:solidFill>
            <a:srgbClr val="231F20"/>
          </a:solidFill>
        </p:spPr>
        <p:txBody>
          <a:bodyPr wrap="square" lIns="0" tIns="0" rIns="0" bIns="0" rtlCol="0"/>
          <a:lstStyle/>
          <a:p>
            <a:pPr defTabSz="623438"/>
            <a:endParaRPr sz="1227">
              <a:solidFill>
                <a:prstClr val="black"/>
              </a:solidFill>
              <a:latin typeface="Calibri"/>
            </a:endParaRPr>
          </a:p>
        </p:txBody>
      </p:sp>
      <p:sp>
        <p:nvSpPr>
          <p:cNvPr id="41" name="object 41"/>
          <p:cNvSpPr/>
          <p:nvPr/>
        </p:nvSpPr>
        <p:spPr>
          <a:xfrm>
            <a:off x="5845716" y="5035619"/>
            <a:ext cx="324283" cy="283152"/>
          </a:xfrm>
          <a:custGeom>
            <a:avLst/>
            <a:gdLst/>
            <a:ahLst/>
            <a:cxnLst/>
            <a:rect l="l" t="t" r="r" b="b"/>
            <a:pathLst>
              <a:path w="475614" h="415290">
                <a:moveTo>
                  <a:pt x="0" y="15151"/>
                </a:moveTo>
                <a:lnTo>
                  <a:pt x="13280" y="63004"/>
                </a:lnTo>
                <a:lnTo>
                  <a:pt x="27289" y="110096"/>
                </a:lnTo>
                <a:lnTo>
                  <a:pt x="42050" y="156005"/>
                </a:lnTo>
                <a:lnTo>
                  <a:pt x="57875" y="201195"/>
                </a:lnTo>
                <a:lnTo>
                  <a:pt x="74883" y="245540"/>
                </a:lnTo>
                <a:lnTo>
                  <a:pt x="93242" y="289061"/>
                </a:lnTo>
                <a:lnTo>
                  <a:pt x="113120" y="331780"/>
                </a:lnTo>
                <a:lnTo>
                  <a:pt x="134684" y="373718"/>
                </a:lnTo>
                <a:lnTo>
                  <a:pt x="158102" y="414896"/>
                </a:lnTo>
                <a:lnTo>
                  <a:pt x="166513" y="366740"/>
                </a:lnTo>
                <a:lnTo>
                  <a:pt x="166066" y="318484"/>
                </a:lnTo>
                <a:lnTo>
                  <a:pt x="161622" y="269599"/>
                </a:lnTo>
                <a:lnTo>
                  <a:pt x="158038" y="219557"/>
                </a:lnTo>
                <a:lnTo>
                  <a:pt x="418761" y="219557"/>
                </a:lnTo>
                <a:lnTo>
                  <a:pt x="421614" y="215430"/>
                </a:lnTo>
                <a:lnTo>
                  <a:pt x="474628" y="215430"/>
                </a:lnTo>
                <a:lnTo>
                  <a:pt x="474617" y="214655"/>
                </a:lnTo>
                <a:lnTo>
                  <a:pt x="295313" y="214655"/>
                </a:lnTo>
                <a:lnTo>
                  <a:pt x="188956" y="135527"/>
                </a:lnTo>
                <a:lnTo>
                  <a:pt x="118934" y="84747"/>
                </a:lnTo>
                <a:lnTo>
                  <a:pt x="83123" y="59313"/>
                </a:lnTo>
                <a:lnTo>
                  <a:pt x="44170" y="35535"/>
                </a:lnTo>
                <a:lnTo>
                  <a:pt x="0" y="15151"/>
                </a:lnTo>
                <a:close/>
              </a:path>
              <a:path w="475614" h="415290">
                <a:moveTo>
                  <a:pt x="474628" y="215430"/>
                </a:moveTo>
                <a:lnTo>
                  <a:pt x="421614" y="215430"/>
                </a:lnTo>
                <a:lnTo>
                  <a:pt x="456653" y="349669"/>
                </a:lnTo>
                <a:lnTo>
                  <a:pt x="465353" y="347840"/>
                </a:lnTo>
                <a:lnTo>
                  <a:pt x="472441" y="314146"/>
                </a:lnTo>
                <a:lnTo>
                  <a:pt x="475318" y="261632"/>
                </a:lnTo>
                <a:lnTo>
                  <a:pt x="474628" y="215430"/>
                </a:lnTo>
                <a:close/>
              </a:path>
              <a:path w="475614" h="415290">
                <a:moveTo>
                  <a:pt x="418761" y="219557"/>
                </a:moveTo>
                <a:lnTo>
                  <a:pt x="158038" y="219557"/>
                </a:lnTo>
                <a:lnTo>
                  <a:pt x="248903" y="288442"/>
                </a:lnTo>
                <a:lnTo>
                  <a:pt x="277990" y="310083"/>
                </a:lnTo>
                <a:lnTo>
                  <a:pt x="307900" y="330791"/>
                </a:lnTo>
                <a:lnTo>
                  <a:pt x="327128" y="336088"/>
                </a:lnTo>
                <a:lnTo>
                  <a:pt x="343843" y="324622"/>
                </a:lnTo>
                <a:lnTo>
                  <a:pt x="366217" y="295046"/>
                </a:lnTo>
                <a:lnTo>
                  <a:pt x="379553" y="276169"/>
                </a:lnTo>
                <a:lnTo>
                  <a:pt x="418761" y="219557"/>
                </a:lnTo>
                <a:close/>
              </a:path>
              <a:path w="475614" h="415290">
                <a:moveTo>
                  <a:pt x="440207" y="0"/>
                </a:moveTo>
                <a:lnTo>
                  <a:pt x="295313" y="214655"/>
                </a:lnTo>
                <a:lnTo>
                  <a:pt x="474617" y="214655"/>
                </a:lnTo>
                <a:lnTo>
                  <a:pt x="470001" y="132514"/>
                </a:lnTo>
                <a:lnTo>
                  <a:pt x="462588" y="72095"/>
                </a:lnTo>
                <a:lnTo>
                  <a:pt x="452527" y="25226"/>
                </a:lnTo>
                <a:lnTo>
                  <a:pt x="440207" y="0"/>
                </a:lnTo>
                <a:close/>
              </a:path>
            </a:pathLst>
          </a:custGeom>
          <a:solidFill>
            <a:srgbClr val="B5292D"/>
          </a:solidFill>
        </p:spPr>
        <p:txBody>
          <a:bodyPr wrap="square" lIns="0" tIns="0" rIns="0" bIns="0" rtlCol="0"/>
          <a:lstStyle/>
          <a:p>
            <a:pPr defTabSz="623438"/>
            <a:endParaRPr sz="1227">
              <a:solidFill>
                <a:prstClr val="black"/>
              </a:solidFill>
              <a:latin typeface="Calibri"/>
            </a:endParaRPr>
          </a:p>
        </p:txBody>
      </p:sp>
      <p:sp>
        <p:nvSpPr>
          <p:cNvPr id="42" name="object 42"/>
          <p:cNvSpPr/>
          <p:nvPr/>
        </p:nvSpPr>
        <p:spPr>
          <a:xfrm>
            <a:off x="6022546" y="4988512"/>
            <a:ext cx="38966" cy="137680"/>
          </a:xfrm>
          <a:custGeom>
            <a:avLst/>
            <a:gdLst/>
            <a:ahLst/>
            <a:cxnLst/>
            <a:rect l="l" t="t" r="r" b="b"/>
            <a:pathLst>
              <a:path w="57150" h="201929">
                <a:moveTo>
                  <a:pt x="25940" y="0"/>
                </a:moveTo>
                <a:lnTo>
                  <a:pt x="8212" y="31263"/>
                </a:lnTo>
                <a:lnTo>
                  <a:pt x="0" y="72579"/>
                </a:lnTo>
                <a:lnTo>
                  <a:pt x="1076" y="118455"/>
                </a:lnTo>
                <a:lnTo>
                  <a:pt x="11213" y="163399"/>
                </a:lnTo>
                <a:lnTo>
                  <a:pt x="30182" y="201917"/>
                </a:lnTo>
                <a:lnTo>
                  <a:pt x="48319" y="167482"/>
                </a:lnTo>
                <a:lnTo>
                  <a:pt x="56955" y="125447"/>
                </a:lnTo>
                <a:lnTo>
                  <a:pt x="56098" y="80438"/>
                </a:lnTo>
                <a:lnTo>
                  <a:pt x="45757" y="37080"/>
                </a:lnTo>
                <a:lnTo>
                  <a:pt x="25940" y="0"/>
                </a:lnTo>
                <a:close/>
              </a:path>
            </a:pathLst>
          </a:custGeom>
          <a:solidFill>
            <a:srgbClr val="B5292D"/>
          </a:solidFill>
        </p:spPr>
        <p:txBody>
          <a:bodyPr wrap="square" lIns="0" tIns="0" rIns="0" bIns="0" rtlCol="0"/>
          <a:lstStyle/>
          <a:p>
            <a:pPr defTabSz="623438"/>
            <a:endParaRPr sz="1227">
              <a:solidFill>
                <a:prstClr val="black"/>
              </a:solidFill>
              <a:latin typeface="Calibri"/>
            </a:endParaRPr>
          </a:p>
        </p:txBody>
      </p:sp>
      <p:sp>
        <p:nvSpPr>
          <p:cNvPr id="43" name="object 43"/>
          <p:cNvSpPr/>
          <p:nvPr/>
        </p:nvSpPr>
        <p:spPr>
          <a:xfrm>
            <a:off x="5302582" y="5087027"/>
            <a:ext cx="343766" cy="206952"/>
          </a:xfrm>
          <a:custGeom>
            <a:avLst/>
            <a:gdLst/>
            <a:ahLst/>
            <a:cxnLst/>
            <a:rect l="l" t="t" r="r" b="b"/>
            <a:pathLst>
              <a:path w="504189" h="303529">
                <a:moveTo>
                  <a:pt x="12202" y="0"/>
                </a:moveTo>
                <a:lnTo>
                  <a:pt x="4781" y="4032"/>
                </a:lnTo>
                <a:lnTo>
                  <a:pt x="1037" y="11973"/>
                </a:lnTo>
                <a:lnTo>
                  <a:pt x="50" y="23208"/>
                </a:lnTo>
                <a:lnTo>
                  <a:pt x="257" y="57670"/>
                </a:lnTo>
                <a:lnTo>
                  <a:pt x="318" y="149749"/>
                </a:lnTo>
                <a:lnTo>
                  <a:pt x="0" y="191927"/>
                </a:lnTo>
                <a:lnTo>
                  <a:pt x="475195" y="302951"/>
                </a:lnTo>
                <a:lnTo>
                  <a:pt x="481990" y="302928"/>
                </a:lnTo>
                <a:lnTo>
                  <a:pt x="489119" y="301112"/>
                </a:lnTo>
                <a:lnTo>
                  <a:pt x="496389" y="298539"/>
                </a:lnTo>
                <a:lnTo>
                  <a:pt x="503605" y="296245"/>
                </a:lnTo>
                <a:lnTo>
                  <a:pt x="501568" y="289623"/>
                </a:lnTo>
                <a:lnTo>
                  <a:pt x="499692" y="282861"/>
                </a:lnTo>
                <a:lnTo>
                  <a:pt x="497356" y="276502"/>
                </a:lnTo>
                <a:lnTo>
                  <a:pt x="460678" y="234523"/>
                </a:lnTo>
                <a:lnTo>
                  <a:pt x="426453" y="198836"/>
                </a:lnTo>
                <a:lnTo>
                  <a:pt x="388508" y="163034"/>
                </a:lnTo>
                <a:lnTo>
                  <a:pt x="348574" y="131274"/>
                </a:lnTo>
                <a:lnTo>
                  <a:pt x="306780" y="103298"/>
                </a:lnTo>
                <a:lnTo>
                  <a:pt x="263256" y="78850"/>
                </a:lnTo>
                <a:lnTo>
                  <a:pt x="218131" y="57670"/>
                </a:lnTo>
                <a:lnTo>
                  <a:pt x="171535" y="39502"/>
                </a:lnTo>
                <a:lnTo>
                  <a:pt x="123597" y="24087"/>
                </a:lnTo>
                <a:lnTo>
                  <a:pt x="74449" y="11168"/>
                </a:lnTo>
                <a:lnTo>
                  <a:pt x="24218" y="487"/>
                </a:lnTo>
                <a:lnTo>
                  <a:pt x="12202" y="0"/>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44" name="object 44"/>
          <p:cNvSpPr/>
          <p:nvPr/>
        </p:nvSpPr>
        <p:spPr>
          <a:xfrm>
            <a:off x="4899503" y="5069956"/>
            <a:ext cx="336839" cy="146338"/>
          </a:xfrm>
          <a:custGeom>
            <a:avLst/>
            <a:gdLst/>
            <a:ahLst/>
            <a:cxnLst/>
            <a:rect l="l" t="t" r="r" b="b"/>
            <a:pathLst>
              <a:path w="494030" h="214629">
                <a:moveTo>
                  <a:pt x="466242" y="0"/>
                </a:moveTo>
                <a:lnTo>
                  <a:pt x="382306" y="2919"/>
                </a:lnTo>
                <a:lnTo>
                  <a:pt x="340421" y="5145"/>
                </a:lnTo>
                <a:lnTo>
                  <a:pt x="298742" y="9067"/>
                </a:lnTo>
                <a:lnTo>
                  <a:pt x="249651" y="16829"/>
                </a:lnTo>
                <a:lnTo>
                  <a:pt x="201784" y="28152"/>
                </a:lnTo>
                <a:lnTo>
                  <a:pt x="155276" y="43265"/>
                </a:lnTo>
                <a:lnTo>
                  <a:pt x="110262" y="62398"/>
                </a:lnTo>
                <a:lnTo>
                  <a:pt x="66878" y="85779"/>
                </a:lnTo>
                <a:lnTo>
                  <a:pt x="25260" y="113639"/>
                </a:lnTo>
                <a:lnTo>
                  <a:pt x="7331" y="129659"/>
                </a:lnTo>
                <a:lnTo>
                  <a:pt x="0" y="136512"/>
                </a:lnTo>
                <a:lnTo>
                  <a:pt x="11595" y="140830"/>
                </a:lnTo>
                <a:lnTo>
                  <a:pt x="17399" y="144157"/>
                </a:lnTo>
                <a:lnTo>
                  <a:pt x="468198" y="214274"/>
                </a:lnTo>
                <a:lnTo>
                  <a:pt x="480905" y="214517"/>
                </a:lnTo>
                <a:lnTo>
                  <a:pt x="488691" y="210515"/>
                </a:lnTo>
                <a:lnTo>
                  <a:pt x="492574" y="202512"/>
                </a:lnTo>
                <a:lnTo>
                  <a:pt x="493572" y="190753"/>
                </a:lnTo>
                <a:lnTo>
                  <a:pt x="493297" y="152810"/>
                </a:lnTo>
                <a:lnTo>
                  <a:pt x="493185" y="123618"/>
                </a:lnTo>
                <a:lnTo>
                  <a:pt x="493260" y="70905"/>
                </a:lnTo>
                <a:lnTo>
                  <a:pt x="493763" y="30962"/>
                </a:lnTo>
                <a:lnTo>
                  <a:pt x="492581" y="17373"/>
                </a:lnTo>
                <a:lnTo>
                  <a:pt x="488032" y="7470"/>
                </a:lnTo>
                <a:lnTo>
                  <a:pt x="479468" y="1573"/>
                </a:lnTo>
                <a:lnTo>
                  <a:pt x="466242" y="0"/>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45" name="object 45"/>
          <p:cNvSpPr/>
          <p:nvPr/>
        </p:nvSpPr>
        <p:spPr>
          <a:xfrm>
            <a:off x="6829404" y="5153364"/>
            <a:ext cx="367578" cy="163656"/>
          </a:xfrm>
          <a:custGeom>
            <a:avLst/>
            <a:gdLst/>
            <a:ahLst/>
            <a:cxnLst/>
            <a:rect l="l" t="t" r="r" b="b"/>
            <a:pathLst>
              <a:path w="539114" h="240029">
                <a:moveTo>
                  <a:pt x="0" y="0"/>
                </a:moveTo>
                <a:lnTo>
                  <a:pt x="7387" y="55078"/>
                </a:lnTo>
                <a:lnTo>
                  <a:pt x="14347" y="106775"/>
                </a:lnTo>
                <a:lnTo>
                  <a:pt x="21284" y="156176"/>
                </a:lnTo>
                <a:lnTo>
                  <a:pt x="28600" y="204368"/>
                </a:lnTo>
                <a:lnTo>
                  <a:pt x="78276" y="220925"/>
                </a:lnTo>
                <a:lnTo>
                  <a:pt x="510514" y="239928"/>
                </a:lnTo>
                <a:lnTo>
                  <a:pt x="517528" y="239119"/>
                </a:lnTo>
                <a:lnTo>
                  <a:pt x="524605" y="236743"/>
                </a:lnTo>
                <a:lnTo>
                  <a:pt x="531710" y="233706"/>
                </a:lnTo>
                <a:lnTo>
                  <a:pt x="538810" y="230911"/>
                </a:lnTo>
                <a:lnTo>
                  <a:pt x="536547" y="224410"/>
                </a:lnTo>
                <a:lnTo>
                  <a:pt x="534465" y="217706"/>
                </a:lnTo>
                <a:lnTo>
                  <a:pt x="531903" y="211541"/>
                </a:lnTo>
                <a:lnTo>
                  <a:pt x="490295" y="174566"/>
                </a:lnTo>
                <a:lnTo>
                  <a:pt x="451127" y="144800"/>
                </a:lnTo>
                <a:lnTo>
                  <a:pt x="410612" y="117557"/>
                </a:lnTo>
                <a:lnTo>
                  <a:pt x="368665" y="93040"/>
                </a:lnTo>
                <a:lnTo>
                  <a:pt x="325196" y="71452"/>
                </a:lnTo>
                <a:lnTo>
                  <a:pt x="280121" y="52995"/>
                </a:lnTo>
                <a:lnTo>
                  <a:pt x="233350" y="37873"/>
                </a:lnTo>
                <a:lnTo>
                  <a:pt x="184797" y="26289"/>
                </a:lnTo>
                <a:lnTo>
                  <a:pt x="140730" y="18648"/>
                </a:lnTo>
                <a:lnTo>
                  <a:pt x="95632" y="12334"/>
                </a:lnTo>
                <a:lnTo>
                  <a:pt x="0" y="0"/>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46" name="object 46"/>
          <p:cNvSpPr/>
          <p:nvPr/>
        </p:nvSpPr>
        <p:spPr>
          <a:xfrm>
            <a:off x="6440419" y="5153460"/>
            <a:ext cx="338570" cy="145040"/>
          </a:xfrm>
          <a:custGeom>
            <a:avLst/>
            <a:gdLst/>
            <a:ahLst/>
            <a:cxnLst/>
            <a:rect l="l" t="t" r="r" b="b"/>
            <a:pathLst>
              <a:path w="496570" h="212725">
                <a:moveTo>
                  <a:pt x="437984" y="0"/>
                </a:moveTo>
                <a:lnTo>
                  <a:pt x="386956" y="6710"/>
                </a:lnTo>
                <a:lnTo>
                  <a:pt x="336948" y="15871"/>
                </a:lnTo>
                <a:lnTo>
                  <a:pt x="288064" y="27741"/>
                </a:lnTo>
                <a:lnTo>
                  <a:pt x="240409" y="42580"/>
                </a:lnTo>
                <a:lnTo>
                  <a:pt x="194089" y="60646"/>
                </a:lnTo>
                <a:lnTo>
                  <a:pt x="149209" y="82198"/>
                </a:lnTo>
                <a:lnTo>
                  <a:pt x="105873" y="107494"/>
                </a:lnTo>
                <a:lnTo>
                  <a:pt x="64188" y="136795"/>
                </a:lnTo>
                <a:lnTo>
                  <a:pt x="24257" y="170357"/>
                </a:lnTo>
                <a:lnTo>
                  <a:pt x="7158" y="189274"/>
                </a:lnTo>
                <a:lnTo>
                  <a:pt x="0" y="197561"/>
                </a:lnTo>
                <a:lnTo>
                  <a:pt x="11264" y="201383"/>
                </a:lnTo>
                <a:lnTo>
                  <a:pt x="16484" y="204635"/>
                </a:lnTo>
                <a:lnTo>
                  <a:pt x="474637" y="212407"/>
                </a:lnTo>
                <a:lnTo>
                  <a:pt x="487160" y="210921"/>
                </a:lnTo>
                <a:lnTo>
                  <a:pt x="494044" y="205905"/>
                </a:lnTo>
                <a:lnTo>
                  <a:pt x="496491" y="197402"/>
                </a:lnTo>
                <a:lnTo>
                  <a:pt x="495706" y="185458"/>
                </a:lnTo>
                <a:lnTo>
                  <a:pt x="490196" y="147392"/>
                </a:lnTo>
                <a:lnTo>
                  <a:pt x="484995" y="109278"/>
                </a:lnTo>
                <a:lnTo>
                  <a:pt x="480291" y="71109"/>
                </a:lnTo>
                <a:lnTo>
                  <a:pt x="476275" y="32880"/>
                </a:lnTo>
                <a:lnTo>
                  <a:pt x="472921" y="16493"/>
                </a:lnTo>
                <a:lnTo>
                  <a:pt x="465959" y="5738"/>
                </a:lnTo>
                <a:lnTo>
                  <a:pt x="454583" y="335"/>
                </a:lnTo>
                <a:lnTo>
                  <a:pt x="437984" y="0"/>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47" name="object 47"/>
          <p:cNvSpPr txBox="1"/>
          <p:nvPr/>
        </p:nvSpPr>
        <p:spPr>
          <a:xfrm>
            <a:off x="3758046" y="6234546"/>
            <a:ext cx="4675909" cy="217676"/>
          </a:xfrm>
          <a:prstGeom prst="rect">
            <a:avLst/>
          </a:prstGeom>
          <a:solidFill>
            <a:srgbClr val="00215B"/>
          </a:solidFill>
        </p:spPr>
        <p:txBody>
          <a:bodyPr vert="horz" wrap="square" lIns="0" tIns="90920" rIns="0" bIns="0" rtlCol="0">
            <a:spAutoFit/>
          </a:bodyPr>
          <a:lstStyle/>
          <a:p>
            <a:pPr marL="1102273" defTabSz="623438">
              <a:spcBef>
                <a:spcPts val="716"/>
              </a:spcBef>
            </a:pPr>
            <a:r>
              <a:rPr sz="818" dirty="0">
                <a:solidFill>
                  <a:srgbClr val="FFFFFF"/>
                </a:solidFill>
                <a:latin typeface="Calibri"/>
                <a:cs typeface="Calibri"/>
              </a:rPr>
              <a:t>Telematics </a:t>
            </a:r>
            <a:r>
              <a:rPr sz="818" spc="-3" dirty="0">
                <a:solidFill>
                  <a:srgbClr val="FFFFFF"/>
                </a:solidFill>
                <a:latin typeface="Calibri"/>
                <a:cs typeface="Calibri"/>
              </a:rPr>
              <a:t>reflects </a:t>
            </a:r>
            <a:r>
              <a:rPr sz="818" spc="3" dirty="0">
                <a:solidFill>
                  <a:srgbClr val="FFFFFF"/>
                </a:solidFill>
                <a:latin typeface="Calibri"/>
                <a:cs typeface="Calibri"/>
              </a:rPr>
              <a:t>decrease </a:t>
            </a:r>
            <a:r>
              <a:rPr sz="818" spc="14" dirty="0">
                <a:solidFill>
                  <a:srgbClr val="FFFFFF"/>
                </a:solidFill>
                <a:latin typeface="Calibri"/>
                <a:cs typeface="Calibri"/>
              </a:rPr>
              <a:t>in </a:t>
            </a:r>
            <a:r>
              <a:rPr sz="818" spc="3" dirty="0">
                <a:solidFill>
                  <a:srgbClr val="FFFFFF"/>
                </a:solidFill>
                <a:latin typeface="Calibri"/>
                <a:cs typeface="Calibri"/>
              </a:rPr>
              <a:t>all </a:t>
            </a:r>
            <a:r>
              <a:rPr sz="818" spc="7" dirty="0">
                <a:solidFill>
                  <a:srgbClr val="FFFFFF"/>
                </a:solidFill>
                <a:latin typeface="Calibri"/>
                <a:cs typeface="Calibri"/>
              </a:rPr>
              <a:t>categories </a:t>
            </a:r>
            <a:r>
              <a:rPr sz="818" spc="-10" dirty="0">
                <a:solidFill>
                  <a:srgbClr val="FFFFFF"/>
                </a:solidFill>
                <a:latin typeface="Calibri"/>
                <a:cs typeface="Calibri"/>
              </a:rPr>
              <a:t>for</a:t>
            </a:r>
            <a:r>
              <a:rPr sz="818" spc="-119" dirty="0">
                <a:solidFill>
                  <a:srgbClr val="FFFFFF"/>
                </a:solidFill>
                <a:latin typeface="Calibri"/>
                <a:cs typeface="Calibri"/>
              </a:rPr>
              <a:t> </a:t>
            </a:r>
            <a:r>
              <a:rPr sz="818" spc="10" dirty="0">
                <a:solidFill>
                  <a:srgbClr val="FFFFFF"/>
                </a:solidFill>
                <a:latin typeface="Calibri"/>
                <a:cs typeface="Calibri"/>
              </a:rPr>
              <a:t>accidents</a:t>
            </a:r>
            <a:endParaRPr sz="818">
              <a:solidFill>
                <a:prstClr val="black"/>
              </a:solidFill>
              <a:latin typeface="Calibri"/>
              <a:cs typeface="Calibri"/>
            </a:endParaRPr>
          </a:p>
        </p:txBody>
      </p:sp>
      <p:sp>
        <p:nvSpPr>
          <p:cNvPr id="59" name="object 59"/>
          <p:cNvSpPr txBox="1">
            <a:spLocks noGrp="1"/>
          </p:cNvSpPr>
          <p:nvPr>
            <p:ph type="sldNum" sz="quarter" idx="7"/>
          </p:nvPr>
        </p:nvSpPr>
        <p:spPr>
          <a:xfrm>
            <a:off x="7505837" y="4498673"/>
            <a:ext cx="194235" cy="109337"/>
          </a:xfrm>
          <a:prstGeom prst="rect">
            <a:avLst/>
          </a:prstGeom>
        </p:spPr>
        <p:txBody>
          <a:bodyPr vert="horz" wrap="square" lIns="0" tIns="4330" rIns="0" bIns="0" rtlCol="0">
            <a:spAutoFit/>
          </a:bodyPr>
          <a:lstStyle/>
          <a:p>
            <a:pPr marL="17318" defTabSz="623438">
              <a:spcBef>
                <a:spcPts val="34"/>
              </a:spcBef>
            </a:pPr>
            <a:r>
              <a:rPr spc="3" dirty="0"/>
              <a:t>15</a:t>
            </a:r>
          </a:p>
        </p:txBody>
      </p:sp>
      <p:sp>
        <p:nvSpPr>
          <p:cNvPr id="48" name="object 48"/>
          <p:cNvSpPr txBox="1"/>
          <p:nvPr/>
        </p:nvSpPr>
        <p:spPr>
          <a:xfrm>
            <a:off x="4312446" y="2978727"/>
            <a:ext cx="449840" cy="323445"/>
          </a:xfrm>
          <a:prstGeom prst="rect">
            <a:avLst/>
          </a:prstGeom>
        </p:spPr>
        <p:txBody>
          <a:bodyPr vert="horz" wrap="square" lIns="0" tIns="8659" rIns="0" bIns="0" rtlCol="0">
            <a:spAutoFit/>
          </a:bodyPr>
          <a:lstStyle/>
          <a:p>
            <a:pPr marL="8659" defTabSz="623438">
              <a:spcBef>
                <a:spcPts val="68"/>
              </a:spcBef>
            </a:pPr>
            <a:r>
              <a:rPr sz="2045" b="1" spc="-14" dirty="0">
                <a:solidFill>
                  <a:srgbClr val="B5292D"/>
                </a:solidFill>
                <a:latin typeface="Century Gothic"/>
                <a:cs typeface="Century Gothic"/>
              </a:rPr>
              <a:t>487</a:t>
            </a:r>
            <a:endParaRPr sz="2045">
              <a:solidFill>
                <a:prstClr val="black"/>
              </a:solidFill>
              <a:latin typeface="Century Gothic"/>
              <a:cs typeface="Century Gothic"/>
            </a:endParaRPr>
          </a:p>
        </p:txBody>
      </p:sp>
      <p:sp>
        <p:nvSpPr>
          <p:cNvPr id="49" name="object 49"/>
          <p:cNvSpPr txBox="1"/>
          <p:nvPr/>
        </p:nvSpPr>
        <p:spPr>
          <a:xfrm>
            <a:off x="4312446" y="4602307"/>
            <a:ext cx="449840" cy="323445"/>
          </a:xfrm>
          <a:prstGeom prst="rect">
            <a:avLst/>
          </a:prstGeom>
        </p:spPr>
        <p:txBody>
          <a:bodyPr vert="horz" wrap="square" lIns="0" tIns="8659" rIns="0" bIns="0" rtlCol="0">
            <a:spAutoFit/>
          </a:bodyPr>
          <a:lstStyle/>
          <a:p>
            <a:pPr marL="8659" defTabSz="623438">
              <a:spcBef>
                <a:spcPts val="68"/>
              </a:spcBef>
            </a:pPr>
            <a:r>
              <a:rPr sz="2045" b="1" spc="-14" dirty="0">
                <a:solidFill>
                  <a:srgbClr val="B5292D"/>
                </a:solidFill>
                <a:latin typeface="Century Gothic"/>
                <a:cs typeface="Century Gothic"/>
              </a:rPr>
              <a:t>579</a:t>
            </a:r>
            <a:endParaRPr sz="2045">
              <a:solidFill>
                <a:prstClr val="black"/>
              </a:solidFill>
              <a:latin typeface="Century Gothic"/>
              <a:cs typeface="Century Gothic"/>
            </a:endParaRPr>
          </a:p>
        </p:txBody>
      </p:sp>
      <p:sp>
        <p:nvSpPr>
          <p:cNvPr id="50" name="object 50"/>
          <p:cNvSpPr txBox="1"/>
          <p:nvPr/>
        </p:nvSpPr>
        <p:spPr>
          <a:xfrm>
            <a:off x="5871083" y="2978727"/>
            <a:ext cx="449840" cy="323445"/>
          </a:xfrm>
          <a:prstGeom prst="rect">
            <a:avLst/>
          </a:prstGeom>
        </p:spPr>
        <p:txBody>
          <a:bodyPr vert="horz" wrap="square" lIns="0" tIns="8659" rIns="0" bIns="0" rtlCol="0">
            <a:spAutoFit/>
          </a:bodyPr>
          <a:lstStyle/>
          <a:p>
            <a:pPr marL="8659" defTabSz="623438">
              <a:spcBef>
                <a:spcPts val="68"/>
              </a:spcBef>
            </a:pPr>
            <a:r>
              <a:rPr sz="2045" b="1" spc="-14" dirty="0">
                <a:solidFill>
                  <a:srgbClr val="00215B"/>
                </a:solidFill>
                <a:latin typeface="Century Gothic"/>
                <a:cs typeface="Century Gothic"/>
              </a:rPr>
              <a:t>727</a:t>
            </a:r>
            <a:endParaRPr sz="2045">
              <a:solidFill>
                <a:prstClr val="black"/>
              </a:solidFill>
              <a:latin typeface="Century Gothic"/>
              <a:cs typeface="Century Gothic"/>
            </a:endParaRPr>
          </a:p>
        </p:txBody>
      </p:sp>
      <p:sp>
        <p:nvSpPr>
          <p:cNvPr id="51" name="object 51"/>
          <p:cNvSpPr txBox="1"/>
          <p:nvPr/>
        </p:nvSpPr>
        <p:spPr>
          <a:xfrm>
            <a:off x="7429719" y="2978727"/>
            <a:ext cx="449840" cy="323445"/>
          </a:xfrm>
          <a:prstGeom prst="rect">
            <a:avLst/>
          </a:prstGeom>
        </p:spPr>
        <p:txBody>
          <a:bodyPr vert="horz" wrap="square" lIns="0" tIns="8659" rIns="0" bIns="0" rtlCol="0">
            <a:spAutoFit/>
          </a:bodyPr>
          <a:lstStyle/>
          <a:p>
            <a:pPr marL="8659" defTabSz="623438">
              <a:spcBef>
                <a:spcPts val="68"/>
              </a:spcBef>
            </a:pPr>
            <a:r>
              <a:rPr sz="2045" b="1" spc="-14" dirty="0">
                <a:solidFill>
                  <a:srgbClr val="3F4040"/>
                </a:solidFill>
                <a:latin typeface="Century Gothic"/>
                <a:cs typeface="Century Gothic"/>
              </a:rPr>
              <a:t>582</a:t>
            </a:r>
            <a:endParaRPr sz="2045">
              <a:solidFill>
                <a:prstClr val="black"/>
              </a:solidFill>
              <a:latin typeface="Century Gothic"/>
              <a:cs typeface="Century Gothic"/>
            </a:endParaRPr>
          </a:p>
        </p:txBody>
      </p:sp>
      <p:sp>
        <p:nvSpPr>
          <p:cNvPr id="52" name="object 52"/>
          <p:cNvSpPr txBox="1"/>
          <p:nvPr/>
        </p:nvSpPr>
        <p:spPr>
          <a:xfrm>
            <a:off x="5871083" y="4602307"/>
            <a:ext cx="449840" cy="323445"/>
          </a:xfrm>
          <a:prstGeom prst="rect">
            <a:avLst/>
          </a:prstGeom>
        </p:spPr>
        <p:txBody>
          <a:bodyPr vert="horz" wrap="square" lIns="0" tIns="8659" rIns="0" bIns="0" rtlCol="0">
            <a:spAutoFit/>
          </a:bodyPr>
          <a:lstStyle/>
          <a:p>
            <a:pPr marL="8659" defTabSz="623438">
              <a:spcBef>
                <a:spcPts val="68"/>
              </a:spcBef>
            </a:pPr>
            <a:r>
              <a:rPr sz="2045" b="1" spc="-14" dirty="0">
                <a:solidFill>
                  <a:srgbClr val="00215B"/>
                </a:solidFill>
                <a:latin typeface="Century Gothic"/>
                <a:cs typeface="Century Gothic"/>
              </a:rPr>
              <a:t>326</a:t>
            </a:r>
            <a:endParaRPr sz="2045">
              <a:solidFill>
                <a:prstClr val="black"/>
              </a:solidFill>
              <a:latin typeface="Century Gothic"/>
              <a:cs typeface="Century Gothic"/>
            </a:endParaRPr>
          </a:p>
        </p:txBody>
      </p:sp>
      <p:sp>
        <p:nvSpPr>
          <p:cNvPr id="53" name="object 53"/>
          <p:cNvSpPr txBox="1"/>
          <p:nvPr/>
        </p:nvSpPr>
        <p:spPr>
          <a:xfrm>
            <a:off x="7429719" y="4602307"/>
            <a:ext cx="449840" cy="323445"/>
          </a:xfrm>
          <a:prstGeom prst="rect">
            <a:avLst/>
          </a:prstGeom>
        </p:spPr>
        <p:txBody>
          <a:bodyPr vert="horz" wrap="square" lIns="0" tIns="8659" rIns="0" bIns="0" rtlCol="0">
            <a:spAutoFit/>
          </a:bodyPr>
          <a:lstStyle/>
          <a:p>
            <a:pPr marL="8659" defTabSz="623438">
              <a:spcBef>
                <a:spcPts val="68"/>
              </a:spcBef>
            </a:pPr>
            <a:r>
              <a:rPr sz="2045" b="1" spc="-14" dirty="0">
                <a:solidFill>
                  <a:srgbClr val="3F4040"/>
                </a:solidFill>
                <a:latin typeface="Century Gothic"/>
                <a:cs typeface="Century Gothic"/>
              </a:rPr>
              <a:t>279</a:t>
            </a:r>
            <a:endParaRPr sz="2045">
              <a:solidFill>
                <a:prstClr val="black"/>
              </a:solidFill>
              <a:latin typeface="Century Gothic"/>
              <a:cs typeface="Century Gothic"/>
            </a:endParaRPr>
          </a:p>
        </p:txBody>
      </p:sp>
      <p:sp>
        <p:nvSpPr>
          <p:cNvPr id="54" name="object 54"/>
          <p:cNvSpPr txBox="1"/>
          <p:nvPr/>
        </p:nvSpPr>
        <p:spPr>
          <a:xfrm>
            <a:off x="4206591" y="1023159"/>
            <a:ext cx="3673186" cy="674766"/>
          </a:xfrm>
          <a:prstGeom prst="rect">
            <a:avLst/>
          </a:prstGeom>
        </p:spPr>
        <p:txBody>
          <a:bodyPr vert="horz" wrap="square" lIns="0" tIns="67974" rIns="0" bIns="0" rtlCol="0">
            <a:spAutoFit/>
          </a:bodyPr>
          <a:lstStyle/>
          <a:p>
            <a:pPr marL="573649" defTabSz="623438">
              <a:spcBef>
                <a:spcPts val="535"/>
              </a:spcBef>
            </a:pPr>
            <a:r>
              <a:rPr sz="1227" b="1" spc="-14" dirty="0">
                <a:solidFill>
                  <a:srgbClr val="007940"/>
                </a:solidFill>
                <a:latin typeface="Century Gothic"/>
                <a:cs typeface="Century Gothic"/>
              </a:rPr>
              <a:t>Total</a:t>
            </a:r>
            <a:r>
              <a:rPr sz="1227" b="1" spc="-99" dirty="0">
                <a:solidFill>
                  <a:srgbClr val="007940"/>
                </a:solidFill>
                <a:latin typeface="Century Gothic"/>
                <a:cs typeface="Century Gothic"/>
              </a:rPr>
              <a:t> </a:t>
            </a:r>
            <a:r>
              <a:rPr sz="1227" b="1" spc="-55" dirty="0">
                <a:solidFill>
                  <a:srgbClr val="007940"/>
                </a:solidFill>
                <a:latin typeface="Century Gothic"/>
                <a:cs typeface="Century Gothic"/>
              </a:rPr>
              <a:t>Number</a:t>
            </a:r>
            <a:r>
              <a:rPr sz="1227" b="1" spc="-95" dirty="0">
                <a:solidFill>
                  <a:srgbClr val="007940"/>
                </a:solidFill>
                <a:latin typeface="Century Gothic"/>
                <a:cs typeface="Century Gothic"/>
              </a:rPr>
              <a:t> </a:t>
            </a:r>
            <a:r>
              <a:rPr sz="1227" b="1" spc="-3" dirty="0">
                <a:solidFill>
                  <a:srgbClr val="007940"/>
                </a:solidFill>
                <a:latin typeface="Century Gothic"/>
                <a:cs typeface="Century Gothic"/>
              </a:rPr>
              <a:t>of</a:t>
            </a:r>
            <a:r>
              <a:rPr sz="1227" b="1" spc="-99" dirty="0">
                <a:solidFill>
                  <a:srgbClr val="007940"/>
                </a:solidFill>
                <a:latin typeface="Century Gothic"/>
                <a:cs typeface="Century Gothic"/>
              </a:rPr>
              <a:t> </a:t>
            </a:r>
            <a:r>
              <a:rPr sz="1227" b="1" spc="-82" dirty="0">
                <a:solidFill>
                  <a:srgbClr val="007940"/>
                </a:solidFill>
                <a:latin typeface="Century Gothic"/>
                <a:cs typeface="Century Gothic"/>
              </a:rPr>
              <a:t>Accidents</a:t>
            </a:r>
            <a:r>
              <a:rPr sz="1227" b="1" spc="-95" dirty="0">
                <a:solidFill>
                  <a:srgbClr val="007940"/>
                </a:solidFill>
                <a:latin typeface="Century Gothic"/>
                <a:cs typeface="Century Gothic"/>
              </a:rPr>
              <a:t> </a:t>
            </a:r>
            <a:r>
              <a:rPr sz="1227" b="1" spc="-3" dirty="0">
                <a:solidFill>
                  <a:srgbClr val="007940"/>
                </a:solidFill>
                <a:latin typeface="Century Gothic"/>
                <a:cs typeface="Century Gothic"/>
              </a:rPr>
              <a:t>&amp;</a:t>
            </a:r>
            <a:r>
              <a:rPr sz="1227" b="1" spc="-99" dirty="0">
                <a:solidFill>
                  <a:srgbClr val="007940"/>
                </a:solidFill>
                <a:latin typeface="Century Gothic"/>
                <a:cs typeface="Century Gothic"/>
              </a:rPr>
              <a:t> </a:t>
            </a:r>
            <a:r>
              <a:rPr sz="1227" b="1" spc="-41" dirty="0">
                <a:solidFill>
                  <a:srgbClr val="007940"/>
                </a:solidFill>
                <a:latin typeface="Century Gothic"/>
                <a:cs typeface="Century Gothic"/>
              </a:rPr>
              <a:t>Incidents</a:t>
            </a:r>
            <a:endParaRPr sz="1227">
              <a:solidFill>
                <a:prstClr val="black"/>
              </a:solidFill>
              <a:latin typeface="Century Gothic"/>
              <a:cs typeface="Century Gothic"/>
            </a:endParaRPr>
          </a:p>
          <a:p>
            <a:pPr marL="8659" defTabSz="623438">
              <a:spcBef>
                <a:spcPts val="774"/>
              </a:spcBef>
              <a:tabLst>
                <a:tab pos="1566821" algn="l"/>
                <a:tab pos="3231487" algn="l"/>
              </a:tabLst>
            </a:pPr>
            <a:r>
              <a:rPr sz="2045" b="1" spc="-17" dirty="0">
                <a:solidFill>
                  <a:srgbClr val="B5292D"/>
                </a:solidFill>
                <a:latin typeface="Century Gothic"/>
                <a:cs typeface="Century Gothic"/>
              </a:rPr>
              <a:t>1,066	</a:t>
            </a:r>
            <a:r>
              <a:rPr sz="2045" b="1" spc="-17" dirty="0">
                <a:solidFill>
                  <a:srgbClr val="00215B"/>
                </a:solidFill>
                <a:latin typeface="Century Gothic"/>
                <a:cs typeface="Century Gothic"/>
              </a:rPr>
              <a:t>1,053	</a:t>
            </a:r>
            <a:r>
              <a:rPr sz="2045" b="1" spc="-14" dirty="0">
                <a:solidFill>
                  <a:srgbClr val="3F4040"/>
                </a:solidFill>
                <a:latin typeface="Century Gothic"/>
                <a:cs typeface="Century Gothic"/>
              </a:rPr>
              <a:t>821</a:t>
            </a:r>
            <a:endParaRPr sz="2045">
              <a:solidFill>
                <a:prstClr val="black"/>
              </a:solidFill>
              <a:latin typeface="Century Gothic"/>
              <a:cs typeface="Century Gothic"/>
            </a:endParaRPr>
          </a:p>
        </p:txBody>
      </p:sp>
      <p:sp>
        <p:nvSpPr>
          <p:cNvPr id="55" name="object 55"/>
          <p:cNvSpPr txBox="1"/>
          <p:nvPr/>
        </p:nvSpPr>
        <p:spPr>
          <a:xfrm>
            <a:off x="5809439" y="2692977"/>
            <a:ext cx="573232" cy="197578"/>
          </a:xfrm>
          <a:prstGeom prst="rect">
            <a:avLst/>
          </a:prstGeom>
        </p:spPr>
        <p:txBody>
          <a:bodyPr vert="horz" wrap="square" lIns="0" tIns="8659" rIns="0" bIns="0" rtlCol="0">
            <a:spAutoFit/>
          </a:bodyPr>
          <a:lstStyle/>
          <a:p>
            <a:pPr marL="8659" defTabSz="623438">
              <a:spcBef>
                <a:spcPts val="68"/>
              </a:spcBef>
            </a:pPr>
            <a:r>
              <a:rPr sz="1227" b="1" spc="-31" dirty="0">
                <a:solidFill>
                  <a:srgbClr val="007940"/>
                </a:solidFill>
                <a:latin typeface="Century Gothic"/>
                <a:cs typeface="Century Gothic"/>
              </a:rPr>
              <a:t>At-Fault</a:t>
            </a:r>
            <a:endParaRPr sz="1227">
              <a:solidFill>
                <a:prstClr val="black"/>
              </a:solidFill>
              <a:latin typeface="Century Gothic"/>
              <a:cs typeface="Century Gothic"/>
            </a:endParaRPr>
          </a:p>
        </p:txBody>
      </p:sp>
      <p:sp>
        <p:nvSpPr>
          <p:cNvPr id="56" name="object 56"/>
          <p:cNvSpPr txBox="1"/>
          <p:nvPr/>
        </p:nvSpPr>
        <p:spPr>
          <a:xfrm>
            <a:off x="5743430" y="4316557"/>
            <a:ext cx="705283" cy="197578"/>
          </a:xfrm>
          <a:prstGeom prst="rect">
            <a:avLst/>
          </a:prstGeom>
        </p:spPr>
        <p:txBody>
          <a:bodyPr vert="horz" wrap="square" lIns="0" tIns="8659" rIns="0" bIns="0" rtlCol="0">
            <a:spAutoFit/>
          </a:bodyPr>
          <a:lstStyle/>
          <a:p>
            <a:pPr marL="8659" defTabSz="623438">
              <a:spcBef>
                <a:spcPts val="68"/>
              </a:spcBef>
            </a:pPr>
            <a:r>
              <a:rPr sz="1227" b="1" spc="-68" dirty="0">
                <a:solidFill>
                  <a:srgbClr val="007940"/>
                </a:solidFill>
                <a:latin typeface="Century Gothic"/>
                <a:cs typeface="Century Gothic"/>
              </a:rPr>
              <a:t>N</a:t>
            </a:r>
            <a:r>
              <a:rPr sz="1227" b="1" spc="-41" dirty="0">
                <a:solidFill>
                  <a:srgbClr val="007940"/>
                </a:solidFill>
                <a:latin typeface="Century Gothic"/>
                <a:cs typeface="Century Gothic"/>
              </a:rPr>
              <a:t>on-</a:t>
            </a:r>
            <a:r>
              <a:rPr sz="1227" b="1" spc="-89" dirty="0">
                <a:solidFill>
                  <a:srgbClr val="007940"/>
                </a:solidFill>
                <a:latin typeface="Century Gothic"/>
                <a:cs typeface="Century Gothic"/>
              </a:rPr>
              <a:t>F</a:t>
            </a:r>
            <a:r>
              <a:rPr sz="1227" b="1" spc="-17" dirty="0">
                <a:solidFill>
                  <a:srgbClr val="007940"/>
                </a:solidFill>
                <a:latin typeface="Century Gothic"/>
                <a:cs typeface="Century Gothic"/>
              </a:rPr>
              <a:t>ault</a:t>
            </a:r>
            <a:endParaRPr sz="1227">
              <a:solidFill>
                <a:prstClr val="black"/>
              </a:solidFill>
              <a:latin typeface="Century Gothic"/>
              <a:cs typeface="Century Gothic"/>
            </a:endParaRPr>
          </a:p>
        </p:txBody>
      </p:sp>
      <p:sp>
        <p:nvSpPr>
          <p:cNvPr id="57" name="object 57"/>
          <p:cNvSpPr txBox="1"/>
          <p:nvPr/>
        </p:nvSpPr>
        <p:spPr>
          <a:xfrm>
            <a:off x="5516731" y="221239"/>
            <a:ext cx="2717223" cy="708295"/>
          </a:xfrm>
          <a:prstGeom prst="rect">
            <a:avLst/>
          </a:prstGeom>
        </p:spPr>
        <p:txBody>
          <a:bodyPr vert="horz" wrap="square" lIns="0" tIns="51522" rIns="0" bIns="0" rtlCol="0">
            <a:spAutoFit/>
          </a:bodyPr>
          <a:lstStyle/>
          <a:p>
            <a:pPr marL="30306" defTabSz="623438">
              <a:spcBef>
                <a:spcPts val="406"/>
              </a:spcBef>
            </a:pPr>
            <a:r>
              <a:rPr sz="1227" b="1" spc="-92" dirty="0">
                <a:solidFill>
                  <a:srgbClr val="B5292D"/>
                </a:solidFill>
                <a:latin typeface="Century Gothic"/>
                <a:cs typeface="Century Gothic"/>
              </a:rPr>
              <a:t>Accident</a:t>
            </a:r>
            <a:r>
              <a:rPr sz="1227" b="1" spc="-99" dirty="0">
                <a:solidFill>
                  <a:srgbClr val="B5292D"/>
                </a:solidFill>
                <a:latin typeface="Century Gothic"/>
                <a:cs typeface="Century Gothic"/>
              </a:rPr>
              <a:t> </a:t>
            </a:r>
            <a:r>
              <a:rPr sz="1227" b="1" spc="-72" dirty="0">
                <a:solidFill>
                  <a:srgbClr val="B5292D"/>
                </a:solidFill>
                <a:latin typeface="Century Gothic"/>
                <a:cs typeface="Century Gothic"/>
              </a:rPr>
              <a:t>Claims</a:t>
            </a:r>
            <a:endParaRPr sz="1227">
              <a:solidFill>
                <a:prstClr val="black"/>
              </a:solidFill>
              <a:latin typeface="Century Gothic"/>
              <a:cs typeface="Century Gothic"/>
            </a:endParaRPr>
          </a:p>
          <a:p>
            <a:pPr marL="8659" defTabSz="623438">
              <a:spcBef>
                <a:spcPts val="675"/>
              </a:spcBef>
              <a:tabLst>
                <a:tab pos="1566821" algn="l"/>
              </a:tabLst>
            </a:pPr>
            <a:r>
              <a:rPr sz="2454" b="1" spc="-58" dirty="0">
                <a:solidFill>
                  <a:srgbClr val="00215B"/>
                </a:solidFill>
                <a:latin typeface="Century Gothic"/>
                <a:cs typeface="Century Gothic"/>
              </a:rPr>
              <a:t>2018/19	</a:t>
            </a:r>
            <a:r>
              <a:rPr sz="2454" b="1" spc="-58" dirty="0">
                <a:solidFill>
                  <a:srgbClr val="C7932C"/>
                </a:solidFill>
                <a:latin typeface="Century Gothic"/>
                <a:cs typeface="Century Gothic"/>
              </a:rPr>
              <a:t>2019/20</a:t>
            </a:r>
            <a:endParaRPr sz="2454">
              <a:solidFill>
                <a:prstClr val="black"/>
              </a:solidFill>
              <a:latin typeface="Century Gothic"/>
              <a:cs typeface="Century Gothic"/>
            </a:endParaRPr>
          </a:p>
        </p:txBody>
      </p:sp>
      <p:sp>
        <p:nvSpPr>
          <p:cNvPr id="58" name="object 58"/>
          <p:cNvSpPr txBox="1">
            <a:spLocks noGrp="1"/>
          </p:cNvSpPr>
          <p:nvPr>
            <p:ph type="title"/>
          </p:nvPr>
        </p:nvSpPr>
        <p:spPr>
          <a:xfrm>
            <a:off x="3958095" y="536863"/>
            <a:ext cx="1158586" cy="386411"/>
          </a:xfrm>
          <a:prstGeom prst="rect">
            <a:avLst/>
          </a:prstGeom>
        </p:spPr>
        <p:txBody>
          <a:bodyPr vert="horz" wrap="square" lIns="0" tIns="8659" rIns="0" bIns="0" rtlCol="0">
            <a:spAutoFit/>
          </a:bodyPr>
          <a:lstStyle/>
          <a:p>
            <a:pPr marL="8659">
              <a:spcBef>
                <a:spcPts val="68"/>
              </a:spcBef>
            </a:pPr>
            <a:r>
              <a:rPr sz="2454" spc="-58" dirty="0"/>
              <a:t>2017/18</a:t>
            </a:r>
            <a:endParaRPr sz="2454"/>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066358" y="2373766"/>
            <a:ext cx="241589" cy="0"/>
          </a:xfrm>
          <a:custGeom>
            <a:avLst/>
            <a:gdLst/>
            <a:ahLst/>
            <a:cxnLst/>
            <a:rect l="l" t="t" r="r" b="b"/>
            <a:pathLst>
              <a:path w="354329">
                <a:moveTo>
                  <a:pt x="0" y="0"/>
                </a:moveTo>
                <a:lnTo>
                  <a:pt x="353982"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 name="object 3"/>
          <p:cNvSpPr/>
          <p:nvPr/>
        </p:nvSpPr>
        <p:spPr>
          <a:xfrm>
            <a:off x="7787873" y="2373766"/>
            <a:ext cx="59315" cy="0"/>
          </a:xfrm>
          <a:custGeom>
            <a:avLst/>
            <a:gdLst/>
            <a:ahLst/>
            <a:cxnLst/>
            <a:rect l="l" t="t" r="r" b="b"/>
            <a:pathLst>
              <a:path w="86995">
                <a:moveTo>
                  <a:pt x="0" y="0"/>
                </a:moveTo>
                <a:lnTo>
                  <a:pt x="86499"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4" name="object 4"/>
          <p:cNvSpPr/>
          <p:nvPr/>
        </p:nvSpPr>
        <p:spPr>
          <a:xfrm>
            <a:off x="7085656" y="2373766"/>
            <a:ext cx="481878" cy="0"/>
          </a:xfrm>
          <a:custGeom>
            <a:avLst/>
            <a:gdLst/>
            <a:ahLst/>
            <a:cxnLst/>
            <a:rect l="l" t="t" r="r" b="b"/>
            <a:pathLst>
              <a:path w="706754">
                <a:moveTo>
                  <a:pt x="0" y="0"/>
                </a:moveTo>
                <a:lnTo>
                  <a:pt x="706374"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5" name="object 5"/>
          <p:cNvSpPr/>
          <p:nvPr/>
        </p:nvSpPr>
        <p:spPr>
          <a:xfrm>
            <a:off x="6807180" y="2373766"/>
            <a:ext cx="59315" cy="0"/>
          </a:xfrm>
          <a:custGeom>
            <a:avLst/>
            <a:gdLst/>
            <a:ahLst/>
            <a:cxnLst/>
            <a:rect l="l" t="t" r="r" b="b"/>
            <a:pathLst>
              <a:path w="86995">
                <a:moveTo>
                  <a:pt x="0" y="0"/>
                </a:moveTo>
                <a:lnTo>
                  <a:pt x="8648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6" name="object 6"/>
          <p:cNvSpPr/>
          <p:nvPr/>
        </p:nvSpPr>
        <p:spPr>
          <a:xfrm>
            <a:off x="6106044" y="2373766"/>
            <a:ext cx="480580" cy="0"/>
          </a:xfrm>
          <a:custGeom>
            <a:avLst/>
            <a:gdLst/>
            <a:ahLst/>
            <a:cxnLst/>
            <a:rect l="l" t="t" r="r" b="b"/>
            <a:pathLst>
              <a:path w="704850">
                <a:moveTo>
                  <a:pt x="0" y="0"/>
                </a:moveTo>
                <a:lnTo>
                  <a:pt x="704773"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7" name="object 7"/>
          <p:cNvSpPr/>
          <p:nvPr/>
        </p:nvSpPr>
        <p:spPr>
          <a:xfrm>
            <a:off x="5826468" y="2373766"/>
            <a:ext cx="59315" cy="0"/>
          </a:xfrm>
          <a:custGeom>
            <a:avLst/>
            <a:gdLst/>
            <a:ahLst/>
            <a:cxnLst/>
            <a:rect l="l" t="t" r="r" b="b"/>
            <a:pathLst>
              <a:path w="86995">
                <a:moveTo>
                  <a:pt x="0" y="0"/>
                </a:moveTo>
                <a:lnTo>
                  <a:pt x="86499"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8" name="object 8"/>
          <p:cNvSpPr/>
          <p:nvPr/>
        </p:nvSpPr>
        <p:spPr>
          <a:xfrm>
            <a:off x="5125342" y="2373766"/>
            <a:ext cx="481878" cy="0"/>
          </a:xfrm>
          <a:custGeom>
            <a:avLst/>
            <a:gdLst/>
            <a:ahLst/>
            <a:cxnLst/>
            <a:rect l="l" t="t" r="r" b="b"/>
            <a:pathLst>
              <a:path w="706755">
                <a:moveTo>
                  <a:pt x="0" y="0"/>
                </a:moveTo>
                <a:lnTo>
                  <a:pt x="706374"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9" name="object 9"/>
          <p:cNvSpPr/>
          <p:nvPr/>
        </p:nvSpPr>
        <p:spPr>
          <a:xfrm>
            <a:off x="4845766" y="2373766"/>
            <a:ext cx="60181" cy="0"/>
          </a:xfrm>
          <a:custGeom>
            <a:avLst/>
            <a:gdLst/>
            <a:ahLst/>
            <a:cxnLst/>
            <a:rect l="l" t="t" r="r" b="b"/>
            <a:pathLst>
              <a:path w="88264">
                <a:moveTo>
                  <a:pt x="0" y="0"/>
                </a:moveTo>
                <a:lnTo>
                  <a:pt x="88099"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0" name="object 10"/>
          <p:cNvSpPr/>
          <p:nvPr/>
        </p:nvSpPr>
        <p:spPr>
          <a:xfrm>
            <a:off x="4385999" y="2373766"/>
            <a:ext cx="240290" cy="0"/>
          </a:xfrm>
          <a:custGeom>
            <a:avLst/>
            <a:gdLst/>
            <a:ahLst/>
            <a:cxnLst/>
            <a:rect l="l" t="t" r="r" b="b"/>
            <a:pathLst>
              <a:path w="352425">
                <a:moveTo>
                  <a:pt x="0" y="0"/>
                </a:moveTo>
                <a:lnTo>
                  <a:pt x="352379"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1" name="object 11"/>
          <p:cNvSpPr/>
          <p:nvPr/>
        </p:nvSpPr>
        <p:spPr>
          <a:xfrm>
            <a:off x="8066358" y="2095280"/>
            <a:ext cx="241589" cy="0"/>
          </a:xfrm>
          <a:custGeom>
            <a:avLst/>
            <a:gdLst/>
            <a:ahLst/>
            <a:cxnLst/>
            <a:rect l="l" t="t" r="r" b="b"/>
            <a:pathLst>
              <a:path w="354329">
                <a:moveTo>
                  <a:pt x="0" y="0"/>
                </a:moveTo>
                <a:lnTo>
                  <a:pt x="353982"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2" name="object 12"/>
          <p:cNvSpPr/>
          <p:nvPr/>
        </p:nvSpPr>
        <p:spPr>
          <a:xfrm>
            <a:off x="7787873" y="2095280"/>
            <a:ext cx="59315" cy="0"/>
          </a:xfrm>
          <a:custGeom>
            <a:avLst/>
            <a:gdLst/>
            <a:ahLst/>
            <a:cxnLst/>
            <a:rect l="l" t="t" r="r" b="b"/>
            <a:pathLst>
              <a:path w="86995">
                <a:moveTo>
                  <a:pt x="0" y="0"/>
                </a:moveTo>
                <a:lnTo>
                  <a:pt x="86499"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3" name="object 13"/>
          <p:cNvSpPr/>
          <p:nvPr/>
        </p:nvSpPr>
        <p:spPr>
          <a:xfrm>
            <a:off x="7085656" y="2095280"/>
            <a:ext cx="481878" cy="0"/>
          </a:xfrm>
          <a:custGeom>
            <a:avLst/>
            <a:gdLst/>
            <a:ahLst/>
            <a:cxnLst/>
            <a:rect l="l" t="t" r="r" b="b"/>
            <a:pathLst>
              <a:path w="706754">
                <a:moveTo>
                  <a:pt x="0" y="0"/>
                </a:moveTo>
                <a:lnTo>
                  <a:pt x="706374"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4" name="object 14"/>
          <p:cNvSpPr/>
          <p:nvPr/>
        </p:nvSpPr>
        <p:spPr>
          <a:xfrm>
            <a:off x="6807180" y="2095280"/>
            <a:ext cx="59315" cy="0"/>
          </a:xfrm>
          <a:custGeom>
            <a:avLst/>
            <a:gdLst/>
            <a:ahLst/>
            <a:cxnLst/>
            <a:rect l="l" t="t" r="r" b="b"/>
            <a:pathLst>
              <a:path w="86995">
                <a:moveTo>
                  <a:pt x="0" y="0"/>
                </a:moveTo>
                <a:lnTo>
                  <a:pt x="8648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5" name="object 15"/>
          <p:cNvSpPr/>
          <p:nvPr/>
        </p:nvSpPr>
        <p:spPr>
          <a:xfrm>
            <a:off x="6106044" y="2095280"/>
            <a:ext cx="480580" cy="0"/>
          </a:xfrm>
          <a:custGeom>
            <a:avLst/>
            <a:gdLst/>
            <a:ahLst/>
            <a:cxnLst/>
            <a:rect l="l" t="t" r="r" b="b"/>
            <a:pathLst>
              <a:path w="704850">
                <a:moveTo>
                  <a:pt x="0" y="0"/>
                </a:moveTo>
                <a:lnTo>
                  <a:pt x="704773"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6" name="object 16"/>
          <p:cNvSpPr/>
          <p:nvPr/>
        </p:nvSpPr>
        <p:spPr>
          <a:xfrm>
            <a:off x="5826468" y="2095280"/>
            <a:ext cx="59315" cy="0"/>
          </a:xfrm>
          <a:custGeom>
            <a:avLst/>
            <a:gdLst/>
            <a:ahLst/>
            <a:cxnLst/>
            <a:rect l="l" t="t" r="r" b="b"/>
            <a:pathLst>
              <a:path w="86995">
                <a:moveTo>
                  <a:pt x="0" y="0"/>
                </a:moveTo>
                <a:lnTo>
                  <a:pt x="86499"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7" name="object 17"/>
          <p:cNvSpPr/>
          <p:nvPr/>
        </p:nvSpPr>
        <p:spPr>
          <a:xfrm>
            <a:off x="5125342" y="2095280"/>
            <a:ext cx="481878" cy="0"/>
          </a:xfrm>
          <a:custGeom>
            <a:avLst/>
            <a:gdLst/>
            <a:ahLst/>
            <a:cxnLst/>
            <a:rect l="l" t="t" r="r" b="b"/>
            <a:pathLst>
              <a:path w="706755">
                <a:moveTo>
                  <a:pt x="0" y="0"/>
                </a:moveTo>
                <a:lnTo>
                  <a:pt x="706374"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8" name="object 18"/>
          <p:cNvSpPr/>
          <p:nvPr/>
        </p:nvSpPr>
        <p:spPr>
          <a:xfrm>
            <a:off x="4845766" y="2095280"/>
            <a:ext cx="60181" cy="0"/>
          </a:xfrm>
          <a:custGeom>
            <a:avLst/>
            <a:gdLst/>
            <a:ahLst/>
            <a:cxnLst/>
            <a:rect l="l" t="t" r="r" b="b"/>
            <a:pathLst>
              <a:path w="88264">
                <a:moveTo>
                  <a:pt x="0" y="0"/>
                </a:moveTo>
                <a:lnTo>
                  <a:pt x="88099"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9" name="object 19"/>
          <p:cNvSpPr/>
          <p:nvPr/>
        </p:nvSpPr>
        <p:spPr>
          <a:xfrm>
            <a:off x="4385999" y="2095280"/>
            <a:ext cx="240290" cy="0"/>
          </a:xfrm>
          <a:custGeom>
            <a:avLst/>
            <a:gdLst/>
            <a:ahLst/>
            <a:cxnLst/>
            <a:rect l="l" t="t" r="r" b="b"/>
            <a:pathLst>
              <a:path w="352425">
                <a:moveTo>
                  <a:pt x="0" y="0"/>
                </a:moveTo>
                <a:lnTo>
                  <a:pt x="352379"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0" name="object 20"/>
          <p:cNvSpPr/>
          <p:nvPr/>
        </p:nvSpPr>
        <p:spPr>
          <a:xfrm>
            <a:off x="8066358" y="1816796"/>
            <a:ext cx="241589" cy="0"/>
          </a:xfrm>
          <a:custGeom>
            <a:avLst/>
            <a:gdLst/>
            <a:ahLst/>
            <a:cxnLst/>
            <a:rect l="l" t="t" r="r" b="b"/>
            <a:pathLst>
              <a:path w="354329">
                <a:moveTo>
                  <a:pt x="0" y="0"/>
                </a:moveTo>
                <a:lnTo>
                  <a:pt x="353982"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1" name="object 21"/>
          <p:cNvSpPr/>
          <p:nvPr/>
        </p:nvSpPr>
        <p:spPr>
          <a:xfrm>
            <a:off x="7787873" y="1816796"/>
            <a:ext cx="59315" cy="0"/>
          </a:xfrm>
          <a:custGeom>
            <a:avLst/>
            <a:gdLst/>
            <a:ahLst/>
            <a:cxnLst/>
            <a:rect l="l" t="t" r="r" b="b"/>
            <a:pathLst>
              <a:path w="86995">
                <a:moveTo>
                  <a:pt x="0" y="0"/>
                </a:moveTo>
                <a:lnTo>
                  <a:pt x="86499"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2" name="object 22"/>
          <p:cNvSpPr/>
          <p:nvPr/>
        </p:nvSpPr>
        <p:spPr>
          <a:xfrm>
            <a:off x="7085656" y="1816796"/>
            <a:ext cx="481878" cy="0"/>
          </a:xfrm>
          <a:custGeom>
            <a:avLst/>
            <a:gdLst/>
            <a:ahLst/>
            <a:cxnLst/>
            <a:rect l="l" t="t" r="r" b="b"/>
            <a:pathLst>
              <a:path w="706754">
                <a:moveTo>
                  <a:pt x="0" y="0"/>
                </a:moveTo>
                <a:lnTo>
                  <a:pt x="706374"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3" name="object 23"/>
          <p:cNvSpPr/>
          <p:nvPr/>
        </p:nvSpPr>
        <p:spPr>
          <a:xfrm>
            <a:off x="6807180" y="1816796"/>
            <a:ext cx="59315" cy="0"/>
          </a:xfrm>
          <a:custGeom>
            <a:avLst/>
            <a:gdLst/>
            <a:ahLst/>
            <a:cxnLst/>
            <a:rect l="l" t="t" r="r" b="b"/>
            <a:pathLst>
              <a:path w="86995">
                <a:moveTo>
                  <a:pt x="0" y="0"/>
                </a:moveTo>
                <a:lnTo>
                  <a:pt x="8648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4" name="object 24"/>
          <p:cNvSpPr/>
          <p:nvPr/>
        </p:nvSpPr>
        <p:spPr>
          <a:xfrm>
            <a:off x="6106044" y="1816796"/>
            <a:ext cx="480580" cy="0"/>
          </a:xfrm>
          <a:custGeom>
            <a:avLst/>
            <a:gdLst/>
            <a:ahLst/>
            <a:cxnLst/>
            <a:rect l="l" t="t" r="r" b="b"/>
            <a:pathLst>
              <a:path w="704850">
                <a:moveTo>
                  <a:pt x="0" y="0"/>
                </a:moveTo>
                <a:lnTo>
                  <a:pt x="704773"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5" name="object 25"/>
          <p:cNvSpPr/>
          <p:nvPr/>
        </p:nvSpPr>
        <p:spPr>
          <a:xfrm>
            <a:off x="5826468" y="1816796"/>
            <a:ext cx="59315" cy="0"/>
          </a:xfrm>
          <a:custGeom>
            <a:avLst/>
            <a:gdLst/>
            <a:ahLst/>
            <a:cxnLst/>
            <a:rect l="l" t="t" r="r" b="b"/>
            <a:pathLst>
              <a:path w="86995">
                <a:moveTo>
                  <a:pt x="0" y="0"/>
                </a:moveTo>
                <a:lnTo>
                  <a:pt x="86499"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6" name="object 26"/>
          <p:cNvSpPr/>
          <p:nvPr/>
        </p:nvSpPr>
        <p:spPr>
          <a:xfrm>
            <a:off x="5125342" y="1816796"/>
            <a:ext cx="481878" cy="0"/>
          </a:xfrm>
          <a:custGeom>
            <a:avLst/>
            <a:gdLst/>
            <a:ahLst/>
            <a:cxnLst/>
            <a:rect l="l" t="t" r="r" b="b"/>
            <a:pathLst>
              <a:path w="706755">
                <a:moveTo>
                  <a:pt x="0" y="0"/>
                </a:moveTo>
                <a:lnTo>
                  <a:pt x="706374"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7" name="object 27"/>
          <p:cNvSpPr/>
          <p:nvPr/>
        </p:nvSpPr>
        <p:spPr>
          <a:xfrm>
            <a:off x="4845766" y="1816796"/>
            <a:ext cx="60181" cy="0"/>
          </a:xfrm>
          <a:custGeom>
            <a:avLst/>
            <a:gdLst/>
            <a:ahLst/>
            <a:cxnLst/>
            <a:rect l="l" t="t" r="r" b="b"/>
            <a:pathLst>
              <a:path w="88264">
                <a:moveTo>
                  <a:pt x="0" y="0"/>
                </a:moveTo>
                <a:lnTo>
                  <a:pt x="88099"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8" name="object 28"/>
          <p:cNvSpPr/>
          <p:nvPr/>
        </p:nvSpPr>
        <p:spPr>
          <a:xfrm>
            <a:off x="4385999" y="1816796"/>
            <a:ext cx="240290" cy="0"/>
          </a:xfrm>
          <a:custGeom>
            <a:avLst/>
            <a:gdLst/>
            <a:ahLst/>
            <a:cxnLst/>
            <a:rect l="l" t="t" r="r" b="b"/>
            <a:pathLst>
              <a:path w="352425">
                <a:moveTo>
                  <a:pt x="0" y="0"/>
                </a:moveTo>
                <a:lnTo>
                  <a:pt x="352379"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9" name="object 29"/>
          <p:cNvSpPr/>
          <p:nvPr/>
        </p:nvSpPr>
        <p:spPr>
          <a:xfrm>
            <a:off x="8066358" y="1538311"/>
            <a:ext cx="241589" cy="0"/>
          </a:xfrm>
          <a:custGeom>
            <a:avLst/>
            <a:gdLst/>
            <a:ahLst/>
            <a:cxnLst/>
            <a:rect l="l" t="t" r="r" b="b"/>
            <a:pathLst>
              <a:path w="354329">
                <a:moveTo>
                  <a:pt x="0" y="0"/>
                </a:moveTo>
                <a:lnTo>
                  <a:pt x="353982"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0" name="object 30"/>
          <p:cNvSpPr/>
          <p:nvPr/>
        </p:nvSpPr>
        <p:spPr>
          <a:xfrm>
            <a:off x="7085656" y="1538311"/>
            <a:ext cx="761567" cy="0"/>
          </a:xfrm>
          <a:custGeom>
            <a:avLst/>
            <a:gdLst/>
            <a:ahLst/>
            <a:cxnLst/>
            <a:rect l="l" t="t" r="r" b="b"/>
            <a:pathLst>
              <a:path w="1116964">
                <a:moveTo>
                  <a:pt x="0" y="0"/>
                </a:moveTo>
                <a:lnTo>
                  <a:pt x="1116418"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1" name="object 31"/>
          <p:cNvSpPr/>
          <p:nvPr/>
        </p:nvSpPr>
        <p:spPr>
          <a:xfrm>
            <a:off x="6106045" y="1538311"/>
            <a:ext cx="760268" cy="0"/>
          </a:xfrm>
          <a:custGeom>
            <a:avLst/>
            <a:gdLst/>
            <a:ahLst/>
            <a:cxnLst/>
            <a:rect l="l" t="t" r="r" b="b"/>
            <a:pathLst>
              <a:path w="1115060">
                <a:moveTo>
                  <a:pt x="0" y="0"/>
                </a:moveTo>
                <a:lnTo>
                  <a:pt x="1114818"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2" name="object 32"/>
          <p:cNvSpPr/>
          <p:nvPr/>
        </p:nvSpPr>
        <p:spPr>
          <a:xfrm>
            <a:off x="5125342" y="1538311"/>
            <a:ext cx="760268" cy="0"/>
          </a:xfrm>
          <a:custGeom>
            <a:avLst/>
            <a:gdLst/>
            <a:ahLst/>
            <a:cxnLst/>
            <a:rect l="l" t="t" r="r" b="b"/>
            <a:pathLst>
              <a:path w="1115060">
                <a:moveTo>
                  <a:pt x="0" y="0"/>
                </a:moveTo>
                <a:lnTo>
                  <a:pt x="1114818"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3" name="object 33"/>
          <p:cNvSpPr/>
          <p:nvPr/>
        </p:nvSpPr>
        <p:spPr>
          <a:xfrm>
            <a:off x="4385999" y="1538311"/>
            <a:ext cx="519978" cy="0"/>
          </a:xfrm>
          <a:custGeom>
            <a:avLst/>
            <a:gdLst/>
            <a:ahLst/>
            <a:cxnLst/>
            <a:rect l="l" t="t" r="r" b="b"/>
            <a:pathLst>
              <a:path w="762635">
                <a:moveTo>
                  <a:pt x="0" y="0"/>
                </a:moveTo>
                <a:lnTo>
                  <a:pt x="762424"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4" name="object 34"/>
          <p:cNvSpPr/>
          <p:nvPr/>
        </p:nvSpPr>
        <p:spPr>
          <a:xfrm>
            <a:off x="7085656" y="1258735"/>
            <a:ext cx="1222231" cy="0"/>
          </a:xfrm>
          <a:custGeom>
            <a:avLst/>
            <a:gdLst/>
            <a:ahLst/>
            <a:cxnLst/>
            <a:rect l="l" t="t" r="r" b="b"/>
            <a:pathLst>
              <a:path w="1792604">
                <a:moveTo>
                  <a:pt x="0" y="0"/>
                </a:moveTo>
                <a:lnTo>
                  <a:pt x="1792345"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5" name="object 35"/>
          <p:cNvSpPr/>
          <p:nvPr/>
        </p:nvSpPr>
        <p:spPr>
          <a:xfrm>
            <a:off x="6106045" y="1258735"/>
            <a:ext cx="760268" cy="0"/>
          </a:xfrm>
          <a:custGeom>
            <a:avLst/>
            <a:gdLst/>
            <a:ahLst/>
            <a:cxnLst/>
            <a:rect l="l" t="t" r="r" b="b"/>
            <a:pathLst>
              <a:path w="1115060">
                <a:moveTo>
                  <a:pt x="0" y="0"/>
                </a:moveTo>
                <a:lnTo>
                  <a:pt x="1114818"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6" name="object 36"/>
          <p:cNvSpPr/>
          <p:nvPr/>
        </p:nvSpPr>
        <p:spPr>
          <a:xfrm>
            <a:off x="4385998" y="1258735"/>
            <a:ext cx="1499755" cy="0"/>
          </a:xfrm>
          <a:custGeom>
            <a:avLst/>
            <a:gdLst/>
            <a:ahLst/>
            <a:cxnLst/>
            <a:rect l="l" t="t" r="r" b="b"/>
            <a:pathLst>
              <a:path w="2199640">
                <a:moveTo>
                  <a:pt x="0" y="0"/>
                </a:moveTo>
                <a:lnTo>
                  <a:pt x="219918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7" name="object 37"/>
          <p:cNvSpPr/>
          <p:nvPr/>
        </p:nvSpPr>
        <p:spPr>
          <a:xfrm>
            <a:off x="4385999" y="980249"/>
            <a:ext cx="3922135" cy="0"/>
          </a:xfrm>
          <a:custGeom>
            <a:avLst/>
            <a:gdLst/>
            <a:ahLst/>
            <a:cxnLst/>
            <a:rect l="l" t="t" r="r" b="b"/>
            <a:pathLst>
              <a:path w="5752465">
                <a:moveTo>
                  <a:pt x="0" y="0"/>
                </a:moveTo>
                <a:lnTo>
                  <a:pt x="5751842"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8" name="object 38"/>
          <p:cNvSpPr/>
          <p:nvPr/>
        </p:nvSpPr>
        <p:spPr>
          <a:xfrm>
            <a:off x="4626258" y="1709772"/>
            <a:ext cx="219508" cy="943841"/>
          </a:xfrm>
          <a:custGeom>
            <a:avLst/>
            <a:gdLst/>
            <a:ahLst/>
            <a:cxnLst/>
            <a:rect l="l" t="t" r="r" b="b"/>
            <a:pathLst>
              <a:path w="321944" h="1384300">
                <a:moveTo>
                  <a:pt x="321944" y="0"/>
                </a:moveTo>
                <a:lnTo>
                  <a:pt x="0" y="0"/>
                </a:lnTo>
                <a:lnTo>
                  <a:pt x="0" y="1383906"/>
                </a:lnTo>
                <a:lnTo>
                  <a:pt x="321944" y="1383906"/>
                </a:lnTo>
                <a:lnTo>
                  <a:pt x="321944"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39" name="object 39"/>
          <p:cNvSpPr/>
          <p:nvPr/>
        </p:nvSpPr>
        <p:spPr>
          <a:xfrm>
            <a:off x="5606961" y="1690116"/>
            <a:ext cx="219508" cy="963324"/>
          </a:xfrm>
          <a:custGeom>
            <a:avLst/>
            <a:gdLst/>
            <a:ahLst/>
            <a:cxnLst/>
            <a:rect l="l" t="t" r="r" b="b"/>
            <a:pathLst>
              <a:path w="321945" h="1412875">
                <a:moveTo>
                  <a:pt x="321944" y="0"/>
                </a:moveTo>
                <a:lnTo>
                  <a:pt x="0" y="0"/>
                </a:lnTo>
                <a:lnTo>
                  <a:pt x="0" y="1412735"/>
                </a:lnTo>
                <a:lnTo>
                  <a:pt x="321944" y="1412735"/>
                </a:lnTo>
                <a:lnTo>
                  <a:pt x="321944"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40" name="object 40"/>
          <p:cNvSpPr/>
          <p:nvPr/>
        </p:nvSpPr>
        <p:spPr>
          <a:xfrm>
            <a:off x="6586572" y="1678105"/>
            <a:ext cx="220807" cy="975447"/>
          </a:xfrm>
          <a:custGeom>
            <a:avLst/>
            <a:gdLst/>
            <a:ahLst/>
            <a:cxnLst/>
            <a:rect l="l" t="t" r="r" b="b"/>
            <a:pathLst>
              <a:path w="323850" h="1430654">
                <a:moveTo>
                  <a:pt x="323557" y="0"/>
                </a:moveTo>
                <a:lnTo>
                  <a:pt x="0" y="0"/>
                </a:lnTo>
                <a:lnTo>
                  <a:pt x="0" y="1430350"/>
                </a:lnTo>
                <a:lnTo>
                  <a:pt x="323557" y="1430350"/>
                </a:lnTo>
                <a:lnTo>
                  <a:pt x="323557"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41" name="object 41"/>
          <p:cNvSpPr/>
          <p:nvPr/>
        </p:nvSpPr>
        <p:spPr>
          <a:xfrm>
            <a:off x="7567274" y="1645340"/>
            <a:ext cx="220807" cy="1008351"/>
          </a:xfrm>
          <a:custGeom>
            <a:avLst/>
            <a:gdLst/>
            <a:ahLst/>
            <a:cxnLst/>
            <a:rect l="l" t="t" r="r" b="b"/>
            <a:pathLst>
              <a:path w="323850" h="1478914">
                <a:moveTo>
                  <a:pt x="323545" y="0"/>
                </a:moveTo>
                <a:lnTo>
                  <a:pt x="0" y="0"/>
                </a:lnTo>
                <a:lnTo>
                  <a:pt x="0" y="1478406"/>
                </a:lnTo>
                <a:lnTo>
                  <a:pt x="323545" y="1478406"/>
                </a:lnTo>
                <a:lnTo>
                  <a:pt x="323545"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42" name="object 42"/>
          <p:cNvSpPr/>
          <p:nvPr/>
        </p:nvSpPr>
        <p:spPr>
          <a:xfrm>
            <a:off x="4905834" y="1326443"/>
            <a:ext cx="219508" cy="1327006"/>
          </a:xfrm>
          <a:custGeom>
            <a:avLst/>
            <a:gdLst/>
            <a:ahLst/>
            <a:cxnLst/>
            <a:rect l="l" t="t" r="r" b="b"/>
            <a:pathLst>
              <a:path w="321944" h="1946275">
                <a:moveTo>
                  <a:pt x="321944" y="0"/>
                </a:moveTo>
                <a:lnTo>
                  <a:pt x="0" y="0"/>
                </a:lnTo>
                <a:lnTo>
                  <a:pt x="0" y="1946109"/>
                </a:lnTo>
                <a:lnTo>
                  <a:pt x="321944" y="1946109"/>
                </a:lnTo>
                <a:lnTo>
                  <a:pt x="321944"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43" name="object 43"/>
          <p:cNvSpPr/>
          <p:nvPr/>
        </p:nvSpPr>
        <p:spPr>
          <a:xfrm>
            <a:off x="5885445" y="1254373"/>
            <a:ext cx="220807" cy="1399309"/>
          </a:xfrm>
          <a:custGeom>
            <a:avLst/>
            <a:gdLst/>
            <a:ahLst/>
            <a:cxnLst/>
            <a:rect l="l" t="t" r="r" b="b"/>
            <a:pathLst>
              <a:path w="323850" h="2052320">
                <a:moveTo>
                  <a:pt x="323545" y="0"/>
                </a:moveTo>
                <a:lnTo>
                  <a:pt x="0" y="0"/>
                </a:lnTo>
                <a:lnTo>
                  <a:pt x="0" y="2051824"/>
                </a:lnTo>
                <a:lnTo>
                  <a:pt x="323545" y="2051824"/>
                </a:lnTo>
                <a:lnTo>
                  <a:pt x="323545"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44" name="object 44"/>
          <p:cNvSpPr/>
          <p:nvPr/>
        </p:nvSpPr>
        <p:spPr>
          <a:xfrm>
            <a:off x="6866148" y="1219425"/>
            <a:ext cx="219508" cy="1433945"/>
          </a:xfrm>
          <a:custGeom>
            <a:avLst/>
            <a:gdLst/>
            <a:ahLst/>
            <a:cxnLst/>
            <a:rect l="l" t="t" r="r" b="b"/>
            <a:pathLst>
              <a:path w="321945" h="2103120">
                <a:moveTo>
                  <a:pt x="321945" y="0"/>
                </a:moveTo>
                <a:lnTo>
                  <a:pt x="0" y="0"/>
                </a:lnTo>
                <a:lnTo>
                  <a:pt x="0" y="2103081"/>
                </a:lnTo>
                <a:lnTo>
                  <a:pt x="321945" y="2103081"/>
                </a:lnTo>
                <a:lnTo>
                  <a:pt x="321945"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45" name="object 45"/>
          <p:cNvSpPr/>
          <p:nvPr/>
        </p:nvSpPr>
        <p:spPr>
          <a:xfrm>
            <a:off x="7846851" y="1444397"/>
            <a:ext cx="219508" cy="1209242"/>
          </a:xfrm>
          <a:custGeom>
            <a:avLst/>
            <a:gdLst/>
            <a:ahLst/>
            <a:cxnLst/>
            <a:rect l="l" t="t" r="r" b="b"/>
            <a:pathLst>
              <a:path w="321945" h="1773554">
                <a:moveTo>
                  <a:pt x="321945" y="0"/>
                </a:moveTo>
                <a:lnTo>
                  <a:pt x="0" y="0"/>
                </a:lnTo>
                <a:lnTo>
                  <a:pt x="0" y="1773123"/>
                </a:lnTo>
                <a:lnTo>
                  <a:pt x="321945" y="1773123"/>
                </a:lnTo>
                <a:lnTo>
                  <a:pt x="321945"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46" name="object 46"/>
          <p:cNvSpPr/>
          <p:nvPr/>
        </p:nvSpPr>
        <p:spPr>
          <a:xfrm>
            <a:off x="4385999" y="2653341"/>
            <a:ext cx="3922135" cy="0"/>
          </a:xfrm>
          <a:custGeom>
            <a:avLst/>
            <a:gdLst/>
            <a:ahLst/>
            <a:cxnLst/>
            <a:rect l="l" t="t" r="r" b="b"/>
            <a:pathLst>
              <a:path w="5752465">
                <a:moveTo>
                  <a:pt x="0" y="0"/>
                </a:moveTo>
                <a:lnTo>
                  <a:pt x="5751842"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47" name="object 47"/>
          <p:cNvSpPr txBox="1"/>
          <p:nvPr/>
        </p:nvSpPr>
        <p:spPr>
          <a:xfrm>
            <a:off x="4485973" y="1524072"/>
            <a:ext cx="413039" cy="140744"/>
          </a:xfrm>
          <a:prstGeom prst="rect">
            <a:avLst/>
          </a:prstGeom>
        </p:spPr>
        <p:txBody>
          <a:bodyPr vert="horz" wrap="square" lIns="0" tIns="9525" rIns="0" bIns="0" rtlCol="0">
            <a:spAutoFit/>
          </a:bodyPr>
          <a:lstStyle/>
          <a:p>
            <a:pPr marL="8659" defTabSz="623438">
              <a:spcBef>
                <a:spcPts val="75"/>
              </a:spcBef>
            </a:pPr>
            <a:r>
              <a:rPr sz="852" b="1" spc="-3" dirty="0">
                <a:solidFill>
                  <a:srgbClr val="404040"/>
                </a:solidFill>
                <a:latin typeface="Century Gothic"/>
                <a:cs typeface="Century Gothic"/>
              </a:rPr>
              <a:t>$16,</a:t>
            </a:r>
            <a:r>
              <a:rPr sz="852" b="1" dirty="0">
                <a:solidFill>
                  <a:srgbClr val="404040"/>
                </a:solidFill>
                <a:latin typeface="Century Gothic"/>
                <a:cs typeface="Century Gothic"/>
              </a:rPr>
              <a:t>911</a:t>
            </a:r>
            <a:endParaRPr sz="852">
              <a:solidFill>
                <a:prstClr val="black"/>
              </a:solidFill>
              <a:latin typeface="Century Gothic"/>
              <a:cs typeface="Century Gothic"/>
            </a:endParaRPr>
          </a:p>
        </p:txBody>
      </p:sp>
      <p:sp>
        <p:nvSpPr>
          <p:cNvPr id="48" name="object 48"/>
          <p:cNvSpPr txBox="1"/>
          <p:nvPr/>
        </p:nvSpPr>
        <p:spPr>
          <a:xfrm>
            <a:off x="5125342" y="1513369"/>
            <a:ext cx="760268" cy="140744"/>
          </a:xfrm>
          <a:prstGeom prst="rect">
            <a:avLst/>
          </a:prstGeom>
        </p:spPr>
        <p:txBody>
          <a:bodyPr vert="horz" wrap="square" lIns="0" tIns="9525" rIns="0" bIns="0" rtlCol="0">
            <a:spAutoFit/>
          </a:bodyPr>
          <a:lstStyle/>
          <a:p>
            <a:pPr marL="321677" defTabSz="623438">
              <a:spcBef>
                <a:spcPts val="75"/>
              </a:spcBef>
            </a:pPr>
            <a:r>
              <a:rPr sz="852" b="1" dirty="0">
                <a:solidFill>
                  <a:srgbClr val="404040"/>
                </a:solidFill>
                <a:latin typeface="Century Gothic"/>
                <a:cs typeface="Century Gothic"/>
              </a:rPr>
              <a:t>$17,267</a:t>
            </a:r>
            <a:endParaRPr sz="852">
              <a:solidFill>
                <a:prstClr val="black"/>
              </a:solidFill>
              <a:latin typeface="Century Gothic"/>
              <a:cs typeface="Century Gothic"/>
            </a:endParaRPr>
          </a:p>
        </p:txBody>
      </p:sp>
      <p:sp>
        <p:nvSpPr>
          <p:cNvPr id="49" name="object 49"/>
          <p:cNvSpPr txBox="1"/>
          <p:nvPr/>
        </p:nvSpPr>
        <p:spPr>
          <a:xfrm>
            <a:off x="6106045" y="1510857"/>
            <a:ext cx="760268" cy="140744"/>
          </a:xfrm>
          <a:prstGeom prst="rect">
            <a:avLst/>
          </a:prstGeom>
        </p:spPr>
        <p:txBody>
          <a:bodyPr vert="horz" wrap="square" lIns="0" tIns="9525" rIns="0" bIns="0" rtlCol="0">
            <a:spAutoFit/>
          </a:bodyPr>
          <a:lstStyle/>
          <a:p>
            <a:pPr marL="312585" defTabSz="623438">
              <a:spcBef>
                <a:spcPts val="75"/>
              </a:spcBef>
            </a:pPr>
            <a:r>
              <a:rPr sz="852" b="1" dirty="0">
                <a:solidFill>
                  <a:srgbClr val="404040"/>
                </a:solidFill>
                <a:latin typeface="Century Gothic"/>
                <a:cs typeface="Century Gothic"/>
              </a:rPr>
              <a:t>$17,476</a:t>
            </a:r>
            <a:endParaRPr sz="852">
              <a:solidFill>
                <a:prstClr val="black"/>
              </a:solidFill>
              <a:latin typeface="Century Gothic"/>
              <a:cs typeface="Century Gothic"/>
            </a:endParaRPr>
          </a:p>
        </p:txBody>
      </p:sp>
      <p:sp>
        <p:nvSpPr>
          <p:cNvPr id="50" name="object 50"/>
          <p:cNvSpPr txBox="1"/>
          <p:nvPr/>
        </p:nvSpPr>
        <p:spPr>
          <a:xfrm>
            <a:off x="7381877" y="1459748"/>
            <a:ext cx="413039" cy="140744"/>
          </a:xfrm>
          <a:prstGeom prst="rect">
            <a:avLst/>
          </a:prstGeom>
        </p:spPr>
        <p:txBody>
          <a:bodyPr vert="horz" wrap="square" lIns="0" tIns="9525" rIns="0" bIns="0" rtlCol="0">
            <a:spAutoFit/>
          </a:bodyPr>
          <a:lstStyle/>
          <a:p>
            <a:pPr marL="8659" defTabSz="623438">
              <a:spcBef>
                <a:spcPts val="75"/>
              </a:spcBef>
            </a:pPr>
            <a:r>
              <a:rPr sz="852" b="1" spc="-3" dirty="0">
                <a:solidFill>
                  <a:srgbClr val="404040"/>
                </a:solidFill>
                <a:latin typeface="Century Gothic"/>
                <a:cs typeface="Century Gothic"/>
              </a:rPr>
              <a:t>$18,</a:t>
            </a:r>
            <a:r>
              <a:rPr sz="852" b="1" dirty="0">
                <a:solidFill>
                  <a:srgbClr val="404040"/>
                </a:solidFill>
                <a:latin typeface="Century Gothic"/>
                <a:cs typeface="Century Gothic"/>
              </a:rPr>
              <a:t>067</a:t>
            </a:r>
            <a:endParaRPr sz="852">
              <a:solidFill>
                <a:prstClr val="black"/>
              </a:solidFill>
              <a:latin typeface="Century Gothic"/>
              <a:cs typeface="Century Gothic"/>
            </a:endParaRPr>
          </a:p>
        </p:txBody>
      </p:sp>
      <p:sp>
        <p:nvSpPr>
          <p:cNvPr id="51" name="object 51"/>
          <p:cNvSpPr txBox="1"/>
          <p:nvPr/>
        </p:nvSpPr>
        <p:spPr>
          <a:xfrm>
            <a:off x="4819826" y="1140201"/>
            <a:ext cx="413039" cy="140744"/>
          </a:xfrm>
          <a:prstGeom prst="rect">
            <a:avLst/>
          </a:prstGeom>
        </p:spPr>
        <p:txBody>
          <a:bodyPr vert="horz" wrap="square" lIns="0" tIns="9525" rIns="0" bIns="0" rtlCol="0">
            <a:spAutoFit/>
          </a:bodyPr>
          <a:lstStyle/>
          <a:p>
            <a:pPr marL="8659" defTabSz="623438">
              <a:spcBef>
                <a:spcPts val="75"/>
              </a:spcBef>
            </a:pPr>
            <a:r>
              <a:rPr sz="852" b="1" spc="-3" dirty="0">
                <a:solidFill>
                  <a:srgbClr val="404040"/>
                </a:solidFill>
                <a:latin typeface="Century Gothic"/>
                <a:cs typeface="Century Gothic"/>
              </a:rPr>
              <a:t>$23,</a:t>
            </a:r>
            <a:r>
              <a:rPr sz="852" b="1" dirty="0">
                <a:solidFill>
                  <a:srgbClr val="404040"/>
                </a:solidFill>
                <a:latin typeface="Century Gothic"/>
                <a:cs typeface="Century Gothic"/>
              </a:rPr>
              <a:t>800</a:t>
            </a:r>
            <a:endParaRPr sz="852">
              <a:solidFill>
                <a:prstClr val="black"/>
              </a:solidFill>
              <a:latin typeface="Century Gothic"/>
              <a:cs typeface="Century Gothic"/>
            </a:endParaRPr>
          </a:p>
        </p:txBody>
      </p:sp>
      <p:sp>
        <p:nvSpPr>
          <p:cNvPr id="52" name="object 52"/>
          <p:cNvSpPr txBox="1"/>
          <p:nvPr/>
        </p:nvSpPr>
        <p:spPr>
          <a:xfrm>
            <a:off x="5800308" y="1068123"/>
            <a:ext cx="413039" cy="140744"/>
          </a:xfrm>
          <a:prstGeom prst="rect">
            <a:avLst/>
          </a:prstGeom>
        </p:spPr>
        <p:txBody>
          <a:bodyPr vert="horz" wrap="square" lIns="0" tIns="9525" rIns="0" bIns="0" rtlCol="0">
            <a:spAutoFit/>
          </a:bodyPr>
          <a:lstStyle/>
          <a:p>
            <a:pPr marL="8659" defTabSz="623438">
              <a:spcBef>
                <a:spcPts val="75"/>
              </a:spcBef>
            </a:pPr>
            <a:r>
              <a:rPr sz="852" b="1" spc="-3" dirty="0">
                <a:solidFill>
                  <a:srgbClr val="404040"/>
                </a:solidFill>
                <a:latin typeface="Century Gothic"/>
                <a:cs typeface="Century Gothic"/>
              </a:rPr>
              <a:t>$25,</a:t>
            </a:r>
            <a:r>
              <a:rPr sz="852" b="1" dirty="0">
                <a:solidFill>
                  <a:srgbClr val="404040"/>
                </a:solidFill>
                <a:latin typeface="Century Gothic"/>
                <a:cs typeface="Century Gothic"/>
              </a:rPr>
              <a:t>093</a:t>
            </a:r>
            <a:endParaRPr sz="852">
              <a:solidFill>
                <a:prstClr val="black"/>
              </a:solidFill>
              <a:latin typeface="Century Gothic"/>
              <a:cs typeface="Century Gothic"/>
            </a:endParaRPr>
          </a:p>
        </p:txBody>
      </p:sp>
      <p:sp>
        <p:nvSpPr>
          <p:cNvPr id="53" name="object 53"/>
          <p:cNvSpPr txBox="1"/>
          <p:nvPr/>
        </p:nvSpPr>
        <p:spPr>
          <a:xfrm>
            <a:off x="6780789" y="1024111"/>
            <a:ext cx="413039" cy="140744"/>
          </a:xfrm>
          <a:prstGeom prst="rect">
            <a:avLst/>
          </a:prstGeom>
        </p:spPr>
        <p:txBody>
          <a:bodyPr vert="horz" wrap="square" lIns="0" tIns="9525" rIns="0" bIns="0" rtlCol="0">
            <a:spAutoFit/>
          </a:bodyPr>
          <a:lstStyle/>
          <a:p>
            <a:pPr marL="8659" defTabSz="623438">
              <a:spcBef>
                <a:spcPts val="75"/>
              </a:spcBef>
            </a:pPr>
            <a:r>
              <a:rPr sz="852" b="1" spc="-3" dirty="0">
                <a:solidFill>
                  <a:srgbClr val="404040"/>
                </a:solidFill>
                <a:latin typeface="Century Gothic"/>
                <a:cs typeface="Century Gothic"/>
              </a:rPr>
              <a:t>$25,</a:t>
            </a:r>
            <a:r>
              <a:rPr sz="852" b="1" dirty="0">
                <a:solidFill>
                  <a:srgbClr val="404040"/>
                </a:solidFill>
                <a:latin typeface="Century Gothic"/>
                <a:cs typeface="Century Gothic"/>
              </a:rPr>
              <a:t>719</a:t>
            </a:r>
            <a:endParaRPr sz="852">
              <a:solidFill>
                <a:prstClr val="black"/>
              </a:solidFill>
              <a:latin typeface="Century Gothic"/>
              <a:cs typeface="Century Gothic"/>
            </a:endParaRPr>
          </a:p>
        </p:txBody>
      </p:sp>
      <p:sp>
        <p:nvSpPr>
          <p:cNvPr id="54" name="object 54"/>
          <p:cNvSpPr txBox="1"/>
          <p:nvPr/>
        </p:nvSpPr>
        <p:spPr>
          <a:xfrm>
            <a:off x="7761270" y="1258911"/>
            <a:ext cx="413039" cy="140744"/>
          </a:xfrm>
          <a:prstGeom prst="rect">
            <a:avLst/>
          </a:prstGeom>
        </p:spPr>
        <p:txBody>
          <a:bodyPr vert="horz" wrap="square" lIns="0" tIns="9525" rIns="0" bIns="0" rtlCol="0">
            <a:spAutoFit/>
          </a:bodyPr>
          <a:lstStyle/>
          <a:p>
            <a:pPr marL="8659" defTabSz="623438">
              <a:spcBef>
                <a:spcPts val="75"/>
              </a:spcBef>
            </a:pPr>
            <a:r>
              <a:rPr sz="852" b="1" spc="-3" dirty="0">
                <a:solidFill>
                  <a:srgbClr val="404040"/>
                </a:solidFill>
                <a:latin typeface="Century Gothic"/>
                <a:cs typeface="Century Gothic"/>
              </a:rPr>
              <a:t>$21,</a:t>
            </a:r>
            <a:r>
              <a:rPr sz="852" b="1" dirty="0">
                <a:solidFill>
                  <a:srgbClr val="404040"/>
                </a:solidFill>
                <a:latin typeface="Century Gothic"/>
                <a:cs typeface="Century Gothic"/>
              </a:rPr>
              <a:t>670</a:t>
            </a:r>
            <a:endParaRPr sz="852">
              <a:solidFill>
                <a:prstClr val="black"/>
              </a:solidFill>
              <a:latin typeface="Century Gothic"/>
              <a:cs typeface="Century Gothic"/>
            </a:endParaRPr>
          </a:p>
        </p:txBody>
      </p:sp>
      <p:sp>
        <p:nvSpPr>
          <p:cNvPr id="55" name="object 55"/>
          <p:cNvSpPr txBox="1"/>
          <p:nvPr/>
        </p:nvSpPr>
        <p:spPr>
          <a:xfrm>
            <a:off x="3858893" y="1732880"/>
            <a:ext cx="410874" cy="990784"/>
          </a:xfrm>
          <a:prstGeom prst="rect">
            <a:avLst/>
          </a:prstGeom>
        </p:spPr>
        <p:txBody>
          <a:bodyPr vert="horz" wrap="square" lIns="0" tIns="9525" rIns="0" bIns="0" rtlCol="0">
            <a:spAutoFit/>
          </a:bodyPr>
          <a:lstStyle/>
          <a:p>
            <a:pPr algn="ctr" defTabSz="623438">
              <a:spcBef>
                <a:spcPts val="75"/>
              </a:spcBef>
            </a:pPr>
            <a:r>
              <a:rPr sz="852" spc="44" dirty="0">
                <a:solidFill>
                  <a:srgbClr val="585858"/>
                </a:solidFill>
                <a:latin typeface="Calibri"/>
                <a:cs typeface="Calibri"/>
              </a:rPr>
              <a:t>$</a:t>
            </a:r>
            <a:r>
              <a:rPr sz="852" spc="37" dirty="0">
                <a:solidFill>
                  <a:srgbClr val="585858"/>
                </a:solidFill>
                <a:latin typeface="Calibri"/>
                <a:cs typeface="Calibri"/>
              </a:rPr>
              <a:t>1</a:t>
            </a:r>
            <a:r>
              <a:rPr sz="852" spc="20" dirty="0">
                <a:solidFill>
                  <a:srgbClr val="585858"/>
                </a:solidFill>
                <a:latin typeface="Calibri"/>
                <a:cs typeface="Calibri"/>
              </a:rPr>
              <a:t>5</a:t>
            </a:r>
            <a:r>
              <a:rPr sz="852" spc="34" dirty="0">
                <a:solidFill>
                  <a:srgbClr val="585858"/>
                </a:solidFill>
                <a:latin typeface="Calibri"/>
                <a:cs typeface="Calibri"/>
              </a:rPr>
              <a:t>,</a:t>
            </a:r>
            <a:r>
              <a:rPr sz="852" spc="37" dirty="0">
                <a:solidFill>
                  <a:srgbClr val="585858"/>
                </a:solidFill>
                <a:latin typeface="Calibri"/>
                <a:cs typeface="Calibri"/>
              </a:rPr>
              <a:t>0</a:t>
            </a:r>
            <a:r>
              <a:rPr sz="852" spc="44" dirty="0">
                <a:solidFill>
                  <a:srgbClr val="585858"/>
                </a:solidFill>
                <a:latin typeface="Calibri"/>
                <a:cs typeface="Calibri"/>
              </a:rPr>
              <a:t>00</a:t>
            </a:r>
            <a:endParaRPr sz="852">
              <a:solidFill>
                <a:prstClr val="black"/>
              </a:solidFill>
              <a:latin typeface="Calibri"/>
              <a:cs typeface="Calibri"/>
            </a:endParaRPr>
          </a:p>
          <a:p>
            <a:pPr defTabSz="623438">
              <a:spcBef>
                <a:spcPts val="34"/>
              </a:spcBef>
            </a:pPr>
            <a:endParaRPr sz="989">
              <a:solidFill>
                <a:prstClr val="black"/>
              </a:solidFill>
              <a:latin typeface="Times New Roman"/>
              <a:cs typeface="Times New Roman"/>
            </a:endParaRPr>
          </a:p>
          <a:p>
            <a:pPr algn="ctr" defTabSz="623438"/>
            <a:r>
              <a:rPr sz="852" spc="44" dirty="0">
                <a:solidFill>
                  <a:srgbClr val="585858"/>
                </a:solidFill>
                <a:latin typeface="Calibri"/>
                <a:cs typeface="Calibri"/>
              </a:rPr>
              <a:t>$</a:t>
            </a:r>
            <a:r>
              <a:rPr sz="852" spc="37" dirty="0">
                <a:solidFill>
                  <a:srgbClr val="585858"/>
                </a:solidFill>
                <a:latin typeface="Calibri"/>
                <a:cs typeface="Calibri"/>
              </a:rPr>
              <a:t>1</a:t>
            </a:r>
            <a:r>
              <a:rPr sz="852" spc="20" dirty="0">
                <a:solidFill>
                  <a:srgbClr val="585858"/>
                </a:solidFill>
                <a:latin typeface="Calibri"/>
                <a:cs typeface="Calibri"/>
              </a:rPr>
              <a:t>0</a:t>
            </a:r>
            <a:r>
              <a:rPr sz="852" spc="34" dirty="0">
                <a:solidFill>
                  <a:srgbClr val="585858"/>
                </a:solidFill>
                <a:latin typeface="Calibri"/>
                <a:cs typeface="Calibri"/>
              </a:rPr>
              <a:t>,</a:t>
            </a:r>
            <a:r>
              <a:rPr sz="852" spc="37" dirty="0">
                <a:solidFill>
                  <a:srgbClr val="585858"/>
                </a:solidFill>
                <a:latin typeface="Calibri"/>
                <a:cs typeface="Calibri"/>
              </a:rPr>
              <a:t>0</a:t>
            </a:r>
            <a:r>
              <a:rPr sz="852" spc="44" dirty="0">
                <a:solidFill>
                  <a:srgbClr val="585858"/>
                </a:solidFill>
                <a:latin typeface="Calibri"/>
                <a:cs typeface="Calibri"/>
              </a:rPr>
              <a:t>00</a:t>
            </a:r>
            <a:endParaRPr sz="852">
              <a:solidFill>
                <a:prstClr val="black"/>
              </a:solidFill>
              <a:latin typeface="Calibri"/>
              <a:cs typeface="Calibri"/>
            </a:endParaRPr>
          </a:p>
          <a:p>
            <a:pPr defTabSz="623438">
              <a:spcBef>
                <a:spcPts val="34"/>
              </a:spcBef>
            </a:pPr>
            <a:endParaRPr sz="989">
              <a:solidFill>
                <a:prstClr val="black"/>
              </a:solidFill>
              <a:latin typeface="Times New Roman"/>
              <a:cs typeface="Times New Roman"/>
            </a:endParaRPr>
          </a:p>
          <a:p>
            <a:pPr marL="58880" algn="ctr" defTabSz="623438"/>
            <a:r>
              <a:rPr sz="852" spc="34" dirty="0">
                <a:solidFill>
                  <a:srgbClr val="585858"/>
                </a:solidFill>
                <a:latin typeface="Calibri"/>
                <a:cs typeface="Calibri"/>
              </a:rPr>
              <a:t>$5,000</a:t>
            </a:r>
            <a:endParaRPr sz="852">
              <a:solidFill>
                <a:prstClr val="black"/>
              </a:solidFill>
              <a:latin typeface="Calibri"/>
              <a:cs typeface="Calibri"/>
            </a:endParaRPr>
          </a:p>
          <a:p>
            <a:pPr defTabSz="623438">
              <a:spcBef>
                <a:spcPts val="37"/>
              </a:spcBef>
            </a:pPr>
            <a:endParaRPr sz="989">
              <a:solidFill>
                <a:prstClr val="black"/>
              </a:solidFill>
              <a:latin typeface="Times New Roman"/>
              <a:cs typeface="Times New Roman"/>
            </a:endParaRPr>
          </a:p>
          <a:p>
            <a:pPr marL="260632" defTabSz="623438"/>
            <a:r>
              <a:rPr sz="852" spc="41" dirty="0">
                <a:solidFill>
                  <a:srgbClr val="585858"/>
                </a:solidFill>
                <a:latin typeface="Calibri"/>
                <a:cs typeface="Calibri"/>
              </a:rPr>
              <a:t>$-</a:t>
            </a:r>
            <a:endParaRPr sz="852">
              <a:solidFill>
                <a:prstClr val="black"/>
              </a:solidFill>
              <a:latin typeface="Calibri"/>
              <a:cs typeface="Calibri"/>
            </a:endParaRPr>
          </a:p>
        </p:txBody>
      </p:sp>
      <p:sp>
        <p:nvSpPr>
          <p:cNvPr id="56" name="object 56"/>
          <p:cNvSpPr txBox="1"/>
          <p:nvPr/>
        </p:nvSpPr>
        <p:spPr>
          <a:xfrm>
            <a:off x="3858893" y="1454178"/>
            <a:ext cx="410874" cy="140744"/>
          </a:xfrm>
          <a:prstGeom prst="rect">
            <a:avLst/>
          </a:prstGeom>
        </p:spPr>
        <p:txBody>
          <a:bodyPr vert="horz" wrap="square" lIns="0" tIns="9525" rIns="0" bIns="0" rtlCol="0">
            <a:spAutoFit/>
          </a:bodyPr>
          <a:lstStyle/>
          <a:p>
            <a:pPr marL="8659" defTabSz="623438">
              <a:spcBef>
                <a:spcPts val="75"/>
              </a:spcBef>
            </a:pPr>
            <a:r>
              <a:rPr sz="852" spc="37" dirty="0">
                <a:solidFill>
                  <a:srgbClr val="585858"/>
                </a:solidFill>
                <a:latin typeface="Calibri"/>
                <a:cs typeface="Calibri"/>
              </a:rPr>
              <a:t>$20,000</a:t>
            </a:r>
            <a:endParaRPr sz="852">
              <a:solidFill>
                <a:prstClr val="black"/>
              </a:solidFill>
              <a:latin typeface="Calibri"/>
              <a:cs typeface="Calibri"/>
            </a:endParaRPr>
          </a:p>
        </p:txBody>
      </p:sp>
      <p:sp>
        <p:nvSpPr>
          <p:cNvPr id="57" name="object 57"/>
          <p:cNvSpPr txBox="1"/>
          <p:nvPr/>
        </p:nvSpPr>
        <p:spPr>
          <a:xfrm>
            <a:off x="3858893" y="1175475"/>
            <a:ext cx="410874" cy="140744"/>
          </a:xfrm>
          <a:prstGeom prst="rect">
            <a:avLst/>
          </a:prstGeom>
        </p:spPr>
        <p:txBody>
          <a:bodyPr vert="horz" wrap="square" lIns="0" tIns="9525" rIns="0" bIns="0" rtlCol="0">
            <a:spAutoFit/>
          </a:bodyPr>
          <a:lstStyle/>
          <a:p>
            <a:pPr marL="8659" defTabSz="623438">
              <a:spcBef>
                <a:spcPts val="75"/>
              </a:spcBef>
            </a:pPr>
            <a:r>
              <a:rPr sz="852" spc="37" dirty="0">
                <a:solidFill>
                  <a:srgbClr val="585858"/>
                </a:solidFill>
                <a:latin typeface="Calibri"/>
                <a:cs typeface="Calibri"/>
              </a:rPr>
              <a:t>$25,000</a:t>
            </a:r>
            <a:endParaRPr sz="852">
              <a:solidFill>
                <a:prstClr val="black"/>
              </a:solidFill>
              <a:latin typeface="Calibri"/>
              <a:cs typeface="Calibri"/>
            </a:endParaRPr>
          </a:p>
        </p:txBody>
      </p:sp>
      <p:sp>
        <p:nvSpPr>
          <p:cNvPr id="58" name="object 58"/>
          <p:cNvSpPr txBox="1"/>
          <p:nvPr/>
        </p:nvSpPr>
        <p:spPr>
          <a:xfrm>
            <a:off x="3858893" y="896774"/>
            <a:ext cx="410874" cy="140744"/>
          </a:xfrm>
          <a:prstGeom prst="rect">
            <a:avLst/>
          </a:prstGeom>
        </p:spPr>
        <p:txBody>
          <a:bodyPr vert="horz" wrap="square" lIns="0" tIns="9525" rIns="0" bIns="0" rtlCol="0">
            <a:spAutoFit/>
          </a:bodyPr>
          <a:lstStyle/>
          <a:p>
            <a:pPr marL="8659" defTabSz="623438">
              <a:spcBef>
                <a:spcPts val="75"/>
              </a:spcBef>
            </a:pPr>
            <a:r>
              <a:rPr sz="852" spc="37" dirty="0">
                <a:solidFill>
                  <a:srgbClr val="585858"/>
                </a:solidFill>
                <a:latin typeface="Calibri"/>
                <a:cs typeface="Calibri"/>
              </a:rPr>
              <a:t>$30,000</a:t>
            </a:r>
            <a:endParaRPr sz="852">
              <a:solidFill>
                <a:prstClr val="black"/>
              </a:solidFill>
              <a:latin typeface="Calibri"/>
              <a:cs typeface="Calibri"/>
            </a:endParaRPr>
          </a:p>
        </p:txBody>
      </p:sp>
      <p:sp>
        <p:nvSpPr>
          <p:cNvPr id="59" name="object 59"/>
          <p:cNvSpPr txBox="1"/>
          <p:nvPr/>
        </p:nvSpPr>
        <p:spPr>
          <a:xfrm>
            <a:off x="4745892" y="2715327"/>
            <a:ext cx="261072" cy="140744"/>
          </a:xfrm>
          <a:prstGeom prst="rect">
            <a:avLst/>
          </a:prstGeom>
        </p:spPr>
        <p:txBody>
          <a:bodyPr vert="horz" wrap="square" lIns="0" tIns="9525" rIns="0" bIns="0" rtlCol="0">
            <a:spAutoFit/>
          </a:bodyPr>
          <a:lstStyle/>
          <a:p>
            <a:pPr marL="8659" defTabSz="623438">
              <a:spcBef>
                <a:spcPts val="75"/>
              </a:spcBef>
            </a:pPr>
            <a:r>
              <a:rPr sz="852" spc="44" dirty="0">
                <a:solidFill>
                  <a:srgbClr val="585858"/>
                </a:solidFill>
                <a:latin typeface="Calibri"/>
                <a:cs typeface="Calibri"/>
              </a:rPr>
              <a:t>2</a:t>
            </a:r>
            <a:r>
              <a:rPr sz="852" spc="37" dirty="0">
                <a:solidFill>
                  <a:srgbClr val="585858"/>
                </a:solidFill>
                <a:latin typeface="Calibri"/>
                <a:cs typeface="Calibri"/>
              </a:rPr>
              <a:t>0</a:t>
            </a:r>
            <a:r>
              <a:rPr sz="852" spc="44" dirty="0">
                <a:solidFill>
                  <a:srgbClr val="585858"/>
                </a:solidFill>
                <a:latin typeface="Calibri"/>
                <a:cs typeface="Calibri"/>
              </a:rPr>
              <a:t>17</a:t>
            </a:r>
            <a:endParaRPr sz="852">
              <a:solidFill>
                <a:prstClr val="black"/>
              </a:solidFill>
              <a:latin typeface="Calibri"/>
              <a:cs typeface="Calibri"/>
            </a:endParaRPr>
          </a:p>
        </p:txBody>
      </p:sp>
      <p:sp>
        <p:nvSpPr>
          <p:cNvPr id="60" name="object 60"/>
          <p:cNvSpPr txBox="1"/>
          <p:nvPr/>
        </p:nvSpPr>
        <p:spPr>
          <a:xfrm>
            <a:off x="7687336" y="2715327"/>
            <a:ext cx="261072" cy="140744"/>
          </a:xfrm>
          <a:prstGeom prst="rect">
            <a:avLst/>
          </a:prstGeom>
        </p:spPr>
        <p:txBody>
          <a:bodyPr vert="horz" wrap="square" lIns="0" tIns="9525" rIns="0" bIns="0" rtlCol="0">
            <a:spAutoFit/>
          </a:bodyPr>
          <a:lstStyle/>
          <a:p>
            <a:pPr marL="8659" defTabSz="623438">
              <a:spcBef>
                <a:spcPts val="75"/>
              </a:spcBef>
            </a:pPr>
            <a:r>
              <a:rPr sz="852" spc="44" dirty="0">
                <a:solidFill>
                  <a:srgbClr val="585858"/>
                </a:solidFill>
                <a:latin typeface="Calibri"/>
                <a:cs typeface="Calibri"/>
              </a:rPr>
              <a:t>2</a:t>
            </a:r>
            <a:r>
              <a:rPr sz="852" spc="37" dirty="0">
                <a:solidFill>
                  <a:srgbClr val="585858"/>
                </a:solidFill>
                <a:latin typeface="Calibri"/>
                <a:cs typeface="Calibri"/>
              </a:rPr>
              <a:t>0</a:t>
            </a:r>
            <a:r>
              <a:rPr sz="852" spc="44" dirty="0">
                <a:solidFill>
                  <a:srgbClr val="585858"/>
                </a:solidFill>
                <a:latin typeface="Calibri"/>
                <a:cs typeface="Calibri"/>
              </a:rPr>
              <a:t>20</a:t>
            </a:r>
            <a:endParaRPr sz="852">
              <a:solidFill>
                <a:prstClr val="black"/>
              </a:solidFill>
              <a:latin typeface="Calibri"/>
              <a:cs typeface="Calibri"/>
            </a:endParaRPr>
          </a:p>
        </p:txBody>
      </p:sp>
      <p:sp>
        <p:nvSpPr>
          <p:cNvPr id="61" name="object 61"/>
          <p:cNvSpPr/>
          <p:nvPr/>
        </p:nvSpPr>
        <p:spPr>
          <a:xfrm>
            <a:off x="5364515" y="2979879"/>
            <a:ext cx="55851" cy="55851"/>
          </a:xfrm>
          <a:custGeom>
            <a:avLst/>
            <a:gdLst/>
            <a:ahLst/>
            <a:cxnLst/>
            <a:rect l="l" t="t" r="r" b="b"/>
            <a:pathLst>
              <a:path w="81914" h="81914">
                <a:moveTo>
                  <a:pt x="0" y="0"/>
                </a:moveTo>
                <a:lnTo>
                  <a:pt x="81686" y="0"/>
                </a:lnTo>
                <a:lnTo>
                  <a:pt x="81686" y="81686"/>
                </a:lnTo>
                <a:lnTo>
                  <a:pt x="0" y="81686"/>
                </a:lnTo>
                <a:lnTo>
                  <a:pt x="0"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62" name="object 62"/>
          <p:cNvSpPr txBox="1"/>
          <p:nvPr/>
        </p:nvSpPr>
        <p:spPr>
          <a:xfrm>
            <a:off x="5436574" y="2715327"/>
            <a:ext cx="556780" cy="351186"/>
          </a:xfrm>
          <a:prstGeom prst="rect">
            <a:avLst/>
          </a:prstGeom>
        </p:spPr>
        <p:txBody>
          <a:bodyPr vert="horz" wrap="square" lIns="0" tIns="9525" rIns="0" bIns="0" rtlCol="0">
            <a:spAutoFit/>
          </a:bodyPr>
          <a:lstStyle/>
          <a:p>
            <a:pPr marL="298298" defTabSz="623438">
              <a:spcBef>
                <a:spcPts val="75"/>
              </a:spcBef>
            </a:pPr>
            <a:r>
              <a:rPr sz="852" spc="44" dirty="0">
                <a:solidFill>
                  <a:srgbClr val="585858"/>
                </a:solidFill>
                <a:latin typeface="Calibri"/>
                <a:cs typeface="Calibri"/>
              </a:rPr>
              <a:t>2018</a:t>
            </a:r>
            <a:endParaRPr sz="852">
              <a:solidFill>
                <a:prstClr val="black"/>
              </a:solidFill>
              <a:latin typeface="Calibri"/>
              <a:cs typeface="Calibri"/>
            </a:endParaRPr>
          </a:p>
          <a:p>
            <a:pPr marL="8659" defTabSz="623438">
              <a:spcBef>
                <a:spcPts val="668"/>
              </a:spcBef>
            </a:pPr>
            <a:r>
              <a:rPr sz="784" spc="20" dirty="0">
                <a:solidFill>
                  <a:srgbClr val="585858"/>
                </a:solidFill>
                <a:latin typeface="Calibri"/>
                <a:cs typeface="Calibri"/>
              </a:rPr>
              <a:t>BVM</a:t>
            </a:r>
            <a:r>
              <a:rPr sz="784" spc="-44" dirty="0">
                <a:solidFill>
                  <a:srgbClr val="585858"/>
                </a:solidFill>
                <a:latin typeface="Calibri"/>
                <a:cs typeface="Calibri"/>
              </a:rPr>
              <a:t> </a:t>
            </a:r>
            <a:r>
              <a:rPr sz="784" spc="37" dirty="0">
                <a:solidFill>
                  <a:srgbClr val="585858"/>
                </a:solidFill>
                <a:latin typeface="Calibri"/>
                <a:cs typeface="Calibri"/>
              </a:rPr>
              <a:t>Leased</a:t>
            </a:r>
            <a:endParaRPr sz="784">
              <a:solidFill>
                <a:prstClr val="black"/>
              </a:solidFill>
              <a:latin typeface="Calibri"/>
              <a:cs typeface="Calibri"/>
            </a:endParaRPr>
          </a:p>
        </p:txBody>
      </p:sp>
      <p:sp>
        <p:nvSpPr>
          <p:cNvPr id="63" name="object 63"/>
          <p:cNvSpPr/>
          <p:nvPr/>
        </p:nvSpPr>
        <p:spPr>
          <a:xfrm>
            <a:off x="6114782" y="2979879"/>
            <a:ext cx="55851" cy="55851"/>
          </a:xfrm>
          <a:custGeom>
            <a:avLst/>
            <a:gdLst/>
            <a:ahLst/>
            <a:cxnLst/>
            <a:rect l="l" t="t" r="r" b="b"/>
            <a:pathLst>
              <a:path w="81914" h="81914">
                <a:moveTo>
                  <a:pt x="0" y="0"/>
                </a:moveTo>
                <a:lnTo>
                  <a:pt x="81686" y="0"/>
                </a:lnTo>
                <a:lnTo>
                  <a:pt x="81686" y="81686"/>
                </a:lnTo>
                <a:lnTo>
                  <a:pt x="0" y="81686"/>
                </a:lnTo>
                <a:lnTo>
                  <a:pt x="0"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64" name="object 64"/>
          <p:cNvSpPr txBox="1"/>
          <p:nvPr/>
        </p:nvSpPr>
        <p:spPr>
          <a:xfrm>
            <a:off x="6185960" y="2715327"/>
            <a:ext cx="781916" cy="351186"/>
          </a:xfrm>
          <a:prstGeom prst="rect">
            <a:avLst/>
          </a:prstGeom>
        </p:spPr>
        <p:txBody>
          <a:bodyPr vert="horz" wrap="square" lIns="0" tIns="9525" rIns="0" bIns="0" rtlCol="0">
            <a:spAutoFit/>
          </a:bodyPr>
          <a:lstStyle/>
          <a:p>
            <a:pPr marR="3464" algn="r" defTabSz="623438">
              <a:spcBef>
                <a:spcPts val="75"/>
              </a:spcBef>
            </a:pPr>
            <a:r>
              <a:rPr sz="852" spc="44" dirty="0">
                <a:solidFill>
                  <a:srgbClr val="585858"/>
                </a:solidFill>
                <a:latin typeface="Calibri"/>
                <a:cs typeface="Calibri"/>
              </a:rPr>
              <a:t>2</a:t>
            </a:r>
            <a:r>
              <a:rPr sz="852" spc="37" dirty="0">
                <a:solidFill>
                  <a:srgbClr val="585858"/>
                </a:solidFill>
                <a:latin typeface="Calibri"/>
                <a:cs typeface="Calibri"/>
              </a:rPr>
              <a:t>0</a:t>
            </a:r>
            <a:r>
              <a:rPr sz="852" spc="44" dirty="0">
                <a:solidFill>
                  <a:srgbClr val="585858"/>
                </a:solidFill>
                <a:latin typeface="Calibri"/>
                <a:cs typeface="Calibri"/>
              </a:rPr>
              <a:t>19</a:t>
            </a:r>
            <a:endParaRPr sz="852">
              <a:solidFill>
                <a:prstClr val="black"/>
              </a:solidFill>
              <a:latin typeface="Calibri"/>
              <a:cs typeface="Calibri"/>
            </a:endParaRPr>
          </a:p>
          <a:p>
            <a:pPr marL="8659" defTabSz="623438">
              <a:spcBef>
                <a:spcPts val="668"/>
              </a:spcBef>
            </a:pPr>
            <a:r>
              <a:rPr sz="784" spc="41" dirty="0">
                <a:solidFill>
                  <a:srgbClr val="585858"/>
                </a:solidFill>
                <a:latin typeface="Calibri"/>
                <a:cs typeface="Calibri"/>
              </a:rPr>
              <a:t>Agency</a:t>
            </a:r>
            <a:r>
              <a:rPr sz="784" spc="14" dirty="0">
                <a:solidFill>
                  <a:srgbClr val="585858"/>
                </a:solidFill>
                <a:latin typeface="Calibri"/>
                <a:cs typeface="Calibri"/>
              </a:rPr>
              <a:t> </a:t>
            </a:r>
            <a:r>
              <a:rPr sz="784" spc="37" dirty="0">
                <a:solidFill>
                  <a:srgbClr val="585858"/>
                </a:solidFill>
                <a:latin typeface="Calibri"/>
                <a:cs typeface="Calibri"/>
              </a:rPr>
              <a:t>Owned</a:t>
            </a:r>
            <a:endParaRPr sz="784">
              <a:solidFill>
                <a:prstClr val="black"/>
              </a:solidFill>
              <a:latin typeface="Calibri"/>
              <a:cs typeface="Calibri"/>
            </a:endParaRPr>
          </a:p>
        </p:txBody>
      </p:sp>
      <p:sp>
        <p:nvSpPr>
          <p:cNvPr id="65" name="object 65"/>
          <p:cNvSpPr/>
          <p:nvPr/>
        </p:nvSpPr>
        <p:spPr>
          <a:xfrm>
            <a:off x="8053742" y="5155687"/>
            <a:ext cx="242455" cy="0"/>
          </a:xfrm>
          <a:custGeom>
            <a:avLst/>
            <a:gdLst/>
            <a:ahLst/>
            <a:cxnLst/>
            <a:rect l="l" t="t" r="r" b="b"/>
            <a:pathLst>
              <a:path w="355600">
                <a:moveTo>
                  <a:pt x="0" y="0"/>
                </a:moveTo>
                <a:lnTo>
                  <a:pt x="355586"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66" name="object 66"/>
          <p:cNvSpPr/>
          <p:nvPr/>
        </p:nvSpPr>
        <p:spPr>
          <a:xfrm>
            <a:off x="7770893" y="5155687"/>
            <a:ext cx="60181" cy="0"/>
          </a:xfrm>
          <a:custGeom>
            <a:avLst/>
            <a:gdLst/>
            <a:ahLst/>
            <a:cxnLst/>
            <a:rect l="l" t="t" r="r" b="b"/>
            <a:pathLst>
              <a:path w="88264">
                <a:moveTo>
                  <a:pt x="0" y="0"/>
                </a:moveTo>
                <a:lnTo>
                  <a:pt x="8808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67" name="object 67"/>
          <p:cNvSpPr/>
          <p:nvPr/>
        </p:nvSpPr>
        <p:spPr>
          <a:xfrm>
            <a:off x="7063212" y="5155687"/>
            <a:ext cx="486208" cy="0"/>
          </a:xfrm>
          <a:custGeom>
            <a:avLst/>
            <a:gdLst/>
            <a:ahLst/>
            <a:cxnLst/>
            <a:rect l="l" t="t" r="r" b="b"/>
            <a:pathLst>
              <a:path w="713104">
                <a:moveTo>
                  <a:pt x="0" y="0"/>
                </a:moveTo>
                <a:lnTo>
                  <a:pt x="712774"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68" name="object 68"/>
          <p:cNvSpPr/>
          <p:nvPr/>
        </p:nvSpPr>
        <p:spPr>
          <a:xfrm>
            <a:off x="6780362" y="5155687"/>
            <a:ext cx="60181" cy="0"/>
          </a:xfrm>
          <a:custGeom>
            <a:avLst/>
            <a:gdLst/>
            <a:ahLst/>
            <a:cxnLst/>
            <a:rect l="l" t="t" r="r" b="b"/>
            <a:pathLst>
              <a:path w="88264">
                <a:moveTo>
                  <a:pt x="0" y="0"/>
                </a:moveTo>
                <a:lnTo>
                  <a:pt x="8808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69" name="object 69"/>
          <p:cNvSpPr/>
          <p:nvPr/>
        </p:nvSpPr>
        <p:spPr>
          <a:xfrm>
            <a:off x="6072681" y="5155687"/>
            <a:ext cx="486208" cy="0"/>
          </a:xfrm>
          <a:custGeom>
            <a:avLst/>
            <a:gdLst/>
            <a:ahLst/>
            <a:cxnLst/>
            <a:rect l="l" t="t" r="r" b="b"/>
            <a:pathLst>
              <a:path w="713104">
                <a:moveTo>
                  <a:pt x="0" y="0"/>
                </a:moveTo>
                <a:lnTo>
                  <a:pt x="712774"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70" name="object 70"/>
          <p:cNvSpPr/>
          <p:nvPr/>
        </p:nvSpPr>
        <p:spPr>
          <a:xfrm>
            <a:off x="5789832" y="5155687"/>
            <a:ext cx="60181" cy="0"/>
          </a:xfrm>
          <a:custGeom>
            <a:avLst/>
            <a:gdLst/>
            <a:ahLst/>
            <a:cxnLst/>
            <a:rect l="l" t="t" r="r" b="b"/>
            <a:pathLst>
              <a:path w="88264">
                <a:moveTo>
                  <a:pt x="0" y="0"/>
                </a:moveTo>
                <a:lnTo>
                  <a:pt x="8808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71" name="object 71"/>
          <p:cNvSpPr/>
          <p:nvPr/>
        </p:nvSpPr>
        <p:spPr>
          <a:xfrm>
            <a:off x="5082150" y="5155687"/>
            <a:ext cx="486208" cy="0"/>
          </a:xfrm>
          <a:custGeom>
            <a:avLst/>
            <a:gdLst/>
            <a:ahLst/>
            <a:cxnLst/>
            <a:rect l="l" t="t" r="r" b="b"/>
            <a:pathLst>
              <a:path w="713105">
                <a:moveTo>
                  <a:pt x="0" y="0"/>
                </a:moveTo>
                <a:lnTo>
                  <a:pt x="712774"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72" name="object 72"/>
          <p:cNvSpPr/>
          <p:nvPr/>
        </p:nvSpPr>
        <p:spPr>
          <a:xfrm>
            <a:off x="4800392" y="5155687"/>
            <a:ext cx="59315" cy="0"/>
          </a:xfrm>
          <a:custGeom>
            <a:avLst/>
            <a:gdLst/>
            <a:ahLst/>
            <a:cxnLst/>
            <a:rect l="l" t="t" r="r" b="b"/>
            <a:pathLst>
              <a:path w="86994">
                <a:moveTo>
                  <a:pt x="0" y="0"/>
                </a:moveTo>
                <a:lnTo>
                  <a:pt x="8648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73" name="object 73"/>
          <p:cNvSpPr/>
          <p:nvPr/>
        </p:nvSpPr>
        <p:spPr>
          <a:xfrm>
            <a:off x="4335155" y="5155687"/>
            <a:ext cx="242455" cy="0"/>
          </a:xfrm>
          <a:custGeom>
            <a:avLst/>
            <a:gdLst/>
            <a:ahLst/>
            <a:cxnLst/>
            <a:rect l="l" t="t" r="r" b="b"/>
            <a:pathLst>
              <a:path w="355600">
                <a:moveTo>
                  <a:pt x="0" y="0"/>
                </a:moveTo>
                <a:lnTo>
                  <a:pt x="355588"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74" name="object 74"/>
          <p:cNvSpPr/>
          <p:nvPr/>
        </p:nvSpPr>
        <p:spPr>
          <a:xfrm>
            <a:off x="8053742" y="4946007"/>
            <a:ext cx="242455" cy="0"/>
          </a:xfrm>
          <a:custGeom>
            <a:avLst/>
            <a:gdLst/>
            <a:ahLst/>
            <a:cxnLst/>
            <a:rect l="l" t="t" r="r" b="b"/>
            <a:pathLst>
              <a:path w="355600">
                <a:moveTo>
                  <a:pt x="0" y="0"/>
                </a:moveTo>
                <a:lnTo>
                  <a:pt x="355586"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75" name="object 75"/>
          <p:cNvSpPr/>
          <p:nvPr/>
        </p:nvSpPr>
        <p:spPr>
          <a:xfrm>
            <a:off x="7770893" y="4946007"/>
            <a:ext cx="60181" cy="0"/>
          </a:xfrm>
          <a:custGeom>
            <a:avLst/>
            <a:gdLst/>
            <a:ahLst/>
            <a:cxnLst/>
            <a:rect l="l" t="t" r="r" b="b"/>
            <a:pathLst>
              <a:path w="88264">
                <a:moveTo>
                  <a:pt x="0" y="0"/>
                </a:moveTo>
                <a:lnTo>
                  <a:pt x="8808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76" name="object 76"/>
          <p:cNvSpPr/>
          <p:nvPr/>
        </p:nvSpPr>
        <p:spPr>
          <a:xfrm>
            <a:off x="7063212" y="4946007"/>
            <a:ext cx="486208" cy="0"/>
          </a:xfrm>
          <a:custGeom>
            <a:avLst/>
            <a:gdLst/>
            <a:ahLst/>
            <a:cxnLst/>
            <a:rect l="l" t="t" r="r" b="b"/>
            <a:pathLst>
              <a:path w="713104">
                <a:moveTo>
                  <a:pt x="0" y="0"/>
                </a:moveTo>
                <a:lnTo>
                  <a:pt x="712774"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77" name="object 77"/>
          <p:cNvSpPr/>
          <p:nvPr/>
        </p:nvSpPr>
        <p:spPr>
          <a:xfrm>
            <a:off x="6780362" y="4946007"/>
            <a:ext cx="60181" cy="0"/>
          </a:xfrm>
          <a:custGeom>
            <a:avLst/>
            <a:gdLst/>
            <a:ahLst/>
            <a:cxnLst/>
            <a:rect l="l" t="t" r="r" b="b"/>
            <a:pathLst>
              <a:path w="88264">
                <a:moveTo>
                  <a:pt x="0" y="0"/>
                </a:moveTo>
                <a:lnTo>
                  <a:pt x="8808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78" name="object 78"/>
          <p:cNvSpPr/>
          <p:nvPr/>
        </p:nvSpPr>
        <p:spPr>
          <a:xfrm>
            <a:off x="6072681" y="4946007"/>
            <a:ext cx="486208" cy="0"/>
          </a:xfrm>
          <a:custGeom>
            <a:avLst/>
            <a:gdLst/>
            <a:ahLst/>
            <a:cxnLst/>
            <a:rect l="l" t="t" r="r" b="b"/>
            <a:pathLst>
              <a:path w="713104">
                <a:moveTo>
                  <a:pt x="0" y="0"/>
                </a:moveTo>
                <a:lnTo>
                  <a:pt x="712774"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79" name="object 79"/>
          <p:cNvSpPr/>
          <p:nvPr/>
        </p:nvSpPr>
        <p:spPr>
          <a:xfrm>
            <a:off x="5789832" y="4946007"/>
            <a:ext cx="60181" cy="0"/>
          </a:xfrm>
          <a:custGeom>
            <a:avLst/>
            <a:gdLst/>
            <a:ahLst/>
            <a:cxnLst/>
            <a:rect l="l" t="t" r="r" b="b"/>
            <a:pathLst>
              <a:path w="88264">
                <a:moveTo>
                  <a:pt x="0" y="0"/>
                </a:moveTo>
                <a:lnTo>
                  <a:pt x="8808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80" name="object 80"/>
          <p:cNvSpPr/>
          <p:nvPr/>
        </p:nvSpPr>
        <p:spPr>
          <a:xfrm>
            <a:off x="5082150" y="4946007"/>
            <a:ext cx="486208" cy="0"/>
          </a:xfrm>
          <a:custGeom>
            <a:avLst/>
            <a:gdLst/>
            <a:ahLst/>
            <a:cxnLst/>
            <a:rect l="l" t="t" r="r" b="b"/>
            <a:pathLst>
              <a:path w="713105">
                <a:moveTo>
                  <a:pt x="0" y="0"/>
                </a:moveTo>
                <a:lnTo>
                  <a:pt x="712774"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81" name="object 81"/>
          <p:cNvSpPr/>
          <p:nvPr/>
        </p:nvSpPr>
        <p:spPr>
          <a:xfrm>
            <a:off x="4800392" y="4946007"/>
            <a:ext cx="59315" cy="0"/>
          </a:xfrm>
          <a:custGeom>
            <a:avLst/>
            <a:gdLst/>
            <a:ahLst/>
            <a:cxnLst/>
            <a:rect l="l" t="t" r="r" b="b"/>
            <a:pathLst>
              <a:path w="86994">
                <a:moveTo>
                  <a:pt x="0" y="0"/>
                </a:moveTo>
                <a:lnTo>
                  <a:pt x="8648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82" name="object 82"/>
          <p:cNvSpPr/>
          <p:nvPr/>
        </p:nvSpPr>
        <p:spPr>
          <a:xfrm>
            <a:off x="4335155" y="4946007"/>
            <a:ext cx="242455" cy="0"/>
          </a:xfrm>
          <a:custGeom>
            <a:avLst/>
            <a:gdLst/>
            <a:ahLst/>
            <a:cxnLst/>
            <a:rect l="l" t="t" r="r" b="b"/>
            <a:pathLst>
              <a:path w="355600">
                <a:moveTo>
                  <a:pt x="0" y="0"/>
                </a:moveTo>
                <a:lnTo>
                  <a:pt x="355588"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83" name="object 83"/>
          <p:cNvSpPr/>
          <p:nvPr/>
        </p:nvSpPr>
        <p:spPr>
          <a:xfrm>
            <a:off x="8053742" y="4737419"/>
            <a:ext cx="242455" cy="0"/>
          </a:xfrm>
          <a:custGeom>
            <a:avLst/>
            <a:gdLst/>
            <a:ahLst/>
            <a:cxnLst/>
            <a:rect l="l" t="t" r="r" b="b"/>
            <a:pathLst>
              <a:path w="355600">
                <a:moveTo>
                  <a:pt x="0" y="0"/>
                </a:moveTo>
                <a:lnTo>
                  <a:pt x="355586"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84" name="object 84"/>
          <p:cNvSpPr/>
          <p:nvPr/>
        </p:nvSpPr>
        <p:spPr>
          <a:xfrm>
            <a:off x="7770893" y="4737419"/>
            <a:ext cx="60181" cy="0"/>
          </a:xfrm>
          <a:custGeom>
            <a:avLst/>
            <a:gdLst/>
            <a:ahLst/>
            <a:cxnLst/>
            <a:rect l="l" t="t" r="r" b="b"/>
            <a:pathLst>
              <a:path w="88264">
                <a:moveTo>
                  <a:pt x="0" y="0"/>
                </a:moveTo>
                <a:lnTo>
                  <a:pt x="8808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85" name="object 85"/>
          <p:cNvSpPr/>
          <p:nvPr/>
        </p:nvSpPr>
        <p:spPr>
          <a:xfrm>
            <a:off x="7063212" y="4737419"/>
            <a:ext cx="486208" cy="0"/>
          </a:xfrm>
          <a:custGeom>
            <a:avLst/>
            <a:gdLst/>
            <a:ahLst/>
            <a:cxnLst/>
            <a:rect l="l" t="t" r="r" b="b"/>
            <a:pathLst>
              <a:path w="713104">
                <a:moveTo>
                  <a:pt x="0" y="0"/>
                </a:moveTo>
                <a:lnTo>
                  <a:pt x="712774"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86" name="object 86"/>
          <p:cNvSpPr/>
          <p:nvPr/>
        </p:nvSpPr>
        <p:spPr>
          <a:xfrm>
            <a:off x="6780362" y="4737419"/>
            <a:ext cx="60181" cy="0"/>
          </a:xfrm>
          <a:custGeom>
            <a:avLst/>
            <a:gdLst/>
            <a:ahLst/>
            <a:cxnLst/>
            <a:rect l="l" t="t" r="r" b="b"/>
            <a:pathLst>
              <a:path w="88264">
                <a:moveTo>
                  <a:pt x="0" y="0"/>
                </a:moveTo>
                <a:lnTo>
                  <a:pt x="8808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87" name="object 87"/>
          <p:cNvSpPr/>
          <p:nvPr/>
        </p:nvSpPr>
        <p:spPr>
          <a:xfrm>
            <a:off x="6072681" y="4737419"/>
            <a:ext cx="486208" cy="0"/>
          </a:xfrm>
          <a:custGeom>
            <a:avLst/>
            <a:gdLst/>
            <a:ahLst/>
            <a:cxnLst/>
            <a:rect l="l" t="t" r="r" b="b"/>
            <a:pathLst>
              <a:path w="713104">
                <a:moveTo>
                  <a:pt x="0" y="0"/>
                </a:moveTo>
                <a:lnTo>
                  <a:pt x="712774"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88" name="object 88"/>
          <p:cNvSpPr/>
          <p:nvPr/>
        </p:nvSpPr>
        <p:spPr>
          <a:xfrm>
            <a:off x="5789832" y="4737419"/>
            <a:ext cx="60181" cy="0"/>
          </a:xfrm>
          <a:custGeom>
            <a:avLst/>
            <a:gdLst/>
            <a:ahLst/>
            <a:cxnLst/>
            <a:rect l="l" t="t" r="r" b="b"/>
            <a:pathLst>
              <a:path w="88264">
                <a:moveTo>
                  <a:pt x="0" y="0"/>
                </a:moveTo>
                <a:lnTo>
                  <a:pt x="8808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89" name="object 89"/>
          <p:cNvSpPr/>
          <p:nvPr/>
        </p:nvSpPr>
        <p:spPr>
          <a:xfrm>
            <a:off x="5082150" y="4737419"/>
            <a:ext cx="486208" cy="0"/>
          </a:xfrm>
          <a:custGeom>
            <a:avLst/>
            <a:gdLst/>
            <a:ahLst/>
            <a:cxnLst/>
            <a:rect l="l" t="t" r="r" b="b"/>
            <a:pathLst>
              <a:path w="713105">
                <a:moveTo>
                  <a:pt x="0" y="0"/>
                </a:moveTo>
                <a:lnTo>
                  <a:pt x="712774"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90" name="object 90"/>
          <p:cNvSpPr/>
          <p:nvPr/>
        </p:nvSpPr>
        <p:spPr>
          <a:xfrm>
            <a:off x="4800392" y="4737419"/>
            <a:ext cx="59315" cy="0"/>
          </a:xfrm>
          <a:custGeom>
            <a:avLst/>
            <a:gdLst/>
            <a:ahLst/>
            <a:cxnLst/>
            <a:rect l="l" t="t" r="r" b="b"/>
            <a:pathLst>
              <a:path w="86994">
                <a:moveTo>
                  <a:pt x="0" y="0"/>
                </a:moveTo>
                <a:lnTo>
                  <a:pt x="8648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91" name="object 91"/>
          <p:cNvSpPr/>
          <p:nvPr/>
        </p:nvSpPr>
        <p:spPr>
          <a:xfrm>
            <a:off x="4335155" y="4737419"/>
            <a:ext cx="242455" cy="0"/>
          </a:xfrm>
          <a:custGeom>
            <a:avLst/>
            <a:gdLst/>
            <a:ahLst/>
            <a:cxnLst/>
            <a:rect l="l" t="t" r="r" b="b"/>
            <a:pathLst>
              <a:path w="355600">
                <a:moveTo>
                  <a:pt x="0" y="0"/>
                </a:moveTo>
                <a:lnTo>
                  <a:pt x="355588"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92" name="object 92"/>
          <p:cNvSpPr/>
          <p:nvPr/>
        </p:nvSpPr>
        <p:spPr>
          <a:xfrm>
            <a:off x="8053742" y="4527730"/>
            <a:ext cx="242455" cy="0"/>
          </a:xfrm>
          <a:custGeom>
            <a:avLst/>
            <a:gdLst/>
            <a:ahLst/>
            <a:cxnLst/>
            <a:rect l="l" t="t" r="r" b="b"/>
            <a:pathLst>
              <a:path w="355600">
                <a:moveTo>
                  <a:pt x="0" y="0"/>
                </a:moveTo>
                <a:lnTo>
                  <a:pt x="355586"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93" name="object 93"/>
          <p:cNvSpPr/>
          <p:nvPr/>
        </p:nvSpPr>
        <p:spPr>
          <a:xfrm>
            <a:off x="7770893" y="4527730"/>
            <a:ext cx="60181" cy="0"/>
          </a:xfrm>
          <a:custGeom>
            <a:avLst/>
            <a:gdLst/>
            <a:ahLst/>
            <a:cxnLst/>
            <a:rect l="l" t="t" r="r" b="b"/>
            <a:pathLst>
              <a:path w="88264">
                <a:moveTo>
                  <a:pt x="0" y="0"/>
                </a:moveTo>
                <a:lnTo>
                  <a:pt x="8808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94" name="object 94"/>
          <p:cNvSpPr/>
          <p:nvPr/>
        </p:nvSpPr>
        <p:spPr>
          <a:xfrm>
            <a:off x="7063212" y="4527730"/>
            <a:ext cx="486208" cy="0"/>
          </a:xfrm>
          <a:custGeom>
            <a:avLst/>
            <a:gdLst/>
            <a:ahLst/>
            <a:cxnLst/>
            <a:rect l="l" t="t" r="r" b="b"/>
            <a:pathLst>
              <a:path w="713104">
                <a:moveTo>
                  <a:pt x="0" y="0"/>
                </a:moveTo>
                <a:lnTo>
                  <a:pt x="712774"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95" name="object 95"/>
          <p:cNvSpPr/>
          <p:nvPr/>
        </p:nvSpPr>
        <p:spPr>
          <a:xfrm>
            <a:off x="6780362" y="4527730"/>
            <a:ext cx="60181" cy="0"/>
          </a:xfrm>
          <a:custGeom>
            <a:avLst/>
            <a:gdLst/>
            <a:ahLst/>
            <a:cxnLst/>
            <a:rect l="l" t="t" r="r" b="b"/>
            <a:pathLst>
              <a:path w="88264">
                <a:moveTo>
                  <a:pt x="0" y="0"/>
                </a:moveTo>
                <a:lnTo>
                  <a:pt x="8808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96" name="object 96"/>
          <p:cNvSpPr/>
          <p:nvPr/>
        </p:nvSpPr>
        <p:spPr>
          <a:xfrm>
            <a:off x="6072681" y="4527730"/>
            <a:ext cx="486208" cy="0"/>
          </a:xfrm>
          <a:custGeom>
            <a:avLst/>
            <a:gdLst/>
            <a:ahLst/>
            <a:cxnLst/>
            <a:rect l="l" t="t" r="r" b="b"/>
            <a:pathLst>
              <a:path w="713104">
                <a:moveTo>
                  <a:pt x="0" y="0"/>
                </a:moveTo>
                <a:lnTo>
                  <a:pt x="712774"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97" name="object 97"/>
          <p:cNvSpPr/>
          <p:nvPr/>
        </p:nvSpPr>
        <p:spPr>
          <a:xfrm>
            <a:off x="5789832" y="4527730"/>
            <a:ext cx="60181" cy="0"/>
          </a:xfrm>
          <a:custGeom>
            <a:avLst/>
            <a:gdLst/>
            <a:ahLst/>
            <a:cxnLst/>
            <a:rect l="l" t="t" r="r" b="b"/>
            <a:pathLst>
              <a:path w="88264">
                <a:moveTo>
                  <a:pt x="0" y="0"/>
                </a:moveTo>
                <a:lnTo>
                  <a:pt x="8808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98" name="object 98"/>
          <p:cNvSpPr/>
          <p:nvPr/>
        </p:nvSpPr>
        <p:spPr>
          <a:xfrm>
            <a:off x="4800392" y="4527730"/>
            <a:ext cx="768061" cy="0"/>
          </a:xfrm>
          <a:custGeom>
            <a:avLst/>
            <a:gdLst/>
            <a:ahLst/>
            <a:cxnLst/>
            <a:rect l="l" t="t" r="r" b="b"/>
            <a:pathLst>
              <a:path w="1126489">
                <a:moveTo>
                  <a:pt x="0" y="0"/>
                </a:moveTo>
                <a:lnTo>
                  <a:pt x="1126020"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99" name="object 99"/>
          <p:cNvSpPr/>
          <p:nvPr/>
        </p:nvSpPr>
        <p:spPr>
          <a:xfrm>
            <a:off x="4335155" y="4527730"/>
            <a:ext cx="242455" cy="0"/>
          </a:xfrm>
          <a:custGeom>
            <a:avLst/>
            <a:gdLst/>
            <a:ahLst/>
            <a:cxnLst/>
            <a:rect l="l" t="t" r="r" b="b"/>
            <a:pathLst>
              <a:path w="355600">
                <a:moveTo>
                  <a:pt x="0" y="0"/>
                </a:moveTo>
                <a:lnTo>
                  <a:pt x="355588"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00" name="object 100"/>
          <p:cNvSpPr/>
          <p:nvPr/>
        </p:nvSpPr>
        <p:spPr>
          <a:xfrm>
            <a:off x="7770893" y="4319141"/>
            <a:ext cx="525607" cy="0"/>
          </a:xfrm>
          <a:custGeom>
            <a:avLst/>
            <a:gdLst/>
            <a:ahLst/>
            <a:cxnLst/>
            <a:rect l="l" t="t" r="r" b="b"/>
            <a:pathLst>
              <a:path w="770890">
                <a:moveTo>
                  <a:pt x="0" y="0"/>
                </a:moveTo>
                <a:lnTo>
                  <a:pt x="770431"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01" name="object 101"/>
          <p:cNvSpPr/>
          <p:nvPr/>
        </p:nvSpPr>
        <p:spPr>
          <a:xfrm>
            <a:off x="7063212" y="4319141"/>
            <a:ext cx="486208" cy="0"/>
          </a:xfrm>
          <a:custGeom>
            <a:avLst/>
            <a:gdLst/>
            <a:ahLst/>
            <a:cxnLst/>
            <a:rect l="l" t="t" r="r" b="b"/>
            <a:pathLst>
              <a:path w="713104">
                <a:moveTo>
                  <a:pt x="0" y="0"/>
                </a:moveTo>
                <a:lnTo>
                  <a:pt x="712774"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02" name="object 102"/>
          <p:cNvSpPr/>
          <p:nvPr/>
        </p:nvSpPr>
        <p:spPr>
          <a:xfrm>
            <a:off x="6780362" y="4319141"/>
            <a:ext cx="60181" cy="0"/>
          </a:xfrm>
          <a:custGeom>
            <a:avLst/>
            <a:gdLst/>
            <a:ahLst/>
            <a:cxnLst/>
            <a:rect l="l" t="t" r="r" b="b"/>
            <a:pathLst>
              <a:path w="88264">
                <a:moveTo>
                  <a:pt x="0" y="0"/>
                </a:moveTo>
                <a:lnTo>
                  <a:pt x="8808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03" name="object 103"/>
          <p:cNvSpPr/>
          <p:nvPr/>
        </p:nvSpPr>
        <p:spPr>
          <a:xfrm>
            <a:off x="5789832" y="4319141"/>
            <a:ext cx="768927" cy="0"/>
          </a:xfrm>
          <a:custGeom>
            <a:avLst/>
            <a:gdLst/>
            <a:ahLst/>
            <a:cxnLst/>
            <a:rect l="l" t="t" r="r" b="b"/>
            <a:pathLst>
              <a:path w="1127760">
                <a:moveTo>
                  <a:pt x="0" y="0"/>
                </a:moveTo>
                <a:lnTo>
                  <a:pt x="1127620"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04" name="object 104"/>
          <p:cNvSpPr/>
          <p:nvPr/>
        </p:nvSpPr>
        <p:spPr>
          <a:xfrm>
            <a:off x="4800392" y="4319141"/>
            <a:ext cx="768061" cy="0"/>
          </a:xfrm>
          <a:custGeom>
            <a:avLst/>
            <a:gdLst/>
            <a:ahLst/>
            <a:cxnLst/>
            <a:rect l="l" t="t" r="r" b="b"/>
            <a:pathLst>
              <a:path w="1126489">
                <a:moveTo>
                  <a:pt x="0" y="0"/>
                </a:moveTo>
                <a:lnTo>
                  <a:pt x="1126020"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05" name="object 105"/>
          <p:cNvSpPr/>
          <p:nvPr/>
        </p:nvSpPr>
        <p:spPr>
          <a:xfrm>
            <a:off x="4335155" y="4319141"/>
            <a:ext cx="242455" cy="0"/>
          </a:xfrm>
          <a:custGeom>
            <a:avLst/>
            <a:gdLst/>
            <a:ahLst/>
            <a:cxnLst/>
            <a:rect l="l" t="t" r="r" b="b"/>
            <a:pathLst>
              <a:path w="355600">
                <a:moveTo>
                  <a:pt x="0" y="0"/>
                </a:moveTo>
                <a:lnTo>
                  <a:pt x="355588"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06" name="object 106"/>
          <p:cNvSpPr/>
          <p:nvPr/>
        </p:nvSpPr>
        <p:spPr>
          <a:xfrm>
            <a:off x="7770893" y="4110552"/>
            <a:ext cx="525607" cy="0"/>
          </a:xfrm>
          <a:custGeom>
            <a:avLst/>
            <a:gdLst/>
            <a:ahLst/>
            <a:cxnLst/>
            <a:rect l="l" t="t" r="r" b="b"/>
            <a:pathLst>
              <a:path w="770890">
                <a:moveTo>
                  <a:pt x="0" y="0"/>
                </a:moveTo>
                <a:lnTo>
                  <a:pt x="770431"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07" name="object 107"/>
          <p:cNvSpPr/>
          <p:nvPr/>
        </p:nvSpPr>
        <p:spPr>
          <a:xfrm>
            <a:off x="6780362" y="4110552"/>
            <a:ext cx="768927" cy="0"/>
          </a:xfrm>
          <a:custGeom>
            <a:avLst/>
            <a:gdLst/>
            <a:ahLst/>
            <a:cxnLst/>
            <a:rect l="l" t="t" r="r" b="b"/>
            <a:pathLst>
              <a:path w="1127760">
                <a:moveTo>
                  <a:pt x="0" y="0"/>
                </a:moveTo>
                <a:lnTo>
                  <a:pt x="1127620"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08" name="object 108"/>
          <p:cNvSpPr/>
          <p:nvPr/>
        </p:nvSpPr>
        <p:spPr>
          <a:xfrm>
            <a:off x="5789832" y="4110552"/>
            <a:ext cx="768927" cy="0"/>
          </a:xfrm>
          <a:custGeom>
            <a:avLst/>
            <a:gdLst/>
            <a:ahLst/>
            <a:cxnLst/>
            <a:rect l="l" t="t" r="r" b="b"/>
            <a:pathLst>
              <a:path w="1127760">
                <a:moveTo>
                  <a:pt x="0" y="0"/>
                </a:moveTo>
                <a:lnTo>
                  <a:pt x="1127620"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09" name="object 109"/>
          <p:cNvSpPr/>
          <p:nvPr/>
        </p:nvSpPr>
        <p:spPr>
          <a:xfrm>
            <a:off x="4800392" y="4110552"/>
            <a:ext cx="768061" cy="0"/>
          </a:xfrm>
          <a:custGeom>
            <a:avLst/>
            <a:gdLst/>
            <a:ahLst/>
            <a:cxnLst/>
            <a:rect l="l" t="t" r="r" b="b"/>
            <a:pathLst>
              <a:path w="1126489">
                <a:moveTo>
                  <a:pt x="0" y="0"/>
                </a:moveTo>
                <a:lnTo>
                  <a:pt x="1126020"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10" name="object 110"/>
          <p:cNvSpPr/>
          <p:nvPr/>
        </p:nvSpPr>
        <p:spPr>
          <a:xfrm>
            <a:off x="4335155" y="4110552"/>
            <a:ext cx="242455" cy="0"/>
          </a:xfrm>
          <a:custGeom>
            <a:avLst/>
            <a:gdLst/>
            <a:ahLst/>
            <a:cxnLst/>
            <a:rect l="l" t="t" r="r" b="b"/>
            <a:pathLst>
              <a:path w="355600">
                <a:moveTo>
                  <a:pt x="0" y="0"/>
                </a:moveTo>
                <a:lnTo>
                  <a:pt x="355588"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11" name="object 111"/>
          <p:cNvSpPr/>
          <p:nvPr/>
        </p:nvSpPr>
        <p:spPr>
          <a:xfrm>
            <a:off x="5789832" y="3900873"/>
            <a:ext cx="2506374" cy="0"/>
          </a:xfrm>
          <a:custGeom>
            <a:avLst/>
            <a:gdLst/>
            <a:ahLst/>
            <a:cxnLst/>
            <a:rect l="l" t="t" r="r" b="b"/>
            <a:pathLst>
              <a:path w="3676015">
                <a:moveTo>
                  <a:pt x="0" y="0"/>
                </a:moveTo>
                <a:lnTo>
                  <a:pt x="3675988"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12" name="object 112"/>
          <p:cNvSpPr/>
          <p:nvPr/>
        </p:nvSpPr>
        <p:spPr>
          <a:xfrm>
            <a:off x="4800392" y="3900873"/>
            <a:ext cx="768061" cy="0"/>
          </a:xfrm>
          <a:custGeom>
            <a:avLst/>
            <a:gdLst/>
            <a:ahLst/>
            <a:cxnLst/>
            <a:rect l="l" t="t" r="r" b="b"/>
            <a:pathLst>
              <a:path w="1126489">
                <a:moveTo>
                  <a:pt x="0" y="0"/>
                </a:moveTo>
                <a:lnTo>
                  <a:pt x="1126020"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13" name="object 113"/>
          <p:cNvSpPr/>
          <p:nvPr/>
        </p:nvSpPr>
        <p:spPr>
          <a:xfrm>
            <a:off x="4335155" y="3900873"/>
            <a:ext cx="242455" cy="0"/>
          </a:xfrm>
          <a:custGeom>
            <a:avLst/>
            <a:gdLst/>
            <a:ahLst/>
            <a:cxnLst/>
            <a:rect l="l" t="t" r="r" b="b"/>
            <a:pathLst>
              <a:path w="355600">
                <a:moveTo>
                  <a:pt x="0" y="0"/>
                </a:moveTo>
                <a:lnTo>
                  <a:pt x="355588"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14" name="object 114"/>
          <p:cNvSpPr/>
          <p:nvPr/>
        </p:nvSpPr>
        <p:spPr>
          <a:xfrm>
            <a:off x="4335156" y="3692283"/>
            <a:ext cx="3961101" cy="0"/>
          </a:xfrm>
          <a:custGeom>
            <a:avLst/>
            <a:gdLst/>
            <a:ahLst/>
            <a:cxnLst/>
            <a:rect l="l" t="t" r="r" b="b"/>
            <a:pathLst>
              <a:path w="5809615">
                <a:moveTo>
                  <a:pt x="0" y="0"/>
                </a:moveTo>
                <a:lnTo>
                  <a:pt x="5809513"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15" name="object 115"/>
          <p:cNvSpPr/>
          <p:nvPr/>
        </p:nvSpPr>
        <p:spPr>
          <a:xfrm>
            <a:off x="4577602" y="3829881"/>
            <a:ext cx="222972" cy="1534391"/>
          </a:xfrm>
          <a:custGeom>
            <a:avLst/>
            <a:gdLst/>
            <a:ahLst/>
            <a:cxnLst/>
            <a:rect l="l" t="t" r="r" b="b"/>
            <a:pathLst>
              <a:path w="327025" h="2250440">
                <a:moveTo>
                  <a:pt x="326758" y="0"/>
                </a:moveTo>
                <a:lnTo>
                  <a:pt x="0" y="0"/>
                </a:lnTo>
                <a:lnTo>
                  <a:pt x="0" y="2250440"/>
                </a:lnTo>
                <a:lnTo>
                  <a:pt x="326758" y="2250440"/>
                </a:lnTo>
                <a:lnTo>
                  <a:pt x="326758"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116" name="object 116"/>
          <p:cNvSpPr/>
          <p:nvPr/>
        </p:nvSpPr>
        <p:spPr>
          <a:xfrm>
            <a:off x="5568133" y="3896504"/>
            <a:ext cx="222106" cy="1468149"/>
          </a:xfrm>
          <a:custGeom>
            <a:avLst/>
            <a:gdLst/>
            <a:ahLst/>
            <a:cxnLst/>
            <a:rect l="l" t="t" r="r" b="b"/>
            <a:pathLst>
              <a:path w="325754" h="2153284">
                <a:moveTo>
                  <a:pt x="325158" y="0"/>
                </a:moveTo>
                <a:lnTo>
                  <a:pt x="0" y="0"/>
                </a:lnTo>
                <a:lnTo>
                  <a:pt x="0" y="2152738"/>
                </a:lnTo>
                <a:lnTo>
                  <a:pt x="325158" y="2152738"/>
                </a:lnTo>
                <a:lnTo>
                  <a:pt x="325158"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117" name="object 117"/>
          <p:cNvSpPr/>
          <p:nvPr/>
        </p:nvSpPr>
        <p:spPr>
          <a:xfrm>
            <a:off x="6558664" y="3924898"/>
            <a:ext cx="222106" cy="1439574"/>
          </a:xfrm>
          <a:custGeom>
            <a:avLst/>
            <a:gdLst/>
            <a:ahLst/>
            <a:cxnLst/>
            <a:rect l="l" t="t" r="r" b="b"/>
            <a:pathLst>
              <a:path w="325754" h="2111375">
                <a:moveTo>
                  <a:pt x="325158" y="0"/>
                </a:moveTo>
                <a:lnTo>
                  <a:pt x="0" y="0"/>
                </a:lnTo>
                <a:lnTo>
                  <a:pt x="0" y="2111095"/>
                </a:lnTo>
                <a:lnTo>
                  <a:pt x="325158" y="2111095"/>
                </a:lnTo>
                <a:lnTo>
                  <a:pt x="325158"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118" name="object 118"/>
          <p:cNvSpPr/>
          <p:nvPr/>
        </p:nvSpPr>
        <p:spPr>
          <a:xfrm>
            <a:off x="7549195" y="3956564"/>
            <a:ext cx="222106" cy="1407968"/>
          </a:xfrm>
          <a:custGeom>
            <a:avLst/>
            <a:gdLst/>
            <a:ahLst/>
            <a:cxnLst/>
            <a:rect l="l" t="t" r="r" b="b"/>
            <a:pathLst>
              <a:path w="325754" h="2065020">
                <a:moveTo>
                  <a:pt x="325158" y="0"/>
                </a:moveTo>
                <a:lnTo>
                  <a:pt x="0" y="0"/>
                </a:lnTo>
                <a:lnTo>
                  <a:pt x="0" y="2064639"/>
                </a:lnTo>
                <a:lnTo>
                  <a:pt x="325158" y="2064639"/>
                </a:lnTo>
                <a:lnTo>
                  <a:pt x="325158"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119" name="object 119"/>
          <p:cNvSpPr/>
          <p:nvPr/>
        </p:nvSpPr>
        <p:spPr>
          <a:xfrm>
            <a:off x="4859361" y="4697012"/>
            <a:ext cx="222972" cy="667615"/>
          </a:xfrm>
          <a:custGeom>
            <a:avLst/>
            <a:gdLst/>
            <a:ahLst/>
            <a:cxnLst/>
            <a:rect l="l" t="t" r="r" b="b"/>
            <a:pathLst>
              <a:path w="327025" h="979170">
                <a:moveTo>
                  <a:pt x="326758" y="0"/>
                </a:moveTo>
                <a:lnTo>
                  <a:pt x="0" y="0"/>
                </a:lnTo>
                <a:lnTo>
                  <a:pt x="0" y="978662"/>
                </a:lnTo>
                <a:lnTo>
                  <a:pt x="326758" y="978662"/>
                </a:lnTo>
                <a:lnTo>
                  <a:pt x="326758"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120" name="object 120"/>
          <p:cNvSpPr/>
          <p:nvPr/>
        </p:nvSpPr>
        <p:spPr>
          <a:xfrm>
            <a:off x="5849891" y="4383578"/>
            <a:ext cx="222972" cy="981075"/>
          </a:xfrm>
          <a:custGeom>
            <a:avLst/>
            <a:gdLst/>
            <a:ahLst/>
            <a:cxnLst/>
            <a:rect l="l" t="t" r="r" b="b"/>
            <a:pathLst>
              <a:path w="327025" h="1438909">
                <a:moveTo>
                  <a:pt x="326758" y="0"/>
                </a:moveTo>
                <a:lnTo>
                  <a:pt x="0" y="0"/>
                </a:lnTo>
                <a:lnTo>
                  <a:pt x="0" y="1438363"/>
                </a:lnTo>
                <a:lnTo>
                  <a:pt x="326758" y="1438363"/>
                </a:lnTo>
                <a:lnTo>
                  <a:pt x="326758"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121" name="object 121"/>
          <p:cNvSpPr/>
          <p:nvPr/>
        </p:nvSpPr>
        <p:spPr>
          <a:xfrm>
            <a:off x="6840422" y="4288562"/>
            <a:ext cx="222972" cy="1075892"/>
          </a:xfrm>
          <a:custGeom>
            <a:avLst/>
            <a:gdLst/>
            <a:ahLst/>
            <a:cxnLst/>
            <a:rect l="l" t="t" r="r" b="b"/>
            <a:pathLst>
              <a:path w="327025" h="1577975">
                <a:moveTo>
                  <a:pt x="326758" y="0"/>
                </a:moveTo>
                <a:lnTo>
                  <a:pt x="0" y="0"/>
                </a:lnTo>
                <a:lnTo>
                  <a:pt x="0" y="1577708"/>
                </a:lnTo>
                <a:lnTo>
                  <a:pt x="326758" y="1577708"/>
                </a:lnTo>
                <a:lnTo>
                  <a:pt x="326758"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122" name="object 122"/>
          <p:cNvSpPr/>
          <p:nvPr/>
        </p:nvSpPr>
        <p:spPr>
          <a:xfrm>
            <a:off x="7830953" y="4420708"/>
            <a:ext cx="222972" cy="943841"/>
          </a:xfrm>
          <a:custGeom>
            <a:avLst/>
            <a:gdLst/>
            <a:ahLst/>
            <a:cxnLst/>
            <a:rect l="l" t="t" r="r" b="b"/>
            <a:pathLst>
              <a:path w="327025" h="1384300">
                <a:moveTo>
                  <a:pt x="326758" y="0"/>
                </a:moveTo>
                <a:lnTo>
                  <a:pt x="0" y="0"/>
                </a:lnTo>
                <a:lnTo>
                  <a:pt x="0" y="1383906"/>
                </a:lnTo>
                <a:lnTo>
                  <a:pt x="326758" y="1383906"/>
                </a:lnTo>
                <a:lnTo>
                  <a:pt x="326758"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123" name="object 123"/>
          <p:cNvSpPr/>
          <p:nvPr/>
        </p:nvSpPr>
        <p:spPr>
          <a:xfrm>
            <a:off x="4335156" y="5364277"/>
            <a:ext cx="3961101" cy="0"/>
          </a:xfrm>
          <a:custGeom>
            <a:avLst/>
            <a:gdLst/>
            <a:ahLst/>
            <a:cxnLst/>
            <a:rect l="l" t="t" r="r" b="b"/>
            <a:pathLst>
              <a:path w="5809615">
                <a:moveTo>
                  <a:pt x="0" y="0"/>
                </a:moveTo>
                <a:lnTo>
                  <a:pt x="5809513"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24" name="object 124"/>
          <p:cNvSpPr txBox="1"/>
          <p:nvPr/>
        </p:nvSpPr>
        <p:spPr>
          <a:xfrm>
            <a:off x="4523765" y="3644061"/>
            <a:ext cx="351559" cy="140744"/>
          </a:xfrm>
          <a:prstGeom prst="rect">
            <a:avLst/>
          </a:prstGeom>
        </p:spPr>
        <p:txBody>
          <a:bodyPr vert="horz" wrap="square" lIns="0" tIns="9525" rIns="0" bIns="0" rtlCol="0">
            <a:spAutoFit/>
          </a:bodyPr>
          <a:lstStyle/>
          <a:p>
            <a:pPr marL="8659" defTabSz="623438">
              <a:spcBef>
                <a:spcPts val="75"/>
              </a:spcBef>
            </a:pPr>
            <a:r>
              <a:rPr sz="852" b="1" spc="-3" dirty="0">
                <a:solidFill>
                  <a:srgbClr val="404040"/>
                </a:solidFill>
                <a:latin typeface="Century Gothic"/>
                <a:cs typeface="Century Gothic"/>
              </a:rPr>
              <a:t>$7,</a:t>
            </a:r>
            <a:r>
              <a:rPr sz="852" b="1" dirty="0">
                <a:solidFill>
                  <a:srgbClr val="404040"/>
                </a:solidFill>
                <a:latin typeface="Century Gothic"/>
                <a:cs typeface="Century Gothic"/>
              </a:rPr>
              <a:t>339</a:t>
            </a:r>
            <a:endParaRPr sz="852">
              <a:solidFill>
                <a:prstClr val="black"/>
              </a:solidFill>
              <a:latin typeface="Century Gothic"/>
              <a:cs typeface="Century Gothic"/>
            </a:endParaRPr>
          </a:p>
        </p:txBody>
      </p:sp>
      <p:sp>
        <p:nvSpPr>
          <p:cNvPr id="125" name="object 125"/>
          <p:cNvSpPr txBox="1"/>
          <p:nvPr/>
        </p:nvSpPr>
        <p:spPr>
          <a:xfrm>
            <a:off x="5514294" y="3710350"/>
            <a:ext cx="351559" cy="140744"/>
          </a:xfrm>
          <a:prstGeom prst="rect">
            <a:avLst/>
          </a:prstGeom>
        </p:spPr>
        <p:txBody>
          <a:bodyPr vert="horz" wrap="square" lIns="0" tIns="9525" rIns="0" bIns="0" rtlCol="0">
            <a:spAutoFit/>
          </a:bodyPr>
          <a:lstStyle/>
          <a:p>
            <a:pPr marL="8659" defTabSz="623438">
              <a:spcBef>
                <a:spcPts val="75"/>
              </a:spcBef>
            </a:pPr>
            <a:r>
              <a:rPr sz="852" b="1" spc="-3" dirty="0">
                <a:solidFill>
                  <a:srgbClr val="404040"/>
                </a:solidFill>
                <a:latin typeface="Century Gothic"/>
                <a:cs typeface="Century Gothic"/>
              </a:rPr>
              <a:t>$7,</a:t>
            </a:r>
            <a:r>
              <a:rPr sz="852" b="1" dirty="0">
                <a:solidFill>
                  <a:srgbClr val="404040"/>
                </a:solidFill>
                <a:latin typeface="Century Gothic"/>
                <a:cs typeface="Century Gothic"/>
              </a:rPr>
              <a:t>022</a:t>
            </a:r>
            <a:endParaRPr sz="852">
              <a:solidFill>
                <a:prstClr val="black"/>
              </a:solidFill>
              <a:latin typeface="Century Gothic"/>
              <a:cs typeface="Century Gothic"/>
            </a:endParaRPr>
          </a:p>
        </p:txBody>
      </p:sp>
      <p:sp>
        <p:nvSpPr>
          <p:cNvPr id="126" name="object 126"/>
          <p:cNvSpPr txBox="1"/>
          <p:nvPr/>
        </p:nvSpPr>
        <p:spPr>
          <a:xfrm>
            <a:off x="6504822" y="3738745"/>
            <a:ext cx="351559" cy="140744"/>
          </a:xfrm>
          <a:prstGeom prst="rect">
            <a:avLst/>
          </a:prstGeom>
        </p:spPr>
        <p:txBody>
          <a:bodyPr vert="horz" wrap="square" lIns="0" tIns="9525" rIns="0" bIns="0" rtlCol="0">
            <a:spAutoFit/>
          </a:bodyPr>
          <a:lstStyle/>
          <a:p>
            <a:pPr marL="8659" defTabSz="623438">
              <a:spcBef>
                <a:spcPts val="75"/>
              </a:spcBef>
            </a:pPr>
            <a:r>
              <a:rPr sz="852" b="1" spc="-3" dirty="0">
                <a:solidFill>
                  <a:srgbClr val="404040"/>
                </a:solidFill>
                <a:latin typeface="Century Gothic"/>
                <a:cs typeface="Century Gothic"/>
              </a:rPr>
              <a:t>$6,</a:t>
            </a:r>
            <a:r>
              <a:rPr sz="852" b="1" dirty="0">
                <a:solidFill>
                  <a:srgbClr val="404040"/>
                </a:solidFill>
                <a:latin typeface="Century Gothic"/>
                <a:cs typeface="Century Gothic"/>
              </a:rPr>
              <a:t>886</a:t>
            </a:r>
            <a:endParaRPr sz="852">
              <a:solidFill>
                <a:prstClr val="black"/>
              </a:solidFill>
              <a:latin typeface="Century Gothic"/>
              <a:cs typeface="Century Gothic"/>
            </a:endParaRPr>
          </a:p>
        </p:txBody>
      </p:sp>
      <p:sp>
        <p:nvSpPr>
          <p:cNvPr id="127" name="object 127"/>
          <p:cNvSpPr txBox="1"/>
          <p:nvPr/>
        </p:nvSpPr>
        <p:spPr>
          <a:xfrm>
            <a:off x="7495351" y="3770307"/>
            <a:ext cx="351559" cy="140744"/>
          </a:xfrm>
          <a:prstGeom prst="rect">
            <a:avLst/>
          </a:prstGeom>
        </p:spPr>
        <p:txBody>
          <a:bodyPr vert="horz" wrap="square" lIns="0" tIns="9525" rIns="0" bIns="0" rtlCol="0">
            <a:spAutoFit/>
          </a:bodyPr>
          <a:lstStyle/>
          <a:p>
            <a:pPr marL="8659" defTabSz="623438">
              <a:spcBef>
                <a:spcPts val="75"/>
              </a:spcBef>
            </a:pPr>
            <a:r>
              <a:rPr sz="852" b="1" spc="-3" dirty="0">
                <a:solidFill>
                  <a:srgbClr val="404040"/>
                </a:solidFill>
                <a:latin typeface="Century Gothic"/>
                <a:cs typeface="Century Gothic"/>
              </a:rPr>
              <a:t>$6,</a:t>
            </a:r>
            <a:r>
              <a:rPr sz="852" b="1" dirty="0">
                <a:solidFill>
                  <a:srgbClr val="404040"/>
                </a:solidFill>
                <a:latin typeface="Century Gothic"/>
                <a:cs typeface="Century Gothic"/>
              </a:rPr>
              <a:t>735</a:t>
            </a:r>
            <a:endParaRPr sz="852">
              <a:solidFill>
                <a:prstClr val="black"/>
              </a:solidFill>
              <a:latin typeface="Century Gothic"/>
              <a:cs typeface="Century Gothic"/>
            </a:endParaRPr>
          </a:p>
        </p:txBody>
      </p:sp>
      <p:sp>
        <p:nvSpPr>
          <p:cNvPr id="128" name="object 128"/>
          <p:cNvSpPr txBox="1"/>
          <p:nvPr/>
        </p:nvSpPr>
        <p:spPr>
          <a:xfrm>
            <a:off x="4800392" y="4511401"/>
            <a:ext cx="768061" cy="140744"/>
          </a:xfrm>
          <a:prstGeom prst="rect">
            <a:avLst/>
          </a:prstGeom>
        </p:spPr>
        <p:txBody>
          <a:bodyPr vert="horz" wrap="square" lIns="0" tIns="9525" rIns="0" bIns="0" rtlCol="0">
            <a:spAutoFit/>
          </a:bodyPr>
          <a:lstStyle/>
          <a:p>
            <a:pPr marL="13854" defTabSz="623438">
              <a:spcBef>
                <a:spcPts val="75"/>
              </a:spcBef>
            </a:pPr>
            <a:r>
              <a:rPr sz="852" b="1" dirty="0">
                <a:solidFill>
                  <a:srgbClr val="404040"/>
                </a:solidFill>
                <a:latin typeface="Century Gothic"/>
                <a:cs typeface="Century Gothic"/>
              </a:rPr>
              <a:t>$3,190</a:t>
            </a:r>
            <a:endParaRPr sz="852">
              <a:solidFill>
                <a:prstClr val="black"/>
              </a:solidFill>
              <a:latin typeface="Century Gothic"/>
              <a:cs typeface="Century Gothic"/>
            </a:endParaRPr>
          </a:p>
        </p:txBody>
      </p:sp>
      <p:sp>
        <p:nvSpPr>
          <p:cNvPr id="129" name="object 129"/>
          <p:cNvSpPr txBox="1"/>
          <p:nvPr/>
        </p:nvSpPr>
        <p:spPr>
          <a:xfrm>
            <a:off x="5789832" y="4197424"/>
            <a:ext cx="768927" cy="140744"/>
          </a:xfrm>
          <a:prstGeom prst="rect">
            <a:avLst/>
          </a:prstGeom>
        </p:spPr>
        <p:txBody>
          <a:bodyPr vert="horz" wrap="square" lIns="0" tIns="9525" rIns="0" bIns="0" rtlCol="0">
            <a:spAutoFit/>
          </a:bodyPr>
          <a:lstStyle/>
          <a:p>
            <a:pPr marL="15153" defTabSz="623438">
              <a:spcBef>
                <a:spcPts val="75"/>
              </a:spcBef>
            </a:pPr>
            <a:r>
              <a:rPr sz="852" b="1" dirty="0">
                <a:solidFill>
                  <a:srgbClr val="404040"/>
                </a:solidFill>
                <a:latin typeface="Century Gothic"/>
                <a:cs typeface="Century Gothic"/>
              </a:rPr>
              <a:t>$4,692</a:t>
            </a:r>
            <a:endParaRPr sz="852">
              <a:solidFill>
                <a:prstClr val="black"/>
              </a:solidFill>
              <a:latin typeface="Century Gothic"/>
              <a:cs typeface="Century Gothic"/>
            </a:endParaRPr>
          </a:p>
        </p:txBody>
      </p:sp>
      <p:sp>
        <p:nvSpPr>
          <p:cNvPr id="130" name="object 130"/>
          <p:cNvSpPr txBox="1"/>
          <p:nvPr/>
        </p:nvSpPr>
        <p:spPr>
          <a:xfrm>
            <a:off x="6780362" y="4102958"/>
            <a:ext cx="768927" cy="140744"/>
          </a:xfrm>
          <a:prstGeom prst="rect">
            <a:avLst/>
          </a:prstGeom>
        </p:spPr>
        <p:txBody>
          <a:bodyPr vert="horz" wrap="square" lIns="0" tIns="9525" rIns="0" bIns="0" rtlCol="0">
            <a:spAutoFit/>
          </a:bodyPr>
          <a:lstStyle/>
          <a:p>
            <a:pPr marL="15153" defTabSz="623438">
              <a:spcBef>
                <a:spcPts val="75"/>
              </a:spcBef>
            </a:pPr>
            <a:r>
              <a:rPr sz="852" b="1" dirty="0">
                <a:solidFill>
                  <a:srgbClr val="404040"/>
                </a:solidFill>
                <a:latin typeface="Century Gothic"/>
                <a:cs typeface="Century Gothic"/>
              </a:rPr>
              <a:t>$5,144</a:t>
            </a:r>
            <a:endParaRPr sz="852">
              <a:solidFill>
                <a:prstClr val="black"/>
              </a:solidFill>
              <a:latin typeface="Century Gothic"/>
              <a:cs typeface="Century Gothic"/>
            </a:endParaRPr>
          </a:p>
        </p:txBody>
      </p:sp>
      <p:sp>
        <p:nvSpPr>
          <p:cNvPr id="131" name="object 131"/>
          <p:cNvSpPr txBox="1"/>
          <p:nvPr/>
        </p:nvSpPr>
        <p:spPr>
          <a:xfrm>
            <a:off x="7777548" y="4234664"/>
            <a:ext cx="351559" cy="140744"/>
          </a:xfrm>
          <a:prstGeom prst="rect">
            <a:avLst/>
          </a:prstGeom>
        </p:spPr>
        <p:txBody>
          <a:bodyPr vert="horz" wrap="square" lIns="0" tIns="9525" rIns="0" bIns="0" rtlCol="0">
            <a:spAutoFit/>
          </a:bodyPr>
          <a:lstStyle/>
          <a:p>
            <a:pPr marL="8659" defTabSz="623438">
              <a:spcBef>
                <a:spcPts val="75"/>
              </a:spcBef>
            </a:pPr>
            <a:r>
              <a:rPr sz="852" b="1" spc="-3" dirty="0">
                <a:solidFill>
                  <a:srgbClr val="404040"/>
                </a:solidFill>
                <a:latin typeface="Century Gothic"/>
                <a:cs typeface="Century Gothic"/>
              </a:rPr>
              <a:t>$4,</a:t>
            </a:r>
            <a:r>
              <a:rPr sz="852" b="1" dirty="0">
                <a:solidFill>
                  <a:srgbClr val="404040"/>
                </a:solidFill>
                <a:latin typeface="Century Gothic"/>
                <a:cs typeface="Century Gothic"/>
              </a:rPr>
              <a:t>514</a:t>
            </a:r>
            <a:endParaRPr sz="852">
              <a:solidFill>
                <a:prstClr val="black"/>
              </a:solidFill>
              <a:latin typeface="Century Gothic"/>
              <a:cs typeface="Century Gothic"/>
            </a:endParaRPr>
          </a:p>
        </p:txBody>
      </p:sp>
      <p:sp>
        <p:nvSpPr>
          <p:cNvPr id="132" name="object 132"/>
          <p:cNvSpPr txBox="1"/>
          <p:nvPr/>
        </p:nvSpPr>
        <p:spPr>
          <a:xfrm>
            <a:off x="3868837" y="3608240"/>
            <a:ext cx="348528" cy="1805302"/>
          </a:xfrm>
          <a:prstGeom prst="rect">
            <a:avLst/>
          </a:prstGeom>
        </p:spPr>
        <p:txBody>
          <a:bodyPr vert="horz" wrap="square" lIns="0" tIns="9525" rIns="0" bIns="0" rtlCol="0">
            <a:spAutoFit/>
          </a:bodyPr>
          <a:lstStyle/>
          <a:p>
            <a:pPr marL="8659" defTabSz="623438">
              <a:spcBef>
                <a:spcPts val="75"/>
              </a:spcBef>
            </a:pPr>
            <a:r>
              <a:rPr sz="852" spc="34" dirty="0">
                <a:solidFill>
                  <a:srgbClr val="585858"/>
                </a:solidFill>
                <a:latin typeface="Calibri"/>
                <a:cs typeface="Calibri"/>
              </a:rPr>
              <a:t>$8,000</a:t>
            </a:r>
            <a:endParaRPr sz="852">
              <a:solidFill>
                <a:prstClr val="black"/>
              </a:solidFill>
              <a:latin typeface="Calibri"/>
              <a:cs typeface="Calibri"/>
            </a:endParaRPr>
          </a:p>
          <a:p>
            <a:pPr marL="8659" defTabSz="623438">
              <a:spcBef>
                <a:spcPts val="624"/>
              </a:spcBef>
            </a:pPr>
            <a:r>
              <a:rPr sz="852" spc="34" dirty="0">
                <a:solidFill>
                  <a:srgbClr val="585858"/>
                </a:solidFill>
                <a:latin typeface="Calibri"/>
                <a:cs typeface="Calibri"/>
              </a:rPr>
              <a:t>$7,000</a:t>
            </a:r>
            <a:endParaRPr sz="852">
              <a:solidFill>
                <a:prstClr val="black"/>
              </a:solidFill>
              <a:latin typeface="Calibri"/>
              <a:cs typeface="Calibri"/>
            </a:endParaRPr>
          </a:p>
          <a:p>
            <a:pPr marL="8659" defTabSz="623438">
              <a:spcBef>
                <a:spcPts val="624"/>
              </a:spcBef>
            </a:pPr>
            <a:r>
              <a:rPr sz="852" spc="34" dirty="0">
                <a:solidFill>
                  <a:srgbClr val="585858"/>
                </a:solidFill>
                <a:latin typeface="Calibri"/>
                <a:cs typeface="Calibri"/>
              </a:rPr>
              <a:t>$6,000</a:t>
            </a:r>
            <a:endParaRPr sz="852">
              <a:solidFill>
                <a:prstClr val="black"/>
              </a:solidFill>
              <a:latin typeface="Calibri"/>
              <a:cs typeface="Calibri"/>
            </a:endParaRPr>
          </a:p>
          <a:p>
            <a:pPr marL="8659" defTabSz="623438">
              <a:spcBef>
                <a:spcPts val="620"/>
              </a:spcBef>
            </a:pPr>
            <a:r>
              <a:rPr sz="852" spc="34" dirty="0">
                <a:solidFill>
                  <a:srgbClr val="585858"/>
                </a:solidFill>
                <a:latin typeface="Calibri"/>
                <a:cs typeface="Calibri"/>
              </a:rPr>
              <a:t>$5,000</a:t>
            </a:r>
            <a:endParaRPr sz="852">
              <a:solidFill>
                <a:prstClr val="black"/>
              </a:solidFill>
              <a:latin typeface="Calibri"/>
              <a:cs typeface="Calibri"/>
            </a:endParaRPr>
          </a:p>
          <a:p>
            <a:pPr marL="8659" defTabSz="623438">
              <a:spcBef>
                <a:spcPts val="624"/>
              </a:spcBef>
            </a:pPr>
            <a:r>
              <a:rPr sz="852" spc="34" dirty="0">
                <a:solidFill>
                  <a:srgbClr val="585858"/>
                </a:solidFill>
                <a:latin typeface="Calibri"/>
                <a:cs typeface="Calibri"/>
              </a:rPr>
              <a:t>$4,000</a:t>
            </a:r>
            <a:endParaRPr sz="852">
              <a:solidFill>
                <a:prstClr val="black"/>
              </a:solidFill>
              <a:latin typeface="Calibri"/>
              <a:cs typeface="Calibri"/>
            </a:endParaRPr>
          </a:p>
          <a:p>
            <a:pPr marL="8659" defTabSz="623438">
              <a:spcBef>
                <a:spcPts val="624"/>
              </a:spcBef>
            </a:pPr>
            <a:r>
              <a:rPr sz="852" spc="34" dirty="0">
                <a:solidFill>
                  <a:srgbClr val="585858"/>
                </a:solidFill>
                <a:latin typeface="Calibri"/>
                <a:cs typeface="Calibri"/>
              </a:rPr>
              <a:t>$3,000</a:t>
            </a:r>
            <a:endParaRPr sz="852">
              <a:solidFill>
                <a:prstClr val="black"/>
              </a:solidFill>
              <a:latin typeface="Calibri"/>
              <a:cs typeface="Calibri"/>
            </a:endParaRPr>
          </a:p>
          <a:p>
            <a:pPr marL="8659" defTabSz="623438">
              <a:spcBef>
                <a:spcPts val="624"/>
              </a:spcBef>
            </a:pPr>
            <a:r>
              <a:rPr sz="852" spc="34" dirty="0">
                <a:solidFill>
                  <a:srgbClr val="585858"/>
                </a:solidFill>
                <a:latin typeface="Calibri"/>
                <a:cs typeface="Calibri"/>
              </a:rPr>
              <a:t>$2,000</a:t>
            </a:r>
            <a:endParaRPr sz="852">
              <a:solidFill>
                <a:prstClr val="black"/>
              </a:solidFill>
              <a:latin typeface="Calibri"/>
              <a:cs typeface="Calibri"/>
            </a:endParaRPr>
          </a:p>
          <a:p>
            <a:pPr marL="8659" defTabSz="623438">
              <a:spcBef>
                <a:spcPts val="620"/>
              </a:spcBef>
            </a:pPr>
            <a:r>
              <a:rPr sz="852" spc="34" dirty="0">
                <a:solidFill>
                  <a:srgbClr val="585858"/>
                </a:solidFill>
                <a:latin typeface="Calibri"/>
                <a:cs typeface="Calibri"/>
              </a:rPr>
              <a:t>$1,000</a:t>
            </a:r>
            <a:endParaRPr sz="852">
              <a:solidFill>
                <a:prstClr val="black"/>
              </a:solidFill>
              <a:latin typeface="Calibri"/>
              <a:cs typeface="Calibri"/>
            </a:endParaRPr>
          </a:p>
          <a:p>
            <a:pPr marL="200020" defTabSz="623438">
              <a:spcBef>
                <a:spcPts val="624"/>
              </a:spcBef>
            </a:pPr>
            <a:r>
              <a:rPr sz="852" spc="41" dirty="0">
                <a:solidFill>
                  <a:srgbClr val="585858"/>
                </a:solidFill>
                <a:latin typeface="Calibri"/>
                <a:cs typeface="Calibri"/>
              </a:rPr>
              <a:t>$-</a:t>
            </a:r>
            <a:endParaRPr sz="852">
              <a:solidFill>
                <a:prstClr val="black"/>
              </a:solidFill>
              <a:latin typeface="Calibri"/>
              <a:cs typeface="Calibri"/>
            </a:endParaRPr>
          </a:p>
        </p:txBody>
      </p:sp>
      <p:sp>
        <p:nvSpPr>
          <p:cNvPr id="133" name="object 133"/>
          <p:cNvSpPr txBox="1"/>
          <p:nvPr/>
        </p:nvSpPr>
        <p:spPr>
          <a:xfrm>
            <a:off x="4700247" y="5426794"/>
            <a:ext cx="261072" cy="140744"/>
          </a:xfrm>
          <a:prstGeom prst="rect">
            <a:avLst/>
          </a:prstGeom>
        </p:spPr>
        <p:txBody>
          <a:bodyPr vert="horz" wrap="square" lIns="0" tIns="9525" rIns="0" bIns="0" rtlCol="0">
            <a:spAutoFit/>
          </a:bodyPr>
          <a:lstStyle/>
          <a:p>
            <a:pPr marL="8659" defTabSz="623438">
              <a:spcBef>
                <a:spcPts val="75"/>
              </a:spcBef>
            </a:pPr>
            <a:r>
              <a:rPr sz="852" spc="44" dirty="0">
                <a:solidFill>
                  <a:srgbClr val="585858"/>
                </a:solidFill>
                <a:latin typeface="Calibri"/>
                <a:cs typeface="Calibri"/>
              </a:rPr>
              <a:t>2</a:t>
            </a:r>
            <a:r>
              <a:rPr sz="852" spc="37" dirty="0">
                <a:solidFill>
                  <a:srgbClr val="585858"/>
                </a:solidFill>
                <a:latin typeface="Calibri"/>
                <a:cs typeface="Calibri"/>
              </a:rPr>
              <a:t>0</a:t>
            </a:r>
            <a:r>
              <a:rPr sz="852" spc="44" dirty="0">
                <a:solidFill>
                  <a:srgbClr val="585858"/>
                </a:solidFill>
                <a:latin typeface="Calibri"/>
                <a:cs typeface="Calibri"/>
              </a:rPr>
              <a:t>17</a:t>
            </a:r>
            <a:endParaRPr sz="852">
              <a:solidFill>
                <a:prstClr val="black"/>
              </a:solidFill>
              <a:latin typeface="Calibri"/>
              <a:cs typeface="Calibri"/>
            </a:endParaRPr>
          </a:p>
        </p:txBody>
      </p:sp>
      <p:sp>
        <p:nvSpPr>
          <p:cNvPr id="134" name="object 134"/>
          <p:cNvSpPr txBox="1"/>
          <p:nvPr/>
        </p:nvSpPr>
        <p:spPr>
          <a:xfrm>
            <a:off x="7671833" y="5426794"/>
            <a:ext cx="261072" cy="140744"/>
          </a:xfrm>
          <a:prstGeom prst="rect">
            <a:avLst/>
          </a:prstGeom>
        </p:spPr>
        <p:txBody>
          <a:bodyPr vert="horz" wrap="square" lIns="0" tIns="9525" rIns="0" bIns="0" rtlCol="0">
            <a:spAutoFit/>
          </a:bodyPr>
          <a:lstStyle/>
          <a:p>
            <a:pPr marL="8659" defTabSz="623438">
              <a:spcBef>
                <a:spcPts val="75"/>
              </a:spcBef>
            </a:pPr>
            <a:r>
              <a:rPr sz="852" spc="44" dirty="0">
                <a:solidFill>
                  <a:srgbClr val="585858"/>
                </a:solidFill>
                <a:latin typeface="Calibri"/>
                <a:cs typeface="Calibri"/>
              </a:rPr>
              <a:t>2</a:t>
            </a:r>
            <a:r>
              <a:rPr sz="852" spc="37" dirty="0">
                <a:solidFill>
                  <a:srgbClr val="585858"/>
                </a:solidFill>
                <a:latin typeface="Calibri"/>
                <a:cs typeface="Calibri"/>
              </a:rPr>
              <a:t>0</a:t>
            </a:r>
            <a:r>
              <a:rPr sz="852" spc="44" dirty="0">
                <a:solidFill>
                  <a:srgbClr val="585858"/>
                </a:solidFill>
                <a:latin typeface="Calibri"/>
                <a:cs typeface="Calibri"/>
              </a:rPr>
              <a:t>20</a:t>
            </a:r>
            <a:endParaRPr sz="852">
              <a:solidFill>
                <a:prstClr val="black"/>
              </a:solidFill>
              <a:latin typeface="Calibri"/>
              <a:cs typeface="Calibri"/>
            </a:endParaRPr>
          </a:p>
        </p:txBody>
      </p:sp>
      <p:sp>
        <p:nvSpPr>
          <p:cNvPr id="135" name="object 135"/>
          <p:cNvSpPr txBox="1"/>
          <p:nvPr/>
        </p:nvSpPr>
        <p:spPr>
          <a:xfrm>
            <a:off x="5332066" y="3396396"/>
            <a:ext cx="1528763" cy="163151"/>
          </a:xfrm>
          <a:prstGeom prst="rect">
            <a:avLst/>
          </a:prstGeom>
        </p:spPr>
        <p:txBody>
          <a:bodyPr vert="horz" wrap="square" lIns="0" tIns="10824" rIns="0" bIns="0" rtlCol="0">
            <a:spAutoFit/>
          </a:bodyPr>
          <a:lstStyle/>
          <a:p>
            <a:pPr marL="8659" defTabSz="623438">
              <a:spcBef>
                <a:spcPts val="85"/>
              </a:spcBef>
            </a:pPr>
            <a:r>
              <a:rPr sz="989" b="1" spc="-72" dirty="0">
                <a:solidFill>
                  <a:srgbClr val="585858"/>
                </a:solidFill>
                <a:latin typeface="Century Gothic"/>
                <a:cs typeface="Century Gothic"/>
              </a:rPr>
              <a:t>Average </a:t>
            </a:r>
            <a:r>
              <a:rPr sz="989" b="1" spc="-31" dirty="0">
                <a:solidFill>
                  <a:srgbClr val="585858"/>
                </a:solidFill>
                <a:latin typeface="Century Gothic"/>
                <a:cs typeface="Century Gothic"/>
              </a:rPr>
              <a:t>Auction </a:t>
            </a:r>
            <a:r>
              <a:rPr sz="989" b="1" spc="-41" dirty="0">
                <a:solidFill>
                  <a:srgbClr val="585858"/>
                </a:solidFill>
                <a:latin typeface="Century Gothic"/>
                <a:cs typeface="Century Gothic"/>
              </a:rPr>
              <a:t>Sale</a:t>
            </a:r>
            <a:r>
              <a:rPr sz="989" b="1" spc="-167" dirty="0">
                <a:solidFill>
                  <a:srgbClr val="585858"/>
                </a:solidFill>
                <a:latin typeface="Century Gothic"/>
                <a:cs typeface="Century Gothic"/>
              </a:rPr>
              <a:t> </a:t>
            </a:r>
            <a:r>
              <a:rPr sz="989" b="1" spc="-37" dirty="0">
                <a:solidFill>
                  <a:srgbClr val="585858"/>
                </a:solidFill>
                <a:latin typeface="Century Gothic"/>
                <a:cs typeface="Century Gothic"/>
              </a:rPr>
              <a:t>Price</a:t>
            </a:r>
            <a:endParaRPr sz="989">
              <a:solidFill>
                <a:prstClr val="black"/>
              </a:solidFill>
              <a:latin typeface="Century Gothic"/>
              <a:cs typeface="Century Gothic"/>
            </a:endParaRPr>
          </a:p>
        </p:txBody>
      </p:sp>
      <p:sp>
        <p:nvSpPr>
          <p:cNvPr id="136" name="object 136"/>
          <p:cNvSpPr/>
          <p:nvPr/>
        </p:nvSpPr>
        <p:spPr>
          <a:xfrm>
            <a:off x="5363908" y="5691907"/>
            <a:ext cx="57150" cy="55851"/>
          </a:xfrm>
          <a:custGeom>
            <a:avLst/>
            <a:gdLst/>
            <a:ahLst/>
            <a:cxnLst/>
            <a:rect l="l" t="t" r="r" b="b"/>
            <a:pathLst>
              <a:path w="83819" h="81915">
                <a:moveTo>
                  <a:pt x="0" y="0"/>
                </a:moveTo>
                <a:lnTo>
                  <a:pt x="83286" y="0"/>
                </a:lnTo>
                <a:lnTo>
                  <a:pt x="83286" y="81686"/>
                </a:lnTo>
                <a:lnTo>
                  <a:pt x="0" y="81686"/>
                </a:lnTo>
                <a:lnTo>
                  <a:pt x="0"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137" name="object 137"/>
          <p:cNvSpPr txBox="1"/>
          <p:nvPr/>
        </p:nvSpPr>
        <p:spPr>
          <a:xfrm>
            <a:off x="5436103" y="5426794"/>
            <a:ext cx="556780" cy="351186"/>
          </a:xfrm>
          <a:prstGeom prst="rect">
            <a:avLst/>
          </a:prstGeom>
        </p:spPr>
        <p:txBody>
          <a:bodyPr vert="horz" wrap="square" lIns="0" tIns="9525" rIns="0" bIns="0" rtlCol="0">
            <a:spAutoFit/>
          </a:bodyPr>
          <a:lstStyle/>
          <a:p>
            <a:pPr marL="263229" defTabSz="623438">
              <a:spcBef>
                <a:spcPts val="75"/>
              </a:spcBef>
            </a:pPr>
            <a:r>
              <a:rPr sz="852" spc="44" dirty="0">
                <a:solidFill>
                  <a:srgbClr val="585858"/>
                </a:solidFill>
                <a:latin typeface="Calibri"/>
                <a:cs typeface="Calibri"/>
              </a:rPr>
              <a:t>2018</a:t>
            </a:r>
            <a:endParaRPr sz="852">
              <a:solidFill>
                <a:prstClr val="black"/>
              </a:solidFill>
              <a:latin typeface="Calibri"/>
              <a:cs typeface="Calibri"/>
            </a:endParaRPr>
          </a:p>
          <a:p>
            <a:pPr marL="8659" defTabSz="623438">
              <a:spcBef>
                <a:spcPts val="668"/>
              </a:spcBef>
            </a:pPr>
            <a:r>
              <a:rPr sz="784" spc="20" dirty="0">
                <a:solidFill>
                  <a:srgbClr val="585858"/>
                </a:solidFill>
                <a:latin typeface="Calibri"/>
                <a:cs typeface="Calibri"/>
              </a:rPr>
              <a:t>BVM</a:t>
            </a:r>
            <a:r>
              <a:rPr sz="784" spc="-27" dirty="0">
                <a:solidFill>
                  <a:srgbClr val="585858"/>
                </a:solidFill>
                <a:latin typeface="Calibri"/>
                <a:cs typeface="Calibri"/>
              </a:rPr>
              <a:t> </a:t>
            </a:r>
            <a:r>
              <a:rPr sz="784" spc="37" dirty="0">
                <a:solidFill>
                  <a:srgbClr val="585858"/>
                </a:solidFill>
                <a:latin typeface="Calibri"/>
                <a:cs typeface="Calibri"/>
              </a:rPr>
              <a:t>Leased</a:t>
            </a:r>
            <a:endParaRPr sz="784">
              <a:solidFill>
                <a:prstClr val="black"/>
              </a:solidFill>
              <a:latin typeface="Calibri"/>
              <a:cs typeface="Calibri"/>
            </a:endParaRPr>
          </a:p>
        </p:txBody>
      </p:sp>
      <p:sp>
        <p:nvSpPr>
          <p:cNvPr id="138" name="object 138"/>
          <p:cNvSpPr/>
          <p:nvPr/>
        </p:nvSpPr>
        <p:spPr>
          <a:xfrm>
            <a:off x="6114176" y="5691907"/>
            <a:ext cx="55851" cy="55851"/>
          </a:xfrm>
          <a:custGeom>
            <a:avLst/>
            <a:gdLst/>
            <a:ahLst/>
            <a:cxnLst/>
            <a:rect l="l" t="t" r="r" b="b"/>
            <a:pathLst>
              <a:path w="81914" h="81915">
                <a:moveTo>
                  <a:pt x="0" y="0"/>
                </a:moveTo>
                <a:lnTo>
                  <a:pt x="81686" y="0"/>
                </a:lnTo>
                <a:lnTo>
                  <a:pt x="81686" y="81686"/>
                </a:lnTo>
                <a:lnTo>
                  <a:pt x="0" y="81686"/>
                </a:lnTo>
                <a:lnTo>
                  <a:pt x="0"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139" name="object 139"/>
          <p:cNvSpPr txBox="1"/>
          <p:nvPr/>
        </p:nvSpPr>
        <p:spPr>
          <a:xfrm>
            <a:off x="6185490" y="5426794"/>
            <a:ext cx="756805" cy="351186"/>
          </a:xfrm>
          <a:prstGeom prst="rect">
            <a:avLst/>
          </a:prstGeom>
        </p:spPr>
        <p:txBody>
          <a:bodyPr vert="horz" wrap="square" lIns="0" tIns="9525" rIns="0" bIns="0" rtlCol="0">
            <a:spAutoFit/>
          </a:bodyPr>
          <a:lstStyle/>
          <a:p>
            <a:pPr marR="3464" algn="r" defTabSz="623438">
              <a:spcBef>
                <a:spcPts val="75"/>
              </a:spcBef>
            </a:pPr>
            <a:r>
              <a:rPr sz="852" spc="44" dirty="0">
                <a:solidFill>
                  <a:srgbClr val="585858"/>
                </a:solidFill>
                <a:latin typeface="Calibri"/>
                <a:cs typeface="Calibri"/>
              </a:rPr>
              <a:t>2</a:t>
            </a:r>
            <a:r>
              <a:rPr sz="852" spc="37" dirty="0">
                <a:solidFill>
                  <a:srgbClr val="585858"/>
                </a:solidFill>
                <a:latin typeface="Calibri"/>
                <a:cs typeface="Calibri"/>
              </a:rPr>
              <a:t>0</a:t>
            </a:r>
            <a:r>
              <a:rPr sz="852" spc="44" dirty="0">
                <a:solidFill>
                  <a:srgbClr val="585858"/>
                </a:solidFill>
                <a:latin typeface="Calibri"/>
                <a:cs typeface="Calibri"/>
              </a:rPr>
              <a:t>19</a:t>
            </a:r>
            <a:endParaRPr sz="852">
              <a:solidFill>
                <a:prstClr val="black"/>
              </a:solidFill>
              <a:latin typeface="Calibri"/>
              <a:cs typeface="Calibri"/>
            </a:endParaRPr>
          </a:p>
          <a:p>
            <a:pPr marL="8659" defTabSz="623438">
              <a:spcBef>
                <a:spcPts val="668"/>
              </a:spcBef>
            </a:pPr>
            <a:r>
              <a:rPr sz="784" spc="41" dirty="0">
                <a:solidFill>
                  <a:srgbClr val="585858"/>
                </a:solidFill>
                <a:latin typeface="Calibri"/>
                <a:cs typeface="Calibri"/>
              </a:rPr>
              <a:t>Agency</a:t>
            </a:r>
            <a:r>
              <a:rPr sz="784" spc="14" dirty="0">
                <a:solidFill>
                  <a:srgbClr val="585858"/>
                </a:solidFill>
                <a:latin typeface="Calibri"/>
                <a:cs typeface="Calibri"/>
              </a:rPr>
              <a:t> </a:t>
            </a:r>
            <a:r>
              <a:rPr sz="784" spc="37" dirty="0">
                <a:solidFill>
                  <a:srgbClr val="585858"/>
                </a:solidFill>
                <a:latin typeface="Calibri"/>
                <a:cs typeface="Calibri"/>
              </a:rPr>
              <a:t>Owned</a:t>
            </a:r>
            <a:endParaRPr sz="784">
              <a:solidFill>
                <a:prstClr val="black"/>
              </a:solidFill>
              <a:latin typeface="Calibri"/>
              <a:cs typeface="Calibri"/>
            </a:endParaRPr>
          </a:p>
        </p:txBody>
      </p:sp>
      <p:sp>
        <p:nvSpPr>
          <p:cNvPr id="142" name="object 142"/>
          <p:cNvSpPr txBox="1">
            <a:spLocks noGrp="1"/>
          </p:cNvSpPr>
          <p:nvPr>
            <p:ph type="sldNum" sz="quarter" idx="7"/>
          </p:nvPr>
        </p:nvSpPr>
        <p:spPr>
          <a:xfrm>
            <a:off x="7505837" y="4498673"/>
            <a:ext cx="194235" cy="109337"/>
          </a:xfrm>
          <a:prstGeom prst="rect">
            <a:avLst/>
          </a:prstGeom>
        </p:spPr>
        <p:txBody>
          <a:bodyPr vert="horz" wrap="square" lIns="0" tIns="4330" rIns="0" bIns="0" rtlCol="0">
            <a:spAutoFit/>
          </a:bodyPr>
          <a:lstStyle/>
          <a:p>
            <a:pPr marL="17318" defTabSz="623438">
              <a:spcBef>
                <a:spcPts val="34"/>
              </a:spcBef>
            </a:pPr>
            <a:r>
              <a:rPr spc="3" dirty="0"/>
              <a:t>16</a:t>
            </a:r>
          </a:p>
        </p:txBody>
      </p:sp>
      <p:sp>
        <p:nvSpPr>
          <p:cNvPr id="140" name="object 140"/>
          <p:cNvSpPr txBox="1"/>
          <p:nvPr/>
        </p:nvSpPr>
        <p:spPr>
          <a:xfrm>
            <a:off x="5185626" y="264103"/>
            <a:ext cx="1821440" cy="596340"/>
          </a:xfrm>
          <a:prstGeom prst="rect">
            <a:avLst/>
          </a:prstGeom>
        </p:spPr>
        <p:txBody>
          <a:bodyPr vert="horz" wrap="square" lIns="0" tIns="8659" rIns="0" bIns="0" rtlCol="0">
            <a:spAutoFit/>
          </a:bodyPr>
          <a:lstStyle/>
          <a:p>
            <a:pPr algn="ctr" defTabSz="623438">
              <a:spcBef>
                <a:spcPts val="68"/>
              </a:spcBef>
            </a:pPr>
            <a:r>
              <a:rPr sz="1227" b="1" spc="-48" dirty="0">
                <a:solidFill>
                  <a:srgbClr val="B5292D"/>
                </a:solidFill>
                <a:latin typeface="Century Gothic"/>
                <a:cs typeface="Century Gothic"/>
              </a:rPr>
              <a:t>Auction Sales</a:t>
            </a:r>
            <a:r>
              <a:rPr sz="1227" b="1" spc="-156" dirty="0">
                <a:solidFill>
                  <a:srgbClr val="B5292D"/>
                </a:solidFill>
                <a:latin typeface="Century Gothic"/>
                <a:cs typeface="Century Gothic"/>
              </a:rPr>
              <a:t> </a:t>
            </a:r>
            <a:r>
              <a:rPr sz="1227" b="1" spc="-41" dirty="0">
                <a:solidFill>
                  <a:srgbClr val="B5292D"/>
                </a:solidFill>
                <a:latin typeface="Century Gothic"/>
                <a:cs typeface="Century Gothic"/>
              </a:rPr>
              <a:t>Analysis</a:t>
            </a:r>
            <a:endParaRPr sz="1227">
              <a:solidFill>
                <a:prstClr val="black"/>
              </a:solidFill>
              <a:latin typeface="Century Gothic"/>
              <a:cs typeface="Century Gothic"/>
            </a:endParaRPr>
          </a:p>
          <a:p>
            <a:pPr defTabSz="623438">
              <a:spcBef>
                <a:spcPts val="14"/>
              </a:spcBef>
            </a:pPr>
            <a:endParaRPr sz="1602">
              <a:solidFill>
                <a:prstClr val="black"/>
              </a:solidFill>
              <a:latin typeface="Times New Roman"/>
              <a:cs typeface="Times New Roman"/>
            </a:endParaRPr>
          </a:p>
          <a:p>
            <a:pPr algn="ctr" defTabSz="623438"/>
            <a:r>
              <a:rPr sz="989" b="1" spc="-72" dirty="0">
                <a:solidFill>
                  <a:srgbClr val="585858"/>
                </a:solidFill>
                <a:latin typeface="Century Gothic"/>
                <a:cs typeface="Century Gothic"/>
              </a:rPr>
              <a:t>Average </a:t>
            </a:r>
            <a:r>
              <a:rPr sz="989" b="1" spc="-17" dirty="0">
                <a:solidFill>
                  <a:srgbClr val="585858"/>
                </a:solidFill>
                <a:latin typeface="Century Gothic"/>
                <a:cs typeface="Century Gothic"/>
              </a:rPr>
              <a:t>Original </a:t>
            </a:r>
            <a:r>
              <a:rPr sz="989" b="1" spc="-44" dirty="0">
                <a:solidFill>
                  <a:srgbClr val="585858"/>
                </a:solidFill>
                <a:latin typeface="Century Gothic"/>
                <a:cs typeface="Century Gothic"/>
              </a:rPr>
              <a:t>Purchase</a:t>
            </a:r>
            <a:r>
              <a:rPr sz="989" b="1" spc="-187" dirty="0">
                <a:solidFill>
                  <a:srgbClr val="585858"/>
                </a:solidFill>
                <a:latin typeface="Century Gothic"/>
                <a:cs typeface="Century Gothic"/>
              </a:rPr>
              <a:t> </a:t>
            </a:r>
            <a:r>
              <a:rPr sz="989" b="1" spc="-37" dirty="0">
                <a:solidFill>
                  <a:srgbClr val="585858"/>
                </a:solidFill>
                <a:latin typeface="Century Gothic"/>
                <a:cs typeface="Century Gothic"/>
              </a:rPr>
              <a:t>Price</a:t>
            </a:r>
            <a:endParaRPr sz="989">
              <a:solidFill>
                <a:prstClr val="black"/>
              </a:solidFill>
              <a:latin typeface="Century Gothic"/>
              <a:cs typeface="Century Gothic"/>
            </a:endParaRPr>
          </a:p>
        </p:txBody>
      </p:sp>
      <p:sp>
        <p:nvSpPr>
          <p:cNvPr id="141" name="object 141"/>
          <p:cNvSpPr txBox="1"/>
          <p:nvPr/>
        </p:nvSpPr>
        <p:spPr>
          <a:xfrm>
            <a:off x="3758046" y="5961784"/>
            <a:ext cx="4675909" cy="544129"/>
          </a:xfrm>
          <a:prstGeom prst="rect">
            <a:avLst/>
          </a:prstGeom>
          <a:solidFill>
            <a:srgbClr val="00215B"/>
          </a:solidFill>
        </p:spPr>
        <p:txBody>
          <a:bodyPr vert="horz" wrap="square" lIns="0" tIns="40265" rIns="0" bIns="0" rtlCol="0">
            <a:spAutoFit/>
          </a:bodyPr>
          <a:lstStyle/>
          <a:p>
            <a:pPr marL="22079" marR="16885" algn="ctr" defTabSz="623438">
              <a:spcBef>
                <a:spcPts val="317"/>
              </a:spcBef>
            </a:pPr>
            <a:r>
              <a:rPr sz="818" spc="14" dirty="0">
                <a:solidFill>
                  <a:srgbClr val="FFFFFF"/>
                </a:solidFill>
                <a:latin typeface="Calibri"/>
                <a:cs typeface="Calibri"/>
              </a:rPr>
              <a:t>Auction </a:t>
            </a:r>
            <a:r>
              <a:rPr sz="818" dirty="0">
                <a:solidFill>
                  <a:srgbClr val="FFFFFF"/>
                </a:solidFill>
                <a:latin typeface="Calibri"/>
                <a:cs typeface="Calibri"/>
              </a:rPr>
              <a:t>results </a:t>
            </a:r>
            <a:r>
              <a:rPr sz="818" spc="-10" dirty="0">
                <a:solidFill>
                  <a:srgbClr val="FFFFFF"/>
                </a:solidFill>
                <a:latin typeface="Calibri"/>
                <a:cs typeface="Calibri"/>
              </a:rPr>
              <a:t>for </a:t>
            </a:r>
            <a:r>
              <a:rPr sz="818" spc="17" dirty="0">
                <a:solidFill>
                  <a:srgbClr val="FFFFFF"/>
                </a:solidFill>
                <a:latin typeface="Calibri"/>
                <a:cs typeface="Calibri"/>
              </a:rPr>
              <a:t>both </a:t>
            </a:r>
            <a:r>
              <a:rPr sz="818" spc="10" dirty="0">
                <a:solidFill>
                  <a:srgbClr val="FFFFFF"/>
                </a:solidFill>
                <a:latin typeface="Calibri"/>
                <a:cs typeface="Calibri"/>
              </a:rPr>
              <a:t>incomes generated </a:t>
            </a:r>
            <a:r>
              <a:rPr sz="818" spc="17" dirty="0">
                <a:solidFill>
                  <a:srgbClr val="FFFFFF"/>
                </a:solidFill>
                <a:latin typeface="Calibri"/>
                <a:cs typeface="Calibri"/>
              </a:rPr>
              <a:t>and </a:t>
            </a:r>
            <a:r>
              <a:rPr sz="818" spc="7" dirty="0">
                <a:solidFill>
                  <a:srgbClr val="FFFFFF"/>
                </a:solidFill>
                <a:latin typeface="Calibri"/>
                <a:cs typeface="Calibri"/>
              </a:rPr>
              <a:t>our </a:t>
            </a:r>
            <a:r>
              <a:rPr sz="818" spc="-3" dirty="0">
                <a:solidFill>
                  <a:srgbClr val="FFFFFF"/>
                </a:solidFill>
                <a:latin typeface="Calibri"/>
                <a:cs typeface="Calibri"/>
              </a:rPr>
              <a:t>return </a:t>
            </a:r>
            <a:r>
              <a:rPr sz="818" spc="20" dirty="0">
                <a:solidFill>
                  <a:srgbClr val="FFFFFF"/>
                </a:solidFill>
                <a:latin typeface="Calibri"/>
                <a:cs typeface="Calibri"/>
              </a:rPr>
              <a:t>on </a:t>
            </a:r>
            <a:r>
              <a:rPr sz="818" spc="3" dirty="0">
                <a:solidFill>
                  <a:srgbClr val="FFFFFF"/>
                </a:solidFill>
                <a:latin typeface="Calibri"/>
                <a:cs typeface="Calibri"/>
              </a:rPr>
              <a:t>initial investment. </a:t>
            </a:r>
            <a:r>
              <a:rPr sz="818" spc="7" dirty="0">
                <a:solidFill>
                  <a:srgbClr val="FFFFFF"/>
                </a:solidFill>
                <a:latin typeface="Calibri"/>
                <a:cs typeface="Calibri"/>
              </a:rPr>
              <a:t>These </a:t>
            </a:r>
            <a:r>
              <a:rPr sz="818" dirty="0">
                <a:solidFill>
                  <a:srgbClr val="FFFFFF"/>
                </a:solidFill>
                <a:latin typeface="Calibri"/>
                <a:cs typeface="Calibri"/>
              </a:rPr>
              <a:t>results</a:t>
            </a:r>
            <a:r>
              <a:rPr sz="818" spc="-61" dirty="0">
                <a:solidFill>
                  <a:srgbClr val="FFFFFF"/>
                </a:solidFill>
                <a:latin typeface="Calibri"/>
                <a:cs typeface="Calibri"/>
              </a:rPr>
              <a:t> </a:t>
            </a:r>
            <a:r>
              <a:rPr sz="818" spc="3" dirty="0">
                <a:solidFill>
                  <a:srgbClr val="FFFFFF"/>
                </a:solidFill>
                <a:latin typeface="Calibri"/>
                <a:cs typeface="Calibri"/>
              </a:rPr>
              <a:t>demonstrate  </a:t>
            </a:r>
            <a:r>
              <a:rPr sz="818" spc="7" dirty="0">
                <a:solidFill>
                  <a:srgbClr val="FFFFFF"/>
                </a:solidFill>
                <a:latin typeface="Calibri"/>
                <a:cs typeface="Calibri"/>
              </a:rPr>
              <a:t>the success </a:t>
            </a:r>
            <a:r>
              <a:rPr sz="818" spc="3" dirty="0">
                <a:solidFill>
                  <a:srgbClr val="FFFFFF"/>
                </a:solidFill>
                <a:latin typeface="Calibri"/>
                <a:cs typeface="Calibri"/>
              </a:rPr>
              <a:t>of </a:t>
            </a:r>
            <a:r>
              <a:rPr sz="818" spc="7" dirty="0">
                <a:solidFill>
                  <a:srgbClr val="FFFFFF"/>
                </a:solidFill>
                <a:latin typeface="Calibri"/>
                <a:cs typeface="Calibri"/>
              </a:rPr>
              <a:t>our </a:t>
            </a:r>
            <a:r>
              <a:rPr sz="818" spc="-3" dirty="0">
                <a:solidFill>
                  <a:srgbClr val="FFFFFF"/>
                </a:solidFill>
                <a:latin typeface="Calibri"/>
                <a:cs typeface="Calibri"/>
              </a:rPr>
              <a:t>fleet </a:t>
            </a:r>
            <a:r>
              <a:rPr sz="818" spc="17" dirty="0">
                <a:solidFill>
                  <a:srgbClr val="FFFFFF"/>
                </a:solidFill>
                <a:latin typeface="Calibri"/>
                <a:cs typeface="Calibri"/>
              </a:rPr>
              <a:t>model and </a:t>
            </a:r>
            <a:r>
              <a:rPr sz="818" spc="7" dirty="0">
                <a:solidFill>
                  <a:srgbClr val="FFFFFF"/>
                </a:solidFill>
                <a:latin typeface="Calibri"/>
                <a:cs typeface="Calibri"/>
              </a:rPr>
              <a:t>the benefit </a:t>
            </a:r>
            <a:r>
              <a:rPr sz="818" spc="3" dirty="0">
                <a:solidFill>
                  <a:srgbClr val="FFFFFF"/>
                </a:solidFill>
                <a:latin typeface="Calibri"/>
                <a:cs typeface="Calibri"/>
              </a:rPr>
              <a:t>of </a:t>
            </a:r>
            <a:r>
              <a:rPr sz="818" spc="7" dirty="0">
                <a:solidFill>
                  <a:srgbClr val="FFFFFF"/>
                </a:solidFill>
                <a:latin typeface="Calibri"/>
                <a:cs typeface="Calibri"/>
              </a:rPr>
              <a:t>constant </a:t>
            </a:r>
            <a:r>
              <a:rPr sz="818" spc="3" dirty="0">
                <a:solidFill>
                  <a:srgbClr val="FFFFFF"/>
                </a:solidFill>
                <a:latin typeface="Calibri"/>
                <a:cs typeface="Calibri"/>
              </a:rPr>
              <a:t>turn-over </a:t>
            </a:r>
            <a:r>
              <a:rPr sz="818" spc="14" dirty="0">
                <a:solidFill>
                  <a:srgbClr val="FFFFFF"/>
                </a:solidFill>
                <a:latin typeface="Calibri"/>
                <a:cs typeface="Calibri"/>
              </a:rPr>
              <a:t>in </a:t>
            </a:r>
            <a:r>
              <a:rPr sz="818" spc="7" dirty="0">
                <a:solidFill>
                  <a:srgbClr val="FFFFFF"/>
                </a:solidFill>
                <a:latin typeface="Calibri"/>
                <a:cs typeface="Calibri"/>
              </a:rPr>
              <a:t>the </a:t>
            </a:r>
            <a:r>
              <a:rPr sz="818" spc="-10" dirty="0">
                <a:solidFill>
                  <a:srgbClr val="FFFFFF"/>
                </a:solidFill>
                <a:latin typeface="Calibri"/>
                <a:cs typeface="Calibri"/>
              </a:rPr>
              <a:t>fleet. </a:t>
            </a:r>
            <a:r>
              <a:rPr sz="818" spc="3" dirty="0">
                <a:solidFill>
                  <a:srgbClr val="FFFFFF"/>
                </a:solidFill>
                <a:latin typeface="Calibri"/>
                <a:cs typeface="Calibri"/>
              </a:rPr>
              <a:t>Results of lease </a:t>
            </a:r>
            <a:r>
              <a:rPr sz="818" spc="17" dirty="0">
                <a:solidFill>
                  <a:srgbClr val="FFFFFF"/>
                </a:solidFill>
                <a:latin typeface="Calibri"/>
                <a:cs typeface="Calibri"/>
              </a:rPr>
              <a:t>model  </a:t>
            </a:r>
            <a:r>
              <a:rPr sz="818" spc="14" dirty="0">
                <a:solidFill>
                  <a:srgbClr val="FFFFFF"/>
                </a:solidFill>
                <a:latin typeface="Calibri"/>
                <a:cs typeface="Calibri"/>
              </a:rPr>
              <a:t>adopted in </a:t>
            </a:r>
            <a:r>
              <a:rPr sz="818" spc="-3" dirty="0">
                <a:solidFill>
                  <a:srgbClr val="FFFFFF"/>
                </a:solidFill>
                <a:latin typeface="Calibri"/>
                <a:cs typeface="Calibri"/>
              </a:rPr>
              <a:t>2012. </a:t>
            </a:r>
            <a:r>
              <a:rPr sz="818" dirty="0">
                <a:solidFill>
                  <a:srgbClr val="FFFFFF"/>
                </a:solidFill>
                <a:latin typeface="Calibri"/>
                <a:cs typeface="Calibri"/>
              </a:rPr>
              <a:t>Reflects results </a:t>
            </a:r>
            <a:r>
              <a:rPr sz="818" spc="-3" dirty="0">
                <a:solidFill>
                  <a:srgbClr val="FFFFFF"/>
                </a:solidFill>
                <a:latin typeface="Calibri"/>
                <a:cs typeface="Calibri"/>
              </a:rPr>
              <a:t>at </a:t>
            </a:r>
            <a:r>
              <a:rPr sz="818" spc="7" dirty="0">
                <a:solidFill>
                  <a:srgbClr val="FFFFFF"/>
                </a:solidFill>
                <a:latin typeface="Calibri"/>
                <a:cs typeface="Calibri"/>
              </a:rPr>
              <a:t>auction. The </a:t>
            </a:r>
            <a:r>
              <a:rPr sz="818" spc="14" dirty="0">
                <a:solidFill>
                  <a:srgbClr val="FFFFFF"/>
                </a:solidFill>
                <a:latin typeface="Calibri"/>
                <a:cs typeface="Calibri"/>
              </a:rPr>
              <a:t>top </a:t>
            </a:r>
            <a:r>
              <a:rPr sz="818" spc="20" dirty="0">
                <a:solidFill>
                  <a:srgbClr val="FFFFFF"/>
                </a:solidFill>
                <a:latin typeface="Calibri"/>
                <a:cs typeface="Calibri"/>
              </a:rPr>
              <a:t>graph </a:t>
            </a:r>
            <a:r>
              <a:rPr sz="818" spc="10" dirty="0">
                <a:solidFill>
                  <a:srgbClr val="FFFFFF"/>
                </a:solidFill>
                <a:latin typeface="Calibri"/>
                <a:cs typeface="Calibri"/>
              </a:rPr>
              <a:t>shows </a:t>
            </a:r>
            <a:r>
              <a:rPr sz="818" spc="7" dirty="0">
                <a:solidFill>
                  <a:srgbClr val="FFFFFF"/>
                </a:solidFill>
                <a:latin typeface="Calibri"/>
                <a:cs typeface="Calibri"/>
              </a:rPr>
              <a:t>the average </a:t>
            </a:r>
            <a:r>
              <a:rPr sz="818" spc="10" dirty="0">
                <a:solidFill>
                  <a:srgbClr val="FFFFFF"/>
                </a:solidFill>
                <a:latin typeface="Calibri"/>
                <a:cs typeface="Calibri"/>
              </a:rPr>
              <a:t>purchase </a:t>
            </a:r>
            <a:r>
              <a:rPr sz="818" spc="7" dirty="0">
                <a:solidFill>
                  <a:srgbClr val="FFFFFF"/>
                </a:solidFill>
                <a:latin typeface="Calibri"/>
                <a:cs typeface="Calibri"/>
              </a:rPr>
              <a:t>price </a:t>
            </a:r>
            <a:r>
              <a:rPr sz="818" spc="3" dirty="0">
                <a:solidFill>
                  <a:srgbClr val="FFFFFF"/>
                </a:solidFill>
                <a:latin typeface="Calibri"/>
                <a:cs typeface="Calibri"/>
              </a:rPr>
              <a:t>of </a:t>
            </a:r>
            <a:r>
              <a:rPr sz="818" spc="7" dirty="0">
                <a:solidFill>
                  <a:srgbClr val="FFFFFF"/>
                </a:solidFill>
                <a:latin typeface="Calibri"/>
                <a:cs typeface="Calibri"/>
              </a:rPr>
              <a:t>vehicles  </a:t>
            </a:r>
            <a:r>
              <a:rPr sz="818" spc="14" dirty="0">
                <a:solidFill>
                  <a:srgbClr val="FFFFFF"/>
                </a:solidFill>
                <a:latin typeface="Calibri"/>
                <a:cs typeface="Calibri"/>
              </a:rPr>
              <a:t>sold</a:t>
            </a:r>
            <a:r>
              <a:rPr sz="818" spc="-14" dirty="0">
                <a:solidFill>
                  <a:srgbClr val="FFFFFF"/>
                </a:solidFill>
                <a:latin typeface="Calibri"/>
                <a:cs typeface="Calibri"/>
              </a:rPr>
              <a:t> </a:t>
            </a:r>
            <a:r>
              <a:rPr sz="818" spc="-3" dirty="0">
                <a:solidFill>
                  <a:srgbClr val="FFFFFF"/>
                </a:solidFill>
                <a:latin typeface="Calibri"/>
                <a:cs typeface="Calibri"/>
              </a:rPr>
              <a:t>at</a:t>
            </a:r>
            <a:r>
              <a:rPr sz="818" spc="-14" dirty="0">
                <a:solidFill>
                  <a:srgbClr val="FFFFFF"/>
                </a:solidFill>
                <a:latin typeface="Calibri"/>
                <a:cs typeface="Calibri"/>
              </a:rPr>
              <a:t> </a:t>
            </a:r>
            <a:r>
              <a:rPr sz="818" spc="7" dirty="0">
                <a:solidFill>
                  <a:srgbClr val="FFFFFF"/>
                </a:solidFill>
                <a:latin typeface="Calibri"/>
                <a:cs typeface="Calibri"/>
              </a:rPr>
              <a:t>auction.</a:t>
            </a:r>
            <a:r>
              <a:rPr sz="818" spc="-48" dirty="0">
                <a:solidFill>
                  <a:srgbClr val="FFFFFF"/>
                </a:solidFill>
                <a:latin typeface="Calibri"/>
                <a:cs typeface="Calibri"/>
              </a:rPr>
              <a:t> </a:t>
            </a:r>
            <a:r>
              <a:rPr sz="818" spc="7" dirty="0">
                <a:solidFill>
                  <a:srgbClr val="FFFFFF"/>
                </a:solidFill>
                <a:latin typeface="Calibri"/>
                <a:cs typeface="Calibri"/>
              </a:rPr>
              <a:t>The</a:t>
            </a:r>
            <a:r>
              <a:rPr sz="818" spc="-14" dirty="0">
                <a:solidFill>
                  <a:srgbClr val="FFFFFF"/>
                </a:solidFill>
                <a:latin typeface="Calibri"/>
                <a:cs typeface="Calibri"/>
              </a:rPr>
              <a:t> </a:t>
            </a:r>
            <a:r>
              <a:rPr sz="818" spc="14" dirty="0">
                <a:solidFill>
                  <a:srgbClr val="FFFFFF"/>
                </a:solidFill>
                <a:latin typeface="Calibri"/>
                <a:cs typeface="Calibri"/>
              </a:rPr>
              <a:t>bottom</a:t>
            </a:r>
            <a:r>
              <a:rPr sz="818" spc="-14" dirty="0">
                <a:solidFill>
                  <a:srgbClr val="FFFFFF"/>
                </a:solidFill>
                <a:latin typeface="Calibri"/>
                <a:cs typeface="Calibri"/>
              </a:rPr>
              <a:t> </a:t>
            </a:r>
            <a:r>
              <a:rPr sz="818" spc="20" dirty="0">
                <a:solidFill>
                  <a:srgbClr val="FFFFFF"/>
                </a:solidFill>
                <a:latin typeface="Calibri"/>
                <a:cs typeface="Calibri"/>
              </a:rPr>
              <a:t>graph</a:t>
            </a:r>
            <a:r>
              <a:rPr sz="818" spc="-14" dirty="0">
                <a:solidFill>
                  <a:srgbClr val="FFFFFF"/>
                </a:solidFill>
                <a:latin typeface="Calibri"/>
                <a:cs typeface="Calibri"/>
              </a:rPr>
              <a:t> </a:t>
            </a:r>
            <a:r>
              <a:rPr sz="818" spc="10" dirty="0">
                <a:solidFill>
                  <a:srgbClr val="FFFFFF"/>
                </a:solidFill>
                <a:latin typeface="Calibri"/>
                <a:cs typeface="Calibri"/>
              </a:rPr>
              <a:t>shows</a:t>
            </a:r>
            <a:r>
              <a:rPr sz="818" spc="-14" dirty="0">
                <a:solidFill>
                  <a:srgbClr val="FFFFFF"/>
                </a:solidFill>
                <a:latin typeface="Calibri"/>
                <a:cs typeface="Calibri"/>
              </a:rPr>
              <a:t> </a:t>
            </a:r>
            <a:r>
              <a:rPr sz="818" spc="7" dirty="0">
                <a:solidFill>
                  <a:srgbClr val="FFFFFF"/>
                </a:solidFill>
                <a:latin typeface="Calibri"/>
                <a:cs typeface="Calibri"/>
              </a:rPr>
              <a:t>the</a:t>
            </a:r>
            <a:r>
              <a:rPr sz="818" spc="-10" dirty="0">
                <a:solidFill>
                  <a:srgbClr val="FFFFFF"/>
                </a:solidFill>
                <a:latin typeface="Calibri"/>
                <a:cs typeface="Calibri"/>
              </a:rPr>
              <a:t> </a:t>
            </a:r>
            <a:r>
              <a:rPr sz="818" spc="7" dirty="0">
                <a:solidFill>
                  <a:srgbClr val="FFFFFF"/>
                </a:solidFill>
                <a:latin typeface="Calibri"/>
                <a:cs typeface="Calibri"/>
              </a:rPr>
              <a:t>average</a:t>
            </a:r>
            <a:r>
              <a:rPr sz="818" spc="-14" dirty="0">
                <a:solidFill>
                  <a:srgbClr val="FFFFFF"/>
                </a:solidFill>
                <a:latin typeface="Calibri"/>
                <a:cs typeface="Calibri"/>
              </a:rPr>
              <a:t> </a:t>
            </a:r>
            <a:r>
              <a:rPr sz="818" spc="3" dirty="0">
                <a:solidFill>
                  <a:srgbClr val="FFFFFF"/>
                </a:solidFill>
                <a:latin typeface="Calibri"/>
                <a:cs typeface="Calibri"/>
              </a:rPr>
              <a:t>sale</a:t>
            </a:r>
            <a:r>
              <a:rPr sz="818" spc="-14" dirty="0">
                <a:solidFill>
                  <a:srgbClr val="FFFFFF"/>
                </a:solidFill>
                <a:latin typeface="Calibri"/>
                <a:cs typeface="Calibri"/>
              </a:rPr>
              <a:t> </a:t>
            </a:r>
            <a:r>
              <a:rPr sz="818" spc="7" dirty="0">
                <a:solidFill>
                  <a:srgbClr val="FFFFFF"/>
                </a:solidFill>
                <a:latin typeface="Calibri"/>
                <a:cs typeface="Calibri"/>
              </a:rPr>
              <a:t>price</a:t>
            </a:r>
            <a:r>
              <a:rPr sz="818" spc="-14" dirty="0">
                <a:solidFill>
                  <a:srgbClr val="FFFFFF"/>
                </a:solidFill>
                <a:latin typeface="Calibri"/>
                <a:cs typeface="Calibri"/>
              </a:rPr>
              <a:t> </a:t>
            </a:r>
            <a:r>
              <a:rPr sz="818" spc="3" dirty="0">
                <a:solidFill>
                  <a:srgbClr val="FFFFFF"/>
                </a:solidFill>
                <a:latin typeface="Calibri"/>
                <a:cs typeface="Calibri"/>
              </a:rPr>
              <a:t>of</a:t>
            </a:r>
            <a:r>
              <a:rPr sz="818" spc="-14" dirty="0">
                <a:solidFill>
                  <a:srgbClr val="FFFFFF"/>
                </a:solidFill>
                <a:latin typeface="Calibri"/>
                <a:cs typeface="Calibri"/>
              </a:rPr>
              <a:t> </a:t>
            </a:r>
            <a:r>
              <a:rPr sz="818" spc="7" dirty="0">
                <a:solidFill>
                  <a:srgbClr val="FFFFFF"/>
                </a:solidFill>
                <a:latin typeface="Calibri"/>
                <a:cs typeface="Calibri"/>
              </a:rPr>
              <a:t>vehicles</a:t>
            </a:r>
            <a:r>
              <a:rPr sz="818" spc="-14" dirty="0">
                <a:solidFill>
                  <a:srgbClr val="FFFFFF"/>
                </a:solidFill>
                <a:latin typeface="Calibri"/>
                <a:cs typeface="Calibri"/>
              </a:rPr>
              <a:t> </a:t>
            </a:r>
            <a:r>
              <a:rPr sz="818" dirty="0">
                <a:solidFill>
                  <a:srgbClr val="FFFFFF"/>
                </a:solidFill>
                <a:latin typeface="Calibri"/>
                <a:cs typeface="Calibri"/>
              </a:rPr>
              <a:t>sold.</a:t>
            </a:r>
            <a:endParaRPr sz="818">
              <a:solidFill>
                <a:prstClr val="black"/>
              </a:solidFill>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8C38260C-0CBA-4590-927C-C37CBD3FBBC8}"/>
              </a:ext>
            </a:extLst>
          </p:cNvPr>
          <p:cNvSpPr>
            <a:spLocks noGrp="1" noChangeArrowheads="1"/>
          </p:cNvSpPr>
          <p:nvPr>
            <p:ph type="title"/>
          </p:nvPr>
        </p:nvSpPr>
        <p:spPr/>
        <p:txBody>
          <a:bodyPr/>
          <a:lstStyle/>
          <a:p>
            <a:r>
              <a:rPr lang="en-US" altLang="en-US" sz="3600"/>
              <a:t>Utilization	</a:t>
            </a:r>
          </a:p>
        </p:txBody>
      </p:sp>
      <p:sp>
        <p:nvSpPr>
          <p:cNvPr id="7171" name="Content Placeholder 2">
            <a:extLst>
              <a:ext uri="{FF2B5EF4-FFF2-40B4-BE49-F238E27FC236}">
                <a16:creationId xmlns:a16="http://schemas.microsoft.com/office/drawing/2014/main" id="{2A31149E-3FA0-4F85-8D78-30964A99B713}"/>
              </a:ext>
            </a:extLst>
          </p:cNvPr>
          <p:cNvSpPr>
            <a:spLocks noGrp="1" noChangeArrowheads="1"/>
          </p:cNvSpPr>
          <p:nvPr>
            <p:ph idx="1"/>
          </p:nvPr>
        </p:nvSpPr>
        <p:spPr>
          <a:xfrm>
            <a:off x="1981200" y="1371601"/>
            <a:ext cx="8229600" cy="4754563"/>
          </a:xfrm>
        </p:spPr>
        <p:txBody>
          <a:bodyPr/>
          <a:lstStyle/>
          <a:p>
            <a:r>
              <a:rPr lang="en-US" altLang="en-US" sz="2200"/>
              <a:t>I am your main point of contact for all questions regarding vehicle utilization.  </a:t>
            </a:r>
            <a:r>
              <a:rPr lang="en-US" altLang="en-US" sz="2200">
                <a:hlinkClick r:id="rId2"/>
              </a:rPr>
              <a:t>BiConfair@pa.gov</a:t>
            </a:r>
            <a:r>
              <a:rPr lang="en-US" altLang="en-US" sz="2200"/>
              <a:t>.</a:t>
            </a:r>
          </a:p>
          <a:p>
            <a:r>
              <a:rPr lang="en-US" altLang="en-US" sz="2200"/>
              <a:t>We (BVM) recommend if you are unable to meet the usage standards because of Covid (or any other reason), that you return the vehicle to BVM. </a:t>
            </a:r>
          </a:p>
          <a:p>
            <a:r>
              <a:rPr lang="en-US" altLang="en-US" sz="2200"/>
              <a:t>Please contact me directly if you are returning a vehicle due to it being underutilized.  </a:t>
            </a:r>
          </a:p>
          <a:p>
            <a:pPr lvl="1"/>
            <a:r>
              <a:rPr lang="en-US" altLang="en-US" sz="1800"/>
              <a:t>Having under utilized vehicles in your fleet is an expense that can be avoided with a little effort and planning.  We can help you save money by evaluating your utilization and making recommendations, so you have the right number of vehicles in your fleet.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863234" y="2580128"/>
            <a:ext cx="226435" cy="0"/>
          </a:xfrm>
          <a:custGeom>
            <a:avLst/>
            <a:gdLst/>
            <a:ahLst/>
            <a:cxnLst/>
            <a:rect l="l" t="t" r="r" b="b"/>
            <a:pathLst>
              <a:path w="332104">
                <a:moveTo>
                  <a:pt x="0" y="0"/>
                </a:moveTo>
                <a:lnTo>
                  <a:pt x="331641"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3" name="object 3"/>
          <p:cNvSpPr/>
          <p:nvPr/>
        </p:nvSpPr>
        <p:spPr>
          <a:xfrm>
            <a:off x="7600387" y="2580128"/>
            <a:ext cx="56284" cy="0"/>
          </a:xfrm>
          <a:custGeom>
            <a:avLst/>
            <a:gdLst/>
            <a:ahLst/>
            <a:cxnLst/>
            <a:rect l="l" t="t" r="r" b="b"/>
            <a:pathLst>
              <a:path w="82550">
                <a:moveTo>
                  <a:pt x="0" y="0"/>
                </a:moveTo>
                <a:lnTo>
                  <a:pt x="82486"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4" name="object 4"/>
          <p:cNvSpPr/>
          <p:nvPr/>
        </p:nvSpPr>
        <p:spPr>
          <a:xfrm>
            <a:off x="6940400" y="2580128"/>
            <a:ext cx="453736" cy="0"/>
          </a:xfrm>
          <a:custGeom>
            <a:avLst/>
            <a:gdLst/>
            <a:ahLst/>
            <a:cxnLst/>
            <a:rect l="l" t="t" r="r" b="b"/>
            <a:pathLst>
              <a:path w="665479">
                <a:moveTo>
                  <a:pt x="0" y="0"/>
                </a:moveTo>
                <a:lnTo>
                  <a:pt x="664959"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5" name="object 5"/>
          <p:cNvSpPr/>
          <p:nvPr/>
        </p:nvSpPr>
        <p:spPr>
          <a:xfrm>
            <a:off x="6677553" y="2580128"/>
            <a:ext cx="55418" cy="0"/>
          </a:xfrm>
          <a:custGeom>
            <a:avLst/>
            <a:gdLst/>
            <a:ahLst/>
            <a:cxnLst/>
            <a:rect l="l" t="t" r="r" b="b"/>
            <a:pathLst>
              <a:path w="81279">
                <a:moveTo>
                  <a:pt x="0" y="0"/>
                </a:moveTo>
                <a:lnTo>
                  <a:pt x="80810"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6" name="object 6"/>
          <p:cNvSpPr/>
          <p:nvPr/>
        </p:nvSpPr>
        <p:spPr>
          <a:xfrm>
            <a:off x="6017566" y="2580128"/>
            <a:ext cx="453736" cy="0"/>
          </a:xfrm>
          <a:custGeom>
            <a:avLst/>
            <a:gdLst/>
            <a:ahLst/>
            <a:cxnLst/>
            <a:rect l="l" t="t" r="r" b="b"/>
            <a:pathLst>
              <a:path w="665479">
                <a:moveTo>
                  <a:pt x="0" y="0"/>
                </a:moveTo>
                <a:lnTo>
                  <a:pt x="664959"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7" name="object 7"/>
          <p:cNvSpPr/>
          <p:nvPr/>
        </p:nvSpPr>
        <p:spPr>
          <a:xfrm>
            <a:off x="5754719" y="2580128"/>
            <a:ext cx="55418" cy="0"/>
          </a:xfrm>
          <a:custGeom>
            <a:avLst/>
            <a:gdLst/>
            <a:ahLst/>
            <a:cxnLst/>
            <a:rect l="l" t="t" r="r" b="b"/>
            <a:pathLst>
              <a:path w="81279">
                <a:moveTo>
                  <a:pt x="0" y="0"/>
                </a:moveTo>
                <a:lnTo>
                  <a:pt x="80810"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8" name="object 8"/>
          <p:cNvSpPr/>
          <p:nvPr/>
        </p:nvSpPr>
        <p:spPr>
          <a:xfrm>
            <a:off x="5094732" y="2580128"/>
            <a:ext cx="452438" cy="0"/>
          </a:xfrm>
          <a:custGeom>
            <a:avLst/>
            <a:gdLst/>
            <a:ahLst/>
            <a:cxnLst/>
            <a:rect l="l" t="t" r="r" b="b"/>
            <a:pathLst>
              <a:path w="663575">
                <a:moveTo>
                  <a:pt x="0" y="0"/>
                </a:moveTo>
                <a:lnTo>
                  <a:pt x="663282"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9" name="object 9"/>
          <p:cNvSpPr/>
          <p:nvPr/>
        </p:nvSpPr>
        <p:spPr>
          <a:xfrm>
            <a:off x="4831885" y="2580128"/>
            <a:ext cx="55418" cy="0"/>
          </a:xfrm>
          <a:custGeom>
            <a:avLst/>
            <a:gdLst/>
            <a:ahLst/>
            <a:cxnLst/>
            <a:rect l="l" t="t" r="r" b="b"/>
            <a:pathLst>
              <a:path w="81280">
                <a:moveTo>
                  <a:pt x="0" y="0"/>
                </a:moveTo>
                <a:lnTo>
                  <a:pt x="80810"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10" name="object 10"/>
          <p:cNvSpPr/>
          <p:nvPr/>
        </p:nvSpPr>
        <p:spPr>
          <a:xfrm>
            <a:off x="4398018" y="2580128"/>
            <a:ext cx="226435" cy="0"/>
          </a:xfrm>
          <a:custGeom>
            <a:avLst/>
            <a:gdLst/>
            <a:ahLst/>
            <a:cxnLst/>
            <a:rect l="l" t="t" r="r" b="b"/>
            <a:pathLst>
              <a:path w="332105">
                <a:moveTo>
                  <a:pt x="0" y="0"/>
                </a:moveTo>
                <a:lnTo>
                  <a:pt x="331641"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11" name="object 11"/>
          <p:cNvSpPr/>
          <p:nvPr/>
        </p:nvSpPr>
        <p:spPr>
          <a:xfrm>
            <a:off x="7863234" y="2404512"/>
            <a:ext cx="226435" cy="0"/>
          </a:xfrm>
          <a:custGeom>
            <a:avLst/>
            <a:gdLst/>
            <a:ahLst/>
            <a:cxnLst/>
            <a:rect l="l" t="t" r="r" b="b"/>
            <a:pathLst>
              <a:path w="332104">
                <a:moveTo>
                  <a:pt x="0" y="0"/>
                </a:moveTo>
                <a:lnTo>
                  <a:pt x="331641"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12" name="object 12"/>
          <p:cNvSpPr/>
          <p:nvPr/>
        </p:nvSpPr>
        <p:spPr>
          <a:xfrm>
            <a:off x="7600387" y="2404512"/>
            <a:ext cx="56284" cy="0"/>
          </a:xfrm>
          <a:custGeom>
            <a:avLst/>
            <a:gdLst/>
            <a:ahLst/>
            <a:cxnLst/>
            <a:rect l="l" t="t" r="r" b="b"/>
            <a:pathLst>
              <a:path w="82550">
                <a:moveTo>
                  <a:pt x="0" y="0"/>
                </a:moveTo>
                <a:lnTo>
                  <a:pt x="82486"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13" name="object 13"/>
          <p:cNvSpPr/>
          <p:nvPr/>
        </p:nvSpPr>
        <p:spPr>
          <a:xfrm>
            <a:off x="6940400" y="2404512"/>
            <a:ext cx="453736" cy="0"/>
          </a:xfrm>
          <a:custGeom>
            <a:avLst/>
            <a:gdLst/>
            <a:ahLst/>
            <a:cxnLst/>
            <a:rect l="l" t="t" r="r" b="b"/>
            <a:pathLst>
              <a:path w="665479">
                <a:moveTo>
                  <a:pt x="0" y="0"/>
                </a:moveTo>
                <a:lnTo>
                  <a:pt x="664959"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14" name="object 14"/>
          <p:cNvSpPr/>
          <p:nvPr/>
        </p:nvSpPr>
        <p:spPr>
          <a:xfrm>
            <a:off x="6677553" y="2404512"/>
            <a:ext cx="55418" cy="0"/>
          </a:xfrm>
          <a:custGeom>
            <a:avLst/>
            <a:gdLst/>
            <a:ahLst/>
            <a:cxnLst/>
            <a:rect l="l" t="t" r="r" b="b"/>
            <a:pathLst>
              <a:path w="81279">
                <a:moveTo>
                  <a:pt x="0" y="0"/>
                </a:moveTo>
                <a:lnTo>
                  <a:pt x="80810"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15" name="object 15"/>
          <p:cNvSpPr/>
          <p:nvPr/>
        </p:nvSpPr>
        <p:spPr>
          <a:xfrm>
            <a:off x="6017566" y="2404512"/>
            <a:ext cx="453736" cy="0"/>
          </a:xfrm>
          <a:custGeom>
            <a:avLst/>
            <a:gdLst/>
            <a:ahLst/>
            <a:cxnLst/>
            <a:rect l="l" t="t" r="r" b="b"/>
            <a:pathLst>
              <a:path w="665479">
                <a:moveTo>
                  <a:pt x="0" y="0"/>
                </a:moveTo>
                <a:lnTo>
                  <a:pt x="664959"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16" name="object 16"/>
          <p:cNvSpPr/>
          <p:nvPr/>
        </p:nvSpPr>
        <p:spPr>
          <a:xfrm>
            <a:off x="5754719" y="2404512"/>
            <a:ext cx="55418" cy="0"/>
          </a:xfrm>
          <a:custGeom>
            <a:avLst/>
            <a:gdLst/>
            <a:ahLst/>
            <a:cxnLst/>
            <a:rect l="l" t="t" r="r" b="b"/>
            <a:pathLst>
              <a:path w="81279">
                <a:moveTo>
                  <a:pt x="0" y="0"/>
                </a:moveTo>
                <a:lnTo>
                  <a:pt x="80810"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17" name="object 17"/>
          <p:cNvSpPr/>
          <p:nvPr/>
        </p:nvSpPr>
        <p:spPr>
          <a:xfrm>
            <a:off x="5094732" y="2404512"/>
            <a:ext cx="452438" cy="0"/>
          </a:xfrm>
          <a:custGeom>
            <a:avLst/>
            <a:gdLst/>
            <a:ahLst/>
            <a:cxnLst/>
            <a:rect l="l" t="t" r="r" b="b"/>
            <a:pathLst>
              <a:path w="663575">
                <a:moveTo>
                  <a:pt x="0" y="0"/>
                </a:moveTo>
                <a:lnTo>
                  <a:pt x="663282"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18" name="object 18"/>
          <p:cNvSpPr/>
          <p:nvPr/>
        </p:nvSpPr>
        <p:spPr>
          <a:xfrm>
            <a:off x="4831885" y="2404512"/>
            <a:ext cx="55418" cy="0"/>
          </a:xfrm>
          <a:custGeom>
            <a:avLst/>
            <a:gdLst/>
            <a:ahLst/>
            <a:cxnLst/>
            <a:rect l="l" t="t" r="r" b="b"/>
            <a:pathLst>
              <a:path w="81280">
                <a:moveTo>
                  <a:pt x="0" y="0"/>
                </a:moveTo>
                <a:lnTo>
                  <a:pt x="80810"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19" name="object 19"/>
          <p:cNvSpPr/>
          <p:nvPr/>
        </p:nvSpPr>
        <p:spPr>
          <a:xfrm>
            <a:off x="4398018" y="2404512"/>
            <a:ext cx="226435" cy="0"/>
          </a:xfrm>
          <a:custGeom>
            <a:avLst/>
            <a:gdLst/>
            <a:ahLst/>
            <a:cxnLst/>
            <a:rect l="l" t="t" r="r" b="b"/>
            <a:pathLst>
              <a:path w="332105">
                <a:moveTo>
                  <a:pt x="0" y="0"/>
                </a:moveTo>
                <a:lnTo>
                  <a:pt x="331641"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20" name="object 20"/>
          <p:cNvSpPr/>
          <p:nvPr/>
        </p:nvSpPr>
        <p:spPr>
          <a:xfrm>
            <a:off x="7863234" y="2228897"/>
            <a:ext cx="226435" cy="0"/>
          </a:xfrm>
          <a:custGeom>
            <a:avLst/>
            <a:gdLst/>
            <a:ahLst/>
            <a:cxnLst/>
            <a:rect l="l" t="t" r="r" b="b"/>
            <a:pathLst>
              <a:path w="332104">
                <a:moveTo>
                  <a:pt x="0" y="0"/>
                </a:moveTo>
                <a:lnTo>
                  <a:pt x="331641"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21" name="object 21"/>
          <p:cNvSpPr/>
          <p:nvPr/>
        </p:nvSpPr>
        <p:spPr>
          <a:xfrm>
            <a:off x="7600387" y="2228897"/>
            <a:ext cx="56284" cy="0"/>
          </a:xfrm>
          <a:custGeom>
            <a:avLst/>
            <a:gdLst/>
            <a:ahLst/>
            <a:cxnLst/>
            <a:rect l="l" t="t" r="r" b="b"/>
            <a:pathLst>
              <a:path w="82550">
                <a:moveTo>
                  <a:pt x="0" y="0"/>
                </a:moveTo>
                <a:lnTo>
                  <a:pt x="82486"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22" name="object 22"/>
          <p:cNvSpPr/>
          <p:nvPr/>
        </p:nvSpPr>
        <p:spPr>
          <a:xfrm>
            <a:off x="6940400" y="2228897"/>
            <a:ext cx="453736" cy="0"/>
          </a:xfrm>
          <a:custGeom>
            <a:avLst/>
            <a:gdLst/>
            <a:ahLst/>
            <a:cxnLst/>
            <a:rect l="l" t="t" r="r" b="b"/>
            <a:pathLst>
              <a:path w="665479">
                <a:moveTo>
                  <a:pt x="0" y="0"/>
                </a:moveTo>
                <a:lnTo>
                  <a:pt x="664959"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23" name="object 23"/>
          <p:cNvSpPr/>
          <p:nvPr/>
        </p:nvSpPr>
        <p:spPr>
          <a:xfrm>
            <a:off x="6677553" y="2228897"/>
            <a:ext cx="55418" cy="0"/>
          </a:xfrm>
          <a:custGeom>
            <a:avLst/>
            <a:gdLst/>
            <a:ahLst/>
            <a:cxnLst/>
            <a:rect l="l" t="t" r="r" b="b"/>
            <a:pathLst>
              <a:path w="81279">
                <a:moveTo>
                  <a:pt x="0" y="0"/>
                </a:moveTo>
                <a:lnTo>
                  <a:pt x="80810"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24" name="object 24"/>
          <p:cNvSpPr/>
          <p:nvPr/>
        </p:nvSpPr>
        <p:spPr>
          <a:xfrm>
            <a:off x="6017566" y="2228897"/>
            <a:ext cx="453736" cy="0"/>
          </a:xfrm>
          <a:custGeom>
            <a:avLst/>
            <a:gdLst/>
            <a:ahLst/>
            <a:cxnLst/>
            <a:rect l="l" t="t" r="r" b="b"/>
            <a:pathLst>
              <a:path w="665479">
                <a:moveTo>
                  <a:pt x="0" y="0"/>
                </a:moveTo>
                <a:lnTo>
                  <a:pt x="664959"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25" name="object 25"/>
          <p:cNvSpPr/>
          <p:nvPr/>
        </p:nvSpPr>
        <p:spPr>
          <a:xfrm>
            <a:off x="5754719" y="2228897"/>
            <a:ext cx="55418" cy="0"/>
          </a:xfrm>
          <a:custGeom>
            <a:avLst/>
            <a:gdLst/>
            <a:ahLst/>
            <a:cxnLst/>
            <a:rect l="l" t="t" r="r" b="b"/>
            <a:pathLst>
              <a:path w="81279">
                <a:moveTo>
                  <a:pt x="0" y="0"/>
                </a:moveTo>
                <a:lnTo>
                  <a:pt x="80810"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26" name="object 26"/>
          <p:cNvSpPr/>
          <p:nvPr/>
        </p:nvSpPr>
        <p:spPr>
          <a:xfrm>
            <a:off x="4831885" y="2228897"/>
            <a:ext cx="715241" cy="0"/>
          </a:xfrm>
          <a:custGeom>
            <a:avLst/>
            <a:gdLst/>
            <a:ahLst/>
            <a:cxnLst/>
            <a:rect l="l" t="t" r="r" b="b"/>
            <a:pathLst>
              <a:path w="1049020">
                <a:moveTo>
                  <a:pt x="0" y="0"/>
                </a:moveTo>
                <a:lnTo>
                  <a:pt x="1048791"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27" name="object 27"/>
          <p:cNvSpPr/>
          <p:nvPr/>
        </p:nvSpPr>
        <p:spPr>
          <a:xfrm>
            <a:off x="4398018" y="2228897"/>
            <a:ext cx="226435" cy="0"/>
          </a:xfrm>
          <a:custGeom>
            <a:avLst/>
            <a:gdLst/>
            <a:ahLst/>
            <a:cxnLst/>
            <a:rect l="l" t="t" r="r" b="b"/>
            <a:pathLst>
              <a:path w="332105">
                <a:moveTo>
                  <a:pt x="0" y="0"/>
                </a:moveTo>
                <a:lnTo>
                  <a:pt x="331641"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28" name="object 28"/>
          <p:cNvSpPr/>
          <p:nvPr/>
        </p:nvSpPr>
        <p:spPr>
          <a:xfrm>
            <a:off x="7600387" y="2053283"/>
            <a:ext cx="489239" cy="0"/>
          </a:xfrm>
          <a:custGeom>
            <a:avLst/>
            <a:gdLst/>
            <a:ahLst/>
            <a:cxnLst/>
            <a:rect l="l" t="t" r="r" b="b"/>
            <a:pathLst>
              <a:path w="717550">
                <a:moveTo>
                  <a:pt x="0" y="0"/>
                </a:moveTo>
                <a:lnTo>
                  <a:pt x="717149"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29" name="object 29"/>
          <p:cNvSpPr/>
          <p:nvPr/>
        </p:nvSpPr>
        <p:spPr>
          <a:xfrm>
            <a:off x="6677553" y="2053283"/>
            <a:ext cx="716540" cy="0"/>
          </a:xfrm>
          <a:custGeom>
            <a:avLst/>
            <a:gdLst/>
            <a:ahLst/>
            <a:cxnLst/>
            <a:rect l="l" t="t" r="r" b="b"/>
            <a:pathLst>
              <a:path w="1050925">
                <a:moveTo>
                  <a:pt x="0" y="0"/>
                </a:moveTo>
                <a:lnTo>
                  <a:pt x="1050467"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30" name="object 30"/>
          <p:cNvSpPr/>
          <p:nvPr/>
        </p:nvSpPr>
        <p:spPr>
          <a:xfrm>
            <a:off x="5754719" y="2053283"/>
            <a:ext cx="716540" cy="0"/>
          </a:xfrm>
          <a:custGeom>
            <a:avLst/>
            <a:gdLst/>
            <a:ahLst/>
            <a:cxnLst/>
            <a:rect l="l" t="t" r="r" b="b"/>
            <a:pathLst>
              <a:path w="1050925">
                <a:moveTo>
                  <a:pt x="0" y="0"/>
                </a:moveTo>
                <a:lnTo>
                  <a:pt x="1050467"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31" name="object 31"/>
          <p:cNvSpPr/>
          <p:nvPr/>
        </p:nvSpPr>
        <p:spPr>
          <a:xfrm>
            <a:off x="4831885" y="2053283"/>
            <a:ext cx="715241" cy="0"/>
          </a:xfrm>
          <a:custGeom>
            <a:avLst/>
            <a:gdLst/>
            <a:ahLst/>
            <a:cxnLst/>
            <a:rect l="l" t="t" r="r" b="b"/>
            <a:pathLst>
              <a:path w="1049020">
                <a:moveTo>
                  <a:pt x="0" y="0"/>
                </a:moveTo>
                <a:lnTo>
                  <a:pt x="1048791"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32" name="object 32"/>
          <p:cNvSpPr/>
          <p:nvPr/>
        </p:nvSpPr>
        <p:spPr>
          <a:xfrm>
            <a:off x="4398018" y="2053283"/>
            <a:ext cx="226435" cy="0"/>
          </a:xfrm>
          <a:custGeom>
            <a:avLst/>
            <a:gdLst/>
            <a:ahLst/>
            <a:cxnLst/>
            <a:rect l="l" t="t" r="r" b="b"/>
            <a:pathLst>
              <a:path w="332105">
                <a:moveTo>
                  <a:pt x="0" y="0"/>
                </a:moveTo>
                <a:lnTo>
                  <a:pt x="331641"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33" name="object 33"/>
          <p:cNvSpPr/>
          <p:nvPr/>
        </p:nvSpPr>
        <p:spPr>
          <a:xfrm>
            <a:off x="7600387" y="1877676"/>
            <a:ext cx="489239" cy="0"/>
          </a:xfrm>
          <a:custGeom>
            <a:avLst/>
            <a:gdLst/>
            <a:ahLst/>
            <a:cxnLst/>
            <a:rect l="l" t="t" r="r" b="b"/>
            <a:pathLst>
              <a:path w="717550">
                <a:moveTo>
                  <a:pt x="0" y="0"/>
                </a:moveTo>
                <a:lnTo>
                  <a:pt x="717149"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34" name="object 34"/>
          <p:cNvSpPr/>
          <p:nvPr/>
        </p:nvSpPr>
        <p:spPr>
          <a:xfrm>
            <a:off x="6677553" y="1877676"/>
            <a:ext cx="716540" cy="0"/>
          </a:xfrm>
          <a:custGeom>
            <a:avLst/>
            <a:gdLst/>
            <a:ahLst/>
            <a:cxnLst/>
            <a:rect l="l" t="t" r="r" b="b"/>
            <a:pathLst>
              <a:path w="1050925">
                <a:moveTo>
                  <a:pt x="0" y="0"/>
                </a:moveTo>
                <a:lnTo>
                  <a:pt x="1050467"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35" name="object 35"/>
          <p:cNvSpPr/>
          <p:nvPr/>
        </p:nvSpPr>
        <p:spPr>
          <a:xfrm>
            <a:off x="5754719" y="1877676"/>
            <a:ext cx="716540" cy="0"/>
          </a:xfrm>
          <a:custGeom>
            <a:avLst/>
            <a:gdLst/>
            <a:ahLst/>
            <a:cxnLst/>
            <a:rect l="l" t="t" r="r" b="b"/>
            <a:pathLst>
              <a:path w="1050925">
                <a:moveTo>
                  <a:pt x="0" y="0"/>
                </a:moveTo>
                <a:lnTo>
                  <a:pt x="1050467"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36" name="object 36"/>
          <p:cNvSpPr/>
          <p:nvPr/>
        </p:nvSpPr>
        <p:spPr>
          <a:xfrm>
            <a:off x="4831885" y="1877676"/>
            <a:ext cx="715241" cy="0"/>
          </a:xfrm>
          <a:custGeom>
            <a:avLst/>
            <a:gdLst/>
            <a:ahLst/>
            <a:cxnLst/>
            <a:rect l="l" t="t" r="r" b="b"/>
            <a:pathLst>
              <a:path w="1049020">
                <a:moveTo>
                  <a:pt x="0" y="0"/>
                </a:moveTo>
                <a:lnTo>
                  <a:pt x="1048791"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37" name="object 37"/>
          <p:cNvSpPr/>
          <p:nvPr/>
        </p:nvSpPr>
        <p:spPr>
          <a:xfrm>
            <a:off x="4398018" y="1877676"/>
            <a:ext cx="226435" cy="0"/>
          </a:xfrm>
          <a:custGeom>
            <a:avLst/>
            <a:gdLst/>
            <a:ahLst/>
            <a:cxnLst/>
            <a:rect l="l" t="t" r="r" b="b"/>
            <a:pathLst>
              <a:path w="332105">
                <a:moveTo>
                  <a:pt x="0" y="0"/>
                </a:moveTo>
                <a:lnTo>
                  <a:pt x="331641"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38" name="object 38"/>
          <p:cNvSpPr/>
          <p:nvPr/>
        </p:nvSpPr>
        <p:spPr>
          <a:xfrm>
            <a:off x="7600387" y="1702061"/>
            <a:ext cx="489239" cy="0"/>
          </a:xfrm>
          <a:custGeom>
            <a:avLst/>
            <a:gdLst/>
            <a:ahLst/>
            <a:cxnLst/>
            <a:rect l="l" t="t" r="r" b="b"/>
            <a:pathLst>
              <a:path w="717550">
                <a:moveTo>
                  <a:pt x="0" y="0"/>
                </a:moveTo>
                <a:lnTo>
                  <a:pt x="717149"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39" name="object 39"/>
          <p:cNvSpPr/>
          <p:nvPr/>
        </p:nvSpPr>
        <p:spPr>
          <a:xfrm>
            <a:off x="6677553" y="1702061"/>
            <a:ext cx="716540" cy="0"/>
          </a:xfrm>
          <a:custGeom>
            <a:avLst/>
            <a:gdLst/>
            <a:ahLst/>
            <a:cxnLst/>
            <a:rect l="l" t="t" r="r" b="b"/>
            <a:pathLst>
              <a:path w="1050925">
                <a:moveTo>
                  <a:pt x="0" y="0"/>
                </a:moveTo>
                <a:lnTo>
                  <a:pt x="1050467"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40" name="object 40"/>
          <p:cNvSpPr/>
          <p:nvPr/>
        </p:nvSpPr>
        <p:spPr>
          <a:xfrm>
            <a:off x="5754719" y="1702061"/>
            <a:ext cx="716540" cy="0"/>
          </a:xfrm>
          <a:custGeom>
            <a:avLst/>
            <a:gdLst/>
            <a:ahLst/>
            <a:cxnLst/>
            <a:rect l="l" t="t" r="r" b="b"/>
            <a:pathLst>
              <a:path w="1050925">
                <a:moveTo>
                  <a:pt x="0" y="0"/>
                </a:moveTo>
                <a:lnTo>
                  <a:pt x="1050467"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41" name="object 41"/>
          <p:cNvSpPr/>
          <p:nvPr/>
        </p:nvSpPr>
        <p:spPr>
          <a:xfrm>
            <a:off x="4831885" y="1702061"/>
            <a:ext cx="715241" cy="0"/>
          </a:xfrm>
          <a:custGeom>
            <a:avLst/>
            <a:gdLst/>
            <a:ahLst/>
            <a:cxnLst/>
            <a:rect l="l" t="t" r="r" b="b"/>
            <a:pathLst>
              <a:path w="1049020">
                <a:moveTo>
                  <a:pt x="0" y="0"/>
                </a:moveTo>
                <a:lnTo>
                  <a:pt x="1048791"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42" name="object 42"/>
          <p:cNvSpPr/>
          <p:nvPr/>
        </p:nvSpPr>
        <p:spPr>
          <a:xfrm>
            <a:off x="4398018" y="1702061"/>
            <a:ext cx="226435" cy="0"/>
          </a:xfrm>
          <a:custGeom>
            <a:avLst/>
            <a:gdLst/>
            <a:ahLst/>
            <a:cxnLst/>
            <a:rect l="l" t="t" r="r" b="b"/>
            <a:pathLst>
              <a:path w="332105">
                <a:moveTo>
                  <a:pt x="0" y="0"/>
                </a:moveTo>
                <a:lnTo>
                  <a:pt x="331641"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43" name="object 43"/>
          <p:cNvSpPr/>
          <p:nvPr/>
        </p:nvSpPr>
        <p:spPr>
          <a:xfrm>
            <a:off x="7600387" y="1526446"/>
            <a:ext cx="489239" cy="0"/>
          </a:xfrm>
          <a:custGeom>
            <a:avLst/>
            <a:gdLst/>
            <a:ahLst/>
            <a:cxnLst/>
            <a:rect l="l" t="t" r="r" b="b"/>
            <a:pathLst>
              <a:path w="717550">
                <a:moveTo>
                  <a:pt x="0" y="0"/>
                </a:moveTo>
                <a:lnTo>
                  <a:pt x="717149"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44" name="object 44"/>
          <p:cNvSpPr/>
          <p:nvPr/>
        </p:nvSpPr>
        <p:spPr>
          <a:xfrm>
            <a:off x="6677553" y="1526446"/>
            <a:ext cx="716540" cy="0"/>
          </a:xfrm>
          <a:custGeom>
            <a:avLst/>
            <a:gdLst/>
            <a:ahLst/>
            <a:cxnLst/>
            <a:rect l="l" t="t" r="r" b="b"/>
            <a:pathLst>
              <a:path w="1050925">
                <a:moveTo>
                  <a:pt x="0" y="0"/>
                </a:moveTo>
                <a:lnTo>
                  <a:pt x="1050467"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45" name="object 45"/>
          <p:cNvSpPr/>
          <p:nvPr/>
        </p:nvSpPr>
        <p:spPr>
          <a:xfrm>
            <a:off x="5754719" y="1526446"/>
            <a:ext cx="716540" cy="0"/>
          </a:xfrm>
          <a:custGeom>
            <a:avLst/>
            <a:gdLst/>
            <a:ahLst/>
            <a:cxnLst/>
            <a:rect l="l" t="t" r="r" b="b"/>
            <a:pathLst>
              <a:path w="1050925">
                <a:moveTo>
                  <a:pt x="0" y="0"/>
                </a:moveTo>
                <a:lnTo>
                  <a:pt x="1050467"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46" name="object 46"/>
          <p:cNvSpPr/>
          <p:nvPr/>
        </p:nvSpPr>
        <p:spPr>
          <a:xfrm>
            <a:off x="4831885" y="1526446"/>
            <a:ext cx="715241" cy="0"/>
          </a:xfrm>
          <a:custGeom>
            <a:avLst/>
            <a:gdLst/>
            <a:ahLst/>
            <a:cxnLst/>
            <a:rect l="l" t="t" r="r" b="b"/>
            <a:pathLst>
              <a:path w="1049020">
                <a:moveTo>
                  <a:pt x="0" y="0"/>
                </a:moveTo>
                <a:lnTo>
                  <a:pt x="1048791"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47" name="object 47"/>
          <p:cNvSpPr/>
          <p:nvPr/>
        </p:nvSpPr>
        <p:spPr>
          <a:xfrm>
            <a:off x="4398018" y="1526446"/>
            <a:ext cx="226435" cy="0"/>
          </a:xfrm>
          <a:custGeom>
            <a:avLst/>
            <a:gdLst/>
            <a:ahLst/>
            <a:cxnLst/>
            <a:rect l="l" t="t" r="r" b="b"/>
            <a:pathLst>
              <a:path w="332105">
                <a:moveTo>
                  <a:pt x="0" y="0"/>
                </a:moveTo>
                <a:lnTo>
                  <a:pt x="331641"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48" name="object 48"/>
          <p:cNvSpPr/>
          <p:nvPr/>
        </p:nvSpPr>
        <p:spPr>
          <a:xfrm>
            <a:off x="5754719" y="1349679"/>
            <a:ext cx="2334923" cy="0"/>
          </a:xfrm>
          <a:custGeom>
            <a:avLst/>
            <a:gdLst/>
            <a:ahLst/>
            <a:cxnLst/>
            <a:rect l="l" t="t" r="r" b="b"/>
            <a:pathLst>
              <a:path w="3424554">
                <a:moveTo>
                  <a:pt x="0" y="0"/>
                </a:moveTo>
                <a:lnTo>
                  <a:pt x="3424129"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49" name="object 49"/>
          <p:cNvSpPr/>
          <p:nvPr/>
        </p:nvSpPr>
        <p:spPr>
          <a:xfrm>
            <a:off x="4831885" y="1349679"/>
            <a:ext cx="715241" cy="0"/>
          </a:xfrm>
          <a:custGeom>
            <a:avLst/>
            <a:gdLst/>
            <a:ahLst/>
            <a:cxnLst/>
            <a:rect l="l" t="t" r="r" b="b"/>
            <a:pathLst>
              <a:path w="1049020">
                <a:moveTo>
                  <a:pt x="0" y="0"/>
                </a:moveTo>
                <a:lnTo>
                  <a:pt x="1048791"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50" name="object 50"/>
          <p:cNvSpPr/>
          <p:nvPr/>
        </p:nvSpPr>
        <p:spPr>
          <a:xfrm>
            <a:off x="4398018" y="1349679"/>
            <a:ext cx="226435" cy="0"/>
          </a:xfrm>
          <a:custGeom>
            <a:avLst/>
            <a:gdLst/>
            <a:ahLst/>
            <a:cxnLst/>
            <a:rect l="l" t="t" r="r" b="b"/>
            <a:pathLst>
              <a:path w="332105">
                <a:moveTo>
                  <a:pt x="0" y="0"/>
                </a:moveTo>
                <a:lnTo>
                  <a:pt x="331641"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51" name="object 51"/>
          <p:cNvSpPr/>
          <p:nvPr/>
        </p:nvSpPr>
        <p:spPr>
          <a:xfrm>
            <a:off x="4398017" y="1174073"/>
            <a:ext cx="3691370" cy="0"/>
          </a:xfrm>
          <a:custGeom>
            <a:avLst/>
            <a:gdLst/>
            <a:ahLst/>
            <a:cxnLst/>
            <a:rect l="l" t="t" r="r" b="b"/>
            <a:pathLst>
              <a:path w="5414009">
                <a:moveTo>
                  <a:pt x="0" y="0"/>
                </a:moveTo>
                <a:lnTo>
                  <a:pt x="5413959"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52" name="object 52"/>
          <p:cNvSpPr/>
          <p:nvPr/>
        </p:nvSpPr>
        <p:spPr>
          <a:xfrm>
            <a:off x="4398017" y="998458"/>
            <a:ext cx="3691370" cy="0"/>
          </a:xfrm>
          <a:custGeom>
            <a:avLst/>
            <a:gdLst/>
            <a:ahLst/>
            <a:cxnLst/>
            <a:rect l="l" t="t" r="r" b="b"/>
            <a:pathLst>
              <a:path w="5414009">
                <a:moveTo>
                  <a:pt x="0" y="0"/>
                </a:moveTo>
                <a:lnTo>
                  <a:pt x="5413959"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53" name="object 53"/>
          <p:cNvSpPr/>
          <p:nvPr/>
        </p:nvSpPr>
        <p:spPr>
          <a:xfrm>
            <a:off x="4624136" y="1245229"/>
            <a:ext cx="207818" cy="1511877"/>
          </a:xfrm>
          <a:custGeom>
            <a:avLst/>
            <a:gdLst/>
            <a:ahLst/>
            <a:cxnLst/>
            <a:rect l="l" t="t" r="r" b="b"/>
            <a:pathLst>
              <a:path w="304800" h="2217420">
                <a:moveTo>
                  <a:pt x="304698" y="0"/>
                </a:moveTo>
                <a:lnTo>
                  <a:pt x="0" y="0"/>
                </a:lnTo>
                <a:lnTo>
                  <a:pt x="0" y="2217089"/>
                </a:lnTo>
                <a:lnTo>
                  <a:pt x="304698" y="2217089"/>
                </a:lnTo>
                <a:lnTo>
                  <a:pt x="304698"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54" name="object 54"/>
          <p:cNvSpPr/>
          <p:nvPr/>
        </p:nvSpPr>
        <p:spPr>
          <a:xfrm>
            <a:off x="5546970" y="1315246"/>
            <a:ext cx="207818" cy="1441739"/>
          </a:xfrm>
          <a:custGeom>
            <a:avLst/>
            <a:gdLst/>
            <a:ahLst/>
            <a:cxnLst/>
            <a:rect l="l" t="t" r="r" b="b"/>
            <a:pathLst>
              <a:path w="304800" h="2114550">
                <a:moveTo>
                  <a:pt x="304698" y="0"/>
                </a:moveTo>
                <a:lnTo>
                  <a:pt x="0" y="0"/>
                </a:lnTo>
                <a:lnTo>
                  <a:pt x="0" y="2114410"/>
                </a:lnTo>
                <a:lnTo>
                  <a:pt x="304698" y="2114410"/>
                </a:lnTo>
                <a:lnTo>
                  <a:pt x="304698"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55" name="object 55"/>
          <p:cNvSpPr/>
          <p:nvPr/>
        </p:nvSpPr>
        <p:spPr>
          <a:xfrm>
            <a:off x="6470947" y="1385264"/>
            <a:ext cx="206952" cy="1372032"/>
          </a:xfrm>
          <a:custGeom>
            <a:avLst/>
            <a:gdLst/>
            <a:ahLst/>
            <a:cxnLst/>
            <a:rect l="l" t="t" r="r" b="b"/>
            <a:pathLst>
              <a:path w="303529" h="2012314">
                <a:moveTo>
                  <a:pt x="303022" y="0"/>
                </a:moveTo>
                <a:lnTo>
                  <a:pt x="0" y="0"/>
                </a:lnTo>
                <a:lnTo>
                  <a:pt x="0" y="2011718"/>
                </a:lnTo>
                <a:lnTo>
                  <a:pt x="303022" y="2011718"/>
                </a:lnTo>
                <a:lnTo>
                  <a:pt x="303022"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56" name="object 56"/>
          <p:cNvSpPr/>
          <p:nvPr/>
        </p:nvSpPr>
        <p:spPr>
          <a:xfrm>
            <a:off x="7393781" y="1455281"/>
            <a:ext cx="206952" cy="1301894"/>
          </a:xfrm>
          <a:custGeom>
            <a:avLst/>
            <a:gdLst/>
            <a:ahLst/>
            <a:cxnLst/>
            <a:rect l="l" t="t" r="r" b="b"/>
            <a:pathLst>
              <a:path w="303529" h="1909445">
                <a:moveTo>
                  <a:pt x="303022" y="0"/>
                </a:moveTo>
                <a:lnTo>
                  <a:pt x="0" y="0"/>
                </a:lnTo>
                <a:lnTo>
                  <a:pt x="0" y="1909025"/>
                </a:lnTo>
                <a:lnTo>
                  <a:pt x="303022" y="1909025"/>
                </a:lnTo>
                <a:lnTo>
                  <a:pt x="303022"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57" name="object 57"/>
          <p:cNvSpPr/>
          <p:nvPr/>
        </p:nvSpPr>
        <p:spPr>
          <a:xfrm>
            <a:off x="4886983" y="2298919"/>
            <a:ext cx="207818" cy="458066"/>
          </a:xfrm>
          <a:custGeom>
            <a:avLst/>
            <a:gdLst/>
            <a:ahLst/>
            <a:cxnLst/>
            <a:rect l="l" t="t" r="r" b="b"/>
            <a:pathLst>
              <a:path w="304800" h="671829">
                <a:moveTo>
                  <a:pt x="304698" y="0"/>
                </a:moveTo>
                <a:lnTo>
                  <a:pt x="0" y="0"/>
                </a:lnTo>
                <a:lnTo>
                  <a:pt x="0" y="671690"/>
                </a:lnTo>
                <a:lnTo>
                  <a:pt x="304698" y="671690"/>
                </a:lnTo>
                <a:lnTo>
                  <a:pt x="304698"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58" name="object 58"/>
          <p:cNvSpPr/>
          <p:nvPr/>
        </p:nvSpPr>
        <p:spPr>
          <a:xfrm>
            <a:off x="5809817" y="2123304"/>
            <a:ext cx="207818" cy="633845"/>
          </a:xfrm>
          <a:custGeom>
            <a:avLst/>
            <a:gdLst/>
            <a:ahLst/>
            <a:cxnLst/>
            <a:rect l="l" t="t" r="r" b="b"/>
            <a:pathLst>
              <a:path w="304800" h="929639">
                <a:moveTo>
                  <a:pt x="304698" y="0"/>
                </a:moveTo>
                <a:lnTo>
                  <a:pt x="0" y="0"/>
                </a:lnTo>
                <a:lnTo>
                  <a:pt x="0" y="929259"/>
                </a:lnTo>
                <a:lnTo>
                  <a:pt x="304698" y="929259"/>
                </a:lnTo>
                <a:lnTo>
                  <a:pt x="304698"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59" name="object 59"/>
          <p:cNvSpPr/>
          <p:nvPr/>
        </p:nvSpPr>
        <p:spPr>
          <a:xfrm>
            <a:off x="6732651" y="2053287"/>
            <a:ext cx="207818" cy="703984"/>
          </a:xfrm>
          <a:custGeom>
            <a:avLst/>
            <a:gdLst/>
            <a:ahLst/>
            <a:cxnLst/>
            <a:rect l="l" t="t" r="r" b="b"/>
            <a:pathLst>
              <a:path w="304800" h="1032510">
                <a:moveTo>
                  <a:pt x="304698" y="0"/>
                </a:moveTo>
                <a:lnTo>
                  <a:pt x="0" y="0"/>
                </a:lnTo>
                <a:lnTo>
                  <a:pt x="0" y="1031951"/>
                </a:lnTo>
                <a:lnTo>
                  <a:pt x="304698" y="1031951"/>
                </a:lnTo>
                <a:lnTo>
                  <a:pt x="304698"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60" name="object 60"/>
          <p:cNvSpPr/>
          <p:nvPr/>
        </p:nvSpPr>
        <p:spPr>
          <a:xfrm>
            <a:off x="7656628" y="2053287"/>
            <a:ext cx="206952" cy="703984"/>
          </a:xfrm>
          <a:custGeom>
            <a:avLst/>
            <a:gdLst/>
            <a:ahLst/>
            <a:cxnLst/>
            <a:rect l="l" t="t" r="r" b="b"/>
            <a:pathLst>
              <a:path w="303529" h="1032510">
                <a:moveTo>
                  <a:pt x="303022" y="0"/>
                </a:moveTo>
                <a:lnTo>
                  <a:pt x="0" y="0"/>
                </a:lnTo>
                <a:lnTo>
                  <a:pt x="0" y="1031951"/>
                </a:lnTo>
                <a:lnTo>
                  <a:pt x="303022" y="1031951"/>
                </a:lnTo>
                <a:lnTo>
                  <a:pt x="303022"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61" name="object 61"/>
          <p:cNvSpPr/>
          <p:nvPr/>
        </p:nvSpPr>
        <p:spPr>
          <a:xfrm>
            <a:off x="4398017" y="2756886"/>
            <a:ext cx="3691370" cy="0"/>
          </a:xfrm>
          <a:custGeom>
            <a:avLst/>
            <a:gdLst/>
            <a:ahLst/>
            <a:cxnLst/>
            <a:rect l="l" t="t" r="r" b="b"/>
            <a:pathLst>
              <a:path w="5414009">
                <a:moveTo>
                  <a:pt x="0" y="0"/>
                </a:moveTo>
                <a:lnTo>
                  <a:pt x="5413959"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62" name="object 62"/>
          <p:cNvSpPr txBox="1"/>
          <p:nvPr/>
        </p:nvSpPr>
        <p:spPr>
          <a:xfrm>
            <a:off x="4603760" y="1049641"/>
            <a:ext cx="247650" cy="147249"/>
          </a:xfrm>
          <a:prstGeom prst="rect">
            <a:avLst/>
          </a:prstGeom>
        </p:spPr>
        <p:txBody>
          <a:bodyPr vert="horz" wrap="square" lIns="0" tIns="10824" rIns="0" bIns="0" rtlCol="0">
            <a:spAutoFit/>
          </a:bodyPr>
          <a:lstStyle/>
          <a:p>
            <a:pPr marL="8659" defTabSz="623438">
              <a:spcBef>
                <a:spcPts val="85"/>
              </a:spcBef>
            </a:pPr>
            <a:r>
              <a:rPr sz="886" b="1" spc="17" dirty="0">
                <a:solidFill>
                  <a:srgbClr val="404040"/>
                </a:solidFill>
                <a:latin typeface="Century Gothic"/>
                <a:cs typeface="Century Gothic"/>
              </a:rPr>
              <a:t>43%</a:t>
            </a:r>
            <a:endParaRPr sz="886">
              <a:solidFill>
                <a:prstClr val="black"/>
              </a:solidFill>
              <a:latin typeface="Century Gothic"/>
              <a:cs typeface="Century Gothic"/>
            </a:endParaRPr>
          </a:p>
        </p:txBody>
      </p:sp>
      <p:sp>
        <p:nvSpPr>
          <p:cNvPr id="63" name="object 63"/>
          <p:cNvSpPr txBox="1"/>
          <p:nvPr/>
        </p:nvSpPr>
        <p:spPr>
          <a:xfrm>
            <a:off x="5526711" y="1120002"/>
            <a:ext cx="247650" cy="147249"/>
          </a:xfrm>
          <a:prstGeom prst="rect">
            <a:avLst/>
          </a:prstGeom>
        </p:spPr>
        <p:txBody>
          <a:bodyPr vert="horz" wrap="square" lIns="0" tIns="10824" rIns="0" bIns="0" rtlCol="0">
            <a:spAutoFit/>
          </a:bodyPr>
          <a:lstStyle/>
          <a:p>
            <a:pPr marL="8659" defTabSz="623438">
              <a:spcBef>
                <a:spcPts val="85"/>
              </a:spcBef>
            </a:pPr>
            <a:r>
              <a:rPr sz="886" b="1" spc="17" dirty="0">
                <a:solidFill>
                  <a:srgbClr val="404040"/>
                </a:solidFill>
                <a:latin typeface="Century Gothic"/>
                <a:cs typeface="Century Gothic"/>
              </a:rPr>
              <a:t>41%</a:t>
            </a:r>
            <a:endParaRPr sz="886">
              <a:solidFill>
                <a:prstClr val="black"/>
              </a:solidFill>
              <a:latin typeface="Century Gothic"/>
              <a:cs typeface="Century Gothic"/>
            </a:endParaRPr>
          </a:p>
        </p:txBody>
      </p:sp>
      <p:sp>
        <p:nvSpPr>
          <p:cNvPr id="64" name="object 64"/>
          <p:cNvSpPr txBox="1"/>
          <p:nvPr/>
        </p:nvSpPr>
        <p:spPr>
          <a:xfrm>
            <a:off x="6449662" y="1190362"/>
            <a:ext cx="247650" cy="147249"/>
          </a:xfrm>
          <a:prstGeom prst="rect">
            <a:avLst/>
          </a:prstGeom>
        </p:spPr>
        <p:txBody>
          <a:bodyPr vert="horz" wrap="square" lIns="0" tIns="10824" rIns="0" bIns="0" rtlCol="0">
            <a:spAutoFit/>
          </a:bodyPr>
          <a:lstStyle/>
          <a:p>
            <a:pPr marL="8659" defTabSz="623438">
              <a:spcBef>
                <a:spcPts val="85"/>
              </a:spcBef>
            </a:pPr>
            <a:r>
              <a:rPr sz="886" b="1" spc="17" dirty="0">
                <a:solidFill>
                  <a:srgbClr val="404040"/>
                </a:solidFill>
                <a:latin typeface="Century Gothic"/>
                <a:cs typeface="Century Gothic"/>
              </a:rPr>
              <a:t>39%</a:t>
            </a:r>
            <a:endParaRPr sz="886">
              <a:solidFill>
                <a:prstClr val="black"/>
              </a:solidFill>
              <a:latin typeface="Century Gothic"/>
              <a:cs typeface="Century Gothic"/>
            </a:endParaRPr>
          </a:p>
        </p:txBody>
      </p:sp>
      <p:sp>
        <p:nvSpPr>
          <p:cNvPr id="65" name="object 65"/>
          <p:cNvSpPr txBox="1"/>
          <p:nvPr/>
        </p:nvSpPr>
        <p:spPr>
          <a:xfrm>
            <a:off x="7372613" y="1260723"/>
            <a:ext cx="247650" cy="147249"/>
          </a:xfrm>
          <a:prstGeom prst="rect">
            <a:avLst/>
          </a:prstGeom>
        </p:spPr>
        <p:txBody>
          <a:bodyPr vert="horz" wrap="square" lIns="0" tIns="10824" rIns="0" bIns="0" rtlCol="0">
            <a:spAutoFit/>
          </a:bodyPr>
          <a:lstStyle/>
          <a:p>
            <a:pPr marL="8659" defTabSz="623438">
              <a:spcBef>
                <a:spcPts val="85"/>
              </a:spcBef>
            </a:pPr>
            <a:r>
              <a:rPr sz="886" b="1" spc="17" dirty="0">
                <a:solidFill>
                  <a:srgbClr val="404040"/>
                </a:solidFill>
                <a:latin typeface="Century Gothic"/>
                <a:cs typeface="Century Gothic"/>
              </a:rPr>
              <a:t>37%</a:t>
            </a:r>
            <a:endParaRPr sz="886">
              <a:solidFill>
                <a:prstClr val="black"/>
              </a:solidFill>
              <a:latin typeface="Century Gothic"/>
              <a:cs typeface="Century Gothic"/>
            </a:endParaRPr>
          </a:p>
        </p:txBody>
      </p:sp>
      <p:sp>
        <p:nvSpPr>
          <p:cNvPr id="66" name="object 66"/>
          <p:cNvSpPr txBox="1"/>
          <p:nvPr/>
        </p:nvSpPr>
        <p:spPr>
          <a:xfrm>
            <a:off x="4866493" y="2104475"/>
            <a:ext cx="247650" cy="147249"/>
          </a:xfrm>
          <a:prstGeom prst="rect">
            <a:avLst/>
          </a:prstGeom>
        </p:spPr>
        <p:txBody>
          <a:bodyPr vert="horz" wrap="square" lIns="0" tIns="10824" rIns="0" bIns="0" rtlCol="0">
            <a:spAutoFit/>
          </a:bodyPr>
          <a:lstStyle/>
          <a:p>
            <a:pPr marL="8659" defTabSz="623438">
              <a:spcBef>
                <a:spcPts val="85"/>
              </a:spcBef>
            </a:pPr>
            <a:r>
              <a:rPr sz="886" b="1" spc="17" dirty="0">
                <a:solidFill>
                  <a:srgbClr val="404040"/>
                </a:solidFill>
                <a:latin typeface="Century Gothic"/>
                <a:cs typeface="Century Gothic"/>
              </a:rPr>
              <a:t>13%</a:t>
            </a:r>
            <a:endParaRPr sz="886">
              <a:solidFill>
                <a:prstClr val="black"/>
              </a:solidFill>
              <a:latin typeface="Century Gothic"/>
              <a:cs typeface="Century Gothic"/>
            </a:endParaRPr>
          </a:p>
        </p:txBody>
      </p:sp>
      <p:sp>
        <p:nvSpPr>
          <p:cNvPr id="67" name="object 67"/>
          <p:cNvSpPr txBox="1"/>
          <p:nvPr/>
        </p:nvSpPr>
        <p:spPr>
          <a:xfrm>
            <a:off x="5789444" y="1928746"/>
            <a:ext cx="247650" cy="147249"/>
          </a:xfrm>
          <a:prstGeom prst="rect">
            <a:avLst/>
          </a:prstGeom>
        </p:spPr>
        <p:txBody>
          <a:bodyPr vert="horz" wrap="square" lIns="0" tIns="10824" rIns="0" bIns="0" rtlCol="0">
            <a:spAutoFit/>
          </a:bodyPr>
          <a:lstStyle/>
          <a:p>
            <a:pPr marL="8659" defTabSz="623438">
              <a:spcBef>
                <a:spcPts val="85"/>
              </a:spcBef>
            </a:pPr>
            <a:r>
              <a:rPr sz="886" b="1" spc="17" dirty="0">
                <a:solidFill>
                  <a:srgbClr val="404040"/>
                </a:solidFill>
                <a:latin typeface="Century Gothic"/>
                <a:cs typeface="Century Gothic"/>
              </a:rPr>
              <a:t>18%</a:t>
            </a:r>
            <a:endParaRPr sz="886">
              <a:solidFill>
                <a:prstClr val="black"/>
              </a:solidFill>
              <a:latin typeface="Century Gothic"/>
              <a:cs typeface="Century Gothic"/>
            </a:endParaRPr>
          </a:p>
        </p:txBody>
      </p:sp>
      <p:sp>
        <p:nvSpPr>
          <p:cNvPr id="68" name="object 68"/>
          <p:cNvSpPr txBox="1"/>
          <p:nvPr/>
        </p:nvSpPr>
        <p:spPr>
          <a:xfrm>
            <a:off x="6712394" y="1858385"/>
            <a:ext cx="247650" cy="147249"/>
          </a:xfrm>
          <a:prstGeom prst="rect">
            <a:avLst/>
          </a:prstGeom>
        </p:spPr>
        <p:txBody>
          <a:bodyPr vert="horz" wrap="square" lIns="0" tIns="10824" rIns="0" bIns="0" rtlCol="0">
            <a:spAutoFit/>
          </a:bodyPr>
          <a:lstStyle/>
          <a:p>
            <a:pPr marL="8659" defTabSz="623438">
              <a:spcBef>
                <a:spcPts val="85"/>
              </a:spcBef>
            </a:pPr>
            <a:r>
              <a:rPr sz="886" b="1" spc="17" dirty="0">
                <a:solidFill>
                  <a:srgbClr val="404040"/>
                </a:solidFill>
                <a:latin typeface="Century Gothic"/>
                <a:cs typeface="Century Gothic"/>
              </a:rPr>
              <a:t>20%</a:t>
            </a:r>
            <a:endParaRPr sz="886">
              <a:solidFill>
                <a:prstClr val="black"/>
              </a:solidFill>
              <a:latin typeface="Century Gothic"/>
              <a:cs typeface="Century Gothic"/>
            </a:endParaRPr>
          </a:p>
        </p:txBody>
      </p:sp>
      <p:sp>
        <p:nvSpPr>
          <p:cNvPr id="69" name="object 69"/>
          <p:cNvSpPr txBox="1"/>
          <p:nvPr/>
        </p:nvSpPr>
        <p:spPr>
          <a:xfrm>
            <a:off x="7635345" y="1858385"/>
            <a:ext cx="247650" cy="147249"/>
          </a:xfrm>
          <a:prstGeom prst="rect">
            <a:avLst/>
          </a:prstGeom>
        </p:spPr>
        <p:txBody>
          <a:bodyPr vert="horz" wrap="square" lIns="0" tIns="10824" rIns="0" bIns="0" rtlCol="0">
            <a:spAutoFit/>
          </a:bodyPr>
          <a:lstStyle/>
          <a:p>
            <a:pPr marL="8659" defTabSz="623438">
              <a:spcBef>
                <a:spcPts val="85"/>
              </a:spcBef>
            </a:pPr>
            <a:r>
              <a:rPr sz="886" b="1" spc="17" dirty="0">
                <a:solidFill>
                  <a:srgbClr val="404040"/>
                </a:solidFill>
                <a:latin typeface="Century Gothic"/>
                <a:cs typeface="Century Gothic"/>
              </a:rPr>
              <a:t>20%</a:t>
            </a:r>
            <a:endParaRPr sz="886">
              <a:solidFill>
                <a:prstClr val="black"/>
              </a:solidFill>
              <a:latin typeface="Century Gothic"/>
              <a:cs typeface="Century Gothic"/>
            </a:endParaRPr>
          </a:p>
        </p:txBody>
      </p:sp>
      <p:sp>
        <p:nvSpPr>
          <p:cNvPr id="70" name="object 70"/>
          <p:cNvSpPr txBox="1"/>
          <p:nvPr/>
        </p:nvSpPr>
        <p:spPr>
          <a:xfrm>
            <a:off x="4051666" y="873453"/>
            <a:ext cx="242022" cy="1933636"/>
          </a:xfrm>
          <a:prstGeom prst="rect">
            <a:avLst/>
          </a:prstGeom>
        </p:spPr>
        <p:txBody>
          <a:bodyPr vert="horz" wrap="square" lIns="0" tIns="48924" rIns="0" bIns="0" rtlCol="0">
            <a:spAutoFit/>
          </a:bodyPr>
          <a:lstStyle/>
          <a:p>
            <a:pPr algn="ctr" defTabSz="623438">
              <a:spcBef>
                <a:spcPts val="385"/>
              </a:spcBef>
            </a:pPr>
            <a:r>
              <a:rPr sz="886" spc="55" dirty="0">
                <a:solidFill>
                  <a:srgbClr val="585858"/>
                </a:solidFill>
                <a:latin typeface="Calibri"/>
                <a:cs typeface="Calibri"/>
              </a:rPr>
              <a:t>5</a:t>
            </a:r>
            <a:r>
              <a:rPr sz="886" spc="78" dirty="0">
                <a:solidFill>
                  <a:srgbClr val="585858"/>
                </a:solidFill>
                <a:latin typeface="Calibri"/>
                <a:cs typeface="Calibri"/>
              </a:rPr>
              <a:t>0%</a:t>
            </a:r>
            <a:endParaRPr sz="886">
              <a:solidFill>
                <a:prstClr val="black"/>
              </a:solidFill>
              <a:latin typeface="Calibri"/>
              <a:cs typeface="Calibri"/>
            </a:endParaRPr>
          </a:p>
          <a:p>
            <a:pPr algn="ctr" defTabSz="623438">
              <a:spcBef>
                <a:spcPts val="317"/>
              </a:spcBef>
            </a:pPr>
            <a:r>
              <a:rPr sz="886" spc="55" dirty="0">
                <a:solidFill>
                  <a:srgbClr val="585858"/>
                </a:solidFill>
                <a:latin typeface="Calibri"/>
                <a:cs typeface="Calibri"/>
              </a:rPr>
              <a:t>4</a:t>
            </a:r>
            <a:r>
              <a:rPr sz="886" spc="78" dirty="0">
                <a:solidFill>
                  <a:srgbClr val="585858"/>
                </a:solidFill>
                <a:latin typeface="Calibri"/>
                <a:cs typeface="Calibri"/>
              </a:rPr>
              <a:t>5%</a:t>
            </a:r>
            <a:endParaRPr sz="886">
              <a:solidFill>
                <a:prstClr val="black"/>
              </a:solidFill>
              <a:latin typeface="Calibri"/>
              <a:cs typeface="Calibri"/>
            </a:endParaRPr>
          </a:p>
          <a:p>
            <a:pPr algn="ctr" defTabSz="623438">
              <a:spcBef>
                <a:spcPts val="320"/>
              </a:spcBef>
            </a:pPr>
            <a:r>
              <a:rPr sz="886" spc="55" dirty="0">
                <a:solidFill>
                  <a:srgbClr val="585858"/>
                </a:solidFill>
                <a:latin typeface="Calibri"/>
                <a:cs typeface="Calibri"/>
              </a:rPr>
              <a:t>4</a:t>
            </a:r>
            <a:r>
              <a:rPr sz="886" spc="78" dirty="0">
                <a:solidFill>
                  <a:srgbClr val="585858"/>
                </a:solidFill>
                <a:latin typeface="Calibri"/>
                <a:cs typeface="Calibri"/>
              </a:rPr>
              <a:t>0%</a:t>
            </a:r>
            <a:endParaRPr sz="886">
              <a:solidFill>
                <a:prstClr val="black"/>
              </a:solidFill>
              <a:latin typeface="Calibri"/>
              <a:cs typeface="Calibri"/>
            </a:endParaRPr>
          </a:p>
          <a:p>
            <a:pPr algn="ctr" defTabSz="623438">
              <a:spcBef>
                <a:spcPts val="320"/>
              </a:spcBef>
            </a:pPr>
            <a:r>
              <a:rPr sz="886" spc="55" dirty="0">
                <a:solidFill>
                  <a:srgbClr val="585858"/>
                </a:solidFill>
                <a:latin typeface="Calibri"/>
                <a:cs typeface="Calibri"/>
              </a:rPr>
              <a:t>3</a:t>
            </a:r>
            <a:r>
              <a:rPr sz="886" spc="78" dirty="0">
                <a:solidFill>
                  <a:srgbClr val="585858"/>
                </a:solidFill>
                <a:latin typeface="Calibri"/>
                <a:cs typeface="Calibri"/>
              </a:rPr>
              <a:t>5%</a:t>
            </a:r>
            <a:endParaRPr sz="886">
              <a:solidFill>
                <a:prstClr val="black"/>
              </a:solidFill>
              <a:latin typeface="Calibri"/>
              <a:cs typeface="Calibri"/>
            </a:endParaRPr>
          </a:p>
          <a:p>
            <a:pPr algn="ctr" defTabSz="623438">
              <a:spcBef>
                <a:spcPts val="320"/>
              </a:spcBef>
            </a:pPr>
            <a:r>
              <a:rPr sz="886" spc="55" dirty="0">
                <a:solidFill>
                  <a:srgbClr val="585858"/>
                </a:solidFill>
                <a:latin typeface="Calibri"/>
                <a:cs typeface="Calibri"/>
              </a:rPr>
              <a:t>3</a:t>
            </a:r>
            <a:r>
              <a:rPr sz="886" spc="78" dirty="0">
                <a:solidFill>
                  <a:srgbClr val="585858"/>
                </a:solidFill>
                <a:latin typeface="Calibri"/>
                <a:cs typeface="Calibri"/>
              </a:rPr>
              <a:t>0%</a:t>
            </a:r>
            <a:endParaRPr sz="886">
              <a:solidFill>
                <a:prstClr val="black"/>
              </a:solidFill>
              <a:latin typeface="Calibri"/>
              <a:cs typeface="Calibri"/>
            </a:endParaRPr>
          </a:p>
          <a:p>
            <a:pPr algn="ctr" defTabSz="623438">
              <a:spcBef>
                <a:spcPts val="320"/>
              </a:spcBef>
            </a:pPr>
            <a:r>
              <a:rPr sz="886" spc="55" dirty="0">
                <a:solidFill>
                  <a:srgbClr val="585858"/>
                </a:solidFill>
                <a:latin typeface="Calibri"/>
                <a:cs typeface="Calibri"/>
              </a:rPr>
              <a:t>2</a:t>
            </a:r>
            <a:r>
              <a:rPr sz="886" spc="78" dirty="0">
                <a:solidFill>
                  <a:srgbClr val="585858"/>
                </a:solidFill>
                <a:latin typeface="Calibri"/>
                <a:cs typeface="Calibri"/>
              </a:rPr>
              <a:t>5%</a:t>
            </a:r>
            <a:endParaRPr sz="886">
              <a:solidFill>
                <a:prstClr val="black"/>
              </a:solidFill>
              <a:latin typeface="Calibri"/>
              <a:cs typeface="Calibri"/>
            </a:endParaRPr>
          </a:p>
          <a:p>
            <a:pPr algn="ctr" defTabSz="623438">
              <a:spcBef>
                <a:spcPts val="320"/>
              </a:spcBef>
            </a:pPr>
            <a:r>
              <a:rPr sz="886" spc="55" dirty="0">
                <a:solidFill>
                  <a:srgbClr val="585858"/>
                </a:solidFill>
                <a:latin typeface="Calibri"/>
                <a:cs typeface="Calibri"/>
              </a:rPr>
              <a:t>2</a:t>
            </a:r>
            <a:r>
              <a:rPr sz="886" spc="78" dirty="0">
                <a:solidFill>
                  <a:srgbClr val="585858"/>
                </a:solidFill>
                <a:latin typeface="Calibri"/>
                <a:cs typeface="Calibri"/>
              </a:rPr>
              <a:t>0%</a:t>
            </a:r>
            <a:endParaRPr sz="886">
              <a:solidFill>
                <a:prstClr val="black"/>
              </a:solidFill>
              <a:latin typeface="Calibri"/>
              <a:cs typeface="Calibri"/>
            </a:endParaRPr>
          </a:p>
          <a:p>
            <a:pPr algn="ctr" defTabSz="623438">
              <a:spcBef>
                <a:spcPts val="320"/>
              </a:spcBef>
            </a:pPr>
            <a:r>
              <a:rPr sz="886" spc="55" dirty="0">
                <a:solidFill>
                  <a:srgbClr val="585858"/>
                </a:solidFill>
                <a:latin typeface="Calibri"/>
                <a:cs typeface="Calibri"/>
              </a:rPr>
              <a:t>1</a:t>
            </a:r>
            <a:r>
              <a:rPr sz="886" spc="78" dirty="0">
                <a:solidFill>
                  <a:srgbClr val="585858"/>
                </a:solidFill>
                <a:latin typeface="Calibri"/>
                <a:cs typeface="Calibri"/>
              </a:rPr>
              <a:t>5%</a:t>
            </a:r>
            <a:endParaRPr sz="886">
              <a:solidFill>
                <a:prstClr val="black"/>
              </a:solidFill>
              <a:latin typeface="Calibri"/>
              <a:cs typeface="Calibri"/>
            </a:endParaRPr>
          </a:p>
          <a:p>
            <a:pPr algn="ctr" defTabSz="623438">
              <a:spcBef>
                <a:spcPts val="320"/>
              </a:spcBef>
            </a:pPr>
            <a:r>
              <a:rPr sz="886" spc="55" dirty="0">
                <a:solidFill>
                  <a:srgbClr val="585858"/>
                </a:solidFill>
                <a:latin typeface="Calibri"/>
                <a:cs typeface="Calibri"/>
              </a:rPr>
              <a:t>1</a:t>
            </a:r>
            <a:r>
              <a:rPr sz="886" spc="78" dirty="0">
                <a:solidFill>
                  <a:srgbClr val="585858"/>
                </a:solidFill>
                <a:latin typeface="Calibri"/>
                <a:cs typeface="Calibri"/>
              </a:rPr>
              <a:t>0%</a:t>
            </a:r>
            <a:endParaRPr sz="886">
              <a:solidFill>
                <a:prstClr val="black"/>
              </a:solidFill>
              <a:latin typeface="Calibri"/>
              <a:cs typeface="Calibri"/>
            </a:endParaRPr>
          </a:p>
          <a:p>
            <a:pPr marL="63643" algn="ctr" defTabSz="623438">
              <a:spcBef>
                <a:spcPts val="320"/>
              </a:spcBef>
            </a:pPr>
            <a:r>
              <a:rPr sz="886" spc="89" dirty="0">
                <a:solidFill>
                  <a:srgbClr val="585858"/>
                </a:solidFill>
                <a:latin typeface="Calibri"/>
                <a:cs typeface="Calibri"/>
              </a:rPr>
              <a:t>5%</a:t>
            </a:r>
            <a:endParaRPr sz="886">
              <a:solidFill>
                <a:prstClr val="black"/>
              </a:solidFill>
              <a:latin typeface="Calibri"/>
              <a:cs typeface="Calibri"/>
            </a:endParaRPr>
          </a:p>
          <a:p>
            <a:pPr marL="63643" algn="ctr" defTabSz="623438">
              <a:spcBef>
                <a:spcPts val="317"/>
              </a:spcBef>
            </a:pPr>
            <a:r>
              <a:rPr sz="886" spc="89" dirty="0">
                <a:solidFill>
                  <a:srgbClr val="585858"/>
                </a:solidFill>
                <a:latin typeface="Calibri"/>
                <a:cs typeface="Calibri"/>
              </a:rPr>
              <a:t>0%</a:t>
            </a:r>
            <a:endParaRPr sz="886">
              <a:solidFill>
                <a:prstClr val="black"/>
              </a:solidFill>
              <a:latin typeface="Calibri"/>
              <a:cs typeface="Calibri"/>
            </a:endParaRPr>
          </a:p>
        </p:txBody>
      </p:sp>
      <p:sp>
        <p:nvSpPr>
          <p:cNvPr id="71" name="object 71"/>
          <p:cNvSpPr txBox="1"/>
          <p:nvPr/>
        </p:nvSpPr>
        <p:spPr>
          <a:xfrm>
            <a:off x="4723132" y="2822772"/>
            <a:ext cx="273627" cy="147249"/>
          </a:xfrm>
          <a:prstGeom prst="rect">
            <a:avLst/>
          </a:prstGeom>
        </p:spPr>
        <p:txBody>
          <a:bodyPr vert="horz" wrap="square" lIns="0" tIns="10824" rIns="0" bIns="0" rtlCol="0">
            <a:spAutoFit/>
          </a:bodyPr>
          <a:lstStyle/>
          <a:p>
            <a:pPr marL="8659" defTabSz="623438">
              <a:spcBef>
                <a:spcPts val="85"/>
              </a:spcBef>
            </a:pPr>
            <a:r>
              <a:rPr sz="886" spc="55" dirty="0">
                <a:solidFill>
                  <a:srgbClr val="585858"/>
                </a:solidFill>
                <a:latin typeface="Calibri"/>
                <a:cs typeface="Calibri"/>
              </a:rPr>
              <a:t>2</a:t>
            </a:r>
            <a:r>
              <a:rPr sz="886" spc="44" dirty="0">
                <a:solidFill>
                  <a:srgbClr val="585858"/>
                </a:solidFill>
                <a:latin typeface="Calibri"/>
                <a:cs typeface="Calibri"/>
              </a:rPr>
              <a:t>0</a:t>
            </a:r>
            <a:r>
              <a:rPr sz="886" spc="55" dirty="0">
                <a:solidFill>
                  <a:srgbClr val="585858"/>
                </a:solidFill>
                <a:latin typeface="Calibri"/>
                <a:cs typeface="Calibri"/>
              </a:rPr>
              <a:t>17</a:t>
            </a:r>
            <a:endParaRPr sz="886">
              <a:solidFill>
                <a:prstClr val="black"/>
              </a:solidFill>
              <a:latin typeface="Calibri"/>
              <a:cs typeface="Calibri"/>
            </a:endParaRPr>
          </a:p>
        </p:txBody>
      </p:sp>
      <p:sp>
        <p:nvSpPr>
          <p:cNvPr id="72" name="object 72"/>
          <p:cNvSpPr txBox="1"/>
          <p:nvPr/>
        </p:nvSpPr>
        <p:spPr>
          <a:xfrm>
            <a:off x="7491984" y="2822772"/>
            <a:ext cx="273627" cy="147249"/>
          </a:xfrm>
          <a:prstGeom prst="rect">
            <a:avLst/>
          </a:prstGeom>
        </p:spPr>
        <p:txBody>
          <a:bodyPr vert="horz" wrap="square" lIns="0" tIns="10824" rIns="0" bIns="0" rtlCol="0">
            <a:spAutoFit/>
          </a:bodyPr>
          <a:lstStyle/>
          <a:p>
            <a:pPr marL="8659" defTabSz="623438">
              <a:spcBef>
                <a:spcPts val="85"/>
              </a:spcBef>
            </a:pPr>
            <a:r>
              <a:rPr sz="886" spc="55" dirty="0">
                <a:solidFill>
                  <a:srgbClr val="585858"/>
                </a:solidFill>
                <a:latin typeface="Calibri"/>
                <a:cs typeface="Calibri"/>
              </a:rPr>
              <a:t>2</a:t>
            </a:r>
            <a:r>
              <a:rPr sz="886" spc="44" dirty="0">
                <a:solidFill>
                  <a:srgbClr val="585858"/>
                </a:solidFill>
                <a:latin typeface="Calibri"/>
                <a:cs typeface="Calibri"/>
              </a:rPr>
              <a:t>0</a:t>
            </a:r>
            <a:r>
              <a:rPr sz="886" spc="55" dirty="0">
                <a:solidFill>
                  <a:srgbClr val="585858"/>
                </a:solidFill>
                <a:latin typeface="Calibri"/>
                <a:cs typeface="Calibri"/>
              </a:rPr>
              <a:t>20</a:t>
            </a:r>
            <a:endParaRPr sz="886">
              <a:solidFill>
                <a:prstClr val="black"/>
              </a:solidFill>
              <a:latin typeface="Calibri"/>
              <a:cs typeface="Calibri"/>
            </a:endParaRPr>
          </a:p>
        </p:txBody>
      </p:sp>
      <p:sp>
        <p:nvSpPr>
          <p:cNvPr id="73" name="object 73"/>
          <p:cNvSpPr/>
          <p:nvPr/>
        </p:nvSpPr>
        <p:spPr>
          <a:xfrm>
            <a:off x="5327739" y="3100084"/>
            <a:ext cx="58882" cy="58882"/>
          </a:xfrm>
          <a:custGeom>
            <a:avLst/>
            <a:gdLst/>
            <a:ahLst/>
            <a:cxnLst/>
            <a:rect l="l" t="t" r="r" b="b"/>
            <a:pathLst>
              <a:path w="86360" h="86360">
                <a:moveTo>
                  <a:pt x="0" y="0"/>
                </a:moveTo>
                <a:lnTo>
                  <a:pt x="85851" y="0"/>
                </a:lnTo>
                <a:lnTo>
                  <a:pt x="85851" y="85851"/>
                </a:lnTo>
                <a:lnTo>
                  <a:pt x="0" y="85851"/>
                </a:lnTo>
                <a:lnTo>
                  <a:pt x="0"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74" name="object 74"/>
          <p:cNvSpPr txBox="1"/>
          <p:nvPr/>
        </p:nvSpPr>
        <p:spPr>
          <a:xfrm>
            <a:off x="5403052" y="2822771"/>
            <a:ext cx="584489" cy="362886"/>
          </a:xfrm>
          <a:prstGeom prst="rect">
            <a:avLst/>
          </a:prstGeom>
        </p:spPr>
        <p:txBody>
          <a:bodyPr vert="horz" wrap="square" lIns="0" tIns="10824" rIns="0" bIns="0" rtlCol="0">
            <a:spAutoFit/>
          </a:bodyPr>
          <a:lstStyle/>
          <a:p>
            <a:pPr marL="251540" defTabSz="623438">
              <a:spcBef>
                <a:spcPts val="85"/>
              </a:spcBef>
            </a:pPr>
            <a:r>
              <a:rPr sz="886" spc="51" dirty="0">
                <a:solidFill>
                  <a:srgbClr val="585858"/>
                </a:solidFill>
                <a:latin typeface="Calibri"/>
                <a:cs typeface="Calibri"/>
              </a:rPr>
              <a:t>2018</a:t>
            </a:r>
            <a:endParaRPr sz="886">
              <a:solidFill>
                <a:prstClr val="black"/>
              </a:solidFill>
              <a:latin typeface="Calibri"/>
              <a:cs typeface="Calibri"/>
            </a:endParaRPr>
          </a:p>
          <a:p>
            <a:pPr marL="8659" defTabSz="623438">
              <a:spcBef>
                <a:spcPts val="709"/>
              </a:spcBef>
            </a:pPr>
            <a:r>
              <a:rPr sz="818" spc="27" dirty="0">
                <a:solidFill>
                  <a:srgbClr val="585858"/>
                </a:solidFill>
                <a:latin typeface="Calibri"/>
                <a:cs typeface="Calibri"/>
              </a:rPr>
              <a:t>BVM</a:t>
            </a:r>
            <a:r>
              <a:rPr sz="818" spc="-24" dirty="0">
                <a:solidFill>
                  <a:srgbClr val="585858"/>
                </a:solidFill>
                <a:latin typeface="Calibri"/>
                <a:cs typeface="Calibri"/>
              </a:rPr>
              <a:t> </a:t>
            </a:r>
            <a:r>
              <a:rPr sz="818" spc="41" dirty="0">
                <a:solidFill>
                  <a:srgbClr val="585858"/>
                </a:solidFill>
                <a:latin typeface="Calibri"/>
                <a:cs typeface="Calibri"/>
              </a:rPr>
              <a:t>Leased</a:t>
            </a:r>
            <a:endParaRPr sz="818">
              <a:solidFill>
                <a:prstClr val="black"/>
              </a:solidFill>
              <a:latin typeface="Calibri"/>
              <a:cs typeface="Calibri"/>
            </a:endParaRPr>
          </a:p>
        </p:txBody>
      </p:sp>
      <p:sp>
        <p:nvSpPr>
          <p:cNvPr id="75" name="object 75"/>
          <p:cNvSpPr/>
          <p:nvPr/>
        </p:nvSpPr>
        <p:spPr>
          <a:xfrm>
            <a:off x="6115128" y="3100084"/>
            <a:ext cx="58882" cy="58882"/>
          </a:xfrm>
          <a:custGeom>
            <a:avLst/>
            <a:gdLst/>
            <a:ahLst/>
            <a:cxnLst/>
            <a:rect l="l" t="t" r="r" b="b"/>
            <a:pathLst>
              <a:path w="86360" h="86360">
                <a:moveTo>
                  <a:pt x="0" y="0"/>
                </a:moveTo>
                <a:lnTo>
                  <a:pt x="85851" y="0"/>
                </a:lnTo>
                <a:lnTo>
                  <a:pt x="85851" y="85851"/>
                </a:lnTo>
                <a:lnTo>
                  <a:pt x="0" y="85851"/>
                </a:lnTo>
                <a:lnTo>
                  <a:pt x="0"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76" name="object 76"/>
          <p:cNvSpPr txBox="1"/>
          <p:nvPr/>
        </p:nvSpPr>
        <p:spPr>
          <a:xfrm>
            <a:off x="6190664" y="2822771"/>
            <a:ext cx="723467" cy="362886"/>
          </a:xfrm>
          <a:prstGeom prst="rect">
            <a:avLst/>
          </a:prstGeom>
        </p:spPr>
        <p:txBody>
          <a:bodyPr vert="horz" wrap="square" lIns="0" tIns="10824" rIns="0" bIns="0" rtlCol="0">
            <a:spAutoFit/>
          </a:bodyPr>
          <a:lstStyle/>
          <a:p>
            <a:pPr marL="386618" defTabSz="623438">
              <a:spcBef>
                <a:spcPts val="85"/>
              </a:spcBef>
            </a:pPr>
            <a:r>
              <a:rPr sz="886" spc="51" dirty="0">
                <a:solidFill>
                  <a:srgbClr val="585858"/>
                </a:solidFill>
                <a:latin typeface="Calibri"/>
                <a:cs typeface="Calibri"/>
              </a:rPr>
              <a:t>2019</a:t>
            </a:r>
            <a:endParaRPr sz="886">
              <a:solidFill>
                <a:prstClr val="black"/>
              </a:solidFill>
              <a:latin typeface="Calibri"/>
              <a:cs typeface="Calibri"/>
            </a:endParaRPr>
          </a:p>
          <a:p>
            <a:pPr marL="8659" defTabSz="623438">
              <a:spcBef>
                <a:spcPts val="709"/>
              </a:spcBef>
            </a:pPr>
            <a:r>
              <a:rPr sz="818" spc="48" dirty="0">
                <a:solidFill>
                  <a:srgbClr val="585858"/>
                </a:solidFill>
                <a:latin typeface="Calibri"/>
                <a:cs typeface="Calibri"/>
              </a:rPr>
              <a:t>Agency</a:t>
            </a:r>
            <a:r>
              <a:rPr sz="818" spc="-10" dirty="0">
                <a:solidFill>
                  <a:srgbClr val="585858"/>
                </a:solidFill>
                <a:latin typeface="Calibri"/>
                <a:cs typeface="Calibri"/>
              </a:rPr>
              <a:t> </a:t>
            </a:r>
            <a:r>
              <a:rPr sz="818" spc="44" dirty="0">
                <a:solidFill>
                  <a:srgbClr val="585858"/>
                </a:solidFill>
                <a:latin typeface="Calibri"/>
                <a:cs typeface="Calibri"/>
              </a:rPr>
              <a:t>Owned</a:t>
            </a:r>
            <a:endParaRPr sz="818">
              <a:solidFill>
                <a:prstClr val="black"/>
              </a:solidFill>
              <a:latin typeface="Calibri"/>
              <a:cs typeface="Calibri"/>
            </a:endParaRPr>
          </a:p>
        </p:txBody>
      </p:sp>
      <p:sp>
        <p:nvSpPr>
          <p:cNvPr id="77" name="object 77"/>
          <p:cNvSpPr txBox="1"/>
          <p:nvPr/>
        </p:nvSpPr>
        <p:spPr>
          <a:xfrm>
            <a:off x="5104403" y="264103"/>
            <a:ext cx="1983365" cy="606792"/>
          </a:xfrm>
          <a:prstGeom prst="rect">
            <a:avLst/>
          </a:prstGeom>
        </p:spPr>
        <p:txBody>
          <a:bodyPr vert="horz" wrap="square" lIns="0" tIns="8659" rIns="0" bIns="0" rtlCol="0">
            <a:spAutoFit/>
          </a:bodyPr>
          <a:lstStyle/>
          <a:p>
            <a:pPr algn="ctr" defTabSz="623438">
              <a:spcBef>
                <a:spcPts val="68"/>
              </a:spcBef>
            </a:pPr>
            <a:r>
              <a:rPr sz="1227" b="1" spc="-14" dirty="0">
                <a:solidFill>
                  <a:srgbClr val="B5292D"/>
                </a:solidFill>
                <a:latin typeface="Century Gothic"/>
                <a:cs typeface="Century Gothic"/>
              </a:rPr>
              <a:t>Total</a:t>
            </a:r>
            <a:r>
              <a:rPr sz="1227" b="1" spc="-106" dirty="0">
                <a:solidFill>
                  <a:srgbClr val="B5292D"/>
                </a:solidFill>
                <a:latin typeface="Century Gothic"/>
                <a:cs typeface="Century Gothic"/>
              </a:rPr>
              <a:t> </a:t>
            </a:r>
            <a:r>
              <a:rPr sz="1227" b="1" spc="-7" dirty="0">
                <a:solidFill>
                  <a:srgbClr val="B5292D"/>
                </a:solidFill>
                <a:latin typeface="Century Gothic"/>
                <a:cs typeface="Century Gothic"/>
              </a:rPr>
              <a:t>Results</a:t>
            </a:r>
            <a:r>
              <a:rPr sz="1227" b="1" spc="-102" dirty="0">
                <a:solidFill>
                  <a:srgbClr val="B5292D"/>
                </a:solidFill>
                <a:latin typeface="Century Gothic"/>
                <a:cs typeface="Century Gothic"/>
              </a:rPr>
              <a:t> </a:t>
            </a:r>
            <a:r>
              <a:rPr sz="1227" b="1" spc="-20" dirty="0">
                <a:solidFill>
                  <a:srgbClr val="B5292D"/>
                </a:solidFill>
                <a:latin typeface="Century Gothic"/>
                <a:cs typeface="Century Gothic"/>
              </a:rPr>
              <a:t>Sold</a:t>
            </a:r>
            <a:r>
              <a:rPr sz="1227" b="1" spc="-102" dirty="0">
                <a:solidFill>
                  <a:srgbClr val="B5292D"/>
                </a:solidFill>
                <a:latin typeface="Century Gothic"/>
                <a:cs typeface="Century Gothic"/>
              </a:rPr>
              <a:t> </a:t>
            </a:r>
            <a:r>
              <a:rPr sz="1227" b="1" spc="-48" dirty="0">
                <a:solidFill>
                  <a:srgbClr val="B5292D"/>
                </a:solidFill>
                <a:latin typeface="Century Gothic"/>
                <a:cs typeface="Century Gothic"/>
              </a:rPr>
              <a:t>at</a:t>
            </a:r>
            <a:r>
              <a:rPr sz="1227" b="1" spc="-102" dirty="0">
                <a:solidFill>
                  <a:srgbClr val="B5292D"/>
                </a:solidFill>
                <a:latin typeface="Century Gothic"/>
                <a:cs typeface="Century Gothic"/>
              </a:rPr>
              <a:t> </a:t>
            </a:r>
            <a:r>
              <a:rPr sz="1227" b="1" spc="-48" dirty="0">
                <a:solidFill>
                  <a:srgbClr val="B5292D"/>
                </a:solidFill>
                <a:latin typeface="Century Gothic"/>
                <a:cs typeface="Century Gothic"/>
              </a:rPr>
              <a:t>Auction</a:t>
            </a:r>
            <a:endParaRPr sz="1227">
              <a:solidFill>
                <a:prstClr val="black"/>
              </a:solidFill>
              <a:latin typeface="Century Gothic"/>
              <a:cs typeface="Century Gothic"/>
            </a:endParaRPr>
          </a:p>
          <a:p>
            <a:pPr defTabSz="623438">
              <a:spcBef>
                <a:spcPts val="24"/>
              </a:spcBef>
            </a:pPr>
            <a:endParaRPr sz="1602">
              <a:solidFill>
                <a:prstClr val="black"/>
              </a:solidFill>
              <a:latin typeface="Times New Roman"/>
              <a:cs typeface="Times New Roman"/>
            </a:endParaRPr>
          </a:p>
          <a:p>
            <a:pPr marL="866" algn="ctr" defTabSz="623438">
              <a:spcBef>
                <a:spcPts val="3"/>
              </a:spcBef>
            </a:pPr>
            <a:r>
              <a:rPr sz="1057" b="1" spc="-3" dirty="0">
                <a:solidFill>
                  <a:srgbClr val="585858"/>
                </a:solidFill>
                <a:latin typeface="Century Gothic"/>
                <a:cs typeface="Century Gothic"/>
              </a:rPr>
              <a:t>Return </a:t>
            </a:r>
            <a:r>
              <a:rPr sz="1057" b="1" spc="-41" dirty="0">
                <a:solidFill>
                  <a:srgbClr val="585858"/>
                </a:solidFill>
                <a:latin typeface="Century Gothic"/>
                <a:cs typeface="Century Gothic"/>
              </a:rPr>
              <a:t>on</a:t>
            </a:r>
            <a:r>
              <a:rPr sz="1057" b="1" spc="-184" dirty="0">
                <a:solidFill>
                  <a:srgbClr val="585858"/>
                </a:solidFill>
                <a:latin typeface="Century Gothic"/>
                <a:cs typeface="Century Gothic"/>
              </a:rPr>
              <a:t> </a:t>
            </a:r>
            <a:r>
              <a:rPr sz="1057" b="1" spc="-31" dirty="0">
                <a:solidFill>
                  <a:srgbClr val="585858"/>
                </a:solidFill>
                <a:latin typeface="Century Gothic"/>
                <a:cs typeface="Century Gothic"/>
              </a:rPr>
              <a:t>Investment</a:t>
            </a:r>
            <a:endParaRPr sz="1057">
              <a:solidFill>
                <a:prstClr val="black"/>
              </a:solidFill>
              <a:latin typeface="Century Gothic"/>
              <a:cs typeface="Century Gothic"/>
            </a:endParaRPr>
          </a:p>
        </p:txBody>
      </p:sp>
      <p:sp>
        <p:nvSpPr>
          <p:cNvPr id="78" name="object 78"/>
          <p:cNvSpPr txBox="1"/>
          <p:nvPr/>
        </p:nvSpPr>
        <p:spPr>
          <a:xfrm>
            <a:off x="3758046" y="5961784"/>
            <a:ext cx="4675909" cy="544129"/>
          </a:xfrm>
          <a:prstGeom prst="rect">
            <a:avLst/>
          </a:prstGeom>
          <a:solidFill>
            <a:srgbClr val="00215B"/>
          </a:solidFill>
        </p:spPr>
        <p:txBody>
          <a:bodyPr vert="horz" wrap="square" lIns="0" tIns="40265" rIns="0" bIns="0" rtlCol="0">
            <a:spAutoFit/>
          </a:bodyPr>
          <a:lstStyle/>
          <a:p>
            <a:pPr marL="48490" defTabSz="623438">
              <a:spcBef>
                <a:spcPts val="317"/>
              </a:spcBef>
            </a:pPr>
            <a:r>
              <a:rPr sz="818" spc="7" dirty="0">
                <a:solidFill>
                  <a:srgbClr val="FFFFFF"/>
                </a:solidFill>
                <a:latin typeface="Calibri"/>
                <a:cs typeface="Calibri"/>
              </a:rPr>
              <a:t>These</a:t>
            </a:r>
            <a:r>
              <a:rPr sz="818" spc="-10" dirty="0">
                <a:solidFill>
                  <a:srgbClr val="FFFFFF"/>
                </a:solidFill>
                <a:latin typeface="Calibri"/>
                <a:cs typeface="Calibri"/>
              </a:rPr>
              <a:t> </a:t>
            </a:r>
            <a:r>
              <a:rPr sz="818" dirty="0">
                <a:solidFill>
                  <a:srgbClr val="FFFFFF"/>
                </a:solidFill>
                <a:latin typeface="Calibri"/>
                <a:cs typeface="Calibri"/>
              </a:rPr>
              <a:t>results</a:t>
            </a:r>
            <a:r>
              <a:rPr sz="818" spc="-10" dirty="0">
                <a:solidFill>
                  <a:srgbClr val="FFFFFF"/>
                </a:solidFill>
                <a:latin typeface="Calibri"/>
                <a:cs typeface="Calibri"/>
              </a:rPr>
              <a:t> </a:t>
            </a:r>
            <a:r>
              <a:rPr sz="818" spc="3" dirty="0">
                <a:solidFill>
                  <a:srgbClr val="FFFFFF"/>
                </a:solidFill>
                <a:latin typeface="Calibri"/>
                <a:cs typeface="Calibri"/>
              </a:rPr>
              <a:t>demonstrate</a:t>
            </a:r>
            <a:r>
              <a:rPr sz="818" spc="-10" dirty="0">
                <a:solidFill>
                  <a:srgbClr val="FFFFFF"/>
                </a:solidFill>
                <a:latin typeface="Calibri"/>
                <a:cs typeface="Calibri"/>
              </a:rPr>
              <a:t> </a:t>
            </a:r>
            <a:r>
              <a:rPr sz="818" spc="7" dirty="0">
                <a:solidFill>
                  <a:srgbClr val="FFFFFF"/>
                </a:solidFill>
                <a:latin typeface="Calibri"/>
                <a:cs typeface="Calibri"/>
              </a:rPr>
              <a:t>the</a:t>
            </a:r>
            <a:r>
              <a:rPr sz="818" spc="-10" dirty="0">
                <a:solidFill>
                  <a:srgbClr val="FFFFFF"/>
                </a:solidFill>
                <a:latin typeface="Calibri"/>
                <a:cs typeface="Calibri"/>
              </a:rPr>
              <a:t> </a:t>
            </a:r>
            <a:r>
              <a:rPr sz="818" spc="7" dirty="0">
                <a:solidFill>
                  <a:srgbClr val="FFFFFF"/>
                </a:solidFill>
                <a:latin typeface="Calibri"/>
                <a:cs typeface="Calibri"/>
              </a:rPr>
              <a:t>success</a:t>
            </a:r>
            <a:r>
              <a:rPr sz="818" spc="-10" dirty="0">
                <a:solidFill>
                  <a:srgbClr val="FFFFFF"/>
                </a:solidFill>
                <a:latin typeface="Calibri"/>
                <a:cs typeface="Calibri"/>
              </a:rPr>
              <a:t> </a:t>
            </a:r>
            <a:r>
              <a:rPr sz="818" spc="3" dirty="0">
                <a:solidFill>
                  <a:srgbClr val="FFFFFF"/>
                </a:solidFill>
                <a:latin typeface="Calibri"/>
                <a:cs typeface="Calibri"/>
              </a:rPr>
              <a:t>of</a:t>
            </a:r>
            <a:r>
              <a:rPr sz="818" spc="-10" dirty="0">
                <a:solidFill>
                  <a:srgbClr val="FFFFFF"/>
                </a:solidFill>
                <a:latin typeface="Calibri"/>
                <a:cs typeface="Calibri"/>
              </a:rPr>
              <a:t> </a:t>
            </a:r>
            <a:r>
              <a:rPr sz="818" spc="7" dirty="0">
                <a:solidFill>
                  <a:srgbClr val="FFFFFF"/>
                </a:solidFill>
                <a:latin typeface="Calibri"/>
                <a:cs typeface="Calibri"/>
              </a:rPr>
              <a:t>our</a:t>
            </a:r>
            <a:r>
              <a:rPr sz="818" spc="-7" dirty="0">
                <a:solidFill>
                  <a:srgbClr val="FFFFFF"/>
                </a:solidFill>
                <a:latin typeface="Calibri"/>
                <a:cs typeface="Calibri"/>
              </a:rPr>
              <a:t> </a:t>
            </a:r>
            <a:r>
              <a:rPr sz="818" spc="-3" dirty="0">
                <a:solidFill>
                  <a:srgbClr val="FFFFFF"/>
                </a:solidFill>
                <a:latin typeface="Calibri"/>
                <a:cs typeface="Calibri"/>
              </a:rPr>
              <a:t>fleet</a:t>
            </a:r>
            <a:r>
              <a:rPr sz="818" spc="-10" dirty="0">
                <a:solidFill>
                  <a:srgbClr val="FFFFFF"/>
                </a:solidFill>
                <a:latin typeface="Calibri"/>
                <a:cs typeface="Calibri"/>
              </a:rPr>
              <a:t> </a:t>
            </a:r>
            <a:r>
              <a:rPr sz="818" spc="17" dirty="0">
                <a:solidFill>
                  <a:srgbClr val="FFFFFF"/>
                </a:solidFill>
                <a:latin typeface="Calibri"/>
                <a:cs typeface="Calibri"/>
              </a:rPr>
              <a:t>model</a:t>
            </a:r>
            <a:r>
              <a:rPr sz="818" spc="-10" dirty="0">
                <a:solidFill>
                  <a:srgbClr val="FFFFFF"/>
                </a:solidFill>
                <a:latin typeface="Calibri"/>
                <a:cs typeface="Calibri"/>
              </a:rPr>
              <a:t> </a:t>
            </a:r>
            <a:r>
              <a:rPr sz="818" spc="17" dirty="0">
                <a:solidFill>
                  <a:srgbClr val="FFFFFF"/>
                </a:solidFill>
                <a:latin typeface="Calibri"/>
                <a:cs typeface="Calibri"/>
              </a:rPr>
              <a:t>and</a:t>
            </a:r>
            <a:r>
              <a:rPr sz="818" spc="-10" dirty="0">
                <a:solidFill>
                  <a:srgbClr val="FFFFFF"/>
                </a:solidFill>
                <a:latin typeface="Calibri"/>
                <a:cs typeface="Calibri"/>
              </a:rPr>
              <a:t> </a:t>
            </a:r>
            <a:r>
              <a:rPr sz="818" spc="7" dirty="0">
                <a:solidFill>
                  <a:srgbClr val="FFFFFF"/>
                </a:solidFill>
                <a:latin typeface="Calibri"/>
                <a:cs typeface="Calibri"/>
              </a:rPr>
              <a:t>the</a:t>
            </a:r>
            <a:r>
              <a:rPr sz="818" spc="-10" dirty="0">
                <a:solidFill>
                  <a:srgbClr val="FFFFFF"/>
                </a:solidFill>
                <a:latin typeface="Calibri"/>
                <a:cs typeface="Calibri"/>
              </a:rPr>
              <a:t> </a:t>
            </a:r>
            <a:r>
              <a:rPr sz="818" spc="7" dirty="0">
                <a:solidFill>
                  <a:srgbClr val="FFFFFF"/>
                </a:solidFill>
                <a:latin typeface="Calibri"/>
                <a:cs typeface="Calibri"/>
              </a:rPr>
              <a:t>benefit</a:t>
            </a:r>
            <a:r>
              <a:rPr sz="818" spc="-10" dirty="0">
                <a:solidFill>
                  <a:srgbClr val="FFFFFF"/>
                </a:solidFill>
                <a:latin typeface="Calibri"/>
                <a:cs typeface="Calibri"/>
              </a:rPr>
              <a:t> </a:t>
            </a:r>
            <a:r>
              <a:rPr sz="818" spc="3" dirty="0">
                <a:solidFill>
                  <a:srgbClr val="FFFFFF"/>
                </a:solidFill>
                <a:latin typeface="Calibri"/>
                <a:cs typeface="Calibri"/>
              </a:rPr>
              <a:t>of</a:t>
            </a:r>
            <a:r>
              <a:rPr sz="818" spc="-7" dirty="0">
                <a:solidFill>
                  <a:srgbClr val="FFFFFF"/>
                </a:solidFill>
                <a:latin typeface="Calibri"/>
                <a:cs typeface="Calibri"/>
              </a:rPr>
              <a:t> </a:t>
            </a:r>
            <a:r>
              <a:rPr sz="818" spc="7" dirty="0">
                <a:solidFill>
                  <a:srgbClr val="FFFFFF"/>
                </a:solidFill>
                <a:latin typeface="Calibri"/>
                <a:cs typeface="Calibri"/>
              </a:rPr>
              <a:t>constant</a:t>
            </a:r>
            <a:r>
              <a:rPr sz="818" spc="-10" dirty="0">
                <a:solidFill>
                  <a:srgbClr val="FFFFFF"/>
                </a:solidFill>
                <a:latin typeface="Calibri"/>
                <a:cs typeface="Calibri"/>
              </a:rPr>
              <a:t> </a:t>
            </a:r>
            <a:r>
              <a:rPr sz="818" spc="3" dirty="0">
                <a:solidFill>
                  <a:srgbClr val="FFFFFF"/>
                </a:solidFill>
                <a:latin typeface="Calibri"/>
                <a:cs typeface="Calibri"/>
              </a:rPr>
              <a:t>turn-over</a:t>
            </a:r>
            <a:r>
              <a:rPr sz="818" spc="-10" dirty="0">
                <a:solidFill>
                  <a:srgbClr val="FFFFFF"/>
                </a:solidFill>
                <a:latin typeface="Calibri"/>
                <a:cs typeface="Calibri"/>
              </a:rPr>
              <a:t> </a:t>
            </a:r>
            <a:r>
              <a:rPr sz="818" spc="14" dirty="0">
                <a:solidFill>
                  <a:srgbClr val="FFFFFF"/>
                </a:solidFill>
                <a:latin typeface="Calibri"/>
                <a:cs typeface="Calibri"/>
              </a:rPr>
              <a:t>in</a:t>
            </a:r>
            <a:r>
              <a:rPr sz="818" spc="-10" dirty="0">
                <a:solidFill>
                  <a:srgbClr val="FFFFFF"/>
                </a:solidFill>
                <a:latin typeface="Calibri"/>
                <a:cs typeface="Calibri"/>
              </a:rPr>
              <a:t> </a:t>
            </a:r>
            <a:r>
              <a:rPr sz="818" spc="7" dirty="0">
                <a:solidFill>
                  <a:srgbClr val="FFFFFF"/>
                </a:solidFill>
                <a:latin typeface="Calibri"/>
                <a:cs typeface="Calibri"/>
              </a:rPr>
              <a:t>the</a:t>
            </a:r>
            <a:r>
              <a:rPr sz="818" spc="-10" dirty="0">
                <a:solidFill>
                  <a:srgbClr val="FFFFFF"/>
                </a:solidFill>
                <a:latin typeface="Calibri"/>
                <a:cs typeface="Calibri"/>
              </a:rPr>
              <a:t> fleet.</a:t>
            </a:r>
            <a:endParaRPr sz="818">
              <a:solidFill>
                <a:prstClr val="black"/>
              </a:solidFill>
              <a:latin typeface="Calibri"/>
              <a:cs typeface="Calibri"/>
            </a:endParaRPr>
          </a:p>
          <a:p>
            <a:pPr marL="51087" marR="45892" algn="ctr" defTabSz="623438"/>
            <a:r>
              <a:rPr sz="818" dirty="0">
                <a:solidFill>
                  <a:srgbClr val="FFFFFF"/>
                </a:solidFill>
                <a:latin typeface="Calibri"/>
                <a:cs typeface="Calibri"/>
              </a:rPr>
              <a:t>Reflects </a:t>
            </a:r>
            <a:r>
              <a:rPr sz="818" spc="-3" dirty="0">
                <a:solidFill>
                  <a:srgbClr val="FFFFFF"/>
                </a:solidFill>
                <a:latin typeface="Calibri"/>
                <a:cs typeface="Calibri"/>
              </a:rPr>
              <a:t>return </a:t>
            </a:r>
            <a:r>
              <a:rPr sz="818" spc="20" dirty="0">
                <a:solidFill>
                  <a:srgbClr val="FFFFFF"/>
                </a:solidFill>
                <a:latin typeface="Calibri"/>
                <a:cs typeface="Calibri"/>
              </a:rPr>
              <a:t>on </a:t>
            </a:r>
            <a:r>
              <a:rPr sz="818" spc="3" dirty="0">
                <a:solidFill>
                  <a:srgbClr val="FFFFFF"/>
                </a:solidFill>
                <a:latin typeface="Calibri"/>
                <a:cs typeface="Calibri"/>
              </a:rPr>
              <a:t>initial </a:t>
            </a:r>
            <a:r>
              <a:rPr sz="818" spc="10" dirty="0">
                <a:solidFill>
                  <a:srgbClr val="FFFFFF"/>
                </a:solidFill>
                <a:latin typeface="Calibri"/>
                <a:cs typeface="Calibri"/>
              </a:rPr>
              <a:t>purchase </a:t>
            </a:r>
            <a:r>
              <a:rPr sz="818" spc="-3" dirty="0">
                <a:solidFill>
                  <a:srgbClr val="FFFFFF"/>
                </a:solidFill>
                <a:latin typeface="Calibri"/>
                <a:cs typeface="Calibri"/>
              </a:rPr>
              <a:t>cost. </a:t>
            </a:r>
            <a:r>
              <a:rPr sz="818" spc="10" dirty="0">
                <a:solidFill>
                  <a:srgbClr val="FFFFFF"/>
                </a:solidFill>
                <a:latin typeface="Calibri"/>
                <a:cs typeface="Calibri"/>
              </a:rPr>
              <a:t>All </a:t>
            </a:r>
            <a:r>
              <a:rPr sz="818" spc="7" dirty="0">
                <a:solidFill>
                  <a:srgbClr val="FFFFFF"/>
                </a:solidFill>
                <a:latin typeface="Calibri"/>
                <a:cs typeface="Calibri"/>
              </a:rPr>
              <a:t>proceeds </a:t>
            </a:r>
            <a:r>
              <a:rPr sz="818" dirty="0">
                <a:solidFill>
                  <a:srgbClr val="FFFFFF"/>
                </a:solidFill>
                <a:latin typeface="Calibri"/>
                <a:cs typeface="Calibri"/>
              </a:rPr>
              <a:t>from </a:t>
            </a:r>
            <a:r>
              <a:rPr sz="818" spc="14" dirty="0">
                <a:solidFill>
                  <a:srgbClr val="FFFFFF"/>
                </a:solidFill>
                <a:latin typeface="Calibri"/>
                <a:cs typeface="Calibri"/>
              </a:rPr>
              <a:t>auction </a:t>
            </a:r>
            <a:r>
              <a:rPr sz="818" spc="7" dirty="0">
                <a:solidFill>
                  <a:srgbClr val="FFFFFF"/>
                </a:solidFill>
                <a:latin typeface="Calibri"/>
                <a:cs typeface="Calibri"/>
              </a:rPr>
              <a:t>reduce the </a:t>
            </a:r>
            <a:r>
              <a:rPr sz="818" spc="3" dirty="0">
                <a:solidFill>
                  <a:srgbClr val="FFFFFF"/>
                </a:solidFill>
                <a:latin typeface="Calibri"/>
                <a:cs typeface="Calibri"/>
              </a:rPr>
              <a:t>required </a:t>
            </a:r>
            <a:r>
              <a:rPr sz="818" spc="10" dirty="0">
                <a:solidFill>
                  <a:srgbClr val="FFFFFF"/>
                </a:solidFill>
                <a:latin typeface="Calibri"/>
                <a:cs typeface="Calibri"/>
              </a:rPr>
              <a:t>cash </a:t>
            </a:r>
            <a:r>
              <a:rPr sz="818" spc="17" dirty="0">
                <a:solidFill>
                  <a:srgbClr val="FFFFFF"/>
                </a:solidFill>
                <a:latin typeface="Calibri"/>
                <a:cs typeface="Calibri"/>
              </a:rPr>
              <a:t>spend </a:t>
            </a:r>
            <a:r>
              <a:rPr sz="818" spc="-10" dirty="0">
                <a:solidFill>
                  <a:srgbClr val="FFFFFF"/>
                </a:solidFill>
                <a:latin typeface="Calibri"/>
                <a:cs typeface="Calibri"/>
              </a:rPr>
              <a:t>for  </a:t>
            </a:r>
            <a:r>
              <a:rPr sz="818" spc="7" dirty="0">
                <a:solidFill>
                  <a:srgbClr val="FFFFFF"/>
                </a:solidFill>
                <a:latin typeface="Calibri"/>
                <a:cs typeface="Calibri"/>
              </a:rPr>
              <a:t>replacement </a:t>
            </a:r>
            <a:r>
              <a:rPr sz="818" dirty="0">
                <a:solidFill>
                  <a:srgbClr val="FFFFFF"/>
                </a:solidFill>
                <a:latin typeface="Calibri"/>
                <a:cs typeface="Calibri"/>
              </a:rPr>
              <a:t>vehicles. </a:t>
            </a:r>
            <a:r>
              <a:rPr sz="818" spc="7" dirty="0">
                <a:solidFill>
                  <a:srgbClr val="FFFFFF"/>
                </a:solidFill>
                <a:latin typeface="Calibri"/>
                <a:cs typeface="Calibri"/>
              </a:rPr>
              <a:t>The </a:t>
            </a:r>
            <a:r>
              <a:rPr sz="818" spc="14" dirty="0">
                <a:solidFill>
                  <a:srgbClr val="FFFFFF"/>
                </a:solidFill>
                <a:latin typeface="Calibri"/>
                <a:cs typeface="Calibri"/>
              </a:rPr>
              <a:t>top </a:t>
            </a:r>
            <a:r>
              <a:rPr sz="818" spc="20" dirty="0">
                <a:solidFill>
                  <a:srgbClr val="FFFFFF"/>
                </a:solidFill>
                <a:latin typeface="Calibri"/>
                <a:cs typeface="Calibri"/>
              </a:rPr>
              <a:t>graph </a:t>
            </a:r>
            <a:r>
              <a:rPr sz="818" spc="10" dirty="0">
                <a:solidFill>
                  <a:srgbClr val="FFFFFF"/>
                </a:solidFill>
                <a:latin typeface="Calibri"/>
                <a:cs typeface="Calibri"/>
              </a:rPr>
              <a:t>shows </a:t>
            </a:r>
            <a:r>
              <a:rPr sz="818" spc="7" dirty="0">
                <a:solidFill>
                  <a:srgbClr val="FFFFFF"/>
                </a:solidFill>
                <a:latin typeface="Calibri"/>
                <a:cs typeface="Calibri"/>
              </a:rPr>
              <a:t>the </a:t>
            </a:r>
            <a:r>
              <a:rPr sz="818" spc="-3" dirty="0">
                <a:solidFill>
                  <a:srgbClr val="FFFFFF"/>
                </a:solidFill>
                <a:latin typeface="Calibri"/>
                <a:cs typeface="Calibri"/>
              </a:rPr>
              <a:t>return </a:t>
            </a:r>
            <a:r>
              <a:rPr sz="818" spc="20" dirty="0">
                <a:solidFill>
                  <a:srgbClr val="FFFFFF"/>
                </a:solidFill>
                <a:latin typeface="Calibri"/>
                <a:cs typeface="Calibri"/>
              </a:rPr>
              <a:t>on </a:t>
            </a:r>
            <a:r>
              <a:rPr sz="818" spc="7" dirty="0">
                <a:solidFill>
                  <a:srgbClr val="FFFFFF"/>
                </a:solidFill>
                <a:latin typeface="Calibri"/>
                <a:cs typeface="Calibri"/>
              </a:rPr>
              <a:t>investment </a:t>
            </a:r>
            <a:r>
              <a:rPr sz="818" dirty="0">
                <a:solidFill>
                  <a:srgbClr val="FFFFFF"/>
                </a:solidFill>
                <a:latin typeface="Calibri"/>
                <a:cs typeface="Calibri"/>
              </a:rPr>
              <a:t>as a </a:t>
            </a:r>
            <a:r>
              <a:rPr sz="818" spc="3" dirty="0">
                <a:solidFill>
                  <a:srgbClr val="FFFFFF"/>
                </a:solidFill>
                <a:latin typeface="Calibri"/>
                <a:cs typeface="Calibri"/>
              </a:rPr>
              <a:t>percent of </a:t>
            </a:r>
            <a:r>
              <a:rPr sz="818" spc="7" dirty="0">
                <a:solidFill>
                  <a:srgbClr val="FFFFFF"/>
                </a:solidFill>
                <a:latin typeface="Calibri"/>
                <a:cs typeface="Calibri"/>
              </a:rPr>
              <a:t>the </a:t>
            </a:r>
            <a:r>
              <a:rPr sz="818" spc="10" dirty="0">
                <a:solidFill>
                  <a:srgbClr val="FFFFFF"/>
                </a:solidFill>
                <a:latin typeface="Calibri"/>
                <a:cs typeface="Calibri"/>
              </a:rPr>
              <a:t>original</a:t>
            </a:r>
            <a:r>
              <a:rPr sz="818" spc="-106" dirty="0">
                <a:solidFill>
                  <a:srgbClr val="FFFFFF"/>
                </a:solidFill>
                <a:latin typeface="Calibri"/>
                <a:cs typeface="Calibri"/>
              </a:rPr>
              <a:t> </a:t>
            </a:r>
            <a:r>
              <a:rPr sz="818" spc="10" dirty="0">
                <a:solidFill>
                  <a:srgbClr val="FFFFFF"/>
                </a:solidFill>
                <a:latin typeface="Calibri"/>
                <a:cs typeface="Calibri"/>
              </a:rPr>
              <a:t>purchase  </a:t>
            </a:r>
            <a:r>
              <a:rPr sz="818" spc="-3" dirty="0">
                <a:solidFill>
                  <a:srgbClr val="FFFFFF"/>
                </a:solidFill>
                <a:latin typeface="Calibri"/>
                <a:cs typeface="Calibri"/>
              </a:rPr>
              <a:t>cost.</a:t>
            </a:r>
            <a:r>
              <a:rPr sz="818" spc="-48" dirty="0">
                <a:solidFill>
                  <a:srgbClr val="FFFFFF"/>
                </a:solidFill>
                <a:latin typeface="Calibri"/>
                <a:cs typeface="Calibri"/>
              </a:rPr>
              <a:t> </a:t>
            </a:r>
            <a:r>
              <a:rPr sz="818" spc="7" dirty="0">
                <a:solidFill>
                  <a:srgbClr val="FFFFFF"/>
                </a:solidFill>
                <a:latin typeface="Calibri"/>
                <a:cs typeface="Calibri"/>
              </a:rPr>
              <a:t>The</a:t>
            </a:r>
            <a:r>
              <a:rPr sz="818" spc="-14" dirty="0">
                <a:solidFill>
                  <a:srgbClr val="FFFFFF"/>
                </a:solidFill>
                <a:latin typeface="Calibri"/>
                <a:cs typeface="Calibri"/>
              </a:rPr>
              <a:t> </a:t>
            </a:r>
            <a:r>
              <a:rPr sz="818" spc="14" dirty="0">
                <a:solidFill>
                  <a:srgbClr val="FFFFFF"/>
                </a:solidFill>
                <a:latin typeface="Calibri"/>
                <a:cs typeface="Calibri"/>
              </a:rPr>
              <a:t>bottom</a:t>
            </a:r>
            <a:r>
              <a:rPr sz="818" spc="-14" dirty="0">
                <a:solidFill>
                  <a:srgbClr val="FFFFFF"/>
                </a:solidFill>
                <a:latin typeface="Calibri"/>
                <a:cs typeface="Calibri"/>
              </a:rPr>
              <a:t> </a:t>
            </a:r>
            <a:r>
              <a:rPr sz="818" spc="20" dirty="0">
                <a:solidFill>
                  <a:srgbClr val="FFFFFF"/>
                </a:solidFill>
                <a:latin typeface="Calibri"/>
                <a:cs typeface="Calibri"/>
              </a:rPr>
              <a:t>graph</a:t>
            </a:r>
            <a:r>
              <a:rPr sz="818" spc="-14" dirty="0">
                <a:solidFill>
                  <a:srgbClr val="FFFFFF"/>
                </a:solidFill>
                <a:latin typeface="Calibri"/>
                <a:cs typeface="Calibri"/>
              </a:rPr>
              <a:t> </a:t>
            </a:r>
            <a:r>
              <a:rPr sz="818" spc="10" dirty="0">
                <a:solidFill>
                  <a:srgbClr val="FFFFFF"/>
                </a:solidFill>
                <a:latin typeface="Calibri"/>
                <a:cs typeface="Calibri"/>
              </a:rPr>
              <a:t>shows</a:t>
            </a:r>
            <a:r>
              <a:rPr sz="818" spc="-14" dirty="0">
                <a:solidFill>
                  <a:srgbClr val="FFFFFF"/>
                </a:solidFill>
                <a:latin typeface="Calibri"/>
                <a:cs typeface="Calibri"/>
              </a:rPr>
              <a:t> </a:t>
            </a:r>
            <a:r>
              <a:rPr sz="818" spc="7" dirty="0">
                <a:solidFill>
                  <a:srgbClr val="FFFFFF"/>
                </a:solidFill>
                <a:latin typeface="Calibri"/>
                <a:cs typeface="Calibri"/>
              </a:rPr>
              <a:t>the</a:t>
            </a:r>
            <a:r>
              <a:rPr sz="818" spc="-14" dirty="0">
                <a:solidFill>
                  <a:srgbClr val="FFFFFF"/>
                </a:solidFill>
                <a:latin typeface="Calibri"/>
                <a:cs typeface="Calibri"/>
              </a:rPr>
              <a:t> </a:t>
            </a:r>
            <a:r>
              <a:rPr sz="818" dirty="0">
                <a:solidFill>
                  <a:srgbClr val="FFFFFF"/>
                </a:solidFill>
                <a:latin typeface="Calibri"/>
                <a:cs typeface="Calibri"/>
              </a:rPr>
              <a:t>total</a:t>
            </a:r>
            <a:r>
              <a:rPr sz="818" spc="-14" dirty="0">
                <a:solidFill>
                  <a:srgbClr val="FFFFFF"/>
                </a:solidFill>
                <a:latin typeface="Calibri"/>
                <a:cs typeface="Calibri"/>
              </a:rPr>
              <a:t> </a:t>
            </a:r>
            <a:r>
              <a:rPr sz="818" spc="7" dirty="0">
                <a:solidFill>
                  <a:srgbClr val="FFFFFF"/>
                </a:solidFill>
                <a:latin typeface="Calibri"/>
                <a:cs typeface="Calibri"/>
              </a:rPr>
              <a:t>dollars</a:t>
            </a:r>
            <a:r>
              <a:rPr sz="818" spc="-14" dirty="0">
                <a:solidFill>
                  <a:srgbClr val="FFFFFF"/>
                </a:solidFill>
                <a:latin typeface="Calibri"/>
                <a:cs typeface="Calibri"/>
              </a:rPr>
              <a:t> </a:t>
            </a:r>
            <a:r>
              <a:rPr sz="818" spc="3" dirty="0">
                <a:solidFill>
                  <a:srgbClr val="FFFFFF"/>
                </a:solidFill>
                <a:latin typeface="Calibri"/>
                <a:cs typeface="Calibri"/>
              </a:rPr>
              <a:t>returned</a:t>
            </a:r>
            <a:r>
              <a:rPr sz="818" spc="-14" dirty="0">
                <a:solidFill>
                  <a:srgbClr val="FFFFFF"/>
                </a:solidFill>
                <a:latin typeface="Calibri"/>
                <a:cs typeface="Calibri"/>
              </a:rPr>
              <a:t> </a:t>
            </a:r>
            <a:r>
              <a:rPr sz="818" spc="3" dirty="0">
                <a:solidFill>
                  <a:srgbClr val="FFFFFF"/>
                </a:solidFill>
                <a:latin typeface="Calibri"/>
                <a:cs typeface="Calibri"/>
              </a:rPr>
              <a:t>to</a:t>
            </a:r>
            <a:r>
              <a:rPr sz="818" spc="-10" dirty="0">
                <a:solidFill>
                  <a:srgbClr val="FFFFFF"/>
                </a:solidFill>
                <a:latin typeface="Calibri"/>
                <a:cs typeface="Calibri"/>
              </a:rPr>
              <a:t> </a:t>
            </a:r>
            <a:r>
              <a:rPr sz="818" spc="7" dirty="0">
                <a:solidFill>
                  <a:srgbClr val="FFFFFF"/>
                </a:solidFill>
                <a:latin typeface="Calibri"/>
                <a:cs typeface="Calibri"/>
              </a:rPr>
              <a:t>the</a:t>
            </a:r>
            <a:r>
              <a:rPr sz="818" spc="-14" dirty="0">
                <a:solidFill>
                  <a:srgbClr val="FFFFFF"/>
                </a:solidFill>
                <a:latin typeface="Calibri"/>
                <a:cs typeface="Calibri"/>
              </a:rPr>
              <a:t> </a:t>
            </a:r>
            <a:r>
              <a:rPr sz="818" spc="14" dirty="0">
                <a:solidFill>
                  <a:srgbClr val="FFFFFF"/>
                </a:solidFill>
                <a:latin typeface="Calibri"/>
                <a:cs typeface="Calibri"/>
              </a:rPr>
              <a:t>Commonwealth</a:t>
            </a:r>
            <a:r>
              <a:rPr sz="818" spc="-14" dirty="0">
                <a:solidFill>
                  <a:srgbClr val="FFFFFF"/>
                </a:solidFill>
                <a:latin typeface="Calibri"/>
                <a:cs typeface="Calibri"/>
              </a:rPr>
              <a:t> </a:t>
            </a:r>
            <a:r>
              <a:rPr sz="818" spc="3" dirty="0">
                <a:solidFill>
                  <a:srgbClr val="FFFFFF"/>
                </a:solidFill>
                <a:latin typeface="Calibri"/>
                <a:cs typeface="Calibri"/>
              </a:rPr>
              <a:t>thru</a:t>
            </a:r>
            <a:r>
              <a:rPr sz="818" spc="-14" dirty="0">
                <a:solidFill>
                  <a:srgbClr val="FFFFFF"/>
                </a:solidFill>
                <a:latin typeface="Calibri"/>
                <a:cs typeface="Calibri"/>
              </a:rPr>
              <a:t> </a:t>
            </a:r>
            <a:r>
              <a:rPr sz="818" spc="7" dirty="0">
                <a:solidFill>
                  <a:srgbClr val="FFFFFF"/>
                </a:solidFill>
                <a:latin typeface="Calibri"/>
                <a:cs typeface="Calibri"/>
              </a:rPr>
              <a:t>the</a:t>
            </a:r>
            <a:r>
              <a:rPr sz="818" spc="-14" dirty="0">
                <a:solidFill>
                  <a:srgbClr val="FFFFFF"/>
                </a:solidFill>
                <a:latin typeface="Calibri"/>
                <a:cs typeface="Calibri"/>
              </a:rPr>
              <a:t> </a:t>
            </a:r>
            <a:r>
              <a:rPr sz="818" spc="7" dirty="0">
                <a:solidFill>
                  <a:srgbClr val="FFFFFF"/>
                </a:solidFill>
                <a:latin typeface="Calibri"/>
                <a:cs typeface="Calibri"/>
              </a:rPr>
              <a:t>auction.</a:t>
            </a:r>
            <a:endParaRPr sz="818">
              <a:solidFill>
                <a:prstClr val="black"/>
              </a:solidFill>
              <a:latin typeface="Calibri"/>
              <a:cs typeface="Calibri"/>
            </a:endParaRPr>
          </a:p>
        </p:txBody>
      </p:sp>
      <p:sp>
        <p:nvSpPr>
          <p:cNvPr id="79" name="object 79"/>
          <p:cNvSpPr/>
          <p:nvPr/>
        </p:nvSpPr>
        <p:spPr>
          <a:xfrm>
            <a:off x="4191351" y="4044659"/>
            <a:ext cx="692294" cy="0"/>
          </a:xfrm>
          <a:custGeom>
            <a:avLst/>
            <a:gdLst/>
            <a:ahLst/>
            <a:cxnLst/>
            <a:rect l="l" t="t" r="r" b="b"/>
            <a:pathLst>
              <a:path w="1015364">
                <a:moveTo>
                  <a:pt x="0" y="0"/>
                </a:moveTo>
                <a:lnTo>
                  <a:pt x="1014971" y="0"/>
                </a:lnTo>
              </a:path>
            </a:pathLst>
          </a:custGeom>
          <a:ln w="22860">
            <a:solidFill>
              <a:srgbClr val="B5292D"/>
            </a:solidFill>
          </a:ln>
        </p:spPr>
        <p:txBody>
          <a:bodyPr wrap="square" lIns="0" tIns="0" rIns="0" bIns="0" rtlCol="0"/>
          <a:lstStyle/>
          <a:p>
            <a:pPr defTabSz="623438"/>
            <a:endParaRPr sz="1227">
              <a:solidFill>
                <a:prstClr val="black"/>
              </a:solidFill>
              <a:latin typeface="Calibri"/>
            </a:endParaRPr>
          </a:p>
        </p:txBody>
      </p:sp>
      <p:graphicFrame>
        <p:nvGraphicFramePr>
          <p:cNvPr id="80" name="object 80"/>
          <p:cNvGraphicFramePr>
            <a:graphicFrameLocks noGrp="1"/>
          </p:cNvGraphicFramePr>
          <p:nvPr/>
        </p:nvGraphicFramePr>
        <p:xfrm>
          <a:off x="3758046" y="3506932"/>
          <a:ext cx="4675909" cy="2182091"/>
        </p:xfrm>
        <a:graphic>
          <a:graphicData uri="http://schemas.openxmlformats.org/drawingml/2006/table">
            <a:tbl>
              <a:tblPr firstRow="1" bandRow="1">
                <a:tableStyleId>{2D5ABB26-0587-4C30-8999-92F81FD0307C}</a:tableStyleId>
              </a:tblPr>
              <a:tblGrid>
                <a:gridCol w="1558636">
                  <a:extLst>
                    <a:ext uri="{9D8B030D-6E8A-4147-A177-3AD203B41FA5}">
                      <a16:colId xmlns:a16="http://schemas.microsoft.com/office/drawing/2014/main" val="20000"/>
                    </a:ext>
                  </a:extLst>
                </a:gridCol>
                <a:gridCol w="1558636">
                  <a:extLst>
                    <a:ext uri="{9D8B030D-6E8A-4147-A177-3AD203B41FA5}">
                      <a16:colId xmlns:a16="http://schemas.microsoft.com/office/drawing/2014/main" val="20001"/>
                    </a:ext>
                  </a:extLst>
                </a:gridCol>
                <a:gridCol w="1558636">
                  <a:extLst>
                    <a:ext uri="{9D8B030D-6E8A-4147-A177-3AD203B41FA5}">
                      <a16:colId xmlns:a16="http://schemas.microsoft.com/office/drawing/2014/main" val="20002"/>
                    </a:ext>
                  </a:extLst>
                </a:gridCol>
              </a:tblGrid>
              <a:tr h="647301">
                <a:tc>
                  <a:txBody>
                    <a:bodyPr/>
                    <a:lstStyle/>
                    <a:p>
                      <a:pPr algn="ctr">
                        <a:lnSpc>
                          <a:spcPct val="100000"/>
                        </a:lnSpc>
                        <a:spcBef>
                          <a:spcPts val="2250"/>
                        </a:spcBef>
                      </a:pPr>
                      <a:r>
                        <a:rPr sz="2500" b="1" spc="-20" dirty="0">
                          <a:solidFill>
                            <a:srgbClr val="B5292D"/>
                          </a:solidFill>
                          <a:latin typeface="Century Gothic"/>
                          <a:cs typeface="Century Gothic"/>
                        </a:rPr>
                        <a:t>2018</a:t>
                      </a:r>
                      <a:endParaRPr sz="2500">
                        <a:latin typeface="Century Gothic"/>
                        <a:cs typeface="Century Gothic"/>
                      </a:endParaRPr>
                    </a:p>
                  </a:txBody>
                  <a:tcPr marL="0" marR="0" marT="194830" marB="0">
                    <a:solidFill>
                      <a:srgbClr val="B5292D">
                        <a:alpha val="29998"/>
                      </a:srgbClr>
                    </a:solidFill>
                  </a:tcPr>
                </a:tc>
                <a:tc>
                  <a:txBody>
                    <a:bodyPr/>
                    <a:lstStyle/>
                    <a:p>
                      <a:pPr algn="ctr">
                        <a:lnSpc>
                          <a:spcPct val="100000"/>
                        </a:lnSpc>
                        <a:spcBef>
                          <a:spcPts val="2250"/>
                        </a:spcBef>
                      </a:pPr>
                      <a:r>
                        <a:rPr sz="2500" b="1" u="heavy" spc="-20" dirty="0">
                          <a:solidFill>
                            <a:srgbClr val="00215B"/>
                          </a:solidFill>
                          <a:uFill>
                            <a:solidFill>
                              <a:srgbClr val="00215B"/>
                            </a:solidFill>
                          </a:uFill>
                          <a:latin typeface="Century Gothic"/>
                          <a:cs typeface="Century Gothic"/>
                        </a:rPr>
                        <a:t>2019</a:t>
                      </a:r>
                      <a:endParaRPr sz="2500">
                        <a:latin typeface="Century Gothic"/>
                        <a:cs typeface="Century Gothic"/>
                      </a:endParaRPr>
                    </a:p>
                  </a:txBody>
                  <a:tcPr marL="0" marR="0" marT="194830" marB="0">
                    <a:solidFill>
                      <a:srgbClr val="7BAED4">
                        <a:alpha val="29998"/>
                      </a:srgbClr>
                    </a:solidFill>
                  </a:tcPr>
                </a:tc>
                <a:tc>
                  <a:txBody>
                    <a:bodyPr/>
                    <a:lstStyle/>
                    <a:p>
                      <a:pPr algn="ctr">
                        <a:lnSpc>
                          <a:spcPct val="100000"/>
                        </a:lnSpc>
                        <a:spcBef>
                          <a:spcPts val="2250"/>
                        </a:spcBef>
                      </a:pPr>
                      <a:r>
                        <a:rPr sz="2500" b="1" u="heavy" spc="-20" dirty="0">
                          <a:solidFill>
                            <a:srgbClr val="3F4040"/>
                          </a:solidFill>
                          <a:uFill>
                            <a:solidFill>
                              <a:srgbClr val="3F4040"/>
                            </a:solidFill>
                          </a:uFill>
                          <a:latin typeface="Century Gothic"/>
                          <a:cs typeface="Century Gothic"/>
                        </a:rPr>
                        <a:t>2020</a:t>
                      </a:r>
                      <a:endParaRPr sz="2500">
                        <a:latin typeface="Century Gothic"/>
                        <a:cs typeface="Century Gothic"/>
                      </a:endParaRPr>
                    </a:p>
                  </a:txBody>
                  <a:tcPr marL="0" marR="0" marT="194830" marB="0">
                    <a:solidFill>
                      <a:srgbClr val="C7932C">
                        <a:alpha val="29998"/>
                      </a:srgbClr>
                    </a:solidFill>
                  </a:tcPr>
                </a:tc>
                <a:extLst>
                  <a:ext uri="{0D108BD9-81ED-4DB2-BD59-A6C34878D82A}">
                    <a16:rowId xmlns:a16="http://schemas.microsoft.com/office/drawing/2014/main" val="10000"/>
                  </a:ext>
                </a:extLst>
              </a:tr>
              <a:tr h="422546">
                <a:tc>
                  <a:txBody>
                    <a:bodyPr/>
                    <a:lstStyle/>
                    <a:p>
                      <a:pPr algn="ctr">
                        <a:lnSpc>
                          <a:spcPts val="4155"/>
                        </a:lnSpc>
                        <a:spcBef>
                          <a:spcPts val="625"/>
                        </a:spcBef>
                      </a:pPr>
                      <a:r>
                        <a:rPr sz="2500" b="1" spc="65" dirty="0">
                          <a:solidFill>
                            <a:srgbClr val="B5292D"/>
                          </a:solidFill>
                          <a:latin typeface="Calibri"/>
                          <a:cs typeface="Calibri"/>
                        </a:rPr>
                        <a:t>1,356</a:t>
                      </a:r>
                      <a:endParaRPr sz="2500">
                        <a:latin typeface="Calibri"/>
                        <a:cs typeface="Calibri"/>
                      </a:endParaRPr>
                    </a:p>
                  </a:txBody>
                  <a:tcPr marL="0" marR="0" marT="54119" marB="0">
                    <a:solidFill>
                      <a:srgbClr val="B5292D">
                        <a:alpha val="29998"/>
                      </a:srgbClr>
                    </a:solidFill>
                  </a:tcPr>
                </a:tc>
                <a:tc>
                  <a:txBody>
                    <a:bodyPr/>
                    <a:lstStyle/>
                    <a:p>
                      <a:pPr algn="ctr">
                        <a:lnSpc>
                          <a:spcPts val="4155"/>
                        </a:lnSpc>
                        <a:spcBef>
                          <a:spcPts val="625"/>
                        </a:spcBef>
                      </a:pPr>
                      <a:r>
                        <a:rPr sz="2500" b="1" spc="65" dirty="0">
                          <a:solidFill>
                            <a:srgbClr val="00215B"/>
                          </a:solidFill>
                          <a:latin typeface="Calibri"/>
                          <a:cs typeface="Calibri"/>
                        </a:rPr>
                        <a:t>1,277</a:t>
                      </a:r>
                      <a:endParaRPr sz="2500">
                        <a:latin typeface="Calibri"/>
                        <a:cs typeface="Calibri"/>
                      </a:endParaRPr>
                    </a:p>
                  </a:txBody>
                  <a:tcPr marL="0" marR="0" marT="54119" marB="0">
                    <a:solidFill>
                      <a:srgbClr val="7BAED4">
                        <a:alpha val="29998"/>
                      </a:srgbClr>
                    </a:solidFill>
                  </a:tcPr>
                </a:tc>
                <a:tc>
                  <a:txBody>
                    <a:bodyPr/>
                    <a:lstStyle/>
                    <a:p>
                      <a:pPr algn="ctr">
                        <a:lnSpc>
                          <a:spcPts val="4155"/>
                        </a:lnSpc>
                        <a:spcBef>
                          <a:spcPts val="625"/>
                        </a:spcBef>
                      </a:pPr>
                      <a:r>
                        <a:rPr sz="2500" b="1" spc="105" dirty="0">
                          <a:solidFill>
                            <a:srgbClr val="3F4040"/>
                          </a:solidFill>
                          <a:latin typeface="Calibri"/>
                          <a:cs typeface="Calibri"/>
                        </a:rPr>
                        <a:t>936</a:t>
                      </a:r>
                      <a:endParaRPr sz="2500">
                        <a:latin typeface="Calibri"/>
                        <a:cs typeface="Calibri"/>
                      </a:endParaRPr>
                    </a:p>
                  </a:txBody>
                  <a:tcPr marL="0" marR="0" marT="54119" marB="0">
                    <a:solidFill>
                      <a:srgbClr val="C7932C">
                        <a:alpha val="29998"/>
                      </a:srgbClr>
                    </a:solidFill>
                  </a:tcPr>
                </a:tc>
                <a:extLst>
                  <a:ext uri="{0D108BD9-81ED-4DB2-BD59-A6C34878D82A}">
                    <a16:rowId xmlns:a16="http://schemas.microsoft.com/office/drawing/2014/main" val="10001"/>
                  </a:ext>
                </a:extLst>
              </a:tr>
              <a:tr h="219612">
                <a:tc>
                  <a:txBody>
                    <a:bodyPr/>
                    <a:lstStyle/>
                    <a:p>
                      <a:pPr marL="4445" algn="ctr">
                        <a:lnSpc>
                          <a:spcPts val="1864"/>
                        </a:lnSpc>
                      </a:pPr>
                      <a:r>
                        <a:rPr sz="1200" b="1" spc="90" dirty="0">
                          <a:solidFill>
                            <a:srgbClr val="B5292D"/>
                          </a:solidFill>
                          <a:latin typeface="Calibri"/>
                          <a:cs typeface="Calibri"/>
                        </a:rPr>
                        <a:t>VEHICLES</a:t>
                      </a:r>
                      <a:r>
                        <a:rPr sz="1200" b="1" spc="-10" dirty="0">
                          <a:solidFill>
                            <a:srgbClr val="B5292D"/>
                          </a:solidFill>
                          <a:latin typeface="Calibri"/>
                          <a:cs typeface="Calibri"/>
                        </a:rPr>
                        <a:t> </a:t>
                      </a:r>
                      <a:r>
                        <a:rPr sz="1200" b="1" spc="120" dirty="0">
                          <a:solidFill>
                            <a:srgbClr val="B5292D"/>
                          </a:solidFill>
                          <a:latin typeface="Calibri"/>
                          <a:cs typeface="Calibri"/>
                        </a:rPr>
                        <a:t>SOLD</a:t>
                      </a:r>
                      <a:endParaRPr sz="1200">
                        <a:latin typeface="Calibri"/>
                        <a:cs typeface="Calibri"/>
                      </a:endParaRPr>
                    </a:p>
                  </a:txBody>
                  <a:tcPr marL="0" marR="0" marT="0" marB="0">
                    <a:solidFill>
                      <a:srgbClr val="B5292D">
                        <a:alpha val="29998"/>
                      </a:srgbClr>
                    </a:solidFill>
                  </a:tcPr>
                </a:tc>
                <a:tc>
                  <a:txBody>
                    <a:bodyPr/>
                    <a:lstStyle/>
                    <a:p>
                      <a:pPr marL="4445" algn="ctr">
                        <a:lnSpc>
                          <a:spcPts val="1864"/>
                        </a:lnSpc>
                      </a:pPr>
                      <a:r>
                        <a:rPr sz="1200" b="1" spc="90" dirty="0">
                          <a:solidFill>
                            <a:srgbClr val="00215B"/>
                          </a:solidFill>
                          <a:latin typeface="Calibri"/>
                          <a:cs typeface="Calibri"/>
                        </a:rPr>
                        <a:t>VEHICLES</a:t>
                      </a:r>
                      <a:r>
                        <a:rPr sz="1200" b="1" spc="-10" dirty="0">
                          <a:solidFill>
                            <a:srgbClr val="00215B"/>
                          </a:solidFill>
                          <a:latin typeface="Calibri"/>
                          <a:cs typeface="Calibri"/>
                        </a:rPr>
                        <a:t> </a:t>
                      </a:r>
                      <a:r>
                        <a:rPr sz="1200" b="1" spc="120" dirty="0">
                          <a:solidFill>
                            <a:srgbClr val="00215B"/>
                          </a:solidFill>
                          <a:latin typeface="Calibri"/>
                          <a:cs typeface="Calibri"/>
                        </a:rPr>
                        <a:t>SOLD</a:t>
                      </a:r>
                      <a:endParaRPr sz="1200">
                        <a:latin typeface="Calibri"/>
                        <a:cs typeface="Calibri"/>
                      </a:endParaRPr>
                    </a:p>
                  </a:txBody>
                  <a:tcPr marL="0" marR="0" marT="0" marB="0">
                    <a:solidFill>
                      <a:srgbClr val="7BAED4">
                        <a:alpha val="29998"/>
                      </a:srgbClr>
                    </a:solidFill>
                  </a:tcPr>
                </a:tc>
                <a:tc>
                  <a:txBody>
                    <a:bodyPr/>
                    <a:lstStyle/>
                    <a:p>
                      <a:pPr marL="4445" algn="ctr">
                        <a:lnSpc>
                          <a:spcPts val="1864"/>
                        </a:lnSpc>
                      </a:pPr>
                      <a:r>
                        <a:rPr sz="1200" b="1" spc="90" dirty="0">
                          <a:solidFill>
                            <a:srgbClr val="3F4040"/>
                          </a:solidFill>
                          <a:latin typeface="Calibri"/>
                          <a:cs typeface="Calibri"/>
                        </a:rPr>
                        <a:t>VEHICLES</a:t>
                      </a:r>
                      <a:r>
                        <a:rPr sz="1200" b="1" spc="-10" dirty="0">
                          <a:solidFill>
                            <a:srgbClr val="3F4040"/>
                          </a:solidFill>
                          <a:latin typeface="Calibri"/>
                          <a:cs typeface="Calibri"/>
                        </a:rPr>
                        <a:t> </a:t>
                      </a:r>
                      <a:r>
                        <a:rPr sz="1200" b="1" spc="120" dirty="0">
                          <a:solidFill>
                            <a:srgbClr val="3F4040"/>
                          </a:solidFill>
                          <a:latin typeface="Calibri"/>
                          <a:cs typeface="Calibri"/>
                        </a:rPr>
                        <a:t>SOLD</a:t>
                      </a:r>
                      <a:endParaRPr sz="1200">
                        <a:latin typeface="Calibri"/>
                        <a:cs typeface="Calibri"/>
                      </a:endParaRPr>
                    </a:p>
                  </a:txBody>
                  <a:tcPr marL="0" marR="0" marT="0" marB="0">
                    <a:solidFill>
                      <a:srgbClr val="C7932C">
                        <a:alpha val="29998"/>
                      </a:srgbClr>
                    </a:solidFill>
                  </a:tcPr>
                </a:tc>
                <a:extLst>
                  <a:ext uri="{0D108BD9-81ED-4DB2-BD59-A6C34878D82A}">
                    <a16:rowId xmlns:a16="http://schemas.microsoft.com/office/drawing/2014/main" val="10002"/>
                  </a:ext>
                </a:extLst>
              </a:tr>
              <a:tr h="403842">
                <a:tc>
                  <a:txBody>
                    <a:bodyPr/>
                    <a:lstStyle/>
                    <a:p>
                      <a:pPr algn="ctr">
                        <a:lnSpc>
                          <a:spcPts val="4155"/>
                        </a:lnSpc>
                        <a:spcBef>
                          <a:spcPts val="405"/>
                        </a:spcBef>
                      </a:pPr>
                      <a:r>
                        <a:rPr sz="2500" spc="-15" dirty="0">
                          <a:solidFill>
                            <a:srgbClr val="B5292D"/>
                          </a:solidFill>
                          <a:latin typeface="Calibri"/>
                          <a:cs typeface="Calibri"/>
                        </a:rPr>
                        <a:t>$6.71</a:t>
                      </a:r>
                      <a:endParaRPr sz="2500">
                        <a:latin typeface="Calibri"/>
                        <a:cs typeface="Calibri"/>
                      </a:endParaRPr>
                    </a:p>
                  </a:txBody>
                  <a:tcPr marL="0" marR="0" marT="35069" marB="0">
                    <a:solidFill>
                      <a:srgbClr val="B5292D">
                        <a:alpha val="29998"/>
                      </a:srgbClr>
                    </a:solidFill>
                  </a:tcPr>
                </a:tc>
                <a:tc>
                  <a:txBody>
                    <a:bodyPr/>
                    <a:lstStyle/>
                    <a:p>
                      <a:pPr algn="ctr">
                        <a:lnSpc>
                          <a:spcPts val="4155"/>
                        </a:lnSpc>
                        <a:spcBef>
                          <a:spcPts val="405"/>
                        </a:spcBef>
                      </a:pPr>
                      <a:r>
                        <a:rPr sz="2500" spc="-15" dirty="0">
                          <a:solidFill>
                            <a:srgbClr val="00215B"/>
                          </a:solidFill>
                          <a:latin typeface="Calibri"/>
                          <a:cs typeface="Calibri"/>
                        </a:rPr>
                        <a:t>$7.11</a:t>
                      </a:r>
                      <a:endParaRPr sz="2500">
                        <a:latin typeface="Calibri"/>
                        <a:cs typeface="Calibri"/>
                      </a:endParaRPr>
                    </a:p>
                  </a:txBody>
                  <a:tcPr marL="0" marR="0" marT="35069" marB="0">
                    <a:solidFill>
                      <a:srgbClr val="7BAED4">
                        <a:alpha val="29998"/>
                      </a:srgbClr>
                    </a:solidFill>
                  </a:tcPr>
                </a:tc>
                <a:tc>
                  <a:txBody>
                    <a:bodyPr/>
                    <a:lstStyle/>
                    <a:p>
                      <a:pPr algn="ctr">
                        <a:lnSpc>
                          <a:spcPts val="4155"/>
                        </a:lnSpc>
                        <a:spcBef>
                          <a:spcPts val="405"/>
                        </a:spcBef>
                      </a:pPr>
                      <a:r>
                        <a:rPr sz="2500" spc="-15" dirty="0">
                          <a:solidFill>
                            <a:srgbClr val="3F4040"/>
                          </a:solidFill>
                          <a:latin typeface="Calibri"/>
                          <a:cs typeface="Calibri"/>
                        </a:rPr>
                        <a:t>$3.15</a:t>
                      </a:r>
                      <a:endParaRPr sz="2500">
                        <a:latin typeface="Calibri"/>
                        <a:cs typeface="Calibri"/>
                      </a:endParaRPr>
                    </a:p>
                  </a:txBody>
                  <a:tcPr marL="0" marR="0" marT="35069" marB="0">
                    <a:solidFill>
                      <a:srgbClr val="C7932C">
                        <a:alpha val="29998"/>
                      </a:srgbClr>
                    </a:solidFill>
                  </a:tcPr>
                </a:tc>
                <a:extLst>
                  <a:ext uri="{0D108BD9-81ED-4DB2-BD59-A6C34878D82A}">
                    <a16:rowId xmlns:a16="http://schemas.microsoft.com/office/drawing/2014/main" val="10003"/>
                  </a:ext>
                </a:extLst>
              </a:tr>
              <a:tr h="488788">
                <a:tc>
                  <a:txBody>
                    <a:bodyPr/>
                    <a:lstStyle/>
                    <a:p>
                      <a:pPr marL="4445" algn="ctr">
                        <a:lnSpc>
                          <a:spcPts val="1864"/>
                        </a:lnSpc>
                      </a:pPr>
                      <a:r>
                        <a:rPr sz="1200" b="1" spc="65" dirty="0">
                          <a:solidFill>
                            <a:srgbClr val="B5292D"/>
                          </a:solidFill>
                          <a:latin typeface="Calibri"/>
                          <a:cs typeface="Calibri"/>
                        </a:rPr>
                        <a:t>MILLION</a:t>
                      </a:r>
                      <a:endParaRPr sz="1200">
                        <a:latin typeface="Calibri"/>
                        <a:cs typeface="Calibri"/>
                      </a:endParaRPr>
                    </a:p>
                  </a:txBody>
                  <a:tcPr marL="0" marR="0" marT="0" marB="0">
                    <a:solidFill>
                      <a:srgbClr val="B5292D">
                        <a:alpha val="29998"/>
                      </a:srgbClr>
                    </a:solidFill>
                  </a:tcPr>
                </a:tc>
                <a:tc>
                  <a:txBody>
                    <a:bodyPr/>
                    <a:lstStyle/>
                    <a:p>
                      <a:pPr marL="4445" algn="ctr">
                        <a:lnSpc>
                          <a:spcPts val="1864"/>
                        </a:lnSpc>
                      </a:pPr>
                      <a:r>
                        <a:rPr sz="1200" b="1" spc="65" dirty="0">
                          <a:solidFill>
                            <a:srgbClr val="00215B"/>
                          </a:solidFill>
                          <a:latin typeface="Calibri"/>
                          <a:cs typeface="Calibri"/>
                        </a:rPr>
                        <a:t>MILLION</a:t>
                      </a:r>
                      <a:endParaRPr sz="1200">
                        <a:latin typeface="Calibri"/>
                        <a:cs typeface="Calibri"/>
                      </a:endParaRPr>
                    </a:p>
                  </a:txBody>
                  <a:tcPr marL="0" marR="0" marT="0" marB="0">
                    <a:solidFill>
                      <a:srgbClr val="7BAED4">
                        <a:alpha val="29998"/>
                      </a:srgbClr>
                    </a:solidFill>
                  </a:tcPr>
                </a:tc>
                <a:tc>
                  <a:txBody>
                    <a:bodyPr/>
                    <a:lstStyle/>
                    <a:p>
                      <a:pPr marL="4445" algn="ctr">
                        <a:lnSpc>
                          <a:spcPts val="1864"/>
                        </a:lnSpc>
                      </a:pPr>
                      <a:r>
                        <a:rPr sz="1200" b="1" spc="65" dirty="0">
                          <a:solidFill>
                            <a:srgbClr val="3F4040"/>
                          </a:solidFill>
                          <a:latin typeface="Calibri"/>
                          <a:cs typeface="Calibri"/>
                        </a:rPr>
                        <a:t>MILLION</a:t>
                      </a:r>
                      <a:endParaRPr sz="1200">
                        <a:latin typeface="Calibri"/>
                        <a:cs typeface="Calibri"/>
                      </a:endParaRPr>
                    </a:p>
                  </a:txBody>
                  <a:tcPr marL="0" marR="0" marT="0" marB="0">
                    <a:solidFill>
                      <a:srgbClr val="C7932C">
                        <a:alpha val="29998"/>
                      </a:srgbClr>
                    </a:solidFill>
                  </a:tcPr>
                </a:tc>
                <a:extLst>
                  <a:ext uri="{0D108BD9-81ED-4DB2-BD59-A6C34878D82A}">
                    <a16:rowId xmlns:a16="http://schemas.microsoft.com/office/drawing/2014/main" val="10004"/>
                  </a:ext>
                </a:extLst>
              </a:tr>
            </a:tbl>
          </a:graphicData>
        </a:graphic>
      </p:graphicFrame>
      <p:sp>
        <p:nvSpPr>
          <p:cNvPr id="81" name="object 81"/>
          <p:cNvSpPr txBox="1">
            <a:spLocks noGrp="1"/>
          </p:cNvSpPr>
          <p:nvPr>
            <p:ph type="sldNum" sz="quarter" idx="7"/>
          </p:nvPr>
        </p:nvSpPr>
        <p:spPr>
          <a:xfrm>
            <a:off x="7505837" y="4498673"/>
            <a:ext cx="194235" cy="109337"/>
          </a:xfrm>
          <a:prstGeom prst="rect">
            <a:avLst/>
          </a:prstGeom>
        </p:spPr>
        <p:txBody>
          <a:bodyPr vert="horz" wrap="square" lIns="0" tIns="4330" rIns="0" bIns="0" rtlCol="0">
            <a:spAutoFit/>
          </a:bodyPr>
          <a:lstStyle/>
          <a:p>
            <a:pPr marL="17318" defTabSz="623438">
              <a:spcBef>
                <a:spcPts val="34"/>
              </a:spcBef>
            </a:pPr>
            <a:r>
              <a:rPr spc="3" dirty="0"/>
              <a:t>17</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973195" y="1942961"/>
            <a:ext cx="859415" cy="592715"/>
          </a:xfrm>
          <a:custGeom>
            <a:avLst/>
            <a:gdLst/>
            <a:ahLst/>
            <a:cxnLst/>
            <a:rect l="l" t="t" r="r" b="b"/>
            <a:pathLst>
              <a:path w="1260475" h="869314">
                <a:moveTo>
                  <a:pt x="656067" y="0"/>
                </a:moveTo>
                <a:lnTo>
                  <a:pt x="603992" y="0"/>
                </a:lnTo>
                <a:lnTo>
                  <a:pt x="551927" y="725"/>
                </a:lnTo>
                <a:lnTo>
                  <a:pt x="499895" y="2175"/>
                </a:lnTo>
                <a:lnTo>
                  <a:pt x="447918" y="4350"/>
                </a:lnTo>
                <a:lnTo>
                  <a:pt x="396018" y="7250"/>
                </a:lnTo>
                <a:lnTo>
                  <a:pt x="344217" y="10875"/>
                </a:lnTo>
                <a:lnTo>
                  <a:pt x="292538" y="15225"/>
                </a:lnTo>
                <a:lnTo>
                  <a:pt x="248093" y="29540"/>
                </a:lnTo>
                <a:lnTo>
                  <a:pt x="210534" y="61923"/>
                </a:lnTo>
                <a:lnTo>
                  <a:pt x="169027" y="123288"/>
                </a:lnTo>
                <a:lnTo>
                  <a:pt x="146936" y="161727"/>
                </a:lnTo>
                <a:lnTo>
                  <a:pt x="124091" y="205075"/>
                </a:lnTo>
                <a:lnTo>
                  <a:pt x="100597" y="253136"/>
                </a:lnTo>
                <a:lnTo>
                  <a:pt x="76557" y="305713"/>
                </a:lnTo>
                <a:lnTo>
                  <a:pt x="52076" y="362608"/>
                </a:lnTo>
                <a:lnTo>
                  <a:pt x="49823" y="367980"/>
                </a:lnTo>
                <a:lnTo>
                  <a:pt x="49282" y="369136"/>
                </a:lnTo>
                <a:lnTo>
                  <a:pt x="30853" y="414006"/>
                </a:lnTo>
                <a:lnTo>
                  <a:pt x="16707" y="459397"/>
                </a:lnTo>
                <a:lnTo>
                  <a:pt x="6847" y="505270"/>
                </a:lnTo>
                <a:lnTo>
                  <a:pt x="1276" y="551584"/>
                </a:lnTo>
                <a:lnTo>
                  <a:pt x="0" y="598301"/>
                </a:lnTo>
                <a:lnTo>
                  <a:pt x="3020" y="645381"/>
                </a:lnTo>
                <a:lnTo>
                  <a:pt x="10340" y="692784"/>
                </a:lnTo>
                <a:lnTo>
                  <a:pt x="21965" y="740471"/>
                </a:lnTo>
                <a:lnTo>
                  <a:pt x="63510" y="802439"/>
                </a:lnTo>
                <a:lnTo>
                  <a:pt x="94895" y="824119"/>
                </a:lnTo>
                <a:lnTo>
                  <a:pt x="178180" y="841626"/>
                </a:lnTo>
                <a:lnTo>
                  <a:pt x="228128" y="847406"/>
                </a:lnTo>
                <a:lnTo>
                  <a:pt x="278205" y="852513"/>
                </a:lnTo>
                <a:lnTo>
                  <a:pt x="328384" y="856945"/>
                </a:lnTo>
                <a:lnTo>
                  <a:pt x="378636" y="860701"/>
                </a:lnTo>
                <a:lnTo>
                  <a:pt x="428934" y="863778"/>
                </a:lnTo>
                <a:lnTo>
                  <a:pt x="479249" y="866174"/>
                </a:lnTo>
                <a:lnTo>
                  <a:pt x="529553" y="867888"/>
                </a:lnTo>
                <a:lnTo>
                  <a:pt x="579818" y="868918"/>
                </a:lnTo>
                <a:lnTo>
                  <a:pt x="630015" y="869262"/>
                </a:lnTo>
                <a:lnTo>
                  <a:pt x="680214" y="868918"/>
                </a:lnTo>
                <a:lnTo>
                  <a:pt x="730480" y="867888"/>
                </a:lnTo>
                <a:lnTo>
                  <a:pt x="780786" y="866174"/>
                </a:lnTo>
                <a:lnTo>
                  <a:pt x="831105" y="863777"/>
                </a:lnTo>
                <a:lnTo>
                  <a:pt x="881407" y="860699"/>
                </a:lnTo>
                <a:lnTo>
                  <a:pt x="931666" y="856942"/>
                </a:lnTo>
                <a:lnTo>
                  <a:pt x="981853" y="852508"/>
                </a:lnTo>
                <a:lnTo>
                  <a:pt x="1031940" y="847399"/>
                </a:lnTo>
                <a:lnTo>
                  <a:pt x="1081900" y="841617"/>
                </a:lnTo>
                <a:lnTo>
                  <a:pt x="1126411" y="835848"/>
                </a:lnTo>
                <a:lnTo>
                  <a:pt x="630017" y="835848"/>
                </a:lnTo>
                <a:lnTo>
                  <a:pt x="580076" y="835512"/>
                </a:lnTo>
                <a:lnTo>
                  <a:pt x="530148" y="834503"/>
                </a:lnTo>
                <a:lnTo>
                  <a:pt x="480246" y="832822"/>
                </a:lnTo>
                <a:lnTo>
                  <a:pt x="430384" y="830468"/>
                </a:lnTo>
                <a:lnTo>
                  <a:pt x="380576" y="827442"/>
                </a:lnTo>
                <a:lnTo>
                  <a:pt x="330836" y="823743"/>
                </a:lnTo>
                <a:lnTo>
                  <a:pt x="281179" y="819371"/>
                </a:lnTo>
                <a:lnTo>
                  <a:pt x="231617" y="814326"/>
                </a:lnTo>
                <a:lnTo>
                  <a:pt x="182165" y="808609"/>
                </a:lnTo>
                <a:lnTo>
                  <a:pt x="132888" y="802219"/>
                </a:lnTo>
                <a:lnTo>
                  <a:pt x="86779" y="778428"/>
                </a:lnTo>
                <a:lnTo>
                  <a:pt x="53893" y="731188"/>
                </a:lnTo>
                <a:lnTo>
                  <a:pt x="41761" y="680036"/>
                </a:lnTo>
                <a:lnTo>
                  <a:pt x="34915" y="629343"/>
                </a:lnTo>
                <a:lnTo>
                  <a:pt x="33325" y="579052"/>
                </a:lnTo>
                <a:lnTo>
                  <a:pt x="36990" y="529221"/>
                </a:lnTo>
                <a:lnTo>
                  <a:pt x="45907" y="479908"/>
                </a:lnTo>
                <a:lnTo>
                  <a:pt x="60072" y="431171"/>
                </a:lnTo>
                <a:lnTo>
                  <a:pt x="79483" y="383068"/>
                </a:lnTo>
                <a:lnTo>
                  <a:pt x="79280" y="382979"/>
                </a:lnTo>
                <a:lnTo>
                  <a:pt x="80626" y="380528"/>
                </a:lnTo>
                <a:lnTo>
                  <a:pt x="81731" y="377912"/>
                </a:lnTo>
                <a:lnTo>
                  <a:pt x="82747" y="375435"/>
                </a:lnTo>
                <a:lnTo>
                  <a:pt x="106504" y="320259"/>
                </a:lnTo>
                <a:lnTo>
                  <a:pt x="129968" y="268961"/>
                </a:lnTo>
                <a:lnTo>
                  <a:pt x="152963" y="221877"/>
                </a:lnTo>
                <a:lnTo>
                  <a:pt x="175311" y="179341"/>
                </a:lnTo>
                <a:lnTo>
                  <a:pt x="196840" y="141690"/>
                </a:lnTo>
                <a:lnTo>
                  <a:pt x="217376" y="109259"/>
                </a:lnTo>
                <a:lnTo>
                  <a:pt x="249439" y="69142"/>
                </a:lnTo>
                <a:lnTo>
                  <a:pt x="295561" y="48359"/>
                </a:lnTo>
                <a:lnTo>
                  <a:pt x="346776" y="44042"/>
                </a:lnTo>
                <a:lnTo>
                  <a:pt x="398111" y="40444"/>
                </a:lnTo>
                <a:lnTo>
                  <a:pt x="449545" y="37565"/>
                </a:lnTo>
                <a:lnTo>
                  <a:pt x="501055" y="35406"/>
                </a:lnTo>
                <a:lnTo>
                  <a:pt x="552619" y="33967"/>
                </a:lnTo>
                <a:lnTo>
                  <a:pt x="604216" y="33247"/>
                </a:lnTo>
                <a:lnTo>
                  <a:pt x="1017214" y="33247"/>
                </a:lnTo>
                <a:lnTo>
                  <a:pt x="1011933" y="29521"/>
                </a:lnTo>
                <a:lnTo>
                  <a:pt x="967492" y="15225"/>
                </a:lnTo>
                <a:lnTo>
                  <a:pt x="915822" y="10875"/>
                </a:lnTo>
                <a:lnTo>
                  <a:pt x="864028" y="7250"/>
                </a:lnTo>
                <a:lnTo>
                  <a:pt x="812133" y="4350"/>
                </a:lnTo>
                <a:lnTo>
                  <a:pt x="760160" y="2175"/>
                </a:lnTo>
                <a:lnTo>
                  <a:pt x="708131" y="725"/>
                </a:lnTo>
                <a:lnTo>
                  <a:pt x="656067" y="0"/>
                </a:lnTo>
                <a:close/>
              </a:path>
              <a:path w="1260475" h="869314">
                <a:moveTo>
                  <a:pt x="1017214" y="33247"/>
                </a:moveTo>
                <a:lnTo>
                  <a:pt x="655824" y="33247"/>
                </a:lnTo>
                <a:lnTo>
                  <a:pt x="707421" y="33967"/>
                </a:lnTo>
                <a:lnTo>
                  <a:pt x="758984" y="35406"/>
                </a:lnTo>
                <a:lnTo>
                  <a:pt x="810493" y="37565"/>
                </a:lnTo>
                <a:lnTo>
                  <a:pt x="861924" y="40444"/>
                </a:lnTo>
                <a:lnTo>
                  <a:pt x="913257" y="44042"/>
                </a:lnTo>
                <a:lnTo>
                  <a:pt x="964470" y="48359"/>
                </a:lnTo>
                <a:lnTo>
                  <a:pt x="1010549" y="69083"/>
                </a:lnTo>
                <a:lnTo>
                  <a:pt x="1042703" y="109347"/>
                </a:lnTo>
                <a:lnTo>
                  <a:pt x="1063213" y="141741"/>
                </a:lnTo>
                <a:lnTo>
                  <a:pt x="1084731" y="179367"/>
                </a:lnTo>
                <a:lnTo>
                  <a:pt x="1107076" y="221888"/>
                </a:lnTo>
                <a:lnTo>
                  <a:pt x="1130068" y="268965"/>
                </a:lnTo>
                <a:lnTo>
                  <a:pt x="1153530" y="320260"/>
                </a:lnTo>
                <a:lnTo>
                  <a:pt x="1177284" y="375435"/>
                </a:lnTo>
                <a:lnTo>
                  <a:pt x="1179417" y="380528"/>
                </a:lnTo>
                <a:lnTo>
                  <a:pt x="1180751" y="382979"/>
                </a:lnTo>
                <a:lnTo>
                  <a:pt x="1180548" y="383068"/>
                </a:lnTo>
                <a:lnTo>
                  <a:pt x="1199960" y="431172"/>
                </a:lnTo>
                <a:lnTo>
                  <a:pt x="1214128" y="479915"/>
                </a:lnTo>
                <a:lnTo>
                  <a:pt x="1223049" y="529238"/>
                </a:lnTo>
                <a:lnTo>
                  <a:pt x="1226716" y="579084"/>
                </a:lnTo>
                <a:lnTo>
                  <a:pt x="1225126" y="629395"/>
                </a:lnTo>
                <a:lnTo>
                  <a:pt x="1218272" y="680116"/>
                </a:lnTo>
                <a:lnTo>
                  <a:pt x="1206189" y="731073"/>
                </a:lnTo>
                <a:lnTo>
                  <a:pt x="1173227" y="778444"/>
                </a:lnTo>
                <a:lnTo>
                  <a:pt x="1127157" y="802219"/>
                </a:lnTo>
                <a:lnTo>
                  <a:pt x="1077756" y="808618"/>
                </a:lnTo>
                <a:lnTo>
                  <a:pt x="1028327" y="814333"/>
                </a:lnTo>
                <a:lnTo>
                  <a:pt x="978786" y="819375"/>
                </a:lnTo>
                <a:lnTo>
                  <a:pt x="929146" y="823745"/>
                </a:lnTo>
                <a:lnTo>
                  <a:pt x="879422" y="827443"/>
                </a:lnTo>
                <a:lnTo>
                  <a:pt x="829627" y="830469"/>
                </a:lnTo>
                <a:lnTo>
                  <a:pt x="779775" y="832822"/>
                </a:lnTo>
                <a:lnTo>
                  <a:pt x="729880" y="834503"/>
                </a:lnTo>
                <a:lnTo>
                  <a:pt x="679956" y="835512"/>
                </a:lnTo>
                <a:lnTo>
                  <a:pt x="630017" y="835848"/>
                </a:lnTo>
                <a:lnTo>
                  <a:pt x="1126411" y="835848"/>
                </a:lnTo>
                <a:lnTo>
                  <a:pt x="1165158" y="824112"/>
                </a:lnTo>
                <a:lnTo>
                  <a:pt x="1196531" y="802425"/>
                </a:lnTo>
                <a:lnTo>
                  <a:pt x="1222093" y="773408"/>
                </a:lnTo>
                <a:lnTo>
                  <a:pt x="1249725" y="692712"/>
                </a:lnTo>
                <a:lnTo>
                  <a:pt x="1257033" y="645329"/>
                </a:lnTo>
                <a:lnTo>
                  <a:pt x="1260044" y="598264"/>
                </a:lnTo>
                <a:lnTo>
                  <a:pt x="1258762" y="551557"/>
                </a:lnTo>
                <a:lnTo>
                  <a:pt x="1253190" y="505250"/>
                </a:lnTo>
                <a:lnTo>
                  <a:pt x="1243330" y="459383"/>
                </a:lnTo>
                <a:lnTo>
                  <a:pt x="1229186" y="413998"/>
                </a:lnTo>
                <a:lnTo>
                  <a:pt x="1210761" y="369136"/>
                </a:lnTo>
                <a:lnTo>
                  <a:pt x="1210210" y="367968"/>
                </a:lnTo>
                <a:lnTo>
                  <a:pt x="1207967" y="362608"/>
                </a:lnTo>
                <a:lnTo>
                  <a:pt x="1183482" y="305712"/>
                </a:lnTo>
                <a:lnTo>
                  <a:pt x="1159438" y="253133"/>
                </a:lnTo>
                <a:lnTo>
                  <a:pt x="1135937" y="205063"/>
                </a:lnTo>
                <a:lnTo>
                  <a:pt x="1113080" y="161699"/>
                </a:lnTo>
                <a:lnTo>
                  <a:pt x="1090968" y="123232"/>
                </a:lnTo>
                <a:lnTo>
                  <a:pt x="1069701" y="89858"/>
                </a:lnTo>
                <a:lnTo>
                  <a:pt x="1031890" y="43605"/>
                </a:lnTo>
                <a:lnTo>
                  <a:pt x="1017214" y="33247"/>
                </a:lnTo>
                <a:close/>
              </a:path>
            </a:pathLst>
          </a:custGeom>
          <a:solidFill>
            <a:srgbClr val="4C4C4C">
              <a:alpha val="50000"/>
            </a:srgbClr>
          </a:solidFill>
        </p:spPr>
        <p:txBody>
          <a:bodyPr wrap="square" lIns="0" tIns="0" rIns="0" bIns="0" rtlCol="0"/>
          <a:lstStyle/>
          <a:p>
            <a:pPr defTabSz="623438"/>
            <a:endParaRPr sz="1227">
              <a:solidFill>
                <a:prstClr val="black"/>
              </a:solidFill>
              <a:latin typeface="Calibri"/>
            </a:endParaRPr>
          </a:p>
        </p:txBody>
      </p:sp>
      <p:sp>
        <p:nvSpPr>
          <p:cNvPr id="3" name="object 3"/>
          <p:cNvSpPr/>
          <p:nvPr/>
        </p:nvSpPr>
        <p:spPr>
          <a:xfrm>
            <a:off x="3986316" y="2281325"/>
            <a:ext cx="191799" cy="119928"/>
          </a:xfrm>
          <a:custGeom>
            <a:avLst/>
            <a:gdLst/>
            <a:ahLst/>
            <a:cxnLst/>
            <a:rect l="l" t="t" r="r" b="b"/>
            <a:pathLst>
              <a:path w="281305" h="175895">
                <a:moveTo>
                  <a:pt x="10629" y="0"/>
                </a:moveTo>
                <a:lnTo>
                  <a:pt x="2362" y="32219"/>
                </a:lnTo>
                <a:lnTo>
                  <a:pt x="231038" y="90906"/>
                </a:lnTo>
                <a:lnTo>
                  <a:pt x="237609" y="94187"/>
                </a:lnTo>
                <a:lnTo>
                  <a:pt x="242804" y="99972"/>
                </a:lnTo>
                <a:lnTo>
                  <a:pt x="246218" y="107631"/>
                </a:lnTo>
                <a:lnTo>
                  <a:pt x="247446" y="116535"/>
                </a:lnTo>
                <a:lnTo>
                  <a:pt x="247446" y="123812"/>
                </a:lnTo>
                <a:lnTo>
                  <a:pt x="245021" y="130682"/>
                </a:lnTo>
                <a:lnTo>
                  <a:pt x="240703" y="135724"/>
                </a:lnTo>
                <a:lnTo>
                  <a:pt x="236918" y="140080"/>
                </a:lnTo>
                <a:lnTo>
                  <a:pt x="232105" y="142481"/>
                </a:lnTo>
                <a:lnTo>
                  <a:pt x="0" y="142481"/>
                </a:lnTo>
                <a:lnTo>
                  <a:pt x="0" y="175742"/>
                </a:lnTo>
                <a:lnTo>
                  <a:pt x="227152" y="175742"/>
                </a:lnTo>
                <a:lnTo>
                  <a:pt x="237903" y="174524"/>
                </a:lnTo>
                <a:lnTo>
                  <a:pt x="272246" y="148455"/>
                </a:lnTo>
                <a:lnTo>
                  <a:pt x="280695" y="116535"/>
                </a:lnTo>
                <a:lnTo>
                  <a:pt x="277651" y="96621"/>
                </a:lnTo>
                <a:lnTo>
                  <a:pt x="269125" y="79501"/>
                </a:lnTo>
                <a:lnTo>
                  <a:pt x="256028" y="66439"/>
                </a:lnTo>
                <a:lnTo>
                  <a:pt x="239267" y="58699"/>
                </a:lnTo>
                <a:lnTo>
                  <a:pt x="10629" y="0"/>
                </a:lnTo>
                <a:close/>
              </a:path>
            </a:pathLst>
          </a:custGeom>
          <a:solidFill>
            <a:srgbClr val="4C4C4C">
              <a:alpha val="50000"/>
            </a:srgbClr>
          </a:solidFill>
        </p:spPr>
        <p:txBody>
          <a:bodyPr wrap="square" lIns="0" tIns="0" rIns="0" bIns="0" rtlCol="0"/>
          <a:lstStyle/>
          <a:p>
            <a:pPr defTabSz="623438"/>
            <a:endParaRPr sz="1227">
              <a:solidFill>
                <a:prstClr val="black"/>
              </a:solidFill>
              <a:latin typeface="Calibri"/>
            </a:endParaRPr>
          </a:p>
        </p:txBody>
      </p:sp>
      <p:sp>
        <p:nvSpPr>
          <p:cNvPr id="4" name="object 4"/>
          <p:cNvSpPr/>
          <p:nvPr/>
        </p:nvSpPr>
        <p:spPr>
          <a:xfrm>
            <a:off x="4627808" y="2281325"/>
            <a:ext cx="191799" cy="119928"/>
          </a:xfrm>
          <a:custGeom>
            <a:avLst/>
            <a:gdLst/>
            <a:ahLst/>
            <a:cxnLst/>
            <a:rect l="l" t="t" r="r" b="b"/>
            <a:pathLst>
              <a:path w="281305" h="175895">
                <a:moveTo>
                  <a:pt x="270065" y="0"/>
                </a:moveTo>
                <a:lnTo>
                  <a:pt x="41465" y="58699"/>
                </a:lnTo>
                <a:lnTo>
                  <a:pt x="3044" y="96621"/>
                </a:lnTo>
                <a:lnTo>
                  <a:pt x="0" y="116535"/>
                </a:lnTo>
                <a:lnTo>
                  <a:pt x="970" y="127761"/>
                </a:lnTo>
                <a:lnTo>
                  <a:pt x="23126" y="165273"/>
                </a:lnTo>
                <a:lnTo>
                  <a:pt x="53543" y="175742"/>
                </a:lnTo>
                <a:lnTo>
                  <a:pt x="280682" y="175742"/>
                </a:lnTo>
                <a:lnTo>
                  <a:pt x="280682" y="142481"/>
                </a:lnTo>
                <a:lnTo>
                  <a:pt x="48590" y="142481"/>
                </a:lnTo>
                <a:lnTo>
                  <a:pt x="43764" y="140080"/>
                </a:lnTo>
                <a:lnTo>
                  <a:pt x="40093" y="135864"/>
                </a:lnTo>
                <a:lnTo>
                  <a:pt x="35674" y="130682"/>
                </a:lnTo>
                <a:lnTo>
                  <a:pt x="33248" y="123812"/>
                </a:lnTo>
                <a:lnTo>
                  <a:pt x="33248" y="116535"/>
                </a:lnTo>
                <a:lnTo>
                  <a:pt x="278333" y="32219"/>
                </a:lnTo>
                <a:lnTo>
                  <a:pt x="270065" y="0"/>
                </a:lnTo>
                <a:close/>
              </a:path>
            </a:pathLst>
          </a:custGeom>
          <a:solidFill>
            <a:srgbClr val="4C4C4C">
              <a:alpha val="50000"/>
            </a:srgbClr>
          </a:solidFill>
        </p:spPr>
        <p:txBody>
          <a:bodyPr wrap="square" lIns="0" tIns="0" rIns="0" bIns="0" rtlCol="0"/>
          <a:lstStyle/>
          <a:p>
            <a:pPr defTabSz="623438"/>
            <a:endParaRPr sz="1227">
              <a:solidFill>
                <a:prstClr val="black"/>
              </a:solidFill>
              <a:latin typeface="Calibri"/>
            </a:endParaRPr>
          </a:p>
        </p:txBody>
      </p:sp>
      <p:sp>
        <p:nvSpPr>
          <p:cNvPr id="5" name="object 5"/>
          <p:cNvSpPr/>
          <p:nvPr/>
        </p:nvSpPr>
        <p:spPr>
          <a:xfrm>
            <a:off x="4232099" y="2382723"/>
            <a:ext cx="341601" cy="90920"/>
          </a:xfrm>
          <a:custGeom>
            <a:avLst/>
            <a:gdLst/>
            <a:ahLst/>
            <a:cxnLst/>
            <a:rect l="l" t="t" r="r" b="b"/>
            <a:pathLst>
              <a:path w="501014" h="133350">
                <a:moveTo>
                  <a:pt x="488670" y="0"/>
                </a:moveTo>
                <a:lnTo>
                  <a:pt x="11899" y="0"/>
                </a:lnTo>
                <a:lnTo>
                  <a:pt x="6680" y="2819"/>
                </a:lnTo>
                <a:lnTo>
                  <a:pt x="533" y="12153"/>
                </a:lnTo>
                <a:lnTo>
                  <a:pt x="0" y="18046"/>
                </a:lnTo>
                <a:lnTo>
                  <a:pt x="47612" y="129070"/>
                </a:lnTo>
                <a:lnTo>
                  <a:pt x="53619" y="133032"/>
                </a:lnTo>
                <a:lnTo>
                  <a:pt x="446963" y="133032"/>
                </a:lnTo>
                <a:lnTo>
                  <a:pt x="452970" y="129070"/>
                </a:lnTo>
                <a:lnTo>
                  <a:pt x="465535" y="99771"/>
                </a:lnTo>
                <a:lnTo>
                  <a:pt x="71234" y="99771"/>
                </a:lnTo>
                <a:lnTo>
                  <a:pt x="42722" y="33261"/>
                </a:lnTo>
                <a:lnTo>
                  <a:pt x="494058" y="33261"/>
                </a:lnTo>
                <a:lnTo>
                  <a:pt x="500583" y="18046"/>
                </a:lnTo>
                <a:lnTo>
                  <a:pt x="500049" y="12153"/>
                </a:lnTo>
                <a:lnTo>
                  <a:pt x="493903" y="2819"/>
                </a:lnTo>
                <a:lnTo>
                  <a:pt x="488670" y="0"/>
                </a:lnTo>
                <a:close/>
              </a:path>
              <a:path w="501014" h="133350">
                <a:moveTo>
                  <a:pt x="494058" y="33261"/>
                </a:moveTo>
                <a:lnTo>
                  <a:pt x="457860" y="33261"/>
                </a:lnTo>
                <a:lnTo>
                  <a:pt x="429348" y="99771"/>
                </a:lnTo>
                <a:lnTo>
                  <a:pt x="465535" y="99771"/>
                </a:lnTo>
                <a:lnTo>
                  <a:pt x="494058" y="33261"/>
                </a:lnTo>
                <a:close/>
              </a:path>
            </a:pathLst>
          </a:custGeom>
          <a:solidFill>
            <a:srgbClr val="4C4C4C">
              <a:alpha val="50000"/>
            </a:srgbClr>
          </a:solidFill>
        </p:spPr>
        <p:txBody>
          <a:bodyPr wrap="square" lIns="0" tIns="0" rIns="0" bIns="0" rtlCol="0"/>
          <a:lstStyle/>
          <a:p>
            <a:pPr defTabSz="623438"/>
            <a:endParaRPr sz="1227">
              <a:solidFill>
                <a:prstClr val="black"/>
              </a:solidFill>
              <a:latin typeface="Calibri"/>
            </a:endParaRPr>
          </a:p>
        </p:txBody>
      </p:sp>
      <p:sp>
        <p:nvSpPr>
          <p:cNvPr id="6" name="object 6"/>
          <p:cNvSpPr/>
          <p:nvPr/>
        </p:nvSpPr>
        <p:spPr>
          <a:xfrm>
            <a:off x="3973286" y="2338558"/>
            <a:ext cx="158894" cy="275792"/>
          </a:xfrm>
          <a:custGeom>
            <a:avLst/>
            <a:gdLst/>
            <a:ahLst/>
            <a:cxnLst/>
            <a:rect l="l" t="t" r="r" b="b"/>
            <a:pathLst>
              <a:path w="233044" h="404495">
                <a:moveTo>
                  <a:pt x="25806" y="0"/>
                </a:moveTo>
                <a:lnTo>
                  <a:pt x="7442" y="0"/>
                </a:lnTo>
                <a:lnTo>
                  <a:pt x="0" y="7442"/>
                </a:lnTo>
                <a:lnTo>
                  <a:pt x="0" y="396468"/>
                </a:lnTo>
                <a:lnTo>
                  <a:pt x="7442" y="403910"/>
                </a:lnTo>
                <a:lnTo>
                  <a:pt x="225348" y="403910"/>
                </a:lnTo>
                <a:lnTo>
                  <a:pt x="232791" y="396468"/>
                </a:lnTo>
                <a:lnTo>
                  <a:pt x="232791" y="370649"/>
                </a:lnTo>
                <a:lnTo>
                  <a:pt x="33248" y="370649"/>
                </a:lnTo>
                <a:lnTo>
                  <a:pt x="33337" y="7442"/>
                </a:lnTo>
                <a:lnTo>
                  <a:pt x="25806" y="0"/>
                </a:lnTo>
                <a:close/>
              </a:path>
              <a:path w="233044" h="404495">
                <a:moveTo>
                  <a:pt x="225348" y="248945"/>
                </a:moveTo>
                <a:lnTo>
                  <a:pt x="206984" y="248945"/>
                </a:lnTo>
                <a:lnTo>
                  <a:pt x="199542" y="256374"/>
                </a:lnTo>
                <a:lnTo>
                  <a:pt x="199542" y="370649"/>
                </a:lnTo>
                <a:lnTo>
                  <a:pt x="232791" y="370649"/>
                </a:lnTo>
                <a:lnTo>
                  <a:pt x="232791" y="256374"/>
                </a:lnTo>
                <a:lnTo>
                  <a:pt x="225348" y="248945"/>
                </a:lnTo>
                <a:close/>
              </a:path>
            </a:pathLst>
          </a:custGeom>
          <a:solidFill>
            <a:srgbClr val="4C4C4C">
              <a:alpha val="50000"/>
            </a:srgbClr>
          </a:solidFill>
        </p:spPr>
        <p:txBody>
          <a:bodyPr wrap="square" lIns="0" tIns="0" rIns="0" bIns="0" rtlCol="0"/>
          <a:lstStyle/>
          <a:p>
            <a:pPr defTabSz="623438"/>
            <a:endParaRPr sz="1227">
              <a:solidFill>
                <a:prstClr val="black"/>
              </a:solidFill>
              <a:latin typeface="Calibri"/>
            </a:endParaRPr>
          </a:p>
        </p:txBody>
      </p:sp>
      <p:sp>
        <p:nvSpPr>
          <p:cNvPr id="7" name="object 7"/>
          <p:cNvSpPr/>
          <p:nvPr/>
        </p:nvSpPr>
        <p:spPr>
          <a:xfrm>
            <a:off x="4673501" y="2338558"/>
            <a:ext cx="158894" cy="275792"/>
          </a:xfrm>
          <a:custGeom>
            <a:avLst/>
            <a:gdLst/>
            <a:ahLst/>
            <a:cxnLst/>
            <a:rect l="l" t="t" r="r" b="b"/>
            <a:pathLst>
              <a:path w="233044" h="404495">
                <a:moveTo>
                  <a:pt x="25806" y="248945"/>
                </a:moveTo>
                <a:lnTo>
                  <a:pt x="7442" y="248945"/>
                </a:lnTo>
                <a:lnTo>
                  <a:pt x="0" y="256374"/>
                </a:lnTo>
                <a:lnTo>
                  <a:pt x="0" y="396468"/>
                </a:lnTo>
                <a:lnTo>
                  <a:pt x="7442" y="403910"/>
                </a:lnTo>
                <a:lnTo>
                  <a:pt x="225348" y="403910"/>
                </a:lnTo>
                <a:lnTo>
                  <a:pt x="232790" y="396468"/>
                </a:lnTo>
                <a:lnTo>
                  <a:pt x="232790" y="370649"/>
                </a:lnTo>
                <a:lnTo>
                  <a:pt x="33248" y="370649"/>
                </a:lnTo>
                <a:lnTo>
                  <a:pt x="33248" y="256374"/>
                </a:lnTo>
                <a:lnTo>
                  <a:pt x="25806" y="248945"/>
                </a:lnTo>
                <a:close/>
              </a:path>
              <a:path w="233044" h="404495">
                <a:moveTo>
                  <a:pt x="225348" y="0"/>
                </a:moveTo>
                <a:lnTo>
                  <a:pt x="206806" y="0"/>
                </a:lnTo>
                <a:lnTo>
                  <a:pt x="199453" y="7442"/>
                </a:lnTo>
                <a:lnTo>
                  <a:pt x="199542" y="370649"/>
                </a:lnTo>
                <a:lnTo>
                  <a:pt x="232790" y="370649"/>
                </a:lnTo>
                <a:lnTo>
                  <a:pt x="232790" y="7442"/>
                </a:lnTo>
                <a:lnTo>
                  <a:pt x="225348" y="0"/>
                </a:lnTo>
                <a:close/>
              </a:path>
            </a:pathLst>
          </a:custGeom>
          <a:solidFill>
            <a:srgbClr val="4C4C4C">
              <a:alpha val="50000"/>
            </a:srgbClr>
          </a:solidFill>
        </p:spPr>
        <p:txBody>
          <a:bodyPr wrap="square" lIns="0" tIns="0" rIns="0" bIns="0" rtlCol="0"/>
          <a:lstStyle/>
          <a:p>
            <a:pPr defTabSz="623438"/>
            <a:endParaRPr sz="1227">
              <a:solidFill>
                <a:prstClr val="black"/>
              </a:solidFill>
              <a:latin typeface="Calibri"/>
            </a:endParaRPr>
          </a:p>
        </p:txBody>
      </p:sp>
      <p:sp>
        <p:nvSpPr>
          <p:cNvPr id="8" name="object 8"/>
          <p:cNvSpPr/>
          <p:nvPr/>
        </p:nvSpPr>
        <p:spPr>
          <a:xfrm>
            <a:off x="4780639" y="2150702"/>
            <a:ext cx="113373" cy="68026"/>
          </a:xfrm>
          <a:prstGeom prst="rect">
            <a:avLst/>
          </a:prstGeom>
          <a:blipFill>
            <a:blip r:embed="rId2" cstate="print"/>
            <a:stretch>
              <a:fillRect/>
            </a:stretch>
          </a:blipFill>
        </p:spPr>
        <p:txBody>
          <a:bodyPr wrap="square" lIns="0" tIns="0" rIns="0" bIns="0" rtlCol="0"/>
          <a:lstStyle/>
          <a:p>
            <a:pPr defTabSz="623438"/>
            <a:endParaRPr sz="1227">
              <a:solidFill>
                <a:prstClr val="black"/>
              </a:solidFill>
              <a:latin typeface="Calibri"/>
            </a:endParaRPr>
          </a:p>
        </p:txBody>
      </p:sp>
      <p:sp>
        <p:nvSpPr>
          <p:cNvPr id="9" name="object 9"/>
          <p:cNvSpPr/>
          <p:nvPr/>
        </p:nvSpPr>
        <p:spPr>
          <a:xfrm>
            <a:off x="3911499" y="2150702"/>
            <a:ext cx="113373" cy="68026"/>
          </a:xfrm>
          <a:prstGeom prst="rect">
            <a:avLst/>
          </a:prstGeom>
          <a:blipFill>
            <a:blip r:embed="rId2" cstate="print"/>
            <a:stretch>
              <a:fillRect/>
            </a:stretch>
          </a:blipFill>
        </p:spPr>
        <p:txBody>
          <a:bodyPr wrap="square" lIns="0" tIns="0" rIns="0" bIns="0" rtlCol="0"/>
          <a:lstStyle/>
          <a:p>
            <a:pPr defTabSz="623438"/>
            <a:endParaRPr sz="1227">
              <a:solidFill>
                <a:prstClr val="black"/>
              </a:solidFill>
              <a:latin typeface="Calibri"/>
            </a:endParaRPr>
          </a:p>
        </p:txBody>
      </p:sp>
      <p:sp>
        <p:nvSpPr>
          <p:cNvPr id="10" name="object 10"/>
          <p:cNvSpPr/>
          <p:nvPr/>
        </p:nvSpPr>
        <p:spPr>
          <a:xfrm>
            <a:off x="4534272" y="1878132"/>
            <a:ext cx="578860" cy="481878"/>
          </a:xfrm>
          <a:custGeom>
            <a:avLst/>
            <a:gdLst/>
            <a:ahLst/>
            <a:cxnLst/>
            <a:rect l="l" t="t" r="r" b="b"/>
            <a:pathLst>
              <a:path w="848994" h="706754">
                <a:moveTo>
                  <a:pt x="659197" y="33261"/>
                </a:moveTo>
                <a:lnTo>
                  <a:pt x="335721" y="33261"/>
                </a:lnTo>
                <a:lnTo>
                  <a:pt x="389503" y="33752"/>
                </a:lnTo>
                <a:lnTo>
                  <a:pt x="443570" y="35225"/>
                </a:lnTo>
                <a:lnTo>
                  <a:pt x="497796" y="37675"/>
                </a:lnTo>
                <a:lnTo>
                  <a:pt x="552058" y="41098"/>
                </a:lnTo>
                <a:lnTo>
                  <a:pt x="606231" y="45491"/>
                </a:lnTo>
                <a:lnTo>
                  <a:pt x="641901" y="61600"/>
                </a:lnTo>
                <a:lnTo>
                  <a:pt x="673740" y="103403"/>
                </a:lnTo>
                <a:lnTo>
                  <a:pt x="697564" y="143488"/>
                </a:lnTo>
                <a:lnTo>
                  <a:pt x="722778" y="191457"/>
                </a:lnTo>
                <a:lnTo>
                  <a:pt x="748991" y="246571"/>
                </a:lnTo>
                <a:lnTo>
                  <a:pt x="775814" y="308089"/>
                </a:lnTo>
                <a:lnTo>
                  <a:pt x="777770" y="312750"/>
                </a:lnTo>
                <a:lnTo>
                  <a:pt x="778887" y="314858"/>
                </a:lnTo>
                <a:lnTo>
                  <a:pt x="778748" y="314921"/>
                </a:lnTo>
                <a:lnTo>
                  <a:pt x="796543" y="360065"/>
                </a:lnTo>
                <a:lnTo>
                  <a:pt x="808599" y="405897"/>
                </a:lnTo>
                <a:lnTo>
                  <a:pt x="814912" y="452342"/>
                </a:lnTo>
                <a:lnTo>
                  <a:pt x="815478" y="499324"/>
                </a:lnTo>
                <a:lnTo>
                  <a:pt x="810291" y="546769"/>
                </a:lnTo>
                <a:lnTo>
                  <a:pt x="799347" y="594601"/>
                </a:lnTo>
                <a:lnTo>
                  <a:pt x="773741" y="631413"/>
                </a:lnTo>
                <a:lnTo>
                  <a:pt x="737866" y="649833"/>
                </a:lnTo>
                <a:lnTo>
                  <a:pt x="688331" y="656218"/>
                </a:lnTo>
                <a:lnTo>
                  <a:pt x="638234" y="661787"/>
                </a:lnTo>
                <a:lnTo>
                  <a:pt x="587687" y="666528"/>
                </a:lnTo>
                <a:lnTo>
                  <a:pt x="536804" y="670430"/>
                </a:lnTo>
                <a:lnTo>
                  <a:pt x="476526" y="673950"/>
                </a:lnTo>
                <a:lnTo>
                  <a:pt x="469477" y="681774"/>
                </a:lnTo>
                <a:lnTo>
                  <a:pt x="470404" y="699820"/>
                </a:lnTo>
                <a:lnTo>
                  <a:pt x="477745" y="706716"/>
                </a:lnTo>
                <a:lnTo>
                  <a:pt x="487105" y="706716"/>
                </a:lnTo>
                <a:lnTo>
                  <a:pt x="539078" y="703618"/>
                </a:lnTo>
                <a:lnTo>
                  <a:pt x="590532" y="699671"/>
                </a:lnTo>
                <a:lnTo>
                  <a:pt x="641644" y="694875"/>
                </a:lnTo>
                <a:lnTo>
                  <a:pt x="692297" y="689240"/>
                </a:lnTo>
                <a:lnTo>
                  <a:pt x="742375" y="682777"/>
                </a:lnTo>
                <a:lnTo>
                  <a:pt x="796564" y="655610"/>
                </a:lnTo>
                <a:lnTo>
                  <a:pt x="831275" y="603897"/>
                </a:lnTo>
                <a:lnTo>
                  <a:pt x="843132" y="552084"/>
                </a:lnTo>
                <a:lnTo>
                  <a:pt x="848750" y="500697"/>
                </a:lnTo>
                <a:lnTo>
                  <a:pt x="848132" y="449814"/>
                </a:lnTo>
                <a:lnTo>
                  <a:pt x="841287" y="399517"/>
                </a:lnTo>
                <a:lnTo>
                  <a:pt x="828219" y="349882"/>
                </a:lnTo>
                <a:lnTo>
                  <a:pt x="808936" y="300990"/>
                </a:lnTo>
                <a:lnTo>
                  <a:pt x="808504" y="300037"/>
                </a:lnTo>
                <a:lnTo>
                  <a:pt x="806484" y="295236"/>
                </a:lnTo>
                <a:lnTo>
                  <a:pt x="778740" y="231583"/>
                </a:lnTo>
                <a:lnTo>
                  <a:pt x="751775" y="174935"/>
                </a:lnTo>
                <a:lnTo>
                  <a:pt x="725820" y="125730"/>
                </a:lnTo>
                <a:lnTo>
                  <a:pt x="701104" y="84405"/>
                </a:lnTo>
                <a:lnTo>
                  <a:pt x="677859" y="51396"/>
                </a:lnTo>
                <a:lnTo>
                  <a:pt x="663337" y="36192"/>
                </a:lnTo>
                <a:lnTo>
                  <a:pt x="659197" y="33261"/>
                </a:lnTo>
                <a:close/>
              </a:path>
              <a:path w="848994" h="706754">
                <a:moveTo>
                  <a:pt x="335721" y="0"/>
                </a:moveTo>
                <a:lnTo>
                  <a:pt x="281367" y="498"/>
                </a:lnTo>
                <a:lnTo>
                  <a:pt x="226690" y="1992"/>
                </a:lnTo>
                <a:lnTo>
                  <a:pt x="171806" y="4474"/>
                </a:lnTo>
                <a:lnTo>
                  <a:pt x="116829" y="7939"/>
                </a:lnTo>
                <a:lnTo>
                  <a:pt x="61871" y="12382"/>
                </a:lnTo>
                <a:lnTo>
                  <a:pt x="18053" y="28600"/>
                </a:lnTo>
                <a:lnTo>
                  <a:pt x="0" y="50509"/>
                </a:lnTo>
                <a:lnTo>
                  <a:pt x="1016" y="56802"/>
                </a:lnTo>
                <a:lnTo>
                  <a:pt x="4492" y="62420"/>
                </a:lnTo>
                <a:lnTo>
                  <a:pt x="9876" y="66234"/>
                </a:lnTo>
                <a:lnTo>
                  <a:pt x="16094" y="67643"/>
                </a:lnTo>
                <a:lnTo>
                  <a:pt x="22387" y="66628"/>
                </a:lnTo>
                <a:lnTo>
                  <a:pt x="28000" y="63169"/>
                </a:lnTo>
                <a:lnTo>
                  <a:pt x="36529" y="56267"/>
                </a:lnTo>
                <a:lnTo>
                  <a:pt x="45637" y="50977"/>
                </a:lnTo>
                <a:lnTo>
                  <a:pt x="119295" y="41098"/>
                </a:lnTo>
                <a:lnTo>
                  <a:pt x="173631" y="37675"/>
                </a:lnTo>
                <a:lnTo>
                  <a:pt x="227893" y="35225"/>
                </a:lnTo>
                <a:lnTo>
                  <a:pt x="281963" y="33752"/>
                </a:lnTo>
                <a:lnTo>
                  <a:pt x="659197" y="33261"/>
                </a:lnTo>
                <a:lnTo>
                  <a:pt x="646666" y="24390"/>
                </a:lnTo>
                <a:lnTo>
                  <a:pt x="609253" y="12357"/>
                </a:lnTo>
                <a:lnTo>
                  <a:pt x="554466" y="7926"/>
                </a:lnTo>
                <a:lnTo>
                  <a:pt x="499596" y="4468"/>
                </a:lnTo>
                <a:lnTo>
                  <a:pt x="444766" y="1990"/>
                </a:lnTo>
                <a:lnTo>
                  <a:pt x="390099" y="498"/>
                </a:lnTo>
                <a:lnTo>
                  <a:pt x="335721" y="0"/>
                </a:lnTo>
                <a:close/>
              </a:path>
            </a:pathLst>
          </a:custGeom>
          <a:solidFill>
            <a:srgbClr val="4C4C4C">
              <a:alpha val="50000"/>
            </a:srgbClr>
          </a:solidFill>
        </p:spPr>
        <p:txBody>
          <a:bodyPr wrap="square" lIns="0" tIns="0" rIns="0" bIns="0" rtlCol="0"/>
          <a:lstStyle/>
          <a:p>
            <a:pPr defTabSz="623438"/>
            <a:endParaRPr sz="1227">
              <a:solidFill>
                <a:prstClr val="black"/>
              </a:solidFill>
              <a:latin typeface="Calibri"/>
            </a:endParaRPr>
          </a:p>
        </p:txBody>
      </p:sp>
      <p:sp>
        <p:nvSpPr>
          <p:cNvPr id="11" name="object 11"/>
          <p:cNvSpPr/>
          <p:nvPr/>
        </p:nvSpPr>
        <p:spPr>
          <a:xfrm>
            <a:off x="4943299" y="2152315"/>
            <a:ext cx="157171" cy="101311"/>
          </a:xfrm>
          <a:prstGeom prst="rect">
            <a:avLst/>
          </a:prstGeom>
          <a:blipFill>
            <a:blip r:embed="rId3" cstate="print"/>
            <a:stretch>
              <a:fillRect/>
            </a:stretch>
          </a:blipFill>
        </p:spPr>
        <p:txBody>
          <a:bodyPr wrap="square" lIns="0" tIns="0" rIns="0" bIns="0" rtlCol="0"/>
          <a:lstStyle/>
          <a:p>
            <a:pPr defTabSz="623438"/>
            <a:endParaRPr sz="1227">
              <a:solidFill>
                <a:prstClr val="black"/>
              </a:solidFill>
              <a:latin typeface="Calibri"/>
            </a:endParaRPr>
          </a:p>
        </p:txBody>
      </p:sp>
      <p:sp>
        <p:nvSpPr>
          <p:cNvPr id="12" name="object 12"/>
          <p:cNvSpPr/>
          <p:nvPr/>
        </p:nvSpPr>
        <p:spPr>
          <a:xfrm>
            <a:off x="4841854" y="2234364"/>
            <a:ext cx="61817" cy="77767"/>
          </a:xfrm>
          <a:prstGeom prst="rect">
            <a:avLst/>
          </a:prstGeom>
          <a:blipFill>
            <a:blip r:embed="rId4" cstate="print"/>
            <a:stretch>
              <a:fillRect/>
            </a:stretch>
          </a:blipFill>
        </p:spPr>
        <p:txBody>
          <a:bodyPr wrap="square" lIns="0" tIns="0" rIns="0" bIns="0" rtlCol="0"/>
          <a:lstStyle/>
          <a:p>
            <a:pPr defTabSz="623438"/>
            <a:endParaRPr sz="1227">
              <a:solidFill>
                <a:prstClr val="black"/>
              </a:solidFill>
              <a:latin typeface="Calibri"/>
            </a:endParaRPr>
          </a:p>
        </p:txBody>
      </p:sp>
      <p:sp>
        <p:nvSpPr>
          <p:cNvPr id="13" name="object 13"/>
          <p:cNvSpPr/>
          <p:nvPr/>
        </p:nvSpPr>
        <p:spPr>
          <a:xfrm>
            <a:off x="4980310" y="2198624"/>
            <a:ext cx="132917" cy="227734"/>
          </a:xfrm>
          <a:custGeom>
            <a:avLst/>
            <a:gdLst/>
            <a:ahLst/>
            <a:cxnLst/>
            <a:rect l="l" t="t" r="r" b="b"/>
            <a:pathLst>
              <a:path w="194944" h="334010">
                <a:moveTo>
                  <a:pt x="25806" y="201637"/>
                </a:moveTo>
                <a:lnTo>
                  <a:pt x="7442" y="201637"/>
                </a:lnTo>
                <a:lnTo>
                  <a:pt x="0" y="209067"/>
                </a:lnTo>
                <a:lnTo>
                  <a:pt x="0" y="326034"/>
                </a:lnTo>
                <a:lnTo>
                  <a:pt x="7442" y="333476"/>
                </a:lnTo>
                <a:lnTo>
                  <a:pt x="187439" y="333476"/>
                </a:lnTo>
                <a:lnTo>
                  <a:pt x="194881" y="326034"/>
                </a:lnTo>
                <a:lnTo>
                  <a:pt x="194881" y="300215"/>
                </a:lnTo>
                <a:lnTo>
                  <a:pt x="33248" y="300215"/>
                </a:lnTo>
                <a:lnTo>
                  <a:pt x="33248" y="209067"/>
                </a:lnTo>
                <a:lnTo>
                  <a:pt x="25806" y="201637"/>
                </a:lnTo>
                <a:close/>
              </a:path>
              <a:path w="194944" h="334010">
                <a:moveTo>
                  <a:pt x="187439" y="0"/>
                </a:moveTo>
                <a:lnTo>
                  <a:pt x="168935" y="0"/>
                </a:lnTo>
                <a:lnTo>
                  <a:pt x="161556" y="7429"/>
                </a:lnTo>
                <a:lnTo>
                  <a:pt x="161632" y="300215"/>
                </a:lnTo>
                <a:lnTo>
                  <a:pt x="194881" y="300215"/>
                </a:lnTo>
                <a:lnTo>
                  <a:pt x="194881" y="7429"/>
                </a:lnTo>
                <a:lnTo>
                  <a:pt x="187439" y="0"/>
                </a:lnTo>
                <a:close/>
              </a:path>
            </a:pathLst>
          </a:custGeom>
          <a:solidFill>
            <a:srgbClr val="4C4C4C">
              <a:alpha val="50000"/>
            </a:srgbClr>
          </a:solidFill>
        </p:spPr>
        <p:txBody>
          <a:bodyPr wrap="square" lIns="0" tIns="0" rIns="0" bIns="0" rtlCol="0"/>
          <a:lstStyle/>
          <a:p>
            <a:pPr defTabSz="623438"/>
            <a:endParaRPr sz="1227">
              <a:solidFill>
                <a:prstClr val="black"/>
              </a:solidFill>
              <a:latin typeface="Calibri"/>
            </a:endParaRPr>
          </a:p>
        </p:txBody>
      </p:sp>
      <p:sp>
        <p:nvSpPr>
          <p:cNvPr id="14" name="object 14"/>
          <p:cNvSpPr/>
          <p:nvPr/>
        </p:nvSpPr>
        <p:spPr>
          <a:xfrm>
            <a:off x="5067090" y="2046450"/>
            <a:ext cx="96142" cy="59410"/>
          </a:xfrm>
          <a:prstGeom prst="rect">
            <a:avLst/>
          </a:prstGeom>
          <a:blipFill>
            <a:blip r:embed="rId5" cstate="print"/>
            <a:stretch>
              <a:fillRect/>
            </a:stretch>
          </a:blipFill>
        </p:spPr>
        <p:txBody>
          <a:bodyPr wrap="square" lIns="0" tIns="0" rIns="0" bIns="0" rtlCol="0"/>
          <a:lstStyle/>
          <a:p>
            <a:pPr defTabSz="623438"/>
            <a:endParaRPr sz="1227">
              <a:solidFill>
                <a:prstClr val="black"/>
              </a:solidFill>
              <a:latin typeface="Calibri"/>
            </a:endParaRPr>
          </a:p>
        </p:txBody>
      </p:sp>
      <p:sp>
        <p:nvSpPr>
          <p:cNvPr id="15" name="object 15"/>
          <p:cNvSpPr/>
          <p:nvPr/>
        </p:nvSpPr>
        <p:spPr>
          <a:xfrm>
            <a:off x="5777571" y="2182383"/>
            <a:ext cx="636876" cy="439882"/>
          </a:xfrm>
          <a:custGeom>
            <a:avLst/>
            <a:gdLst/>
            <a:ahLst/>
            <a:cxnLst/>
            <a:rect l="l" t="t" r="r" b="b"/>
            <a:pathLst>
              <a:path w="934085" h="645160">
                <a:moveTo>
                  <a:pt x="467028" y="0"/>
                </a:moveTo>
                <a:lnTo>
                  <a:pt x="416794" y="454"/>
                </a:lnTo>
                <a:lnTo>
                  <a:pt x="366600" y="1818"/>
                </a:lnTo>
                <a:lnTo>
                  <a:pt x="316482" y="4092"/>
                </a:lnTo>
                <a:lnTo>
                  <a:pt x="266482" y="7275"/>
                </a:lnTo>
                <a:lnTo>
                  <a:pt x="216636" y="11369"/>
                </a:lnTo>
                <a:lnTo>
                  <a:pt x="168834" y="32450"/>
                </a:lnTo>
                <a:lnTo>
                  <a:pt x="134536" y="76232"/>
                </a:lnTo>
                <a:lnTo>
                  <a:pt x="111933" y="114068"/>
                </a:lnTo>
                <a:lnTo>
                  <a:pt x="88205" y="159097"/>
                </a:lnTo>
                <a:lnTo>
                  <a:pt x="63566" y="210917"/>
                </a:lnTo>
                <a:lnTo>
                  <a:pt x="38226" y="269128"/>
                </a:lnTo>
                <a:lnTo>
                  <a:pt x="36557" y="273091"/>
                </a:lnTo>
                <a:lnTo>
                  <a:pt x="36169" y="273929"/>
                </a:lnTo>
                <a:lnTo>
                  <a:pt x="18646" y="318401"/>
                </a:lnTo>
                <a:lnTo>
                  <a:pt x="6773" y="363545"/>
                </a:lnTo>
                <a:lnTo>
                  <a:pt x="555" y="409290"/>
                </a:lnTo>
                <a:lnTo>
                  <a:pt x="0" y="455568"/>
                </a:lnTo>
                <a:lnTo>
                  <a:pt x="5112" y="502309"/>
                </a:lnTo>
                <a:lnTo>
                  <a:pt x="15900" y="549443"/>
                </a:lnTo>
                <a:lnTo>
                  <a:pt x="46724" y="595410"/>
                </a:lnTo>
                <a:lnTo>
                  <a:pt x="94856" y="619699"/>
                </a:lnTo>
                <a:lnTo>
                  <a:pt x="147686" y="626382"/>
                </a:lnTo>
                <a:lnTo>
                  <a:pt x="200729" y="632049"/>
                </a:lnTo>
                <a:lnTo>
                  <a:pt x="253925" y="636695"/>
                </a:lnTo>
                <a:lnTo>
                  <a:pt x="307214" y="640315"/>
                </a:lnTo>
                <a:lnTo>
                  <a:pt x="360534" y="642907"/>
                </a:lnTo>
                <a:lnTo>
                  <a:pt x="413826" y="644465"/>
                </a:lnTo>
                <a:lnTo>
                  <a:pt x="467029" y="644985"/>
                </a:lnTo>
                <a:lnTo>
                  <a:pt x="520233" y="644465"/>
                </a:lnTo>
                <a:lnTo>
                  <a:pt x="573525" y="642906"/>
                </a:lnTo>
                <a:lnTo>
                  <a:pt x="626847" y="640314"/>
                </a:lnTo>
                <a:lnTo>
                  <a:pt x="680138" y="636692"/>
                </a:lnTo>
                <a:lnTo>
                  <a:pt x="733339" y="632044"/>
                </a:lnTo>
                <a:lnTo>
                  <a:pt x="786389" y="626374"/>
                </a:lnTo>
                <a:lnTo>
                  <a:pt x="834312" y="620309"/>
                </a:lnTo>
                <a:lnTo>
                  <a:pt x="467029" y="620309"/>
                </a:lnTo>
                <a:lnTo>
                  <a:pt x="414305" y="619793"/>
                </a:lnTo>
                <a:lnTo>
                  <a:pt x="361493" y="618249"/>
                </a:lnTo>
                <a:lnTo>
                  <a:pt x="308652" y="615681"/>
                </a:lnTo>
                <a:lnTo>
                  <a:pt x="255846" y="612093"/>
                </a:lnTo>
                <a:lnTo>
                  <a:pt x="203133" y="607489"/>
                </a:lnTo>
                <a:lnTo>
                  <a:pt x="150576" y="601874"/>
                </a:lnTo>
                <a:lnTo>
                  <a:pt x="98234" y="595252"/>
                </a:lnTo>
                <a:lnTo>
                  <a:pt x="63996" y="577600"/>
                </a:lnTo>
                <a:lnTo>
                  <a:pt x="39585" y="542547"/>
                </a:lnTo>
                <a:lnTo>
                  <a:pt x="28089" y="489525"/>
                </a:lnTo>
                <a:lnTo>
                  <a:pt x="24254" y="437113"/>
                </a:lnTo>
                <a:lnTo>
                  <a:pt x="28061" y="385354"/>
                </a:lnTo>
                <a:lnTo>
                  <a:pt x="39507" y="334365"/>
                </a:lnTo>
                <a:lnTo>
                  <a:pt x="58585" y="284267"/>
                </a:lnTo>
                <a:lnTo>
                  <a:pt x="58432" y="284203"/>
                </a:lnTo>
                <a:lnTo>
                  <a:pt x="59423" y="282400"/>
                </a:lnTo>
                <a:lnTo>
                  <a:pt x="60985" y="278653"/>
                </a:lnTo>
                <a:lnTo>
                  <a:pt x="85601" y="222121"/>
                </a:lnTo>
                <a:lnTo>
                  <a:pt x="109696" y="171425"/>
                </a:lnTo>
                <a:lnTo>
                  <a:pt x="132910" y="127246"/>
                </a:lnTo>
                <a:lnTo>
                  <a:pt x="154888" y="90266"/>
                </a:lnTo>
                <a:lnTo>
                  <a:pt x="184673" y="51354"/>
                </a:lnTo>
                <a:lnTo>
                  <a:pt x="268283" y="31875"/>
                </a:lnTo>
                <a:lnTo>
                  <a:pt x="317836" y="28721"/>
                </a:lnTo>
                <a:lnTo>
                  <a:pt x="367505" y="26468"/>
                </a:lnTo>
                <a:lnTo>
                  <a:pt x="417250" y="25117"/>
                </a:lnTo>
                <a:lnTo>
                  <a:pt x="754218" y="24668"/>
                </a:lnTo>
                <a:lnTo>
                  <a:pt x="750379" y="21959"/>
                </a:lnTo>
                <a:lnTo>
                  <a:pt x="667568" y="7269"/>
                </a:lnTo>
                <a:lnTo>
                  <a:pt x="617570" y="4089"/>
                </a:lnTo>
                <a:lnTo>
                  <a:pt x="567454" y="1817"/>
                </a:lnTo>
                <a:lnTo>
                  <a:pt x="517261" y="454"/>
                </a:lnTo>
                <a:lnTo>
                  <a:pt x="467028" y="0"/>
                </a:lnTo>
                <a:close/>
              </a:path>
              <a:path w="934085" h="645160">
                <a:moveTo>
                  <a:pt x="754218" y="24668"/>
                </a:moveTo>
                <a:lnTo>
                  <a:pt x="467034" y="24668"/>
                </a:lnTo>
                <a:lnTo>
                  <a:pt x="516817" y="25119"/>
                </a:lnTo>
                <a:lnTo>
                  <a:pt x="566562" y="26471"/>
                </a:lnTo>
                <a:lnTo>
                  <a:pt x="616229" y="28724"/>
                </a:lnTo>
                <a:lnTo>
                  <a:pt x="665779" y="31878"/>
                </a:lnTo>
                <a:lnTo>
                  <a:pt x="715175" y="35931"/>
                </a:lnTo>
                <a:lnTo>
                  <a:pt x="758799" y="61166"/>
                </a:lnTo>
                <a:lnTo>
                  <a:pt x="801160" y="127271"/>
                </a:lnTo>
                <a:lnTo>
                  <a:pt x="824365" y="171432"/>
                </a:lnTo>
                <a:lnTo>
                  <a:pt x="848457" y="222122"/>
                </a:lnTo>
                <a:lnTo>
                  <a:pt x="873074" y="278653"/>
                </a:lnTo>
                <a:lnTo>
                  <a:pt x="874636" y="282400"/>
                </a:lnTo>
                <a:lnTo>
                  <a:pt x="875626" y="284203"/>
                </a:lnTo>
                <a:lnTo>
                  <a:pt x="875474" y="284267"/>
                </a:lnTo>
                <a:lnTo>
                  <a:pt x="894552" y="334366"/>
                </a:lnTo>
                <a:lnTo>
                  <a:pt x="906000" y="385359"/>
                </a:lnTo>
                <a:lnTo>
                  <a:pt x="909810" y="437130"/>
                </a:lnTo>
                <a:lnTo>
                  <a:pt x="905972" y="489564"/>
                </a:lnTo>
                <a:lnTo>
                  <a:pt x="894499" y="542470"/>
                </a:lnTo>
                <a:lnTo>
                  <a:pt x="870048" y="577610"/>
                </a:lnTo>
                <a:lnTo>
                  <a:pt x="835863" y="595252"/>
                </a:lnTo>
                <a:lnTo>
                  <a:pt x="783507" y="601874"/>
                </a:lnTo>
                <a:lnTo>
                  <a:pt x="730939" y="607489"/>
                </a:lnTo>
                <a:lnTo>
                  <a:pt x="678220" y="612093"/>
                </a:lnTo>
                <a:lnTo>
                  <a:pt x="625409" y="615681"/>
                </a:lnTo>
                <a:lnTo>
                  <a:pt x="572567" y="618249"/>
                </a:lnTo>
                <a:lnTo>
                  <a:pt x="519754" y="619793"/>
                </a:lnTo>
                <a:lnTo>
                  <a:pt x="467029" y="620309"/>
                </a:lnTo>
                <a:lnTo>
                  <a:pt x="834312" y="620309"/>
                </a:lnTo>
                <a:lnTo>
                  <a:pt x="887341" y="595399"/>
                </a:lnTo>
                <a:lnTo>
                  <a:pt x="918184" y="549367"/>
                </a:lnTo>
                <a:lnTo>
                  <a:pt x="928961" y="502265"/>
                </a:lnTo>
                <a:lnTo>
                  <a:pt x="934067" y="455546"/>
                </a:lnTo>
                <a:lnTo>
                  <a:pt x="933507" y="409281"/>
                </a:lnTo>
                <a:lnTo>
                  <a:pt x="927287" y="363542"/>
                </a:lnTo>
                <a:lnTo>
                  <a:pt x="915412" y="318401"/>
                </a:lnTo>
                <a:lnTo>
                  <a:pt x="897890" y="273929"/>
                </a:lnTo>
                <a:lnTo>
                  <a:pt x="897490" y="273078"/>
                </a:lnTo>
                <a:lnTo>
                  <a:pt x="895832" y="269128"/>
                </a:lnTo>
                <a:lnTo>
                  <a:pt x="870492" y="210917"/>
                </a:lnTo>
                <a:lnTo>
                  <a:pt x="845848" y="159090"/>
                </a:lnTo>
                <a:lnTo>
                  <a:pt x="822107" y="114046"/>
                </a:lnTo>
                <a:lnTo>
                  <a:pt x="799477" y="76180"/>
                </a:lnTo>
                <a:lnTo>
                  <a:pt x="765187" y="32407"/>
                </a:lnTo>
                <a:lnTo>
                  <a:pt x="754218" y="24668"/>
                </a:lnTo>
                <a:close/>
              </a:path>
            </a:pathLst>
          </a:custGeom>
          <a:solidFill>
            <a:srgbClr val="4C4C4C">
              <a:alpha val="50000"/>
            </a:srgbClr>
          </a:solidFill>
        </p:spPr>
        <p:txBody>
          <a:bodyPr wrap="square" lIns="0" tIns="0" rIns="0" bIns="0" rtlCol="0"/>
          <a:lstStyle/>
          <a:p>
            <a:pPr defTabSz="623438"/>
            <a:endParaRPr sz="1227">
              <a:solidFill>
                <a:prstClr val="black"/>
              </a:solidFill>
              <a:latin typeface="Calibri"/>
            </a:endParaRPr>
          </a:p>
        </p:txBody>
      </p:sp>
      <p:sp>
        <p:nvSpPr>
          <p:cNvPr id="16" name="object 16"/>
          <p:cNvSpPr/>
          <p:nvPr/>
        </p:nvSpPr>
        <p:spPr>
          <a:xfrm>
            <a:off x="5787038" y="2433462"/>
            <a:ext cx="141991" cy="88902"/>
          </a:xfrm>
          <a:prstGeom prst="rect">
            <a:avLst/>
          </a:prstGeom>
          <a:blipFill>
            <a:blip r:embed="rId6" cstate="print"/>
            <a:stretch>
              <a:fillRect/>
            </a:stretch>
          </a:blipFill>
        </p:spPr>
        <p:txBody>
          <a:bodyPr wrap="square" lIns="0" tIns="0" rIns="0" bIns="0" rtlCol="0"/>
          <a:lstStyle/>
          <a:p>
            <a:pPr defTabSz="623438"/>
            <a:endParaRPr sz="1227">
              <a:solidFill>
                <a:prstClr val="black"/>
              </a:solidFill>
              <a:latin typeface="Calibri"/>
            </a:endParaRPr>
          </a:p>
        </p:txBody>
      </p:sp>
      <p:sp>
        <p:nvSpPr>
          <p:cNvPr id="17" name="object 17"/>
          <p:cNvSpPr/>
          <p:nvPr/>
        </p:nvSpPr>
        <p:spPr>
          <a:xfrm>
            <a:off x="6262969" y="2433462"/>
            <a:ext cx="141991" cy="88902"/>
          </a:xfrm>
          <a:prstGeom prst="rect">
            <a:avLst/>
          </a:prstGeom>
          <a:blipFill>
            <a:blip r:embed="rId7" cstate="print"/>
            <a:stretch>
              <a:fillRect/>
            </a:stretch>
          </a:blipFill>
        </p:spPr>
        <p:txBody>
          <a:bodyPr wrap="square" lIns="0" tIns="0" rIns="0" bIns="0" rtlCol="0"/>
          <a:lstStyle/>
          <a:p>
            <a:pPr defTabSz="623438"/>
            <a:endParaRPr sz="1227">
              <a:solidFill>
                <a:prstClr val="black"/>
              </a:solidFill>
              <a:latin typeface="Calibri"/>
            </a:endParaRPr>
          </a:p>
        </p:txBody>
      </p:sp>
      <p:sp>
        <p:nvSpPr>
          <p:cNvPr id="18" name="object 18"/>
          <p:cNvSpPr/>
          <p:nvPr/>
        </p:nvSpPr>
        <p:spPr>
          <a:xfrm>
            <a:off x="5969393" y="2508696"/>
            <a:ext cx="253278" cy="67541"/>
          </a:xfrm>
          <a:custGeom>
            <a:avLst/>
            <a:gdLst/>
            <a:ahLst/>
            <a:cxnLst/>
            <a:rect l="l" t="t" r="r" b="b"/>
            <a:pathLst>
              <a:path w="371475" h="99060">
                <a:moveTo>
                  <a:pt x="362559" y="0"/>
                </a:moveTo>
                <a:lnTo>
                  <a:pt x="8826" y="0"/>
                </a:lnTo>
                <a:lnTo>
                  <a:pt x="4952" y="2082"/>
                </a:lnTo>
                <a:lnTo>
                  <a:pt x="380" y="9017"/>
                </a:lnTo>
                <a:lnTo>
                  <a:pt x="0" y="13385"/>
                </a:lnTo>
                <a:lnTo>
                  <a:pt x="35318" y="95758"/>
                </a:lnTo>
                <a:lnTo>
                  <a:pt x="39776" y="98691"/>
                </a:lnTo>
                <a:lnTo>
                  <a:pt x="331596" y="98691"/>
                </a:lnTo>
                <a:lnTo>
                  <a:pt x="336067" y="95758"/>
                </a:lnTo>
                <a:lnTo>
                  <a:pt x="345389" y="74015"/>
                </a:lnTo>
                <a:lnTo>
                  <a:pt x="52844" y="74015"/>
                </a:lnTo>
                <a:lnTo>
                  <a:pt x="31686" y="24676"/>
                </a:lnTo>
                <a:lnTo>
                  <a:pt x="366545" y="24676"/>
                </a:lnTo>
                <a:lnTo>
                  <a:pt x="371386" y="13385"/>
                </a:lnTo>
                <a:lnTo>
                  <a:pt x="370992" y="9017"/>
                </a:lnTo>
                <a:lnTo>
                  <a:pt x="366433" y="2082"/>
                </a:lnTo>
                <a:lnTo>
                  <a:pt x="362559" y="0"/>
                </a:lnTo>
                <a:close/>
              </a:path>
              <a:path w="371475" h="99060">
                <a:moveTo>
                  <a:pt x="366545" y="24676"/>
                </a:moveTo>
                <a:lnTo>
                  <a:pt x="339699" y="24676"/>
                </a:lnTo>
                <a:lnTo>
                  <a:pt x="318541" y="74015"/>
                </a:lnTo>
                <a:lnTo>
                  <a:pt x="345389" y="74015"/>
                </a:lnTo>
                <a:lnTo>
                  <a:pt x="366545" y="24676"/>
                </a:lnTo>
                <a:close/>
              </a:path>
            </a:pathLst>
          </a:custGeom>
          <a:solidFill>
            <a:srgbClr val="4C4C4C">
              <a:alpha val="50000"/>
            </a:srgbClr>
          </a:solidFill>
        </p:spPr>
        <p:txBody>
          <a:bodyPr wrap="square" lIns="0" tIns="0" rIns="0" bIns="0" rtlCol="0"/>
          <a:lstStyle/>
          <a:p>
            <a:pPr defTabSz="623438"/>
            <a:endParaRPr sz="1227">
              <a:solidFill>
                <a:prstClr val="black"/>
              </a:solidFill>
              <a:latin typeface="Calibri"/>
            </a:endParaRPr>
          </a:p>
        </p:txBody>
      </p:sp>
      <p:sp>
        <p:nvSpPr>
          <p:cNvPr id="19" name="object 19"/>
          <p:cNvSpPr/>
          <p:nvPr/>
        </p:nvSpPr>
        <p:spPr>
          <a:xfrm>
            <a:off x="5777363" y="2475933"/>
            <a:ext cx="117764" cy="204355"/>
          </a:xfrm>
          <a:custGeom>
            <a:avLst/>
            <a:gdLst/>
            <a:ahLst/>
            <a:cxnLst/>
            <a:rect l="l" t="t" r="r" b="b"/>
            <a:pathLst>
              <a:path w="172720" h="299720">
                <a:moveTo>
                  <a:pt x="19151" y="0"/>
                </a:moveTo>
                <a:lnTo>
                  <a:pt x="5524" y="0"/>
                </a:lnTo>
                <a:lnTo>
                  <a:pt x="0" y="5524"/>
                </a:lnTo>
                <a:lnTo>
                  <a:pt x="0" y="294144"/>
                </a:lnTo>
                <a:lnTo>
                  <a:pt x="5524" y="299669"/>
                </a:lnTo>
                <a:lnTo>
                  <a:pt x="167195" y="299669"/>
                </a:lnTo>
                <a:lnTo>
                  <a:pt x="172720" y="294144"/>
                </a:lnTo>
                <a:lnTo>
                  <a:pt x="172720" y="274993"/>
                </a:lnTo>
                <a:lnTo>
                  <a:pt x="24676" y="274993"/>
                </a:lnTo>
                <a:lnTo>
                  <a:pt x="24739" y="5524"/>
                </a:lnTo>
                <a:lnTo>
                  <a:pt x="19151" y="0"/>
                </a:lnTo>
                <a:close/>
              </a:path>
              <a:path w="172720" h="299720">
                <a:moveTo>
                  <a:pt x="167195" y="184696"/>
                </a:moveTo>
                <a:lnTo>
                  <a:pt x="153581" y="184696"/>
                </a:lnTo>
                <a:lnTo>
                  <a:pt x="148056" y="190207"/>
                </a:lnTo>
                <a:lnTo>
                  <a:pt x="148056" y="274993"/>
                </a:lnTo>
                <a:lnTo>
                  <a:pt x="172720" y="274993"/>
                </a:lnTo>
                <a:lnTo>
                  <a:pt x="172720" y="190207"/>
                </a:lnTo>
                <a:lnTo>
                  <a:pt x="167195" y="184696"/>
                </a:lnTo>
                <a:close/>
              </a:path>
            </a:pathLst>
          </a:custGeom>
          <a:solidFill>
            <a:srgbClr val="4C4C4C">
              <a:alpha val="50000"/>
            </a:srgbClr>
          </a:solidFill>
        </p:spPr>
        <p:txBody>
          <a:bodyPr wrap="square" lIns="0" tIns="0" rIns="0" bIns="0" rtlCol="0"/>
          <a:lstStyle/>
          <a:p>
            <a:pPr defTabSz="623438"/>
            <a:endParaRPr sz="1227">
              <a:solidFill>
                <a:prstClr val="black"/>
              </a:solidFill>
              <a:latin typeface="Calibri"/>
            </a:endParaRPr>
          </a:p>
        </p:txBody>
      </p:sp>
      <p:sp>
        <p:nvSpPr>
          <p:cNvPr id="20" name="object 20"/>
          <p:cNvSpPr/>
          <p:nvPr/>
        </p:nvSpPr>
        <p:spPr>
          <a:xfrm>
            <a:off x="6296864" y="2475933"/>
            <a:ext cx="117764" cy="204355"/>
          </a:xfrm>
          <a:custGeom>
            <a:avLst/>
            <a:gdLst/>
            <a:ahLst/>
            <a:cxnLst/>
            <a:rect l="l" t="t" r="r" b="b"/>
            <a:pathLst>
              <a:path w="172720" h="299720">
                <a:moveTo>
                  <a:pt x="19151" y="184696"/>
                </a:moveTo>
                <a:lnTo>
                  <a:pt x="5524" y="184696"/>
                </a:lnTo>
                <a:lnTo>
                  <a:pt x="0" y="190207"/>
                </a:lnTo>
                <a:lnTo>
                  <a:pt x="0" y="294144"/>
                </a:lnTo>
                <a:lnTo>
                  <a:pt x="5524" y="299669"/>
                </a:lnTo>
                <a:lnTo>
                  <a:pt x="167195" y="299669"/>
                </a:lnTo>
                <a:lnTo>
                  <a:pt x="172720" y="294144"/>
                </a:lnTo>
                <a:lnTo>
                  <a:pt x="172720" y="274993"/>
                </a:lnTo>
                <a:lnTo>
                  <a:pt x="24676" y="274993"/>
                </a:lnTo>
                <a:lnTo>
                  <a:pt x="24676" y="190207"/>
                </a:lnTo>
                <a:lnTo>
                  <a:pt x="19151" y="184696"/>
                </a:lnTo>
                <a:close/>
              </a:path>
              <a:path w="172720" h="299720">
                <a:moveTo>
                  <a:pt x="167195" y="0"/>
                </a:moveTo>
                <a:lnTo>
                  <a:pt x="153454" y="0"/>
                </a:lnTo>
                <a:lnTo>
                  <a:pt x="147993" y="5524"/>
                </a:lnTo>
                <a:lnTo>
                  <a:pt x="148056" y="274993"/>
                </a:lnTo>
                <a:lnTo>
                  <a:pt x="172720" y="274993"/>
                </a:lnTo>
                <a:lnTo>
                  <a:pt x="172720" y="5524"/>
                </a:lnTo>
                <a:lnTo>
                  <a:pt x="167195" y="0"/>
                </a:lnTo>
                <a:close/>
              </a:path>
            </a:pathLst>
          </a:custGeom>
          <a:solidFill>
            <a:srgbClr val="4C4C4C">
              <a:alpha val="50000"/>
            </a:srgbClr>
          </a:solidFill>
        </p:spPr>
        <p:txBody>
          <a:bodyPr wrap="square" lIns="0" tIns="0" rIns="0" bIns="0" rtlCol="0"/>
          <a:lstStyle/>
          <a:p>
            <a:pPr defTabSz="623438"/>
            <a:endParaRPr sz="1227">
              <a:solidFill>
                <a:prstClr val="black"/>
              </a:solidFill>
              <a:latin typeface="Calibri"/>
            </a:endParaRPr>
          </a:p>
        </p:txBody>
      </p:sp>
      <p:sp>
        <p:nvSpPr>
          <p:cNvPr id="21" name="object 21"/>
          <p:cNvSpPr/>
          <p:nvPr/>
        </p:nvSpPr>
        <p:spPr>
          <a:xfrm>
            <a:off x="6376361" y="2336548"/>
            <a:ext cx="84114" cy="50474"/>
          </a:xfrm>
          <a:prstGeom prst="rect">
            <a:avLst/>
          </a:prstGeom>
          <a:blipFill>
            <a:blip r:embed="rId8" cstate="print"/>
            <a:stretch>
              <a:fillRect/>
            </a:stretch>
          </a:blipFill>
        </p:spPr>
        <p:txBody>
          <a:bodyPr wrap="square" lIns="0" tIns="0" rIns="0" bIns="0" rtlCol="0"/>
          <a:lstStyle/>
          <a:p>
            <a:pPr defTabSz="623438"/>
            <a:endParaRPr sz="1227">
              <a:solidFill>
                <a:prstClr val="black"/>
              </a:solidFill>
              <a:latin typeface="Calibri"/>
            </a:endParaRPr>
          </a:p>
        </p:txBody>
      </p:sp>
      <p:sp>
        <p:nvSpPr>
          <p:cNvPr id="22" name="object 22"/>
          <p:cNvSpPr/>
          <p:nvPr/>
        </p:nvSpPr>
        <p:spPr>
          <a:xfrm>
            <a:off x="5731521" y="2336548"/>
            <a:ext cx="84114" cy="50474"/>
          </a:xfrm>
          <a:prstGeom prst="rect">
            <a:avLst/>
          </a:prstGeom>
          <a:blipFill>
            <a:blip r:embed="rId8" cstate="print"/>
            <a:stretch>
              <a:fillRect/>
            </a:stretch>
          </a:blipFill>
        </p:spPr>
        <p:txBody>
          <a:bodyPr wrap="square" lIns="0" tIns="0" rIns="0" bIns="0" rtlCol="0"/>
          <a:lstStyle/>
          <a:p>
            <a:pPr defTabSz="623438"/>
            <a:endParaRPr sz="1227">
              <a:solidFill>
                <a:prstClr val="black"/>
              </a:solidFill>
              <a:latin typeface="Calibri"/>
            </a:endParaRPr>
          </a:p>
        </p:txBody>
      </p:sp>
      <p:sp>
        <p:nvSpPr>
          <p:cNvPr id="23" name="object 23"/>
          <p:cNvSpPr/>
          <p:nvPr/>
        </p:nvSpPr>
        <p:spPr>
          <a:xfrm>
            <a:off x="6003468" y="1767348"/>
            <a:ext cx="185305" cy="185305"/>
          </a:xfrm>
          <a:custGeom>
            <a:avLst/>
            <a:gdLst/>
            <a:ahLst/>
            <a:cxnLst/>
            <a:rect l="l" t="t" r="r" b="b"/>
            <a:pathLst>
              <a:path w="271779" h="271780">
                <a:moveTo>
                  <a:pt x="135712" y="0"/>
                </a:moveTo>
                <a:lnTo>
                  <a:pt x="92864" y="6929"/>
                </a:lnTo>
                <a:lnTo>
                  <a:pt x="55615" y="26215"/>
                </a:lnTo>
                <a:lnTo>
                  <a:pt x="26220" y="55607"/>
                </a:lnTo>
                <a:lnTo>
                  <a:pt x="6930" y="92852"/>
                </a:lnTo>
                <a:lnTo>
                  <a:pt x="0" y="135699"/>
                </a:lnTo>
                <a:lnTo>
                  <a:pt x="6930" y="178547"/>
                </a:lnTo>
                <a:lnTo>
                  <a:pt x="26220" y="215796"/>
                </a:lnTo>
                <a:lnTo>
                  <a:pt x="55615" y="245191"/>
                </a:lnTo>
                <a:lnTo>
                  <a:pt x="92864" y="264481"/>
                </a:lnTo>
                <a:lnTo>
                  <a:pt x="135712" y="271411"/>
                </a:lnTo>
                <a:lnTo>
                  <a:pt x="178560" y="264481"/>
                </a:lnTo>
                <a:lnTo>
                  <a:pt x="212827" y="246735"/>
                </a:lnTo>
                <a:lnTo>
                  <a:pt x="135712" y="246735"/>
                </a:lnTo>
                <a:lnTo>
                  <a:pt x="92532" y="237996"/>
                </a:lnTo>
                <a:lnTo>
                  <a:pt x="57234" y="214177"/>
                </a:lnTo>
                <a:lnTo>
                  <a:pt x="33415" y="178878"/>
                </a:lnTo>
                <a:lnTo>
                  <a:pt x="24676" y="135699"/>
                </a:lnTo>
                <a:lnTo>
                  <a:pt x="33415" y="92525"/>
                </a:lnTo>
                <a:lnTo>
                  <a:pt x="57234" y="57226"/>
                </a:lnTo>
                <a:lnTo>
                  <a:pt x="92532" y="33404"/>
                </a:lnTo>
                <a:lnTo>
                  <a:pt x="135712" y="24663"/>
                </a:lnTo>
                <a:lnTo>
                  <a:pt x="212810" y="24663"/>
                </a:lnTo>
                <a:lnTo>
                  <a:pt x="178560" y="6929"/>
                </a:lnTo>
                <a:lnTo>
                  <a:pt x="135712" y="0"/>
                </a:lnTo>
                <a:close/>
              </a:path>
              <a:path w="271779" h="271780">
                <a:moveTo>
                  <a:pt x="212810" y="24663"/>
                </a:moveTo>
                <a:lnTo>
                  <a:pt x="135712" y="24663"/>
                </a:lnTo>
                <a:lnTo>
                  <a:pt x="178891" y="33404"/>
                </a:lnTo>
                <a:lnTo>
                  <a:pt x="214190" y="57226"/>
                </a:lnTo>
                <a:lnTo>
                  <a:pt x="238008" y="92525"/>
                </a:lnTo>
                <a:lnTo>
                  <a:pt x="246748" y="135699"/>
                </a:lnTo>
                <a:lnTo>
                  <a:pt x="238008" y="178878"/>
                </a:lnTo>
                <a:lnTo>
                  <a:pt x="214190" y="214177"/>
                </a:lnTo>
                <a:lnTo>
                  <a:pt x="178891" y="237996"/>
                </a:lnTo>
                <a:lnTo>
                  <a:pt x="135712" y="246735"/>
                </a:lnTo>
                <a:lnTo>
                  <a:pt x="212827" y="246735"/>
                </a:lnTo>
                <a:lnTo>
                  <a:pt x="215808" y="245191"/>
                </a:lnTo>
                <a:lnTo>
                  <a:pt x="245204" y="215796"/>
                </a:lnTo>
                <a:lnTo>
                  <a:pt x="264493" y="178547"/>
                </a:lnTo>
                <a:lnTo>
                  <a:pt x="271424" y="135699"/>
                </a:lnTo>
                <a:lnTo>
                  <a:pt x="264493" y="92852"/>
                </a:lnTo>
                <a:lnTo>
                  <a:pt x="245204" y="55607"/>
                </a:lnTo>
                <a:lnTo>
                  <a:pt x="215808" y="26215"/>
                </a:lnTo>
                <a:lnTo>
                  <a:pt x="212810" y="24663"/>
                </a:lnTo>
                <a:close/>
              </a:path>
            </a:pathLst>
          </a:custGeom>
          <a:solidFill>
            <a:srgbClr val="4C4C4C">
              <a:alpha val="50000"/>
            </a:srgbClr>
          </a:solidFill>
        </p:spPr>
        <p:txBody>
          <a:bodyPr wrap="square" lIns="0" tIns="0" rIns="0" bIns="0" rtlCol="0"/>
          <a:lstStyle/>
          <a:p>
            <a:pPr defTabSz="623438"/>
            <a:endParaRPr sz="1227">
              <a:solidFill>
                <a:prstClr val="black"/>
              </a:solidFill>
              <a:latin typeface="Calibri"/>
            </a:endParaRPr>
          </a:p>
        </p:txBody>
      </p:sp>
      <p:sp>
        <p:nvSpPr>
          <p:cNvPr id="24" name="object 24"/>
          <p:cNvSpPr/>
          <p:nvPr/>
        </p:nvSpPr>
        <p:spPr>
          <a:xfrm>
            <a:off x="5927762" y="1691641"/>
            <a:ext cx="336839" cy="472353"/>
          </a:xfrm>
          <a:custGeom>
            <a:avLst/>
            <a:gdLst/>
            <a:ahLst/>
            <a:cxnLst/>
            <a:rect l="l" t="t" r="r" b="b"/>
            <a:pathLst>
              <a:path w="494029" h="692785">
                <a:moveTo>
                  <a:pt x="246748" y="0"/>
                </a:moveTo>
                <a:lnTo>
                  <a:pt x="197083" y="5022"/>
                </a:lnTo>
                <a:lnTo>
                  <a:pt x="150795" y="19421"/>
                </a:lnTo>
                <a:lnTo>
                  <a:pt x="108885" y="42198"/>
                </a:lnTo>
                <a:lnTo>
                  <a:pt x="72353" y="72351"/>
                </a:lnTo>
                <a:lnTo>
                  <a:pt x="42198" y="108882"/>
                </a:lnTo>
                <a:lnTo>
                  <a:pt x="19421" y="150790"/>
                </a:lnTo>
                <a:lnTo>
                  <a:pt x="5022" y="197074"/>
                </a:lnTo>
                <a:lnTo>
                  <a:pt x="0" y="246735"/>
                </a:lnTo>
                <a:lnTo>
                  <a:pt x="2590" y="282427"/>
                </a:lnTo>
                <a:lnTo>
                  <a:pt x="10269" y="317112"/>
                </a:lnTo>
                <a:lnTo>
                  <a:pt x="22893" y="350330"/>
                </a:lnTo>
                <a:lnTo>
                  <a:pt x="40322" y="381622"/>
                </a:lnTo>
                <a:lnTo>
                  <a:pt x="40728" y="382384"/>
                </a:lnTo>
                <a:lnTo>
                  <a:pt x="238645" y="690321"/>
                </a:lnTo>
                <a:lnTo>
                  <a:pt x="242544" y="692454"/>
                </a:lnTo>
                <a:lnTo>
                  <a:pt x="250951" y="692454"/>
                </a:lnTo>
                <a:lnTo>
                  <a:pt x="254850" y="690321"/>
                </a:lnTo>
                <a:lnTo>
                  <a:pt x="276070" y="657288"/>
                </a:lnTo>
                <a:lnTo>
                  <a:pt x="246748" y="657288"/>
                </a:lnTo>
                <a:lnTo>
                  <a:pt x="62534" y="370687"/>
                </a:lnTo>
                <a:lnTo>
                  <a:pt x="62306" y="370192"/>
                </a:lnTo>
                <a:lnTo>
                  <a:pt x="62026" y="369709"/>
                </a:lnTo>
                <a:lnTo>
                  <a:pt x="61721" y="369252"/>
                </a:lnTo>
                <a:lnTo>
                  <a:pt x="45710" y="340870"/>
                </a:lnTo>
                <a:lnTo>
                  <a:pt x="34112" y="310703"/>
                </a:lnTo>
                <a:lnTo>
                  <a:pt x="27056" y="279182"/>
                </a:lnTo>
                <a:lnTo>
                  <a:pt x="24676" y="246735"/>
                </a:lnTo>
                <a:lnTo>
                  <a:pt x="29195" y="202040"/>
                </a:lnTo>
                <a:lnTo>
                  <a:pt x="42154" y="160384"/>
                </a:lnTo>
                <a:lnTo>
                  <a:pt x="62653" y="122667"/>
                </a:lnTo>
                <a:lnTo>
                  <a:pt x="89792" y="89790"/>
                </a:lnTo>
                <a:lnTo>
                  <a:pt x="122670" y="62652"/>
                </a:lnTo>
                <a:lnTo>
                  <a:pt x="160389" y="42154"/>
                </a:lnTo>
                <a:lnTo>
                  <a:pt x="202048" y="29195"/>
                </a:lnTo>
                <a:lnTo>
                  <a:pt x="246748" y="24676"/>
                </a:lnTo>
                <a:lnTo>
                  <a:pt x="352369" y="24676"/>
                </a:lnTo>
                <a:lnTo>
                  <a:pt x="342700" y="19421"/>
                </a:lnTo>
                <a:lnTo>
                  <a:pt x="296413" y="5022"/>
                </a:lnTo>
                <a:lnTo>
                  <a:pt x="246748" y="0"/>
                </a:lnTo>
                <a:close/>
              </a:path>
              <a:path w="494029" h="692785">
                <a:moveTo>
                  <a:pt x="352369" y="24676"/>
                </a:moveTo>
                <a:lnTo>
                  <a:pt x="246748" y="24676"/>
                </a:lnTo>
                <a:lnTo>
                  <a:pt x="291447" y="29195"/>
                </a:lnTo>
                <a:lnTo>
                  <a:pt x="333107" y="42154"/>
                </a:lnTo>
                <a:lnTo>
                  <a:pt x="370825" y="62652"/>
                </a:lnTo>
                <a:lnTo>
                  <a:pt x="403704" y="89790"/>
                </a:lnTo>
                <a:lnTo>
                  <a:pt x="430842" y="122667"/>
                </a:lnTo>
                <a:lnTo>
                  <a:pt x="451341" y="160384"/>
                </a:lnTo>
                <a:lnTo>
                  <a:pt x="464300" y="202040"/>
                </a:lnTo>
                <a:lnTo>
                  <a:pt x="468820" y="246735"/>
                </a:lnTo>
                <a:lnTo>
                  <a:pt x="466438" y="279184"/>
                </a:lnTo>
                <a:lnTo>
                  <a:pt x="459371" y="310724"/>
                </a:lnTo>
                <a:lnTo>
                  <a:pt x="447742" y="340940"/>
                </a:lnTo>
                <a:lnTo>
                  <a:pt x="431672" y="369417"/>
                </a:lnTo>
                <a:lnTo>
                  <a:pt x="246748" y="657288"/>
                </a:lnTo>
                <a:lnTo>
                  <a:pt x="276070" y="657288"/>
                </a:lnTo>
                <a:lnTo>
                  <a:pt x="452323" y="382917"/>
                </a:lnTo>
                <a:lnTo>
                  <a:pt x="483011" y="317841"/>
                </a:lnTo>
                <a:lnTo>
                  <a:pt x="493496" y="246735"/>
                </a:lnTo>
                <a:lnTo>
                  <a:pt x="488474" y="197074"/>
                </a:lnTo>
                <a:lnTo>
                  <a:pt x="474074" y="150790"/>
                </a:lnTo>
                <a:lnTo>
                  <a:pt x="451297" y="108882"/>
                </a:lnTo>
                <a:lnTo>
                  <a:pt x="421143" y="72351"/>
                </a:lnTo>
                <a:lnTo>
                  <a:pt x="384610" y="42198"/>
                </a:lnTo>
                <a:lnTo>
                  <a:pt x="352369" y="24676"/>
                </a:lnTo>
                <a:close/>
              </a:path>
            </a:pathLst>
          </a:custGeom>
          <a:solidFill>
            <a:srgbClr val="4C4C4C">
              <a:alpha val="50000"/>
            </a:srgbClr>
          </a:solidFill>
        </p:spPr>
        <p:txBody>
          <a:bodyPr wrap="square" lIns="0" tIns="0" rIns="0" bIns="0" rtlCol="0"/>
          <a:lstStyle/>
          <a:p>
            <a:pPr defTabSz="623438"/>
            <a:endParaRPr sz="1227">
              <a:solidFill>
                <a:prstClr val="black"/>
              </a:solidFill>
              <a:latin typeface="Calibri"/>
            </a:endParaRPr>
          </a:p>
        </p:txBody>
      </p:sp>
      <p:sp>
        <p:nvSpPr>
          <p:cNvPr id="25" name="object 25"/>
          <p:cNvSpPr/>
          <p:nvPr/>
        </p:nvSpPr>
        <p:spPr>
          <a:xfrm>
            <a:off x="7144527" y="2595397"/>
            <a:ext cx="689697" cy="141576"/>
          </a:xfrm>
          <a:custGeom>
            <a:avLst/>
            <a:gdLst/>
            <a:ahLst/>
            <a:cxnLst/>
            <a:rect l="l" t="t" r="r" b="b"/>
            <a:pathLst>
              <a:path w="1011554" h="207645">
                <a:moveTo>
                  <a:pt x="1005573" y="0"/>
                </a:moveTo>
                <a:lnTo>
                  <a:pt x="5803" y="0"/>
                </a:lnTo>
                <a:lnTo>
                  <a:pt x="0" y="5803"/>
                </a:lnTo>
                <a:lnTo>
                  <a:pt x="0" y="201663"/>
                </a:lnTo>
                <a:lnTo>
                  <a:pt x="5803" y="207467"/>
                </a:lnTo>
                <a:lnTo>
                  <a:pt x="132803" y="207467"/>
                </a:lnTo>
                <a:lnTo>
                  <a:pt x="138607" y="201663"/>
                </a:lnTo>
                <a:lnTo>
                  <a:pt x="138607" y="187337"/>
                </a:lnTo>
                <a:lnTo>
                  <a:pt x="132803" y="181533"/>
                </a:lnTo>
                <a:lnTo>
                  <a:pt x="25933" y="181533"/>
                </a:lnTo>
                <a:lnTo>
                  <a:pt x="25933" y="25933"/>
                </a:lnTo>
                <a:lnTo>
                  <a:pt x="1011377" y="25933"/>
                </a:lnTo>
                <a:lnTo>
                  <a:pt x="1011377" y="5803"/>
                </a:lnTo>
                <a:lnTo>
                  <a:pt x="1005573" y="0"/>
                </a:lnTo>
                <a:close/>
              </a:path>
              <a:path w="1011554" h="207645">
                <a:moveTo>
                  <a:pt x="1011377" y="25933"/>
                </a:moveTo>
                <a:lnTo>
                  <a:pt x="985443" y="25933"/>
                </a:lnTo>
                <a:lnTo>
                  <a:pt x="985443" y="181533"/>
                </a:lnTo>
                <a:lnTo>
                  <a:pt x="375475" y="181533"/>
                </a:lnTo>
                <a:lnTo>
                  <a:pt x="369671" y="187337"/>
                </a:lnTo>
                <a:lnTo>
                  <a:pt x="369671" y="201663"/>
                </a:lnTo>
                <a:lnTo>
                  <a:pt x="375475" y="207467"/>
                </a:lnTo>
                <a:lnTo>
                  <a:pt x="1005573" y="207467"/>
                </a:lnTo>
                <a:lnTo>
                  <a:pt x="1011377" y="201663"/>
                </a:lnTo>
                <a:lnTo>
                  <a:pt x="1011377" y="25933"/>
                </a:lnTo>
                <a:close/>
              </a:path>
            </a:pathLst>
          </a:custGeom>
          <a:solidFill>
            <a:srgbClr val="4C4C4C">
              <a:alpha val="50000"/>
            </a:srgbClr>
          </a:solidFill>
        </p:spPr>
        <p:txBody>
          <a:bodyPr wrap="square" lIns="0" tIns="0" rIns="0" bIns="0" rtlCol="0"/>
          <a:lstStyle/>
          <a:p>
            <a:pPr defTabSz="623438"/>
            <a:endParaRPr sz="1227">
              <a:solidFill>
                <a:prstClr val="black"/>
              </a:solidFill>
              <a:latin typeface="Calibri"/>
            </a:endParaRPr>
          </a:p>
        </p:txBody>
      </p:sp>
      <p:sp>
        <p:nvSpPr>
          <p:cNvPr id="26" name="object 26"/>
          <p:cNvSpPr/>
          <p:nvPr/>
        </p:nvSpPr>
        <p:spPr>
          <a:xfrm>
            <a:off x="7816419" y="2312538"/>
            <a:ext cx="348528" cy="424728"/>
          </a:xfrm>
          <a:custGeom>
            <a:avLst/>
            <a:gdLst/>
            <a:ahLst/>
            <a:cxnLst/>
            <a:rect l="l" t="t" r="r" b="b"/>
            <a:pathLst>
              <a:path w="511175" h="622935">
                <a:moveTo>
                  <a:pt x="263067" y="0"/>
                </a:moveTo>
                <a:lnTo>
                  <a:pt x="5803" y="0"/>
                </a:lnTo>
                <a:lnTo>
                  <a:pt x="0" y="5803"/>
                </a:lnTo>
                <a:lnTo>
                  <a:pt x="0" y="616585"/>
                </a:lnTo>
                <a:lnTo>
                  <a:pt x="5803" y="622388"/>
                </a:lnTo>
                <a:lnTo>
                  <a:pt x="148501" y="622388"/>
                </a:lnTo>
                <a:lnTo>
                  <a:pt x="154305" y="616585"/>
                </a:lnTo>
                <a:lnTo>
                  <a:pt x="154305" y="602259"/>
                </a:lnTo>
                <a:lnTo>
                  <a:pt x="148501" y="596455"/>
                </a:lnTo>
                <a:lnTo>
                  <a:pt x="25933" y="596455"/>
                </a:lnTo>
                <a:lnTo>
                  <a:pt x="25933" y="25933"/>
                </a:lnTo>
                <a:lnTo>
                  <a:pt x="282873" y="25933"/>
                </a:lnTo>
                <a:lnTo>
                  <a:pt x="267131" y="2184"/>
                </a:lnTo>
                <a:lnTo>
                  <a:pt x="263067" y="0"/>
                </a:lnTo>
                <a:close/>
              </a:path>
              <a:path w="511175" h="622935">
                <a:moveTo>
                  <a:pt x="282873" y="25933"/>
                </a:moveTo>
                <a:lnTo>
                  <a:pt x="251752" y="25933"/>
                </a:lnTo>
                <a:lnTo>
                  <a:pt x="484949" y="377723"/>
                </a:lnTo>
                <a:lnTo>
                  <a:pt x="484949" y="596455"/>
                </a:lnTo>
                <a:lnTo>
                  <a:pt x="390906" y="596455"/>
                </a:lnTo>
                <a:lnTo>
                  <a:pt x="385102" y="602259"/>
                </a:lnTo>
                <a:lnTo>
                  <a:pt x="385102" y="616585"/>
                </a:lnTo>
                <a:lnTo>
                  <a:pt x="390906" y="622388"/>
                </a:lnTo>
                <a:lnTo>
                  <a:pt x="505079" y="622388"/>
                </a:lnTo>
                <a:lnTo>
                  <a:pt x="510882" y="616585"/>
                </a:lnTo>
                <a:lnTo>
                  <a:pt x="510882" y="371271"/>
                </a:lnTo>
                <a:lnTo>
                  <a:pt x="510133" y="368782"/>
                </a:lnTo>
                <a:lnTo>
                  <a:pt x="282873" y="25933"/>
                </a:lnTo>
                <a:close/>
              </a:path>
            </a:pathLst>
          </a:custGeom>
          <a:solidFill>
            <a:srgbClr val="4C4C4C">
              <a:alpha val="50000"/>
            </a:srgbClr>
          </a:solidFill>
        </p:spPr>
        <p:txBody>
          <a:bodyPr wrap="square" lIns="0" tIns="0" rIns="0" bIns="0" rtlCol="0"/>
          <a:lstStyle/>
          <a:p>
            <a:pPr defTabSz="623438"/>
            <a:endParaRPr sz="1227">
              <a:solidFill>
                <a:prstClr val="black"/>
              </a:solidFill>
              <a:latin typeface="Calibri"/>
            </a:endParaRPr>
          </a:p>
        </p:txBody>
      </p:sp>
      <p:sp>
        <p:nvSpPr>
          <p:cNvPr id="27" name="object 27"/>
          <p:cNvSpPr/>
          <p:nvPr/>
        </p:nvSpPr>
        <p:spPr>
          <a:xfrm>
            <a:off x="7221483" y="2631682"/>
            <a:ext cx="193098" cy="193098"/>
          </a:xfrm>
          <a:custGeom>
            <a:avLst/>
            <a:gdLst/>
            <a:ahLst/>
            <a:cxnLst/>
            <a:rect l="l" t="t" r="r" b="b"/>
            <a:pathLst>
              <a:path w="283210" h="283210">
                <a:moveTo>
                  <a:pt x="141338" y="0"/>
                </a:moveTo>
                <a:lnTo>
                  <a:pt x="96715" y="7218"/>
                </a:lnTo>
                <a:lnTo>
                  <a:pt x="57922" y="27308"/>
                </a:lnTo>
                <a:lnTo>
                  <a:pt x="27308" y="57922"/>
                </a:lnTo>
                <a:lnTo>
                  <a:pt x="7218" y="96715"/>
                </a:lnTo>
                <a:lnTo>
                  <a:pt x="0" y="141338"/>
                </a:lnTo>
                <a:lnTo>
                  <a:pt x="7218" y="185966"/>
                </a:lnTo>
                <a:lnTo>
                  <a:pt x="27308" y="224759"/>
                </a:lnTo>
                <a:lnTo>
                  <a:pt x="57922" y="255372"/>
                </a:lnTo>
                <a:lnTo>
                  <a:pt x="96715" y="275459"/>
                </a:lnTo>
                <a:lnTo>
                  <a:pt x="141338" y="282676"/>
                </a:lnTo>
                <a:lnTo>
                  <a:pt x="185961" y="275459"/>
                </a:lnTo>
                <a:lnTo>
                  <a:pt x="222106" y="256743"/>
                </a:lnTo>
                <a:lnTo>
                  <a:pt x="141338" y="256743"/>
                </a:lnTo>
                <a:lnTo>
                  <a:pt x="96463" y="247660"/>
                </a:lnTo>
                <a:lnTo>
                  <a:pt x="59775" y="222905"/>
                </a:lnTo>
                <a:lnTo>
                  <a:pt x="35017" y="186218"/>
                </a:lnTo>
                <a:lnTo>
                  <a:pt x="25933" y="141338"/>
                </a:lnTo>
                <a:lnTo>
                  <a:pt x="35017" y="96463"/>
                </a:lnTo>
                <a:lnTo>
                  <a:pt x="59775" y="59775"/>
                </a:lnTo>
                <a:lnTo>
                  <a:pt x="96463" y="35017"/>
                </a:lnTo>
                <a:lnTo>
                  <a:pt x="141338" y="25933"/>
                </a:lnTo>
                <a:lnTo>
                  <a:pt x="222099" y="25933"/>
                </a:lnTo>
                <a:lnTo>
                  <a:pt x="185961" y="7218"/>
                </a:lnTo>
                <a:lnTo>
                  <a:pt x="141338" y="0"/>
                </a:lnTo>
                <a:close/>
              </a:path>
              <a:path w="283210" h="283210">
                <a:moveTo>
                  <a:pt x="222099" y="25933"/>
                </a:moveTo>
                <a:lnTo>
                  <a:pt x="141338" y="25933"/>
                </a:lnTo>
                <a:lnTo>
                  <a:pt x="186212" y="35017"/>
                </a:lnTo>
                <a:lnTo>
                  <a:pt x="222900" y="59775"/>
                </a:lnTo>
                <a:lnTo>
                  <a:pt x="247658" y="96463"/>
                </a:lnTo>
                <a:lnTo>
                  <a:pt x="256743" y="141338"/>
                </a:lnTo>
                <a:lnTo>
                  <a:pt x="247658" y="186218"/>
                </a:lnTo>
                <a:lnTo>
                  <a:pt x="222900" y="222905"/>
                </a:lnTo>
                <a:lnTo>
                  <a:pt x="186212" y="247660"/>
                </a:lnTo>
                <a:lnTo>
                  <a:pt x="141338" y="256743"/>
                </a:lnTo>
                <a:lnTo>
                  <a:pt x="222106" y="256743"/>
                </a:lnTo>
                <a:lnTo>
                  <a:pt x="224753" y="255372"/>
                </a:lnTo>
                <a:lnTo>
                  <a:pt x="255368" y="224759"/>
                </a:lnTo>
                <a:lnTo>
                  <a:pt x="275458" y="185966"/>
                </a:lnTo>
                <a:lnTo>
                  <a:pt x="282676" y="141338"/>
                </a:lnTo>
                <a:lnTo>
                  <a:pt x="275458" y="96715"/>
                </a:lnTo>
                <a:lnTo>
                  <a:pt x="255368" y="57922"/>
                </a:lnTo>
                <a:lnTo>
                  <a:pt x="224753" y="27308"/>
                </a:lnTo>
                <a:lnTo>
                  <a:pt x="222099" y="25933"/>
                </a:lnTo>
                <a:close/>
              </a:path>
            </a:pathLst>
          </a:custGeom>
          <a:solidFill>
            <a:srgbClr val="4C4C4C">
              <a:alpha val="50000"/>
            </a:srgbClr>
          </a:solidFill>
        </p:spPr>
        <p:txBody>
          <a:bodyPr wrap="square" lIns="0" tIns="0" rIns="0" bIns="0" rtlCol="0"/>
          <a:lstStyle/>
          <a:p>
            <a:pPr defTabSz="623438"/>
            <a:endParaRPr sz="1227">
              <a:solidFill>
                <a:prstClr val="black"/>
              </a:solidFill>
              <a:latin typeface="Calibri"/>
            </a:endParaRPr>
          </a:p>
        </p:txBody>
      </p:sp>
      <p:sp>
        <p:nvSpPr>
          <p:cNvPr id="28" name="object 28"/>
          <p:cNvSpPr/>
          <p:nvPr/>
        </p:nvSpPr>
        <p:spPr>
          <a:xfrm>
            <a:off x="7903951" y="2632567"/>
            <a:ext cx="193098" cy="193098"/>
          </a:xfrm>
          <a:custGeom>
            <a:avLst/>
            <a:gdLst/>
            <a:ahLst/>
            <a:cxnLst/>
            <a:rect l="l" t="t" r="r" b="b"/>
            <a:pathLst>
              <a:path w="283209" h="283210">
                <a:moveTo>
                  <a:pt x="141325" y="0"/>
                </a:moveTo>
                <a:lnTo>
                  <a:pt x="96703" y="7218"/>
                </a:lnTo>
                <a:lnTo>
                  <a:pt x="57914" y="27308"/>
                </a:lnTo>
                <a:lnTo>
                  <a:pt x="27303" y="57922"/>
                </a:lnTo>
                <a:lnTo>
                  <a:pt x="7216" y="96715"/>
                </a:lnTo>
                <a:lnTo>
                  <a:pt x="0" y="141338"/>
                </a:lnTo>
                <a:lnTo>
                  <a:pt x="7216" y="185966"/>
                </a:lnTo>
                <a:lnTo>
                  <a:pt x="27303" y="224759"/>
                </a:lnTo>
                <a:lnTo>
                  <a:pt x="57914" y="255372"/>
                </a:lnTo>
                <a:lnTo>
                  <a:pt x="96703" y="275459"/>
                </a:lnTo>
                <a:lnTo>
                  <a:pt x="141325" y="282676"/>
                </a:lnTo>
                <a:lnTo>
                  <a:pt x="185948" y="275459"/>
                </a:lnTo>
                <a:lnTo>
                  <a:pt x="222093" y="256743"/>
                </a:lnTo>
                <a:lnTo>
                  <a:pt x="141325" y="256743"/>
                </a:lnTo>
                <a:lnTo>
                  <a:pt x="96450" y="247660"/>
                </a:lnTo>
                <a:lnTo>
                  <a:pt x="59763" y="222905"/>
                </a:lnTo>
                <a:lnTo>
                  <a:pt x="35005" y="186218"/>
                </a:lnTo>
                <a:lnTo>
                  <a:pt x="25920" y="141338"/>
                </a:lnTo>
                <a:lnTo>
                  <a:pt x="35005" y="96463"/>
                </a:lnTo>
                <a:lnTo>
                  <a:pt x="59763" y="59775"/>
                </a:lnTo>
                <a:lnTo>
                  <a:pt x="96450" y="35017"/>
                </a:lnTo>
                <a:lnTo>
                  <a:pt x="141325" y="25933"/>
                </a:lnTo>
                <a:lnTo>
                  <a:pt x="222086" y="25933"/>
                </a:lnTo>
                <a:lnTo>
                  <a:pt x="185948" y="7218"/>
                </a:lnTo>
                <a:lnTo>
                  <a:pt x="141325" y="0"/>
                </a:lnTo>
                <a:close/>
              </a:path>
              <a:path w="283209" h="283210">
                <a:moveTo>
                  <a:pt x="222086" y="25933"/>
                </a:moveTo>
                <a:lnTo>
                  <a:pt x="141325" y="25933"/>
                </a:lnTo>
                <a:lnTo>
                  <a:pt x="186200" y="35017"/>
                </a:lnTo>
                <a:lnTo>
                  <a:pt x="222888" y="59775"/>
                </a:lnTo>
                <a:lnTo>
                  <a:pt x="247646" y="96463"/>
                </a:lnTo>
                <a:lnTo>
                  <a:pt x="256730" y="141338"/>
                </a:lnTo>
                <a:lnTo>
                  <a:pt x="247646" y="186218"/>
                </a:lnTo>
                <a:lnTo>
                  <a:pt x="222888" y="222905"/>
                </a:lnTo>
                <a:lnTo>
                  <a:pt x="186200" y="247660"/>
                </a:lnTo>
                <a:lnTo>
                  <a:pt x="141325" y="256743"/>
                </a:lnTo>
                <a:lnTo>
                  <a:pt x="222093" y="256743"/>
                </a:lnTo>
                <a:lnTo>
                  <a:pt x="224741" y="255372"/>
                </a:lnTo>
                <a:lnTo>
                  <a:pt x="255355" y="224759"/>
                </a:lnTo>
                <a:lnTo>
                  <a:pt x="275445" y="185966"/>
                </a:lnTo>
                <a:lnTo>
                  <a:pt x="282663" y="141338"/>
                </a:lnTo>
                <a:lnTo>
                  <a:pt x="275445" y="96715"/>
                </a:lnTo>
                <a:lnTo>
                  <a:pt x="255355" y="57922"/>
                </a:lnTo>
                <a:lnTo>
                  <a:pt x="224741" y="27308"/>
                </a:lnTo>
                <a:lnTo>
                  <a:pt x="222086" y="25933"/>
                </a:lnTo>
                <a:close/>
              </a:path>
            </a:pathLst>
          </a:custGeom>
          <a:solidFill>
            <a:srgbClr val="4C4C4C">
              <a:alpha val="50000"/>
            </a:srgbClr>
          </a:solidFill>
        </p:spPr>
        <p:txBody>
          <a:bodyPr wrap="square" lIns="0" tIns="0" rIns="0" bIns="0" rtlCol="0"/>
          <a:lstStyle/>
          <a:p>
            <a:pPr defTabSz="623438"/>
            <a:endParaRPr sz="1227">
              <a:solidFill>
                <a:prstClr val="black"/>
              </a:solidFill>
              <a:latin typeface="Calibri"/>
            </a:endParaRPr>
          </a:p>
        </p:txBody>
      </p:sp>
      <p:sp>
        <p:nvSpPr>
          <p:cNvPr id="29" name="object 29"/>
          <p:cNvSpPr/>
          <p:nvPr/>
        </p:nvSpPr>
        <p:spPr>
          <a:xfrm>
            <a:off x="7393302" y="2265354"/>
            <a:ext cx="442480" cy="262803"/>
          </a:xfrm>
          <a:custGeom>
            <a:avLst/>
            <a:gdLst/>
            <a:ahLst/>
            <a:cxnLst/>
            <a:rect l="l" t="t" r="r" b="b"/>
            <a:pathLst>
              <a:path w="648970" h="385445">
                <a:moveTo>
                  <a:pt x="15087" y="0"/>
                </a:moveTo>
                <a:lnTo>
                  <a:pt x="7150" y="2146"/>
                </a:lnTo>
                <a:lnTo>
                  <a:pt x="0" y="14541"/>
                </a:lnTo>
                <a:lnTo>
                  <a:pt x="2120" y="22478"/>
                </a:lnTo>
                <a:lnTo>
                  <a:pt x="629094" y="384530"/>
                </a:lnTo>
                <a:lnTo>
                  <a:pt x="631329" y="385089"/>
                </a:lnTo>
                <a:lnTo>
                  <a:pt x="638009" y="385089"/>
                </a:lnTo>
                <a:lnTo>
                  <a:pt x="642366" y="382765"/>
                </a:lnTo>
                <a:lnTo>
                  <a:pt x="648347" y="372402"/>
                </a:lnTo>
                <a:lnTo>
                  <a:pt x="646226" y="364477"/>
                </a:lnTo>
                <a:lnTo>
                  <a:pt x="15087" y="0"/>
                </a:lnTo>
                <a:close/>
              </a:path>
            </a:pathLst>
          </a:custGeom>
          <a:solidFill>
            <a:srgbClr val="4C4C4C">
              <a:alpha val="50000"/>
            </a:srgbClr>
          </a:solidFill>
        </p:spPr>
        <p:txBody>
          <a:bodyPr wrap="square" lIns="0" tIns="0" rIns="0" bIns="0" rtlCol="0"/>
          <a:lstStyle/>
          <a:p>
            <a:pPr defTabSz="623438"/>
            <a:endParaRPr sz="1227">
              <a:solidFill>
                <a:prstClr val="black"/>
              </a:solidFill>
              <a:latin typeface="Calibri"/>
            </a:endParaRPr>
          </a:p>
        </p:txBody>
      </p:sp>
      <p:sp>
        <p:nvSpPr>
          <p:cNvPr id="30" name="object 30"/>
          <p:cNvSpPr/>
          <p:nvPr/>
        </p:nvSpPr>
        <p:spPr>
          <a:xfrm>
            <a:off x="7432198" y="2198066"/>
            <a:ext cx="403514" cy="240290"/>
          </a:xfrm>
          <a:custGeom>
            <a:avLst/>
            <a:gdLst/>
            <a:ahLst/>
            <a:cxnLst/>
            <a:rect l="l" t="t" r="r" b="b"/>
            <a:pathLst>
              <a:path w="591820" h="352425">
                <a:moveTo>
                  <a:pt x="15087" y="0"/>
                </a:moveTo>
                <a:lnTo>
                  <a:pt x="7162" y="2146"/>
                </a:lnTo>
                <a:lnTo>
                  <a:pt x="0" y="14541"/>
                </a:lnTo>
                <a:lnTo>
                  <a:pt x="2120" y="22466"/>
                </a:lnTo>
                <a:lnTo>
                  <a:pt x="572046" y="351574"/>
                </a:lnTo>
                <a:lnTo>
                  <a:pt x="574281" y="352132"/>
                </a:lnTo>
                <a:lnTo>
                  <a:pt x="580961" y="352132"/>
                </a:lnTo>
                <a:lnTo>
                  <a:pt x="585317" y="349808"/>
                </a:lnTo>
                <a:lnTo>
                  <a:pt x="591299" y="339445"/>
                </a:lnTo>
                <a:lnTo>
                  <a:pt x="589178" y="331520"/>
                </a:lnTo>
                <a:lnTo>
                  <a:pt x="15087" y="0"/>
                </a:lnTo>
                <a:close/>
              </a:path>
            </a:pathLst>
          </a:custGeom>
          <a:solidFill>
            <a:srgbClr val="4C4C4C">
              <a:alpha val="50000"/>
            </a:srgbClr>
          </a:solidFill>
        </p:spPr>
        <p:txBody>
          <a:bodyPr wrap="square" lIns="0" tIns="0" rIns="0" bIns="0" rtlCol="0"/>
          <a:lstStyle/>
          <a:p>
            <a:pPr defTabSz="623438"/>
            <a:endParaRPr sz="1227">
              <a:solidFill>
                <a:prstClr val="black"/>
              </a:solidFill>
              <a:latin typeface="Calibri"/>
            </a:endParaRPr>
          </a:p>
        </p:txBody>
      </p:sp>
      <p:sp>
        <p:nvSpPr>
          <p:cNvPr id="31" name="object 31"/>
          <p:cNvSpPr/>
          <p:nvPr/>
        </p:nvSpPr>
        <p:spPr>
          <a:xfrm>
            <a:off x="7375169" y="2194443"/>
            <a:ext cx="95028" cy="95130"/>
          </a:xfrm>
          <a:prstGeom prst="rect">
            <a:avLst/>
          </a:prstGeom>
          <a:blipFill>
            <a:blip r:embed="rId9" cstate="print"/>
            <a:stretch>
              <a:fillRect/>
            </a:stretch>
          </a:blipFill>
        </p:spPr>
        <p:txBody>
          <a:bodyPr wrap="square" lIns="0" tIns="0" rIns="0" bIns="0" rtlCol="0"/>
          <a:lstStyle/>
          <a:p>
            <a:pPr defTabSz="623438"/>
            <a:endParaRPr sz="1227">
              <a:solidFill>
                <a:prstClr val="black"/>
              </a:solidFill>
              <a:latin typeface="Calibri"/>
            </a:endParaRPr>
          </a:p>
        </p:txBody>
      </p:sp>
      <p:sp>
        <p:nvSpPr>
          <p:cNvPr id="32" name="object 32"/>
          <p:cNvSpPr/>
          <p:nvPr/>
        </p:nvSpPr>
        <p:spPr>
          <a:xfrm>
            <a:off x="7297283" y="2461166"/>
            <a:ext cx="95483" cy="56578"/>
          </a:xfrm>
          <a:prstGeom prst="rect">
            <a:avLst/>
          </a:prstGeom>
          <a:blipFill>
            <a:blip r:embed="rId10" cstate="print"/>
            <a:stretch>
              <a:fillRect/>
            </a:stretch>
          </a:blipFill>
        </p:spPr>
        <p:txBody>
          <a:bodyPr wrap="square" lIns="0" tIns="0" rIns="0" bIns="0" rtlCol="0"/>
          <a:lstStyle/>
          <a:p>
            <a:pPr defTabSz="623438"/>
            <a:endParaRPr sz="1227">
              <a:solidFill>
                <a:prstClr val="black"/>
              </a:solidFill>
              <a:latin typeface="Calibri"/>
            </a:endParaRPr>
          </a:p>
        </p:txBody>
      </p:sp>
      <p:sp>
        <p:nvSpPr>
          <p:cNvPr id="33" name="object 33"/>
          <p:cNvSpPr/>
          <p:nvPr/>
        </p:nvSpPr>
        <p:spPr>
          <a:xfrm>
            <a:off x="6875318" y="1246909"/>
            <a:ext cx="1558636" cy="2065193"/>
          </a:xfrm>
          <a:custGeom>
            <a:avLst/>
            <a:gdLst/>
            <a:ahLst/>
            <a:cxnLst/>
            <a:rect l="l" t="t" r="r" b="b"/>
            <a:pathLst>
              <a:path w="2286000" h="3028950">
                <a:moveTo>
                  <a:pt x="0" y="3028950"/>
                </a:moveTo>
                <a:lnTo>
                  <a:pt x="2286000" y="3028950"/>
                </a:lnTo>
                <a:lnTo>
                  <a:pt x="2286000" y="0"/>
                </a:lnTo>
                <a:lnTo>
                  <a:pt x="0" y="0"/>
                </a:lnTo>
                <a:lnTo>
                  <a:pt x="0" y="3028950"/>
                </a:lnTo>
                <a:close/>
              </a:path>
            </a:pathLst>
          </a:custGeom>
          <a:solidFill>
            <a:srgbClr val="7BAED4">
              <a:alpha val="29998"/>
            </a:srgbClr>
          </a:solidFill>
        </p:spPr>
        <p:txBody>
          <a:bodyPr wrap="square" lIns="0" tIns="0" rIns="0" bIns="0" rtlCol="0"/>
          <a:lstStyle/>
          <a:p>
            <a:pPr defTabSz="623438"/>
            <a:endParaRPr sz="1227">
              <a:solidFill>
                <a:prstClr val="black"/>
              </a:solidFill>
              <a:latin typeface="Calibri"/>
            </a:endParaRPr>
          </a:p>
        </p:txBody>
      </p:sp>
      <p:sp>
        <p:nvSpPr>
          <p:cNvPr id="34" name="object 34"/>
          <p:cNvSpPr/>
          <p:nvPr/>
        </p:nvSpPr>
        <p:spPr>
          <a:xfrm>
            <a:off x="3758046" y="1246909"/>
            <a:ext cx="1558636" cy="2065193"/>
          </a:xfrm>
          <a:custGeom>
            <a:avLst/>
            <a:gdLst/>
            <a:ahLst/>
            <a:cxnLst/>
            <a:rect l="l" t="t" r="r" b="b"/>
            <a:pathLst>
              <a:path w="2286000" h="3028950">
                <a:moveTo>
                  <a:pt x="0" y="3028950"/>
                </a:moveTo>
                <a:lnTo>
                  <a:pt x="2286000" y="3028950"/>
                </a:lnTo>
                <a:lnTo>
                  <a:pt x="2286000" y="0"/>
                </a:lnTo>
                <a:lnTo>
                  <a:pt x="0" y="0"/>
                </a:lnTo>
                <a:lnTo>
                  <a:pt x="0" y="3028950"/>
                </a:lnTo>
                <a:close/>
              </a:path>
            </a:pathLst>
          </a:custGeom>
          <a:solidFill>
            <a:srgbClr val="007940">
              <a:alpha val="29998"/>
            </a:srgbClr>
          </a:solidFill>
        </p:spPr>
        <p:txBody>
          <a:bodyPr wrap="square" lIns="0" tIns="0" rIns="0" bIns="0" rtlCol="0"/>
          <a:lstStyle/>
          <a:p>
            <a:pPr defTabSz="623438"/>
            <a:endParaRPr sz="1227">
              <a:solidFill>
                <a:prstClr val="black"/>
              </a:solidFill>
              <a:latin typeface="Calibri"/>
            </a:endParaRPr>
          </a:p>
        </p:txBody>
      </p:sp>
      <p:sp>
        <p:nvSpPr>
          <p:cNvPr id="35" name="object 35"/>
          <p:cNvSpPr/>
          <p:nvPr/>
        </p:nvSpPr>
        <p:spPr>
          <a:xfrm>
            <a:off x="5316682" y="1246909"/>
            <a:ext cx="1558636" cy="2065193"/>
          </a:xfrm>
          <a:custGeom>
            <a:avLst/>
            <a:gdLst/>
            <a:ahLst/>
            <a:cxnLst/>
            <a:rect l="l" t="t" r="r" b="b"/>
            <a:pathLst>
              <a:path w="2286000" h="3028950">
                <a:moveTo>
                  <a:pt x="0" y="3028950"/>
                </a:moveTo>
                <a:lnTo>
                  <a:pt x="2286000" y="3028950"/>
                </a:lnTo>
                <a:lnTo>
                  <a:pt x="2286000" y="0"/>
                </a:lnTo>
                <a:lnTo>
                  <a:pt x="0" y="0"/>
                </a:lnTo>
                <a:lnTo>
                  <a:pt x="0" y="3028950"/>
                </a:lnTo>
                <a:close/>
              </a:path>
            </a:pathLst>
          </a:custGeom>
          <a:solidFill>
            <a:srgbClr val="C7932C">
              <a:alpha val="29998"/>
            </a:srgbClr>
          </a:solidFill>
        </p:spPr>
        <p:txBody>
          <a:bodyPr wrap="square" lIns="0" tIns="0" rIns="0" bIns="0" rtlCol="0"/>
          <a:lstStyle/>
          <a:p>
            <a:pPr defTabSz="623438"/>
            <a:endParaRPr sz="1227">
              <a:solidFill>
                <a:prstClr val="black"/>
              </a:solidFill>
              <a:latin typeface="Calibri"/>
            </a:endParaRPr>
          </a:p>
        </p:txBody>
      </p:sp>
      <p:sp>
        <p:nvSpPr>
          <p:cNvPr id="36" name="object 36"/>
          <p:cNvSpPr/>
          <p:nvPr/>
        </p:nvSpPr>
        <p:spPr>
          <a:xfrm>
            <a:off x="7831923" y="5573293"/>
            <a:ext cx="225569" cy="0"/>
          </a:xfrm>
          <a:custGeom>
            <a:avLst/>
            <a:gdLst/>
            <a:ahLst/>
            <a:cxnLst/>
            <a:rect l="l" t="t" r="r" b="b"/>
            <a:pathLst>
              <a:path w="330834">
                <a:moveTo>
                  <a:pt x="0" y="0"/>
                </a:moveTo>
                <a:lnTo>
                  <a:pt x="33071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7" name="object 37"/>
          <p:cNvSpPr/>
          <p:nvPr/>
        </p:nvSpPr>
        <p:spPr>
          <a:xfrm>
            <a:off x="7571110" y="5573293"/>
            <a:ext cx="56284" cy="0"/>
          </a:xfrm>
          <a:custGeom>
            <a:avLst/>
            <a:gdLst/>
            <a:ahLst/>
            <a:cxnLst/>
            <a:rect l="l" t="t" r="r" b="b"/>
            <a:pathLst>
              <a:path w="82550">
                <a:moveTo>
                  <a:pt x="0" y="0"/>
                </a:moveTo>
                <a:lnTo>
                  <a:pt x="82296"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8" name="object 38"/>
          <p:cNvSpPr/>
          <p:nvPr/>
        </p:nvSpPr>
        <p:spPr>
          <a:xfrm>
            <a:off x="7310298" y="5573293"/>
            <a:ext cx="56284" cy="0"/>
          </a:xfrm>
          <a:custGeom>
            <a:avLst/>
            <a:gdLst/>
            <a:ahLst/>
            <a:cxnLst/>
            <a:rect l="l" t="t" r="r" b="b"/>
            <a:pathLst>
              <a:path w="82550">
                <a:moveTo>
                  <a:pt x="0" y="0"/>
                </a:moveTo>
                <a:lnTo>
                  <a:pt x="82296"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9" name="object 39"/>
          <p:cNvSpPr/>
          <p:nvPr/>
        </p:nvSpPr>
        <p:spPr>
          <a:xfrm>
            <a:off x="6655671" y="5573293"/>
            <a:ext cx="450273" cy="0"/>
          </a:xfrm>
          <a:custGeom>
            <a:avLst/>
            <a:gdLst/>
            <a:ahLst/>
            <a:cxnLst/>
            <a:rect l="l" t="t" r="r" b="b"/>
            <a:pathLst>
              <a:path w="660400">
                <a:moveTo>
                  <a:pt x="0" y="0"/>
                </a:moveTo>
                <a:lnTo>
                  <a:pt x="659891"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0" name="object 40"/>
          <p:cNvSpPr/>
          <p:nvPr/>
        </p:nvSpPr>
        <p:spPr>
          <a:xfrm>
            <a:off x="6394859" y="5573293"/>
            <a:ext cx="55418" cy="0"/>
          </a:xfrm>
          <a:custGeom>
            <a:avLst/>
            <a:gdLst/>
            <a:ahLst/>
            <a:cxnLst/>
            <a:rect l="l" t="t" r="r" b="b"/>
            <a:pathLst>
              <a:path w="81279">
                <a:moveTo>
                  <a:pt x="0" y="0"/>
                </a:moveTo>
                <a:lnTo>
                  <a:pt x="8077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1" name="object 41"/>
          <p:cNvSpPr/>
          <p:nvPr/>
        </p:nvSpPr>
        <p:spPr>
          <a:xfrm>
            <a:off x="6134048" y="5573293"/>
            <a:ext cx="56284" cy="0"/>
          </a:xfrm>
          <a:custGeom>
            <a:avLst/>
            <a:gdLst/>
            <a:ahLst/>
            <a:cxnLst/>
            <a:rect l="l" t="t" r="r" b="b"/>
            <a:pathLst>
              <a:path w="82550">
                <a:moveTo>
                  <a:pt x="0" y="0"/>
                </a:moveTo>
                <a:lnTo>
                  <a:pt x="82296"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2" name="object 42"/>
          <p:cNvSpPr/>
          <p:nvPr/>
        </p:nvSpPr>
        <p:spPr>
          <a:xfrm>
            <a:off x="5479420" y="5573293"/>
            <a:ext cx="450273" cy="0"/>
          </a:xfrm>
          <a:custGeom>
            <a:avLst/>
            <a:gdLst/>
            <a:ahLst/>
            <a:cxnLst/>
            <a:rect l="l" t="t" r="r" b="b"/>
            <a:pathLst>
              <a:path w="660400">
                <a:moveTo>
                  <a:pt x="0" y="0"/>
                </a:moveTo>
                <a:lnTo>
                  <a:pt x="65989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3" name="object 43"/>
          <p:cNvSpPr/>
          <p:nvPr/>
        </p:nvSpPr>
        <p:spPr>
          <a:xfrm>
            <a:off x="5218609" y="5573293"/>
            <a:ext cx="55418" cy="0"/>
          </a:xfrm>
          <a:custGeom>
            <a:avLst/>
            <a:gdLst/>
            <a:ahLst/>
            <a:cxnLst/>
            <a:rect l="l" t="t" r="r" b="b"/>
            <a:pathLst>
              <a:path w="81280">
                <a:moveTo>
                  <a:pt x="0" y="0"/>
                </a:moveTo>
                <a:lnTo>
                  <a:pt x="8077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4" name="object 44"/>
          <p:cNvSpPr/>
          <p:nvPr/>
        </p:nvSpPr>
        <p:spPr>
          <a:xfrm>
            <a:off x="4957797" y="5573293"/>
            <a:ext cx="55418" cy="0"/>
          </a:xfrm>
          <a:custGeom>
            <a:avLst/>
            <a:gdLst/>
            <a:ahLst/>
            <a:cxnLst/>
            <a:rect l="l" t="t" r="r" b="b"/>
            <a:pathLst>
              <a:path w="81280">
                <a:moveTo>
                  <a:pt x="0" y="0"/>
                </a:moveTo>
                <a:lnTo>
                  <a:pt x="80771"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5" name="object 45"/>
          <p:cNvSpPr/>
          <p:nvPr/>
        </p:nvSpPr>
        <p:spPr>
          <a:xfrm>
            <a:off x="4527616" y="5573293"/>
            <a:ext cx="224703" cy="0"/>
          </a:xfrm>
          <a:custGeom>
            <a:avLst/>
            <a:gdLst/>
            <a:ahLst/>
            <a:cxnLst/>
            <a:rect l="l" t="t" r="r" b="b"/>
            <a:pathLst>
              <a:path w="329564">
                <a:moveTo>
                  <a:pt x="0" y="0"/>
                </a:moveTo>
                <a:lnTo>
                  <a:pt x="329181"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6" name="object 46"/>
          <p:cNvSpPr/>
          <p:nvPr/>
        </p:nvSpPr>
        <p:spPr>
          <a:xfrm>
            <a:off x="7831923" y="5387296"/>
            <a:ext cx="225569" cy="0"/>
          </a:xfrm>
          <a:custGeom>
            <a:avLst/>
            <a:gdLst/>
            <a:ahLst/>
            <a:cxnLst/>
            <a:rect l="l" t="t" r="r" b="b"/>
            <a:pathLst>
              <a:path w="330834">
                <a:moveTo>
                  <a:pt x="0" y="0"/>
                </a:moveTo>
                <a:lnTo>
                  <a:pt x="33071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7" name="object 47"/>
          <p:cNvSpPr/>
          <p:nvPr/>
        </p:nvSpPr>
        <p:spPr>
          <a:xfrm>
            <a:off x="7571110" y="5387296"/>
            <a:ext cx="56284" cy="0"/>
          </a:xfrm>
          <a:custGeom>
            <a:avLst/>
            <a:gdLst/>
            <a:ahLst/>
            <a:cxnLst/>
            <a:rect l="l" t="t" r="r" b="b"/>
            <a:pathLst>
              <a:path w="82550">
                <a:moveTo>
                  <a:pt x="0" y="0"/>
                </a:moveTo>
                <a:lnTo>
                  <a:pt x="82296"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8" name="object 48"/>
          <p:cNvSpPr/>
          <p:nvPr/>
        </p:nvSpPr>
        <p:spPr>
          <a:xfrm>
            <a:off x="7310298" y="5387296"/>
            <a:ext cx="56284" cy="0"/>
          </a:xfrm>
          <a:custGeom>
            <a:avLst/>
            <a:gdLst/>
            <a:ahLst/>
            <a:cxnLst/>
            <a:rect l="l" t="t" r="r" b="b"/>
            <a:pathLst>
              <a:path w="82550">
                <a:moveTo>
                  <a:pt x="0" y="0"/>
                </a:moveTo>
                <a:lnTo>
                  <a:pt x="82296"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9" name="object 49"/>
          <p:cNvSpPr/>
          <p:nvPr/>
        </p:nvSpPr>
        <p:spPr>
          <a:xfrm>
            <a:off x="6655671" y="5387296"/>
            <a:ext cx="450273" cy="0"/>
          </a:xfrm>
          <a:custGeom>
            <a:avLst/>
            <a:gdLst/>
            <a:ahLst/>
            <a:cxnLst/>
            <a:rect l="l" t="t" r="r" b="b"/>
            <a:pathLst>
              <a:path w="660400">
                <a:moveTo>
                  <a:pt x="0" y="0"/>
                </a:moveTo>
                <a:lnTo>
                  <a:pt x="659891"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0" name="object 50"/>
          <p:cNvSpPr/>
          <p:nvPr/>
        </p:nvSpPr>
        <p:spPr>
          <a:xfrm>
            <a:off x="6394859" y="5387296"/>
            <a:ext cx="55418" cy="0"/>
          </a:xfrm>
          <a:custGeom>
            <a:avLst/>
            <a:gdLst/>
            <a:ahLst/>
            <a:cxnLst/>
            <a:rect l="l" t="t" r="r" b="b"/>
            <a:pathLst>
              <a:path w="81279">
                <a:moveTo>
                  <a:pt x="0" y="0"/>
                </a:moveTo>
                <a:lnTo>
                  <a:pt x="8077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1" name="object 51"/>
          <p:cNvSpPr/>
          <p:nvPr/>
        </p:nvSpPr>
        <p:spPr>
          <a:xfrm>
            <a:off x="6134048" y="5387296"/>
            <a:ext cx="56284" cy="0"/>
          </a:xfrm>
          <a:custGeom>
            <a:avLst/>
            <a:gdLst/>
            <a:ahLst/>
            <a:cxnLst/>
            <a:rect l="l" t="t" r="r" b="b"/>
            <a:pathLst>
              <a:path w="82550">
                <a:moveTo>
                  <a:pt x="0" y="0"/>
                </a:moveTo>
                <a:lnTo>
                  <a:pt x="82296"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2" name="object 52"/>
          <p:cNvSpPr/>
          <p:nvPr/>
        </p:nvSpPr>
        <p:spPr>
          <a:xfrm>
            <a:off x="5479420" y="5387296"/>
            <a:ext cx="450273" cy="0"/>
          </a:xfrm>
          <a:custGeom>
            <a:avLst/>
            <a:gdLst/>
            <a:ahLst/>
            <a:cxnLst/>
            <a:rect l="l" t="t" r="r" b="b"/>
            <a:pathLst>
              <a:path w="660400">
                <a:moveTo>
                  <a:pt x="0" y="0"/>
                </a:moveTo>
                <a:lnTo>
                  <a:pt x="65989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3" name="object 53"/>
          <p:cNvSpPr/>
          <p:nvPr/>
        </p:nvSpPr>
        <p:spPr>
          <a:xfrm>
            <a:off x="5218609" y="5387296"/>
            <a:ext cx="55418" cy="0"/>
          </a:xfrm>
          <a:custGeom>
            <a:avLst/>
            <a:gdLst/>
            <a:ahLst/>
            <a:cxnLst/>
            <a:rect l="l" t="t" r="r" b="b"/>
            <a:pathLst>
              <a:path w="81280">
                <a:moveTo>
                  <a:pt x="0" y="0"/>
                </a:moveTo>
                <a:lnTo>
                  <a:pt x="8077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4" name="object 54"/>
          <p:cNvSpPr/>
          <p:nvPr/>
        </p:nvSpPr>
        <p:spPr>
          <a:xfrm>
            <a:off x="4957797" y="5387296"/>
            <a:ext cx="55418" cy="0"/>
          </a:xfrm>
          <a:custGeom>
            <a:avLst/>
            <a:gdLst/>
            <a:ahLst/>
            <a:cxnLst/>
            <a:rect l="l" t="t" r="r" b="b"/>
            <a:pathLst>
              <a:path w="81280">
                <a:moveTo>
                  <a:pt x="0" y="0"/>
                </a:moveTo>
                <a:lnTo>
                  <a:pt x="80771"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5" name="object 55"/>
          <p:cNvSpPr/>
          <p:nvPr/>
        </p:nvSpPr>
        <p:spPr>
          <a:xfrm>
            <a:off x="4527616" y="5387296"/>
            <a:ext cx="224703" cy="0"/>
          </a:xfrm>
          <a:custGeom>
            <a:avLst/>
            <a:gdLst/>
            <a:ahLst/>
            <a:cxnLst/>
            <a:rect l="l" t="t" r="r" b="b"/>
            <a:pathLst>
              <a:path w="329564">
                <a:moveTo>
                  <a:pt x="0" y="0"/>
                </a:moveTo>
                <a:lnTo>
                  <a:pt x="329181"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6" name="object 56"/>
          <p:cNvSpPr/>
          <p:nvPr/>
        </p:nvSpPr>
        <p:spPr>
          <a:xfrm>
            <a:off x="7571110" y="5202338"/>
            <a:ext cx="486641" cy="0"/>
          </a:xfrm>
          <a:custGeom>
            <a:avLst/>
            <a:gdLst/>
            <a:ahLst/>
            <a:cxnLst/>
            <a:rect l="l" t="t" r="r" b="b"/>
            <a:pathLst>
              <a:path w="713740">
                <a:moveTo>
                  <a:pt x="0" y="0"/>
                </a:moveTo>
                <a:lnTo>
                  <a:pt x="713234"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7" name="object 57"/>
          <p:cNvSpPr/>
          <p:nvPr/>
        </p:nvSpPr>
        <p:spPr>
          <a:xfrm>
            <a:off x="7310298" y="5202338"/>
            <a:ext cx="56284" cy="0"/>
          </a:xfrm>
          <a:custGeom>
            <a:avLst/>
            <a:gdLst/>
            <a:ahLst/>
            <a:cxnLst/>
            <a:rect l="l" t="t" r="r" b="b"/>
            <a:pathLst>
              <a:path w="82550">
                <a:moveTo>
                  <a:pt x="0" y="0"/>
                </a:moveTo>
                <a:lnTo>
                  <a:pt x="82296"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8" name="object 58"/>
          <p:cNvSpPr/>
          <p:nvPr/>
        </p:nvSpPr>
        <p:spPr>
          <a:xfrm>
            <a:off x="6655671" y="5202338"/>
            <a:ext cx="450273" cy="0"/>
          </a:xfrm>
          <a:custGeom>
            <a:avLst/>
            <a:gdLst/>
            <a:ahLst/>
            <a:cxnLst/>
            <a:rect l="l" t="t" r="r" b="b"/>
            <a:pathLst>
              <a:path w="660400">
                <a:moveTo>
                  <a:pt x="0" y="0"/>
                </a:moveTo>
                <a:lnTo>
                  <a:pt x="659891"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9" name="object 59"/>
          <p:cNvSpPr/>
          <p:nvPr/>
        </p:nvSpPr>
        <p:spPr>
          <a:xfrm>
            <a:off x="6394859" y="5202338"/>
            <a:ext cx="55418" cy="0"/>
          </a:xfrm>
          <a:custGeom>
            <a:avLst/>
            <a:gdLst/>
            <a:ahLst/>
            <a:cxnLst/>
            <a:rect l="l" t="t" r="r" b="b"/>
            <a:pathLst>
              <a:path w="81279">
                <a:moveTo>
                  <a:pt x="0" y="0"/>
                </a:moveTo>
                <a:lnTo>
                  <a:pt x="8077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0" name="object 60"/>
          <p:cNvSpPr/>
          <p:nvPr/>
        </p:nvSpPr>
        <p:spPr>
          <a:xfrm>
            <a:off x="6134048" y="5202338"/>
            <a:ext cx="56284" cy="0"/>
          </a:xfrm>
          <a:custGeom>
            <a:avLst/>
            <a:gdLst/>
            <a:ahLst/>
            <a:cxnLst/>
            <a:rect l="l" t="t" r="r" b="b"/>
            <a:pathLst>
              <a:path w="82550">
                <a:moveTo>
                  <a:pt x="0" y="0"/>
                </a:moveTo>
                <a:lnTo>
                  <a:pt x="82296"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1" name="object 61"/>
          <p:cNvSpPr/>
          <p:nvPr/>
        </p:nvSpPr>
        <p:spPr>
          <a:xfrm>
            <a:off x="5479420" y="5202338"/>
            <a:ext cx="450273" cy="0"/>
          </a:xfrm>
          <a:custGeom>
            <a:avLst/>
            <a:gdLst/>
            <a:ahLst/>
            <a:cxnLst/>
            <a:rect l="l" t="t" r="r" b="b"/>
            <a:pathLst>
              <a:path w="660400">
                <a:moveTo>
                  <a:pt x="0" y="0"/>
                </a:moveTo>
                <a:lnTo>
                  <a:pt x="65989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2" name="object 62"/>
          <p:cNvSpPr/>
          <p:nvPr/>
        </p:nvSpPr>
        <p:spPr>
          <a:xfrm>
            <a:off x="5218609" y="5202338"/>
            <a:ext cx="55418" cy="0"/>
          </a:xfrm>
          <a:custGeom>
            <a:avLst/>
            <a:gdLst/>
            <a:ahLst/>
            <a:cxnLst/>
            <a:rect l="l" t="t" r="r" b="b"/>
            <a:pathLst>
              <a:path w="81280">
                <a:moveTo>
                  <a:pt x="0" y="0"/>
                </a:moveTo>
                <a:lnTo>
                  <a:pt x="8077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3" name="object 63"/>
          <p:cNvSpPr/>
          <p:nvPr/>
        </p:nvSpPr>
        <p:spPr>
          <a:xfrm>
            <a:off x="4957797" y="5202338"/>
            <a:ext cx="55418" cy="0"/>
          </a:xfrm>
          <a:custGeom>
            <a:avLst/>
            <a:gdLst/>
            <a:ahLst/>
            <a:cxnLst/>
            <a:rect l="l" t="t" r="r" b="b"/>
            <a:pathLst>
              <a:path w="81280">
                <a:moveTo>
                  <a:pt x="0" y="0"/>
                </a:moveTo>
                <a:lnTo>
                  <a:pt x="80771"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4" name="object 64"/>
          <p:cNvSpPr/>
          <p:nvPr/>
        </p:nvSpPr>
        <p:spPr>
          <a:xfrm>
            <a:off x="4527616" y="5202338"/>
            <a:ext cx="224703" cy="0"/>
          </a:xfrm>
          <a:custGeom>
            <a:avLst/>
            <a:gdLst/>
            <a:ahLst/>
            <a:cxnLst/>
            <a:rect l="l" t="t" r="r" b="b"/>
            <a:pathLst>
              <a:path w="329564">
                <a:moveTo>
                  <a:pt x="0" y="0"/>
                </a:moveTo>
                <a:lnTo>
                  <a:pt x="329181"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5" name="object 65"/>
          <p:cNvSpPr/>
          <p:nvPr/>
        </p:nvSpPr>
        <p:spPr>
          <a:xfrm>
            <a:off x="6655671" y="5017379"/>
            <a:ext cx="1401907" cy="0"/>
          </a:xfrm>
          <a:custGeom>
            <a:avLst/>
            <a:gdLst/>
            <a:ahLst/>
            <a:cxnLst/>
            <a:rect l="l" t="t" r="r" b="b"/>
            <a:pathLst>
              <a:path w="2056129">
                <a:moveTo>
                  <a:pt x="0" y="0"/>
                </a:moveTo>
                <a:lnTo>
                  <a:pt x="2055878"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6" name="object 66"/>
          <p:cNvSpPr/>
          <p:nvPr/>
        </p:nvSpPr>
        <p:spPr>
          <a:xfrm>
            <a:off x="6394859" y="5017379"/>
            <a:ext cx="55418" cy="0"/>
          </a:xfrm>
          <a:custGeom>
            <a:avLst/>
            <a:gdLst/>
            <a:ahLst/>
            <a:cxnLst/>
            <a:rect l="l" t="t" r="r" b="b"/>
            <a:pathLst>
              <a:path w="81279">
                <a:moveTo>
                  <a:pt x="0" y="0"/>
                </a:moveTo>
                <a:lnTo>
                  <a:pt x="8077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7" name="object 67"/>
          <p:cNvSpPr/>
          <p:nvPr/>
        </p:nvSpPr>
        <p:spPr>
          <a:xfrm>
            <a:off x="6134048" y="5017379"/>
            <a:ext cx="56284" cy="0"/>
          </a:xfrm>
          <a:custGeom>
            <a:avLst/>
            <a:gdLst/>
            <a:ahLst/>
            <a:cxnLst/>
            <a:rect l="l" t="t" r="r" b="b"/>
            <a:pathLst>
              <a:path w="82550">
                <a:moveTo>
                  <a:pt x="0" y="0"/>
                </a:moveTo>
                <a:lnTo>
                  <a:pt x="82296"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8" name="object 68"/>
          <p:cNvSpPr/>
          <p:nvPr/>
        </p:nvSpPr>
        <p:spPr>
          <a:xfrm>
            <a:off x="5479420" y="5017379"/>
            <a:ext cx="450273" cy="0"/>
          </a:xfrm>
          <a:custGeom>
            <a:avLst/>
            <a:gdLst/>
            <a:ahLst/>
            <a:cxnLst/>
            <a:rect l="l" t="t" r="r" b="b"/>
            <a:pathLst>
              <a:path w="660400">
                <a:moveTo>
                  <a:pt x="0" y="0"/>
                </a:moveTo>
                <a:lnTo>
                  <a:pt x="65989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9" name="object 69"/>
          <p:cNvSpPr/>
          <p:nvPr/>
        </p:nvSpPr>
        <p:spPr>
          <a:xfrm>
            <a:off x="5218609" y="5017379"/>
            <a:ext cx="55418" cy="0"/>
          </a:xfrm>
          <a:custGeom>
            <a:avLst/>
            <a:gdLst/>
            <a:ahLst/>
            <a:cxnLst/>
            <a:rect l="l" t="t" r="r" b="b"/>
            <a:pathLst>
              <a:path w="81280">
                <a:moveTo>
                  <a:pt x="0" y="0"/>
                </a:moveTo>
                <a:lnTo>
                  <a:pt x="8077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70" name="object 70"/>
          <p:cNvSpPr/>
          <p:nvPr/>
        </p:nvSpPr>
        <p:spPr>
          <a:xfrm>
            <a:off x="4957797" y="5017379"/>
            <a:ext cx="55418" cy="0"/>
          </a:xfrm>
          <a:custGeom>
            <a:avLst/>
            <a:gdLst/>
            <a:ahLst/>
            <a:cxnLst/>
            <a:rect l="l" t="t" r="r" b="b"/>
            <a:pathLst>
              <a:path w="81280">
                <a:moveTo>
                  <a:pt x="0" y="0"/>
                </a:moveTo>
                <a:lnTo>
                  <a:pt x="80771"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71" name="object 71"/>
          <p:cNvSpPr/>
          <p:nvPr/>
        </p:nvSpPr>
        <p:spPr>
          <a:xfrm>
            <a:off x="4527616" y="5017379"/>
            <a:ext cx="224703" cy="0"/>
          </a:xfrm>
          <a:custGeom>
            <a:avLst/>
            <a:gdLst/>
            <a:ahLst/>
            <a:cxnLst/>
            <a:rect l="l" t="t" r="r" b="b"/>
            <a:pathLst>
              <a:path w="329564">
                <a:moveTo>
                  <a:pt x="0" y="0"/>
                </a:moveTo>
                <a:lnTo>
                  <a:pt x="329181"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72" name="object 72"/>
          <p:cNvSpPr/>
          <p:nvPr/>
        </p:nvSpPr>
        <p:spPr>
          <a:xfrm>
            <a:off x="6655671" y="4832421"/>
            <a:ext cx="1401907" cy="0"/>
          </a:xfrm>
          <a:custGeom>
            <a:avLst/>
            <a:gdLst/>
            <a:ahLst/>
            <a:cxnLst/>
            <a:rect l="l" t="t" r="r" b="b"/>
            <a:pathLst>
              <a:path w="2056129">
                <a:moveTo>
                  <a:pt x="0" y="0"/>
                </a:moveTo>
                <a:lnTo>
                  <a:pt x="2055878"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73" name="object 73"/>
          <p:cNvSpPr/>
          <p:nvPr/>
        </p:nvSpPr>
        <p:spPr>
          <a:xfrm>
            <a:off x="6394859" y="4832421"/>
            <a:ext cx="55418" cy="0"/>
          </a:xfrm>
          <a:custGeom>
            <a:avLst/>
            <a:gdLst/>
            <a:ahLst/>
            <a:cxnLst/>
            <a:rect l="l" t="t" r="r" b="b"/>
            <a:pathLst>
              <a:path w="81279">
                <a:moveTo>
                  <a:pt x="0" y="0"/>
                </a:moveTo>
                <a:lnTo>
                  <a:pt x="8077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74" name="object 74"/>
          <p:cNvSpPr/>
          <p:nvPr/>
        </p:nvSpPr>
        <p:spPr>
          <a:xfrm>
            <a:off x="6134048" y="4832421"/>
            <a:ext cx="56284" cy="0"/>
          </a:xfrm>
          <a:custGeom>
            <a:avLst/>
            <a:gdLst/>
            <a:ahLst/>
            <a:cxnLst/>
            <a:rect l="l" t="t" r="r" b="b"/>
            <a:pathLst>
              <a:path w="82550">
                <a:moveTo>
                  <a:pt x="0" y="0"/>
                </a:moveTo>
                <a:lnTo>
                  <a:pt x="82296"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75" name="object 75"/>
          <p:cNvSpPr/>
          <p:nvPr/>
        </p:nvSpPr>
        <p:spPr>
          <a:xfrm>
            <a:off x="5479420" y="4832421"/>
            <a:ext cx="450273" cy="0"/>
          </a:xfrm>
          <a:custGeom>
            <a:avLst/>
            <a:gdLst/>
            <a:ahLst/>
            <a:cxnLst/>
            <a:rect l="l" t="t" r="r" b="b"/>
            <a:pathLst>
              <a:path w="660400">
                <a:moveTo>
                  <a:pt x="0" y="0"/>
                </a:moveTo>
                <a:lnTo>
                  <a:pt x="65989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76" name="object 76"/>
          <p:cNvSpPr/>
          <p:nvPr/>
        </p:nvSpPr>
        <p:spPr>
          <a:xfrm>
            <a:off x="5218609" y="4832421"/>
            <a:ext cx="55418" cy="0"/>
          </a:xfrm>
          <a:custGeom>
            <a:avLst/>
            <a:gdLst/>
            <a:ahLst/>
            <a:cxnLst/>
            <a:rect l="l" t="t" r="r" b="b"/>
            <a:pathLst>
              <a:path w="81280">
                <a:moveTo>
                  <a:pt x="0" y="0"/>
                </a:moveTo>
                <a:lnTo>
                  <a:pt x="8077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77" name="object 77"/>
          <p:cNvSpPr/>
          <p:nvPr/>
        </p:nvSpPr>
        <p:spPr>
          <a:xfrm>
            <a:off x="4957797" y="4832421"/>
            <a:ext cx="55418" cy="0"/>
          </a:xfrm>
          <a:custGeom>
            <a:avLst/>
            <a:gdLst/>
            <a:ahLst/>
            <a:cxnLst/>
            <a:rect l="l" t="t" r="r" b="b"/>
            <a:pathLst>
              <a:path w="81280">
                <a:moveTo>
                  <a:pt x="0" y="0"/>
                </a:moveTo>
                <a:lnTo>
                  <a:pt x="80771"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78" name="object 78"/>
          <p:cNvSpPr/>
          <p:nvPr/>
        </p:nvSpPr>
        <p:spPr>
          <a:xfrm>
            <a:off x="4527616" y="4832421"/>
            <a:ext cx="224703" cy="0"/>
          </a:xfrm>
          <a:custGeom>
            <a:avLst/>
            <a:gdLst/>
            <a:ahLst/>
            <a:cxnLst/>
            <a:rect l="l" t="t" r="r" b="b"/>
            <a:pathLst>
              <a:path w="329564">
                <a:moveTo>
                  <a:pt x="0" y="0"/>
                </a:moveTo>
                <a:lnTo>
                  <a:pt x="329181"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79" name="object 79"/>
          <p:cNvSpPr/>
          <p:nvPr/>
        </p:nvSpPr>
        <p:spPr>
          <a:xfrm>
            <a:off x="6394860" y="4646424"/>
            <a:ext cx="1662545" cy="0"/>
          </a:xfrm>
          <a:custGeom>
            <a:avLst/>
            <a:gdLst/>
            <a:ahLst/>
            <a:cxnLst/>
            <a:rect l="l" t="t" r="r" b="b"/>
            <a:pathLst>
              <a:path w="2438400">
                <a:moveTo>
                  <a:pt x="0" y="0"/>
                </a:moveTo>
                <a:lnTo>
                  <a:pt x="243840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80" name="object 80"/>
          <p:cNvSpPr/>
          <p:nvPr/>
        </p:nvSpPr>
        <p:spPr>
          <a:xfrm>
            <a:off x="5479420" y="4646424"/>
            <a:ext cx="710911" cy="0"/>
          </a:xfrm>
          <a:custGeom>
            <a:avLst/>
            <a:gdLst/>
            <a:ahLst/>
            <a:cxnLst/>
            <a:rect l="l" t="t" r="r" b="b"/>
            <a:pathLst>
              <a:path w="1042670">
                <a:moveTo>
                  <a:pt x="0" y="0"/>
                </a:moveTo>
                <a:lnTo>
                  <a:pt x="1042416"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81" name="object 81"/>
          <p:cNvSpPr/>
          <p:nvPr/>
        </p:nvSpPr>
        <p:spPr>
          <a:xfrm>
            <a:off x="5218609" y="4646424"/>
            <a:ext cx="55418" cy="0"/>
          </a:xfrm>
          <a:custGeom>
            <a:avLst/>
            <a:gdLst/>
            <a:ahLst/>
            <a:cxnLst/>
            <a:rect l="l" t="t" r="r" b="b"/>
            <a:pathLst>
              <a:path w="81280">
                <a:moveTo>
                  <a:pt x="0" y="0"/>
                </a:moveTo>
                <a:lnTo>
                  <a:pt x="8077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82" name="object 82"/>
          <p:cNvSpPr/>
          <p:nvPr/>
        </p:nvSpPr>
        <p:spPr>
          <a:xfrm>
            <a:off x="4957797" y="4646424"/>
            <a:ext cx="55418" cy="0"/>
          </a:xfrm>
          <a:custGeom>
            <a:avLst/>
            <a:gdLst/>
            <a:ahLst/>
            <a:cxnLst/>
            <a:rect l="l" t="t" r="r" b="b"/>
            <a:pathLst>
              <a:path w="81280">
                <a:moveTo>
                  <a:pt x="0" y="0"/>
                </a:moveTo>
                <a:lnTo>
                  <a:pt x="80771"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83" name="object 83"/>
          <p:cNvSpPr/>
          <p:nvPr/>
        </p:nvSpPr>
        <p:spPr>
          <a:xfrm>
            <a:off x="4527616" y="4646424"/>
            <a:ext cx="224703" cy="0"/>
          </a:xfrm>
          <a:custGeom>
            <a:avLst/>
            <a:gdLst/>
            <a:ahLst/>
            <a:cxnLst/>
            <a:rect l="l" t="t" r="r" b="b"/>
            <a:pathLst>
              <a:path w="329564">
                <a:moveTo>
                  <a:pt x="0" y="0"/>
                </a:moveTo>
                <a:lnTo>
                  <a:pt x="329181"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84" name="object 84"/>
          <p:cNvSpPr/>
          <p:nvPr/>
        </p:nvSpPr>
        <p:spPr>
          <a:xfrm>
            <a:off x="5479421" y="4461466"/>
            <a:ext cx="2578244" cy="0"/>
          </a:xfrm>
          <a:custGeom>
            <a:avLst/>
            <a:gdLst/>
            <a:ahLst/>
            <a:cxnLst/>
            <a:rect l="l" t="t" r="r" b="b"/>
            <a:pathLst>
              <a:path w="3781425">
                <a:moveTo>
                  <a:pt x="0" y="0"/>
                </a:moveTo>
                <a:lnTo>
                  <a:pt x="3781046"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85" name="object 85"/>
          <p:cNvSpPr/>
          <p:nvPr/>
        </p:nvSpPr>
        <p:spPr>
          <a:xfrm>
            <a:off x="5218609" y="4461466"/>
            <a:ext cx="55418" cy="0"/>
          </a:xfrm>
          <a:custGeom>
            <a:avLst/>
            <a:gdLst/>
            <a:ahLst/>
            <a:cxnLst/>
            <a:rect l="l" t="t" r="r" b="b"/>
            <a:pathLst>
              <a:path w="81280">
                <a:moveTo>
                  <a:pt x="0" y="0"/>
                </a:moveTo>
                <a:lnTo>
                  <a:pt x="8077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86" name="object 86"/>
          <p:cNvSpPr/>
          <p:nvPr/>
        </p:nvSpPr>
        <p:spPr>
          <a:xfrm>
            <a:off x="4957797" y="4461466"/>
            <a:ext cx="55418" cy="0"/>
          </a:xfrm>
          <a:custGeom>
            <a:avLst/>
            <a:gdLst/>
            <a:ahLst/>
            <a:cxnLst/>
            <a:rect l="l" t="t" r="r" b="b"/>
            <a:pathLst>
              <a:path w="81280">
                <a:moveTo>
                  <a:pt x="0" y="0"/>
                </a:moveTo>
                <a:lnTo>
                  <a:pt x="80771"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87" name="object 87"/>
          <p:cNvSpPr/>
          <p:nvPr/>
        </p:nvSpPr>
        <p:spPr>
          <a:xfrm>
            <a:off x="4527616" y="4461466"/>
            <a:ext cx="224703" cy="0"/>
          </a:xfrm>
          <a:custGeom>
            <a:avLst/>
            <a:gdLst/>
            <a:ahLst/>
            <a:cxnLst/>
            <a:rect l="l" t="t" r="r" b="b"/>
            <a:pathLst>
              <a:path w="329564">
                <a:moveTo>
                  <a:pt x="0" y="0"/>
                </a:moveTo>
                <a:lnTo>
                  <a:pt x="329181"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88" name="object 88"/>
          <p:cNvSpPr/>
          <p:nvPr/>
        </p:nvSpPr>
        <p:spPr>
          <a:xfrm>
            <a:off x="5218609" y="4276508"/>
            <a:ext cx="2838883" cy="0"/>
          </a:xfrm>
          <a:custGeom>
            <a:avLst/>
            <a:gdLst/>
            <a:ahLst/>
            <a:cxnLst/>
            <a:rect l="l" t="t" r="r" b="b"/>
            <a:pathLst>
              <a:path w="4163695">
                <a:moveTo>
                  <a:pt x="0" y="0"/>
                </a:moveTo>
                <a:lnTo>
                  <a:pt x="416357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89" name="object 89"/>
          <p:cNvSpPr/>
          <p:nvPr/>
        </p:nvSpPr>
        <p:spPr>
          <a:xfrm>
            <a:off x="4957797" y="4276508"/>
            <a:ext cx="55418" cy="0"/>
          </a:xfrm>
          <a:custGeom>
            <a:avLst/>
            <a:gdLst/>
            <a:ahLst/>
            <a:cxnLst/>
            <a:rect l="l" t="t" r="r" b="b"/>
            <a:pathLst>
              <a:path w="81280">
                <a:moveTo>
                  <a:pt x="0" y="0"/>
                </a:moveTo>
                <a:lnTo>
                  <a:pt x="80771"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90" name="object 90"/>
          <p:cNvSpPr/>
          <p:nvPr/>
        </p:nvSpPr>
        <p:spPr>
          <a:xfrm>
            <a:off x="4527616" y="4276508"/>
            <a:ext cx="224703" cy="0"/>
          </a:xfrm>
          <a:custGeom>
            <a:avLst/>
            <a:gdLst/>
            <a:ahLst/>
            <a:cxnLst/>
            <a:rect l="l" t="t" r="r" b="b"/>
            <a:pathLst>
              <a:path w="329564">
                <a:moveTo>
                  <a:pt x="0" y="0"/>
                </a:moveTo>
                <a:lnTo>
                  <a:pt x="329181"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91" name="object 91"/>
          <p:cNvSpPr/>
          <p:nvPr/>
        </p:nvSpPr>
        <p:spPr>
          <a:xfrm>
            <a:off x="5218609" y="4090510"/>
            <a:ext cx="2838883" cy="0"/>
          </a:xfrm>
          <a:custGeom>
            <a:avLst/>
            <a:gdLst/>
            <a:ahLst/>
            <a:cxnLst/>
            <a:rect l="l" t="t" r="r" b="b"/>
            <a:pathLst>
              <a:path w="4163695">
                <a:moveTo>
                  <a:pt x="0" y="0"/>
                </a:moveTo>
                <a:lnTo>
                  <a:pt x="416357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92" name="object 92"/>
          <p:cNvSpPr/>
          <p:nvPr/>
        </p:nvSpPr>
        <p:spPr>
          <a:xfrm>
            <a:off x="4527615" y="4090510"/>
            <a:ext cx="485342" cy="0"/>
          </a:xfrm>
          <a:custGeom>
            <a:avLst/>
            <a:gdLst/>
            <a:ahLst/>
            <a:cxnLst/>
            <a:rect l="l" t="t" r="r" b="b"/>
            <a:pathLst>
              <a:path w="711835">
                <a:moveTo>
                  <a:pt x="0" y="0"/>
                </a:moveTo>
                <a:lnTo>
                  <a:pt x="711705"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93" name="object 93"/>
          <p:cNvSpPr/>
          <p:nvPr/>
        </p:nvSpPr>
        <p:spPr>
          <a:xfrm>
            <a:off x="4527616" y="3905552"/>
            <a:ext cx="3529878" cy="0"/>
          </a:xfrm>
          <a:custGeom>
            <a:avLst/>
            <a:gdLst/>
            <a:ahLst/>
            <a:cxnLst/>
            <a:rect l="l" t="t" r="r" b="b"/>
            <a:pathLst>
              <a:path w="5177155">
                <a:moveTo>
                  <a:pt x="0" y="0"/>
                </a:moveTo>
                <a:lnTo>
                  <a:pt x="5177028"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94" name="object 94"/>
          <p:cNvSpPr/>
          <p:nvPr/>
        </p:nvSpPr>
        <p:spPr>
          <a:xfrm>
            <a:off x="4752057" y="4091550"/>
            <a:ext cx="206086" cy="1666875"/>
          </a:xfrm>
          <a:custGeom>
            <a:avLst/>
            <a:gdLst/>
            <a:ahLst/>
            <a:cxnLst/>
            <a:rect l="l" t="t" r="r" b="b"/>
            <a:pathLst>
              <a:path w="302260" h="2444750">
                <a:moveTo>
                  <a:pt x="301751" y="0"/>
                </a:moveTo>
                <a:lnTo>
                  <a:pt x="0" y="0"/>
                </a:lnTo>
                <a:lnTo>
                  <a:pt x="0" y="2444496"/>
                </a:lnTo>
                <a:lnTo>
                  <a:pt x="301751" y="2444496"/>
                </a:lnTo>
                <a:lnTo>
                  <a:pt x="301751"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95" name="object 95"/>
          <p:cNvSpPr/>
          <p:nvPr/>
        </p:nvSpPr>
        <p:spPr>
          <a:xfrm>
            <a:off x="5929347" y="4738904"/>
            <a:ext cx="204788" cy="1019608"/>
          </a:xfrm>
          <a:custGeom>
            <a:avLst/>
            <a:gdLst/>
            <a:ahLst/>
            <a:cxnLst/>
            <a:rect l="l" t="t" r="r" b="b"/>
            <a:pathLst>
              <a:path w="300354" h="1495425">
                <a:moveTo>
                  <a:pt x="300227" y="0"/>
                </a:moveTo>
                <a:lnTo>
                  <a:pt x="0" y="0"/>
                </a:lnTo>
                <a:lnTo>
                  <a:pt x="0" y="1495044"/>
                </a:lnTo>
                <a:lnTo>
                  <a:pt x="300227" y="1495044"/>
                </a:lnTo>
                <a:lnTo>
                  <a:pt x="300227"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96" name="object 96"/>
          <p:cNvSpPr/>
          <p:nvPr/>
        </p:nvSpPr>
        <p:spPr>
          <a:xfrm>
            <a:off x="7105598" y="5110898"/>
            <a:ext cx="204788" cy="647700"/>
          </a:xfrm>
          <a:custGeom>
            <a:avLst/>
            <a:gdLst/>
            <a:ahLst/>
            <a:cxnLst/>
            <a:rect l="l" t="t" r="r" b="b"/>
            <a:pathLst>
              <a:path w="300354" h="949959">
                <a:moveTo>
                  <a:pt x="300227" y="0"/>
                </a:moveTo>
                <a:lnTo>
                  <a:pt x="0" y="0"/>
                </a:lnTo>
                <a:lnTo>
                  <a:pt x="0" y="949452"/>
                </a:lnTo>
                <a:lnTo>
                  <a:pt x="300227" y="949452"/>
                </a:lnTo>
                <a:lnTo>
                  <a:pt x="300227"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97" name="object 97"/>
          <p:cNvSpPr/>
          <p:nvPr/>
        </p:nvSpPr>
        <p:spPr>
          <a:xfrm>
            <a:off x="5012869" y="4058299"/>
            <a:ext cx="206086" cy="1700213"/>
          </a:xfrm>
          <a:custGeom>
            <a:avLst/>
            <a:gdLst/>
            <a:ahLst/>
            <a:cxnLst/>
            <a:rect l="l" t="t" r="r" b="b"/>
            <a:pathLst>
              <a:path w="302260" h="2493645">
                <a:moveTo>
                  <a:pt x="301751" y="0"/>
                </a:moveTo>
                <a:lnTo>
                  <a:pt x="0" y="0"/>
                </a:lnTo>
                <a:lnTo>
                  <a:pt x="0" y="2493264"/>
                </a:lnTo>
                <a:lnTo>
                  <a:pt x="301751" y="2493264"/>
                </a:lnTo>
                <a:lnTo>
                  <a:pt x="301751"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98" name="object 98"/>
          <p:cNvSpPr/>
          <p:nvPr/>
        </p:nvSpPr>
        <p:spPr>
          <a:xfrm>
            <a:off x="6190159" y="4637073"/>
            <a:ext cx="204788" cy="1121352"/>
          </a:xfrm>
          <a:custGeom>
            <a:avLst/>
            <a:gdLst/>
            <a:ahLst/>
            <a:cxnLst/>
            <a:rect l="l" t="t" r="r" b="b"/>
            <a:pathLst>
              <a:path w="300354" h="1644650">
                <a:moveTo>
                  <a:pt x="300227" y="0"/>
                </a:moveTo>
                <a:lnTo>
                  <a:pt x="0" y="0"/>
                </a:lnTo>
                <a:lnTo>
                  <a:pt x="0" y="1644395"/>
                </a:lnTo>
                <a:lnTo>
                  <a:pt x="300227" y="1644395"/>
                </a:lnTo>
                <a:lnTo>
                  <a:pt x="300227"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99" name="object 99"/>
          <p:cNvSpPr/>
          <p:nvPr/>
        </p:nvSpPr>
        <p:spPr>
          <a:xfrm>
            <a:off x="7366409" y="5179478"/>
            <a:ext cx="204788" cy="578860"/>
          </a:xfrm>
          <a:custGeom>
            <a:avLst/>
            <a:gdLst/>
            <a:ahLst/>
            <a:cxnLst/>
            <a:rect l="l" t="t" r="r" b="b"/>
            <a:pathLst>
              <a:path w="300354" h="848995">
                <a:moveTo>
                  <a:pt x="300227" y="0"/>
                </a:moveTo>
                <a:lnTo>
                  <a:pt x="0" y="0"/>
                </a:lnTo>
                <a:lnTo>
                  <a:pt x="0" y="848868"/>
                </a:lnTo>
                <a:lnTo>
                  <a:pt x="300227" y="848868"/>
                </a:lnTo>
                <a:lnTo>
                  <a:pt x="300227"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100" name="object 100"/>
          <p:cNvSpPr/>
          <p:nvPr/>
        </p:nvSpPr>
        <p:spPr>
          <a:xfrm>
            <a:off x="5273680" y="4375222"/>
            <a:ext cx="206086" cy="1383290"/>
          </a:xfrm>
          <a:custGeom>
            <a:avLst/>
            <a:gdLst/>
            <a:ahLst/>
            <a:cxnLst/>
            <a:rect l="l" t="t" r="r" b="b"/>
            <a:pathLst>
              <a:path w="302260" h="2028825">
                <a:moveTo>
                  <a:pt x="301751" y="0"/>
                </a:moveTo>
                <a:lnTo>
                  <a:pt x="0" y="0"/>
                </a:lnTo>
                <a:lnTo>
                  <a:pt x="0" y="2028444"/>
                </a:lnTo>
                <a:lnTo>
                  <a:pt x="301751" y="2028444"/>
                </a:lnTo>
                <a:lnTo>
                  <a:pt x="301751" y="0"/>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101" name="object 101"/>
          <p:cNvSpPr/>
          <p:nvPr/>
        </p:nvSpPr>
        <p:spPr>
          <a:xfrm>
            <a:off x="6449931" y="4810601"/>
            <a:ext cx="206086" cy="947738"/>
          </a:xfrm>
          <a:custGeom>
            <a:avLst/>
            <a:gdLst/>
            <a:ahLst/>
            <a:cxnLst/>
            <a:rect l="l" t="t" r="r" b="b"/>
            <a:pathLst>
              <a:path w="302260" h="1390015">
                <a:moveTo>
                  <a:pt x="301751" y="0"/>
                </a:moveTo>
                <a:lnTo>
                  <a:pt x="0" y="0"/>
                </a:lnTo>
                <a:lnTo>
                  <a:pt x="0" y="1389887"/>
                </a:lnTo>
                <a:lnTo>
                  <a:pt x="301751" y="1389887"/>
                </a:lnTo>
                <a:lnTo>
                  <a:pt x="301751" y="0"/>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102" name="object 102"/>
          <p:cNvSpPr/>
          <p:nvPr/>
        </p:nvSpPr>
        <p:spPr>
          <a:xfrm>
            <a:off x="7627221" y="5322873"/>
            <a:ext cx="204788" cy="435552"/>
          </a:xfrm>
          <a:custGeom>
            <a:avLst/>
            <a:gdLst/>
            <a:ahLst/>
            <a:cxnLst/>
            <a:rect l="l" t="t" r="r" b="b"/>
            <a:pathLst>
              <a:path w="300354" h="638809">
                <a:moveTo>
                  <a:pt x="300227" y="0"/>
                </a:moveTo>
                <a:lnTo>
                  <a:pt x="0" y="0"/>
                </a:lnTo>
                <a:lnTo>
                  <a:pt x="0" y="638555"/>
                </a:lnTo>
                <a:lnTo>
                  <a:pt x="300227" y="638555"/>
                </a:lnTo>
                <a:lnTo>
                  <a:pt x="300227" y="0"/>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103" name="object 103"/>
          <p:cNvSpPr/>
          <p:nvPr/>
        </p:nvSpPr>
        <p:spPr>
          <a:xfrm>
            <a:off x="4527616" y="5758250"/>
            <a:ext cx="3529878" cy="0"/>
          </a:xfrm>
          <a:custGeom>
            <a:avLst/>
            <a:gdLst/>
            <a:ahLst/>
            <a:cxnLst/>
            <a:rect l="l" t="t" r="r" b="b"/>
            <a:pathLst>
              <a:path w="5177155">
                <a:moveTo>
                  <a:pt x="0" y="0"/>
                </a:moveTo>
                <a:lnTo>
                  <a:pt x="5177028"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104" name="object 104"/>
          <p:cNvSpPr txBox="1"/>
          <p:nvPr/>
        </p:nvSpPr>
        <p:spPr>
          <a:xfrm>
            <a:off x="4578558" y="3913763"/>
            <a:ext cx="328180" cy="134612"/>
          </a:xfrm>
          <a:prstGeom prst="rect">
            <a:avLst/>
          </a:prstGeom>
        </p:spPr>
        <p:txBody>
          <a:bodyPr vert="horz" wrap="square" lIns="0" tIns="8659" rIns="0" bIns="0" rtlCol="0">
            <a:spAutoFit/>
          </a:bodyPr>
          <a:lstStyle/>
          <a:p>
            <a:pPr marL="8659" defTabSz="623438">
              <a:spcBef>
                <a:spcPts val="68"/>
              </a:spcBef>
            </a:pPr>
            <a:r>
              <a:rPr sz="818" b="1" spc="-7" dirty="0">
                <a:solidFill>
                  <a:srgbClr val="404040"/>
                </a:solidFill>
                <a:latin typeface="Century Gothic"/>
                <a:cs typeface="Century Gothic"/>
              </a:rPr>
              <a:t>$1.8</a:t>
            </a:r>
            <a:r>
              <a:rPr sz="818" b="1" spc="-112" dirty="0">
                <a:solidFill>
                  <a:srgbClr val="404040"/>
                </a:solidFill>
                <a:latin typeface="Century Gothic"/>
                <a:cs typeface="Century Gothic"/>
              </a:rPr>
              <a:t> </a:t>
            </a:r>
            <a:r>
              <a:rPr sz="818" b="1" spc="-68" dirty="0">
                <a:solidFill>
                  <a:srgbClr val="404040"/>
                </a:solidFill>
                <a:latin typeface="Century Gothic"/>
                <a:cs typeface="Century Gothic"/>
              </a:rPr>
              <a:t>m</a:t>
            </a:r>
            <a:endParaRPr sz="818">
              <a:solidFill>
                <a:prstClr val="black"/>
              </a:solidFill>
              <a:latin typeface="Century Gothic"/>
              <a:cs typeface="Century Gothic"/>
            </a:endParaRPr>
          </a:p>
        </p:txBody>
      </p:sp>
      <p:sp>
        <p:nvSpPr>
          <p:cNvPr id="105" name="object 105"/>
          <p:cNvSpPr txBox="1"/>
          <p:nvPr/>
        </p:nvSpPr>
        <p:spPr>
          <a:xfrm>
            <a:off x="5801880" y="4561220"/>
            <a:ext cx="328180" cy="134612"/>
          </a:xfrm>
          <a:prstGeom prst="rect">
            <a:avLst/>
          </a:prstGeom>
        </p:spPr>
        <p:txBody>
          <a:bodyPr vert="horz" wrap="square" lIns="0" tIns="8659" rIns="0" bIns="0" rtlCol="0">
            <a:spAutoFit/>
          </a:bodyPr>
          <a:lstStyle/>
          <a:p>
            <a:pPr marL="8659" defTabSz="623438">
              <a:spcBef>
                <a:spcPts val="68"/>
              </a:spcBef>
            </a:pPr>
            <a:r>
              <a:rPr sz="818" b="1" spc="-7" dirty="0">
                <a:solidFill>
                  <a:srgbClr val="404040"/>
                </a:solidFill>
                <a:latin typeface="Century Gothic"/>
                <a:cs typeface="Century Gothic"/>
              </a:rPr>
              <a:t>$1.1</a:t>
            </a:r>
            <a:r>
              <a:rPr sz="818" b="1" spc="-112" dirty="0">
                <a:solidFill>
                  <a:srgbClr val="404040"/>
                </a:solidFill>
                <a:latin typeface="Century Gothic"/>
                <a:cs typeface="Century Gothic"/>
              </a:rPr>
              <a:t> </a:t>
            </a:r>
            <a:r>
              <a:rPr sz="818" b="1" spc="-68" dirty="0">
                <a:solidFill>
                  <a:srgbClr val="404040"/>
                </a:solidFill>
                <a:latin typeface="Century Gothic"/>
                <a:cs typeface="Century Gothic"/>
              </a:rPr>
              <a:t>m</a:t>
            </a:r>
            <a:endParaRPr sz="818">
              <a:solidFill>
                <a:prstClr val="black"/>
              </a:solidFill>
              <a:latin typeface="Century Gothic"/>
              <a:cs typeface="Century Gothic"/>
            </a:endParaRPr>
          </a:p>
        </p:txBody>
      </p:sp>
      <p:sp>
        <p:nvSpPr>
          <p:cNvPr id="106" name="object 106"/>
          <p:cNvSpPr txBox="1"/>
          <p:nvPr/>
        </p:nvSpPr>
        <p:spPr>
          <a:xfrm>
            <a:off x="6988730" y="4933111"/>
            <a:ext cx="270164" cy="134612"/>
          </a:xfrm>
          <a:prstGeom prst="rect">
            <a:avLst/>
          </a:prstGeom>
        </p:spPr>
        <p:txBody>
          <a:bodyPr vert="horz" wrap="square" lIns="0" tIns="8659" rIns="0" bIns="0" rtlCol="0">
            <a:spAutoFit/>
          </a:bodyPr>
          <a:lstStyle/>
          <a:p>
            <a:pPr marL="8659" defTabSz="623438">
              <a:spcBef>
                <a:spcPts val="68"/>
              </a:spcBef>
            </a:pPr>
            <a:r>
              <a:rPr sz="818" b="1" spc="-10" dirty="0">
                <a:solidFill>
                  <a:srgbClr val="404040"/>
                </a:solidFill>
                <a:latin typeface="Century Gothic"/>
                <a:cs typeface="Century Gothic"/>
              </a:rPr>
              <a:t>$.7</a:t>
            </a:r>
            <a:r>
              <a:rPr sz="818" b="1" spc="-112" dirty="0">
                <a:solidFill>
                  <a:srgbClr val="404040"/>
                </a:solidFill>
                <a:latin typeface="Century Gothic"/>
                <a:cs typeface="Century Gothic"/>
              </a:rPr>
              <a:t> </a:t>
            </a:r>
            <a:r>
              <a:rPr sz="818" b="1" spc="-68" dirty="0">
                <a:solidFill>
                  <a:srgbClr val="404040"/>
                </a:solidFill>
                <a:latin typeface="Century Gothic"/>
                <a:cs typeface="Century Gothic"/>
              </a:rPr>
              <a:t>m</a:t>
            </a:r>
            <a:endParaRPr sz="818">
              <a:solidFill>
                <a:prstClr val="black"/>
              </a:solidFill>
              <a:latin typeface="Century Gothic"/>
              <a:cs typeface="Century Gothic"/>
            </a:endParaRPr>
          </a:p>
        </p:txBody>
      </p:sp>
      <p:sp>
        <p:nvSpPr>
          <p:cNvPr id="107" name="object 107"/>
          <p:cNvSpPr/>
          <p:nvPr/>
        </p:nvSpPr>
        <p:spPr>
          <a:xfrm>
            <a:off x="6291991" y="4567453"/>
            <a:ext cx="0" cy="69706"/>
          </a:xfrm>
          <a:custGeom>
            <a:avLst/>
            <a:gdLst/>
            <a:ahLst/>
            <a:cxnLst/>
            <a:rect l="l" t="t" r="r" b="b"/>
            <a:pathLst>
              <a:path h="102234">
                <a:moveTo>
                  <a:pt x="0" y="102108"/>
                </a:moveTo>
                <a:lnTo>
                  <a:pt x="0" y="0"/>
                </a:lnTo>
              </a:path>
            </a:pathLst>
          </a:custGeom>
          <a:ln w="9525">
            <a:solidFill>
              <a:srgbClr val="A6A6A6"/>
            </a:solidFill>
          </a:ln>
        </p:spPr>
        <p:txBody>
          <a:bodyPr wrap="square" lIns="0" tIns="0" rIns="0" bIns="0" rtlCol="0"/>
          <a:lstStyle/>
          <a:p>
            <a:pPr defTabSz="623438"/>
            <a:endParaRPr sz="1227">
              <a:solidFill>
                <a:prstClr val="black"/>
              </a:solidFill>
              <a:latin typeface="Calibri"/>
            </a:endParaRPr>
          </a:p>
        </p:txBody>
      </p:sp>
      <p:sp>
        <p:nvSpPr>
          <p:cNvPr id="108" name="object 108"/>
          <p:cNvSpPr/>
          <p:nvPr/>
        </p:nvSpPr>
        <p:spPr>
          <a:xfrm>
            <a:off x="7468242" y="5127521"/>
            <a:ext cx="29441" cy="51955"/>
          </a:xfrm>
          <a:custGeom>
            <a:avLst/>
            <a:gdLst/>
            <a:ahLst/>
            <a:cxnLst/>
            <a:rect l="l" t="t" r="r" b="b"/>
            <a:pathLst>
              <a:path w="43179" h="76200">
                <a:moveTo>
                  <a:pt x="0" y="76199"/>
                </a:moveTo>
                <a:lnTo>
                  <a:pt x="42672" y="0"/>
                </a:lnTo>
              </a:path>
            </a:pathLst>
          </a:custGeom>
          <a:ln w="9524">
            <a:solidFill>
              <a:srgbClr val="A6A6A6"/>
            </a:solidFill>
          </a:ln>
        </p:spPr>
        <p:txBody>
          <a:bodyPr wrap="square" lIns="0" tIns="0" rIns="0" bIns="0" rtlCol="0"/>
          <a:lstStyle/>
          <a:p>
            <a:pPr defTabSz="623438"/>
            <a:endParaRPr sz="1227">
              <a:solidFill>
                <a:prstClr val="black"/>
              </a:solidFill>
              <a:latin typeface="Calibri"/>
            </a:endParaRPr>
          </a:p>
        </p:txBody>
      </p:sp>
      <p:sp>
        <p:nvSpPr>
          <p:cNvPr id="109" name="object 109"/>
          <p:cNvSpPr txBox="1"/>
          <p:nvPr/>
        </p:nvSpPr>
        <p:spPr>
          <a:xfrm>
            <a:off x="4978864" y="3881011"/>
            <a:ext cx="385330" cy="134612"/>
          </a:xfrm>
          <a:prstGeom prst="rect">
            <a:avLst/>
          </a:prstGeom>
        </p:spPr>
        <p:txBody>
          <a:bodyPr vert="horz" wrap="square" lIns="0" tIns="8659" rIns="0" bIns="0" rtlCol="0">
            <a:spAutoFit/>
          </a:bodyPr>
          <a:lstStyle/>
          <a:p>
            <a:pPr marL="8659" defTabSz="623438">
              <a:spcBef>
                <a:spcPts val="68"/>
              </a:spcBef>
            </a:pPr>
            <a:r>
              <a:rPr sz="818" b="1" spc="-7" dirty="0">
                <a:solidFill>
                  <a:srgbClr val="404040"/>
                </a:solidFill>
                <a:latin typeface="Century Gothic"/>
                <a:cs typeface="Century Gothic"/>
              </a:rPr>
              <a:t>$1.84</a:t>
            </a:r>
            <a:r>
              <a:rPr sz="818" b="1" spc="-116" dirty="0">
                <a:solidFill>
                  <a:srgbClr val="404040"/>
                </a:solidFill>
                <a:latin typeface="Century Gothic"/>
                <a:cs typeface="Century Gothic"/>
              </a:rPr>
              <a:t> </a:t>
            </a:r>
            <a:r>
              <a:rPr sz="818" b="1" spc="-68" dirty="0">
                <a:solidFill>
                  <a:srgbClr val="404040"/>
                </a:solidFill>
                <a:latin typeface="Century Gothic"/>
                <a:cs typeface="Century Gothic"/>
              </a:rPr>
              <a:t>m</a:t>
            </a:r>
            <a:endParaRPr sz="818">
              <a:solidFill>
                <a:prstClr val="black"/>
              </a:solidFill>
              <a:latin typeface="Century Gothic"/>
              <a:cs typeface="Century Gothic"/>
            </a:endParaRPr>
          </a:p>
        </p:txBody>
      </p:sp>
      <p:sp>
        <p:nvSpPr>
          <p:cNvPr id="110" name="object 110"/>
          <p:cNvSpPr txBox="1"/>
          <p:nvPr/>
        </p:nvSpPr>
        <p:spPr>
          <a:xfrm>
            <a:off x="6099108" y="4416454"/>
            <a:ext cx="385330" cy="134612"/>
          </a:xfrm>
          <a:prstGeom prst="rect">
            <a:avLst/>
          </a:prstGeom>
        </p:spPr>
        <p:txBody>
          <a:bodyPr vert="horz" wrap="square" lIns="0" tIns="8659" rIns="0" bIns="0" rtlCol="0">
            <a:spAutoFit/>
          </a:bodyPr>
          <a:lstStyle/>
          <a:p>
            <a:pPr marL="8659" defTabSz="623438">
              <a:spcBef>
                <a:spcPts val="68"/>
              </a:spcBef>
            </a:pPr>
            <a:r>
              <a:rPr sz="818" b="1" spc="-7" dirty="0">
                <a:solidFill>
                  <a:srgbClr val="404040"/>
                </a:solidFill>
                <a:latin typeface="Century Gothic"/>
                <a:cs typeface="Century Gothic"/>
              </a:rPr>
              <a:t>$1.21</a:t>
            </a:r>
            <a:r>
              <a:rPr sz="818" b="1" spc="-116" dirty="0">
                <a:solidFill>
                  <a:srgbClr val="404040"/>
                </a:solidFill>
                <a:latin typeface="Century Gothic"/>
                <a:cs typeface="Century Gothic"/>
              </a:rPr>
              <a:t> </a:t>
            </a:r>
            <a:r>
              <a:rPr sz="818" b="1" spc="-68" dirty="0">
                <a:solidFill>
                  <a:srgbClr val="404040"/>
                </a:solidFill>
                <a:latin typeface="Century Gothic"/>
                <a:cs typeface="Century Gothic"/>
              </a:rPr>
              <a:t>m</a:t>
            </a:r>
            <a:endParaRPr sz="818">
              <a:solidFill>
                <a:prstClr val="black"/>
              </a:solidFill>
              <a:latin typeface="Century Gothic"/>
              <a:cs typeface="Century Gothic"/>
            </a:endParaRPr>
          </a:p>
        </p:txBody>
      </p:sp>
      <p:sp>
        <p:nvSpPr>
          <p:cNvPr id="111" name="object 111"/>
          <p:cNvSpPr txBox="1"/>
          <p:nvPr/>
        </p:nvSpPr>
        <p:spPr>
          <a:xfrm>
            <a:off x="7332717" y="4976212"/>
            <a:ext cx="328180" cy="134612"/>
          </a:xfrm>
          <a:prstGeom prst="rect">
            <a:avLst/>
          </a:prstGeom>
        </p:spPr>
        <p:txBody>
          <a:bodyPr vert="horz" wrap="square" lIns="0" tIns="8659" rIns="0" bIns="0" rtlCol="0">
            <a:spAutoFit/>
          </a:bodyPr>
          <a:lstStyle/>
          <a:p>
            <a:pPr marL="8659" defTabSz="623438">
              <a:spcBef>
                <a:spcPts val="68"/>
              </a:spcBef>
            </a:pPr>
            <a:r>
              <a:rPr sz="818" b="1" spc="-7" dirty="0">
                <a:solidFill>
                  <a:srgbClr val="404040"/>
                </a:solidFill>
                <a:latin typeface="Century Gothic"/>
                <a:cs typeface="Century Gothic"/>
              </a:rPr>
              <a:t>$.62</a:t>
            </a:r>
            <a:r>
              <a:rPr sz="818" b="1" spc="-112" dirty="0">
                <a:solidFill>
                  <a:srgbClr val="404040"/>
                </a:solidFill>
                <a:latin typeface="Century Gothic"/>
                <a:cs typeface="Century Gothic"/>
              </a:rPr>
              <a:t> </a:t>
            </a:r>
            <a:r>
              <a:rPr sz="818" b="1" spc="-68" dirty="0">
                <a:solidFill>
                  <a:srgbClr val="404040"/>
                </a:solidFill>
                <a:latin typeface="Century Gothic"/>
                <a:cs typeface="Century Gothic"/>
              </a:rPr>
              <a:t>m</a:t>
            </a:r>
            <a:endParaRPr sz="818">
              <a:solidFill>
                <a:prstClr val="black"/>
              </a:solidFill>
              <a:latin typeface="Century Gothic"/>
              <a:cs typeface="Century Gothic"/>
            </a:endParaRPr>
          </a:p>
        </p:txBody>
      </p:sp>
      <p:sp>
        <p:nvSpPr>
          <p:cNvPr id="112" name="object 112"/>
          <p:cNvSpPr txBox="1"/>
          <p:nvPr/>
        </p:nvSpPr>
        <p:spPr>
          <a:xfrm>
            <a:off x="5291838" y="4198349"/>
            <a:ext cx="385330" cy="134612"/>
          </a:xfrm>
          <a:prstGeom prst="rect">
            <a:avLst/>
          </a:prstGeom>
        </p:spPr>
        <p:txBody>
          <a:bodyPr vert="horz" wrap="square" lIns="0" tIns="8659" rIns="0" bIns="0" rtlCol="0">
            <a:spAutoFit/>
          </a:bodyPr>
          <a:lstStyle/>
          <a:p>
            <a:pPr marL="8659" defTabSz="623438">
              <a:spcBef>
                <a:spcPts val="68"/>
              </a:spcBef>
            </a:pPr>
            <a:r>
              <a:rPr sz="818" b="1" spc="-7" dirty="0">
                <a:solidFill>
                  <a:srgbClr val="404040"/>
                </a:solidFill>
                <a:latin typeface="Century Gothic"/>
                <a:cs typeface="Century Gothic"/>
              </a:rPr>
              <a:t>$1.49</a:t>
            </a:r>
            <a:r>
              <a:rPr sz="818" b="1" spc="-116" dirty="0">
                <a:solidFill>
                  <a:srgbClr val="404040"/>
                </a:solidFill>
                <a:latin typeface="Century Gothic"/>
                <a:cs typeface="Century Gothic"/>
              </a:rPr>
              <a:t> </a:t>
            </a:r>
            <a:r>
              <a:rPr sz="818" b="1" spc="-68" dirty="0">
                <a:solidFill>
                  <a:srgbClr val="404040"/>
                </a:solidFill>
                <a:latin typeface="Century Gothic"/>
                <a:cs typeface="Century Gothic"/>
              </a:rPr>
              <a:t>m</a:t>
            </a:r>
            <a:endParaRPr sz="818">
              <a:solidFill>
                <a:prstClr val="black"/>
              </a:solidFill>
              <a:latin typeface="Century Gothic"/>
              <a:cs typeface="Century Gothic"/>
            </a:endParaRPr>
          </a:p>
        </p:txBody>
      </p:sp>
      <p:sp>
        <p:nvSpPr>
          <p:cNvPr id="113" name="object 113"/>
          <p:cNvSpPr txBox="1"/>
          <p:nvPr/>
        </p:nvSpPr>
        <p:spPr>
          <a:xfrm>
            <a:off x="6468297" y="4659289"/>
            <a:ext cx="385330" cy="134612"/>
          </a:xfrm>
          <a:prstGeom prst="rect">
            <a:avLst/>
          </a:prstGeom>
        </p:spPr>
        <p:txBody>
          <a:bodyPr vert="horz" wrap="square" lIns="0" tIns="8659" rIns="0" bIns="0" rtlCol="0">
            <a:spAutoFit/>
          </a:bodyPr>
          <a:lstStyle/>
          <a:p>
            <a:pPr marL="8659" defTabSz="623438">
              <a:spcBef>
                <a:spcPts val="68"/>
              </a:spcBef>
            </a:pPr>
            <a:r>
              <a:rPr sz="818" b="1" spc="-7" dirty="0">
                <a:solidFill>
                  <a:srgbClr val="404040"/>
                </a:solidFill>
                <a:latin typeface="Century Gothic"/>
                <a:cs typeface="Century Gothic"/>
              </a:rPr>
              <a:t>$1.02</a:t>
            </a:r>
            <a:r>
              <a:rPr sz="818" b="1" spc="-116" dirty="0">
                <a:solidFill>
                  <a:srgbClr val="404040"/>
                </a:solidFill>
                <a:latin typeface="Century Gothic"/>
                <a:cs typeface="Century Gothic"/>
              </a:rPr>
              <a:t> </a:t>
            </a:r>
            <a:r>
              <a:rPr sz="818" b="1" spc="-68" dirty="0">
                <a:solidFill>
                  <a:srgbClr val="404040"/>
                </a:solidFill>
                <a:latin typeface="Century Gothic"/>
                <a:cs typeface="Century Gothic"/>
              </a:rPr>
              <a:t>m</a:t>
            </a:r>
            <a:endParaRPr sz="818">
              <a:solidFill>
                <a:prstClr val="black"/>
              </a:solidFill>
              <a:latin typeface="Century Gothic"/>
              <a:cs typeface="Century Gothic"/>
            </a:endParaRPr>
          </a:p>
        </p:txBody>
      </p:sp>
      <p:sp>
        <p:nvSpPr>
          <p:cNvPr id="114" name="object 114"/>
          <p:cNvSpPr txBox="1"/>
          <p:nvPr/>
        </p:nvSpPr>
        <p:spPr>
          <a:xfrm>
            <a:off x="7615453" y="5145896"/>
            <a:ext cx="328180" cy="134612"/>
          </a:xfrm>
          <a:prstGeom prst="rect">
            <a:avLst/>
          </a:prstGeom>
        </p:spPr>
        <p:txBody>
          <a:bodyPr vert="horz" wrap="square" lIns="0" tIns="8659" rIns="0" bIns="0" rtlCol="0">
            <a:spAutoFit/>
          </a:bodyPr>
          <a:lstStyle/>
          <a:p>
            <a:pPr marL="8659" defTabSz="623438">
              <a:spcBef>
                <a:spcPts val="68"/>
              </a:spcBef>
            </a:pPr>
            <a:r>
              <a:rPr sz="818" b="1" spc="-7" dirty="0">
                <a:solidFill>
                  <a:srgbClr val="404040"/>
                </a:solidFill>
                <a:latin typeface="Century Gothic"/>
                <a:cs typeface="Century Gothic"/>
              </a:rPr>
              <a:t>$.47</a:t>
            </a:r>
            <a:r>
              <a:rPr sz="818" b="1" spc="-112" dirty="0">
                <a:solidFill>
                  <a:srgbClr val="404040"/>
                </a:solidFill>
                <a:latin typeface="Century Gothic"/>
                <a:cs typeface="Century Gothic"/>
              </a:rPr>
              <a:t> </a:t>
            </a:r>
            <a:r>
              <a:rPr sz="818" b="1" spc="-68" dirty="0">
                <a:solidFill>
                  <a:srgbClr val="404040"/>
                </a:solidFill>
                <a:latin typeface="Century Gothic"/>
                <a:cs typeface="Century Gothic"/>
              </a:rPr>
              <a:t>m</a:t>
            </a:r>
            <a:endParaRPr sz="818">
              <a:solidFill>
                <a:prstClr val="black"/>
              </a:solidFill>
              <a:latin typeface="Century Gothic"/>
              <a:cs typeface="Century Gothic"/>
            </a:endParaRPr>
          </a:p>
        </p:txBody>
      </p:sp>
      <p:sp>
        <p:nvSpPr>
          <p:cNvPr id="115" name="object 115"/>
          <p:cNvSpPr txBox="1"/>
          <p:nvPr/>
        </p:nvSpPr>
        <p:spPr>
          <a:xfrm>
            <a:off x="4109664" y="3764736"/>
            <a:ext cx="325582" cy="2095697"/>
          </a:xfrm>
          <a:prstGeom prst="rect">
            <a:avLst/>
          </a:prstGeom>
        </p:spPr>
        <p:txBody>
          <a:bodyPr vert="horz" wrap="square" lIns="0" tIns="69273" rIns="0" bIns="0" rtlCol="0">
            <a:spAutoFit/>
          </a:bodyPr>
          <a:lstStyle/>
          <a:p>
            <a:pPr marL="56716" algn="ctr" defTabSz="623438">
              <a:spcBef>
                <a:spcPts val="545"/>
              </a:spcBef>
            </a:pPr>
            <a:r>
              <a:rPr sz="818" spc="10" dirty="0">
                <a:solidFill>
                  <a:srgbClr val="585858"/>
                </a:solidFill>
                <a:latin typeface="Calibri"/>
                <a:cs typeface="Calibri"/>
              </a:rPr>
              <a:t>$2.</a:t>
            </a:r>
            <a:r>
              <a:rPr sz="818" spc="-41" dirty="0">
                <a:solidFill>
                  <a:srgbClr val="585858"/>
                </a:solidFill>
                <a:latin typeface="Calibri"/>
                <a:cs typeface="Calibri"/>
              </a:rPr>
              <a:t> </a:t>
            </a:r>
            <a:r>
              <a:rPr sz="818" spc="27" dirty="0">
                <a:solidFill>
                  <a:srgbClr val="585858"/>
                </a:solidFill>
                <a:latin typeface="Calibri"/>
                <a:cs typeface="Calibri"/>
              </a:rPr>
              <a:t>m</a:t>
            </a:r>
            <a:endParaRPr sz="818">
              <a:solidFill>
                <a:prstClr val="black"/>
              </a:solidFill>
              <a:latin typeface="Calibri"/>
              <a:cs typeface="Calibri"/>
            </a:endParaRPr>
          </a:p>
          <a:p>
            <a:pPr algn="ctr" defTabSz="623438">
              <a:spcBef>
                <a:spcPts val="477"/>
              </a:spcBef>
            </a:pPr>
            <a:r>
              <a:rPr sz="818" spc="20" dirty="0">
                <a:solidFill>
                  <a:srgbClr val="585858"/>
                </a:solidFill>
                <a:latin typeface="Calibri"/>
                <a:cs typeface="Calibri"/>
              </a:rPr>
              <a:t>$1.8</a:t>
            </a:r>
            <a:r>
              <a:rPr sz="818" spc="-51" dirty="0">
                <a:solidFill>
                  <a:srgbClr val="585858"/>
                </a:solidFill>
                <a:latin typeface="Calibri"/>
                <a:cs typeface="Calibri"/>
              </a:rPr>
              <a:t> </a:t>
            </a:r>
            <a:r>
              <a:rPr sz="818" spc="27" dirty="0">
                <a:solidFill>
                  <a:srgbClr val="585858"/>
                </a:solidFill>
                <a:latin typeface="Calibri"/>
                <a:cs typeface="Calibri"/>
              </a:rPr>
              <a:t>m</a:t>
            </a:r>
            <a:endParaRPr sz="818">
              <a:solidFill>
                <a:prstClr val="black"/>
              </a:solidFill>
              <a:latin typeface="Calibri"/>
              <a:cs typeface="Calibri"/>
            </a:endParaRPr>
          </a:p>
          <a:p>
            <a:pPr algn="ctr" defTabSz="623438">
              <a:spcBef>
                <a:spcPts val="474"/>
              </a:spcBef>
            </a:pPr>
            <a:r>
              <a:rPr sz="818" spc="20" dirty="0">
                <a:solidFill>
                  <a:srgbClr val="585858"/>
                </a:solidFill>
                <a:latin typeface="Calibri"/>
                <a:cs typeface="Calibri"/>
              </a:rPr>
              <a:t>$1.6</a:t>
            </a:r>
            <a:r>
              <a:rPr sz="818" spc="-51" dirty="0">
                <a:solidFill>
                  <a:srgbClr val="585858"/>
                </a:solidFill>
                <a:latin typeface="Calibri"/>
                <a:cs typeface="Calibri"/>
              </a:rPr>
              <a:t> </a:t>
            </a:r>
            <a:r>
              <a:rPr sz="818" spc="27" dirty="0">
                <a:solidFill>
                  <a:srgbClr val="585858"/>
                </a:solidFill>
                <a:latin typeface="Calibri"/>
                <a:cs typeface="Calibri"/>
              </a:rPr>
              <a:t>m</a:t>
            </a:r>
            <a:endParaRPr sz="818">
              <a:solidFill>
                <a:prstClr val="black"/>
              </a:solidFill>
              <a:latin typeface="Calibri"/>
              <a:cs typeface="Calibri"/>
            </a:endParaRPr>
          </a:p>
          <a:p>
            <a:pPr algn="ctr" defTabSz="623438">
              <a:spcBef>
                <a:spcPts val="477"/>
              </a:spcBef>
            </a:pPr>
            <a:r>
              <a:rPr sz="818" spc="20" dirty="0">
                <a:solidFill>
                  <a:srgbClr val="585858"/>
                </a:solidFill>
                <a:latin typeface="Calibri"/>
                <a:cs typeface="Calibri"/>
              </a:rPr>
              <a:t>$1.4</a:t>
            </a:r>
            <a:r>
              <a:rPr sz="818" spc="-51" dirty="0">
                <a:solidFill>
                  <a:srgbClr val="585858"/>
                </a:solidFill>
                <a:latin typeface="Calibri"/>
                <a:cs typeface="Calibri"/>
              </a:rPr>
              <a:t> </a:t>
            </a:r>
            <a:r>
              <a:rPr sz="818" spc="27" dirty="0">
                <a:solidFill>
                  <a:srgbClr val="585858"/>
                </a:solidFill>
                <a:latin typeface="Calibri"/>
                <a:cs typeface="Calibri"/>
              </a:rPr>
              <a:t>m</a:t>
            </a:r>
            <a:endParaRPr sz="818">
              <a:solidFill>
                <a:prstClr val="black"/>
              </a:solidFill>
              <a:latin typeface="Calibri"/>
              <a:cs typeface="Calibri"/>
            </a:endParaRPr>
          </a:p>
          <a:p>
            <a:pPr algn="ctr" defTabSz="623438">
              <a:spcBef>
                <a:spcPts val="477"/>
              </a:spcBef>
            </a:pPr>
            <a:r>
              <a:rPr sz="818" spc="20" dirty="0">
                <a:solidFill>
                  <a:srgbClr val="585858"/>
                </a:solidFill>
                <a:latin typeface="Calibri"/>
                <a:cs typeface="Calibri"/>
              </a:rPr>
              <a:t>$1.2</a:t>
            </a:r>
            <a:r>
              <a:rPr sz="818" spc="-51" dirty="0">
                <a:solidFill>
                  <a:srgbClr val="585858"/>
                </a:solidFill>
                <a:latin typeface="Calibri"/>
                <a:cs typeface="Calibri"/>
              </a:rPr>
              <a:t> </a:t>
            </a:r>
            <a:r>
              <a:rPr sz="818" spc="27" dirty="0">
                <a:solidFill>
                  <a:srgbClr val="585858"/>
                </a:solidFill>
                <a:latin typeface="Calibri"/>
                <a:cs typeface="Calibri"/>
              </a:rPr>
              <a:t>m</a:t>
            </a:r>
            <a:endParaRPr sz="818">
              <a:solidFill>
                <a:prstClr val="black"/>
              </a:solidFill>
              <a:latin typeface="Calibri"/>
              <a:cs typeface="Calibri"/>
            </a:endParaRPr>
          </a:p>
          <a:p>
            <a:pPr marL="56716" algn="ctr" defTabSz="623438">
              <a:spcBef>
                <a:spcPts val="477"/>
              </a:spcBef>
            </a:pPr>
            <a:r>
              <a:rPr sz="818" spc="10" dirty="0">
                <a:solidFill>
                  <a:srgbClr val="585858"/>
                </a:solidFill>
                <a:latin typeface="Calibri"/>
                <a:cs typeface="Calibri"/>
              </a:rPr>
              <a:t>$1.</a:t>
            </a:r>
            <a:r>
              <a:rPr sz="818" spc="-41" dirty="0">
                <a:solidFill>
                  <a:srgbClr val="585858"/>
                </a:solidFill>
                <a:latin typeface="Calibri"/>
                <a:cs typeface="Calibri"/>
              </a:rPr>
              <a:t> </a:t>
            </a:r>
            <a:r>
              <a:rPr sz="818" spc="27" dirty="0">
                <a:solidFill>
                  <a:srgbClr val="585858"/>
                </a:solidFill>
                <a:latin typeface="Calibri"/>
                <a:cs typeface="Calibri"/>
              </a:rPr>
              <a:t>m</a:t>
            </a:r>
            <a:endParaRPr sz="818">
              <a:solidFill>
                <a:prstClr val="black"/>
              </a:solidFill>
              <a:latin typeface="Calibri"/>
              <a:cs typeface="Calibri"/>
            </a:endParaRPr>
          </a:p>
          <a:p>
            <a:pPr marL="56716" algn="ctr" defTabSz="623438">
              <a:spcBef>
                <a:spcPts val="477"/>
              </a:spcBef>
            </a:pPr>
            <a:r>
              <a:rPr sz="818" spc="17" dirty="0">
                <a:solidFill>
                  <a:srgbClr val="585858"/>
                </a:solidFill>
                <a:latin typeface="Calibri"/>
                <a:cs typeface="Calibri"/>
              </a:rPr>
              <a:t>$.8</a:t>
            </a:r>
            <a:r>
              <a:rPr sz="818" spc="-61" dirty="0">
                <a:solidFill>
                  <a:srgbClr val="585858"/>
                </a:solidFill>
                <a:latin typeface="Calibri"/>
                <a:cs typeface="Calibri"/>
              </a:rPr>
              <a:t> </a:t>
            </a:r>
            <a:r>
              <a:rPr sz="818" spc="27" dirty="0">
                <a:solidFill>
                  <a:srgbClr val="585858"/>
                </a:solidFill>
                <a:latin typeface="Calibri"/>
                <a:cs typeface="Calibri"/>
              </a:rPr>
              <a:t>m</a:t>
            </a:r>
            <a:endParaRPr sz="818">
              <a:solidFill>
                <a:prstClr val="black"/>
              </a:solidFill>
              <a:latin typeface="Calibri"/>
              <a:cs typeface="Calibri"/>
            </a:endParaRPr>
          </a:p>
          <a:p>
            <a:pPr marL="56716" algn="ctr" defTabSz="623438">
              <a:spcBef>
                <a:spcPts val="477"/>
              </a:spcBef>
            </a:pPr>
            <a:r>
              <a:rPr sz="818" spc="17" dirty="0">
                <a:solidFill>
                  <a:srgbClr val="585858"/>
                </a:solidFill>
                <a:latin typeface="Calibri"/>
                <a:cs typeface="Calibri"/>
              </a:rPr>
              <a:t>$.6</a:t>
            </a:r>
            <a:r>
              <a:rPr sz="818" spc="-61" dirty="0">
                <a:solidFill>
                  <a:srgbClr val="585858"/>
                </a:solidFill>
                <a:latin typeface="Calibri"/>
                <a:cs typeface="Calibri"/>
              </a:rPr>
              <a:t> </a:t>
            </a:r>
            <a:r>
              <a:rPr sz="818" spc="27" dirty="0">
                <a:solidFill>
                  <a:srgbClr val="585858"/>
                </a:solidFill>
                <a:latin typeface="Calibri"/>
                <a:cs typeface="Calibri"/>
              </a:rPr>
              <a:t>m</a:t>
            </a:r>
            <a:endParaRPr sz="818">
              <a:solidFill>
                <a:prstClr val="black"/>
              </a:solidFill>
              <a:latin typeface="Calibri"/>
              <a:cs typeface="Calibri"/>
            </a:endParaRPr>
          </a:p>
          <a:p>
            <a:pPr marL="56716" algn="ctr" defTabSz="623438">
              <a:spcBef>
                <a:spcPts val="477"/>
              </a:spcBef>
            </a:pPr>
            <a:r>
              <a:rPr sz="818" spc="17" dirty="0">
                <a:solidFill>
                  <a:srgbClr val="585858"/>
                </a:solidFill>
                <a:latin typeface="Calibri"/>
                <a:cs typeface="Calibri"/>
              </a:rPr>
              <a:t>$.4</a:t>
            </a:r>
            <a:r>
              <a:rPr sz="818" spc="-61" dirty="0">
                <a:solidFill>
                  <a:srgbClr val="585858"/>
                </a:solidFill>
                <a:latin typeface="Calibri"/>
                <a:cs typeface="Calibri"/>
              </a:rPr>
              <a:t> </a:t>
            </a:r>
            <a:r>
              <a:rPr sz="818" spc="27" dirty="0">
                <a:solidFill>
                  <a:srgbClr val="585858"/>
                </a:solidFill>
                <a:latin typeface="Calibri"/>
                <a:cs typeface="Calibri"/>
              </a:rPr>
              <a:t>m</a:t>
            </a:r>
            <a:endParaRPr sz="818">
              <a:solidFill>
                <a:prstClr val="black"/>
              </a:solidFill>
              <a:latin typeface="Calibri"/>
              <a:cs typeface="Calibri"/>
            </a:endParaRPr>
          </a:p>
          <a:p>
            <a:pPr marL="56716" algn="ctr" defTabSz="623438">
              <a:spcBef>
                <a:spcPts val="477"/>
              </a:spcBef>
            </a:pPr>
            <a:r>
              <a:rPr sz="818" spc="17" dirty="0">
                <a:solidFill>
                  <a:srgbClr val="585858"/>
                </a:solidFill>
                <a:latin typeface="Calibri"/>
                <a:cs typeface="Calibri"/>
              </a:rPr>
              <a:t>$.2</a:t>
            </a:r>
            <a:r>
              <a:rPr sz="818" spc="-61" dirty="0">
                <a:solidFill>
                  <a:srgbClr val="585858"/>
                </a:solidFill>
                <a:latin typeface="Calibri"/>
                <a:cs typeface="Calibri"/>
              </a:rPr>
              <a:t> </a:t>
            </a:r>
            <a:r>
              <a:rPr sz="818" spc="27" dirty="0">
                <a:solidFill>
                  <a:srgbClr val="585858"/>
                </a:solidFill>
                <a:latin typeface="Calibri"/>
                <a:cs typeface="Calibri"/>
              </a:rPr>
              <a:t>m</a:t>
            </a:r>
            <a:endParaRPr sz="818">
              <a:solidFill>
                <a:prstClr val="black"/>
              </a:solidFill>
              <a:latin typeface="Calibri"/>
              <a:cs typeface="Calibri"/>
            </a:endParaRPr>
          </a:p>
          <a:p>
            <a:pPr marL="99144" algn="ctr" defTabSz="623438">
              <a:spcBef>
                <a:spcPts val="477"/>
              </a:spcBef>
            </a:pPr>
            <a:r>
              <a:rPr sz="818" spc="37" dirty="0">
                <a:solidFill>
                  <a:srgbClr val="585858"/>
                </a:solidFill>
                <a:latin typeface="Calibri"/>
                <a:cs typeface="Calibri"/>
              </a:rPr>
              <a:t>$-</a:t>
            </a:r>
            <a:endParaRPr sz="818">
              <a:solidFill>
                <a:prstClr val="black"/>
              </a:solidFill>
              <a:latin typeface="Calibri"/>
              <a:cs typeface="Calibri"/>
            </a:endParaRPr>
          </a:p>
        </p:txBody>
      </p:sp>
      <p:sp>
        <p:nvSpPr>
          <p:cNvPr id="116" name="object 116"/>
          <p:cNvSpPr txBox="1"/>
          <p:nvPr/>
        </p:nvSpPr>
        <p:spPr>
          <a:xfrm>
            <a:off x="4509235" y="3624130"/>
            <a:ext cx="3175289" cy="156144"/>
          </a:xfrm>
          <a:prstGeom prst="rect">
            <a:avLst/>
          </a:prstGeom>
        </p:spPr>
        <p:txBody>
          <a:bodyPr vert="horz" wrap="square" lIns="0" tIns="9092" rIns="0" bIns="0" rtlCol="0">
            <a:spAutoFit/>
          </a:bodyPr>
          <a:lstStyle/>
          <a:p>
            <a:pPr marL="8659" defTabSz="623438">
              <a:spcBef>
                <a:spcPts val="72"/>
              </a:spcBef>
            </a:pPr>
            <a:r>
              <a:rPr sz="955" b="1" spc="-41" dirty="0">
                <a:solidFill>
                  <a:srgbClr val="585858"/>
                </a:solidFill>
                <a:latin typeface="Century Gothic"/>
                <a:cs typeface="Century Gothic"/>
              </a:rPr>
              <a:t>Projected</a:t>
            </a:r>
            <a:r>
              <a:rPr sz="955" b="1" spc="-95" dirty="0">
                <a:solidFill>
                  <a:srgbClr val="585858"/>
                </a:solidFill>
                <a:latin typeface="Century Gothic"/>
                <a:cs typeface="Century Gothic"/>
              </a:rPr>
              <a:t> </a:t>
            </a:r>
            <a:r>
              <a:rPr sz="955" b="1" spc="-27" dirty="0">
                <a:solidFill>
                  <a:srgbClr val="585858"/>
                </a:solidFill>
                <a:latin typeface="Century Gothic"/>
                <a:cs typeface="Century Gothic"/>
              </a:rPr>
              <a:t>vs.</a:t>
            </a:r>
            <a:r>
              <a:rPr sz="955" b="1" spc="-75" dirty="0">
                <a:solidFill>
                  <a:srgbClr val="585858"/>
                </a:solidFill>
                <a:latin typeface="Century Gothic"/>
                <a:cs typeface="Century Gothic"/>
              </a:rPr>
              <a:t> </a:t>
            </a:r>
            <a:r>
              <a:rPr sz="955" b="1" spc="-51" dirty="0">
                <a:solidFill>
                  <a:srgbClr val="585858"/>
                </a:solidFill>
                <a:latin typeface="Century Gothic"/>
                <a:cs typeface="Century Gothic"/>
              </a:rPr>
              <a:t>Actual</a:t>
            </a:r>
            <a:r>
              <a:rPr sz="955" b="1" spc="-123" dirty="0">
                <a:solidFill>
                  <a:srgbClr val="585858"/>
                </a:solidFill>
                <a:latin typeface="Century Gothic"/>
                <a:cs typeface="Century Gothic"/>
              </a:rPr>
              <a:t> </a:t>
            </a:r>
            <a:r>
              <a:rPr sz="955" b="1" spc="-44" dirty="0">
                <a:solidFill>
                  <a:srgbClr val="585858"/>
                </a:solidFill>
                <a:latin typeface="Century Gothic"/>
                <a:cs typeface="Century Gothic"/>
              </a:rPr>
              <a:t>Telematics</a:t>
            </a:r>
            <a:r>
              <a:rPr sz="955" b="1" spc="-102" dirty="0">
                <a:solidFill>
                  <a:srgbClr val="585858"/>
                </a:solidFill>
                <a:latin typeface="Century Gothic"/>
                <a:cs typeface="Century Gothic"/>
              </a:rPr>
              <a:t> </a:t>
            </a:r>
            <a:r>
              <a:rPr sz="955" b="1" spc="-31" dirty="0">
                <a:solidFill>
                  <a:srgbClr val="585858"/>
                </a:solidFill>
                <a:latin typeface="Century Gothic"/>
                <a:cs typeface="Century Gothic"/>
              </a:rPr>
              <a:t>Savings</a:t>
            </a:r>
            <a:r>
              <a:rPr sz="955" b="1" spc="-85" dirty="0">
                <a:solidFill>
                  <a:srgbClr val="585858"/>
                </a:solidFill>
                <a:latin typeface="Century Gothic"/>
                <a:cs typeface="Century Gothic"/>
              </a:rPr>
              <a:t> </a:t>
            </a:r>
            <a:r>
              <a:rPr sz="955" b="1" spc="-7" dirty="0">
                <a:solidFill>
                  <a:srgbClr val="585858"/>
                </a:solidFill>
                <a:latin typeface="Century Gothic"/>
                <a:cs typeface="Century Gothic"/>
              </a:rPr>
              <a:t>from</a:t>
            </a:r>
            <a:r>
              <a:rPr sz="955" b="1" spc="-82" dirty="0">
                <a:solidFill>
                  <a:srgbClr val="585858"/>
                </a:solidFill>
                <a:latin typeface="Century Gothic"/>
                <a:cs typeface="Century Gothic"/>
              </a:rPr>
              <a:t> </a:t>
            </a:r>
            <a:r>
              <a:rPr sz="955" b="1" spc="-27" dirty="0">
                <a:solidFill>
                  <a:srgbClr val="585858"/>
                </a:solidFill>
                <a:latin typeface="Century Gothic"/>
                <a:cs typeface="Century Gothic"/>
              </a:rPr>
              <a:t>18/19</a:t>
            </a:r>
            <a:r>
              <a:rPr sz="955" b="1" spc="-78" dirty="0">
                <a:solidFill>
                  <a:srgbClr val="585858"/>
                </a:solidFill>
                <a:latin typeface="Century Gothic"/>
                <a:cs typeface="Century Gothic"/>
              </a:rPr>
              <a:t> </a:t>
            </a:r>
            <a:r>
              <a:rPr sz="955" b="1" spc="-3" dirty="0">
                <a:solidFill>
                  <a:srgbClr val="585858"/>
                </a:solidFill>
                <a:latin typeface="Century Gothic"/>
                <a:cs typeface="Century Gothic"/>
              </a:rPr>
              <a:t>&amp;</a:t>
            </a:r>
            <a:r>
              <a:rPr sz="955" b="1" spc="-82" dirty="0">
                <a:solidFill>
                  <a:srgbClr val="585858"/>
                </a:solidFill>
                <a:latin typeface="Century Gothic"/>
                <a:cs typeface="Century Gothic"/>
              </a:rPr>
              <a:t> </a:t>
            </a:r>
            <a:r>
              <a:rPr sz="955" b="1" spc="-27" dirty="0">
                <a:solidFill>
                  <a:srgbClr val="585858"/>
                </a:solidFill>
                <a:latin typeface="Century Gothic"/>
                <a:cs typeface="Century Gothic"/>
              </a:rPr>
              <a:t>19/20</a:t>
            </a:r>
            <a:endParaRPr sz="955">
              <a:solidFill>
                <a:prstClr val="black"/>
              </a:solidFill>
              <a:latin typeface="Century Gothic"/>
              <a:cs typeface="Century Gothic"/>
            </a:endParaRPr>
          </a:p>
        </p:txBody>
      </p:sp>
      <p:sp>
        <p:nvSpPr>
          <p:cNvPr id="117" name="object 117"/>
          <p:cNvSpPr/>
          <p:nvPr/>
        </p:nvSpPr>
        <p:spPr>
          <a:xfrm>
            <a:off x="5026377" y="6069980"/>
            <a:ext cx="53253" cy="53253"/>
          </a:xfrm>
          <a:custGeom>
            <a:avLst/>
            <a:gdLst/>
            <a:ahLst/>
            <a:cxnLst/>
            <a:rect l="l" t="t" r="r" b="b"/>
            <a:pathLst>
              <a:path w="78105" h="78104">
                <a:moveTo>
                  <a:pt x="0" y="0"/>
                </a:moveTo>
                <a:lnTo>
                  <a:pt x="77724" y="0"/>
                </a:lnTo>
                <a:lnTo>
                  <a:pt x="77724" y="77724"/>
                </a:lnTo>
                <a:lnTo>
                  <a:pt x="0" y="77724"/>
                </a:lnTo>
                <a:lnTo>
                  <a:pt x="0"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118" name="object 118"/>
          <p:cNvSpPr txBox="1"/>
          <p:nvPr/>
        </p:nvSpPr>
        <p:spPr>
          <a:xfrm>
            <a:off x="4656019" y="5816941"/>
            <a:ext cx="1094942" cy="326972"/>
          </a:xfrm>
          <a:prstGeom prst="rect">
            <a:avLst/>
          </a:prstGeom>
        </p:spPr>
        <p:txBody>
          <a:bodyPr vert="horz" wrap="square" lIns="0" tIns="8659" rIns="0" bIns="0" rtlCol="0">
            <a:spAutoFit/>
          </a:bodyPr>
          <a:lstStyle/>
          <a:p>
            <a:pPr marL="8659" defTabSz="623438">
              <a:spcBef>
                <a:spcPts val="68"/>
              </a:spcBef>
            </a:pPr>
            <a:r>
              <a:rPr sz="818" spc="27" dirty="0">
                <a:solidFill>
                  <a:srgbClr val="585858"/>
                </a:solidFill>
                <a:latin typeface="Calibri"/>
                <a:cs typeface="Calibri"/>
              </a:rPr>
              <a:t>Total Gross</a:t>
            </a:r>
            <a:r>
              <a:rPr sz="818" spc="-10" dirty="0">
                <a:solidFill>
                  <a:srgbClr val="585858"/>
                </a:solidFill>
                <a:latin typeface="Calibri"/>
                <a:cs typeface="Calibri"/>
              </a:rPr>
              <a:t> </a:t>
            </a:r>
            <a:r>
              <a:rPr sz="818" spc="51" dirty="0">
                <a:solidFill>
                  <a:srgbClr val="585858"/>
                </a:solidFill>
                <a:latin typeface="Calibri"/>
                <a:cs typeface="Calibri"/>
              </a:rPr>
              <a:t>Savings</a:t>
            </a:r>
            <a:endParaRPr sz="818">
              <a:solidFill>
                <a:prstClr val="black"/>
              </a:solidFill>
              <a:latin typeface="Calibri"/>
              <a:cs typeface="Calibri"/>
            </a:endParaRPr>
          </a:p>
          <a:p>
            <a:pPr marL="445931" defTabSz="623438">
              <a:spcBef>
                <a:spcPts val="634"/>
              </a:spcBef>
            </a:pPr>
            <a:r>
              <a:rPr sz="750" spc="27" dirty="0">
                <a:solidFill>
                  <a:srgbClr val="585858"/>
                </a:solidFill>
                <a:latin typeface="Calibri"/>
                <a:cs typeface="Calibri"/>
              </a:rPr>
              <a:t>Actual</a:t>
            </a:r>
            <a:r>
              <a:rPr sz="750" spc="-20" dirty="0">
                <a:solidFill>
                  <a:srgbClr val="585858"/>
                </a:solidFill>
                <a:latin typeface="Calibri"/>
                <a:cs typeface="Calibri"/>
              </a:rPr>
              <a:t> </a:t>
            </a:r>
            <a:r>
              <a:rPr sz="750" spc="31" dirty="0">
                <a:solidFill>
                  <a:srgbClr val="585858"/>
                </a:solidFill>
                <a:latin typeface="Calibri"/>
                <a:cs typeface="Calibri"/>
              </a:rPr>
              <a:t>2018-19</a:t>
            </a:r>
            <a:endParaRPr sz="750">
              <a:solidFill>
                <a:prstClr val="black"/>
              </a:solidFill>
              <a:latin typeface="Calibri"/>
              <a:cs typeface="Calibri"/>
            </a:endParaRPr>
          </a:p>
        </p:txBody>
      </p:sp>
      <p:sp>
        <p:nvSpPr>
          <p:cNvPr id="119" name="object 119"/>
          <p:cNvSpPr/>
          <p:nvPr/>
        </p:nvSpPr>
        <p:spPr>
          <a:xfrm>
            <a:off x="5872197" y="6069980"/>
            <a:ext cx="53253" cy="53253"/>
          </a:xfrm>
          <a:custGeom>
            <a:avLst/>
            <a:gdLst/>
            <a:ahLst/>
            <a:cxnLst/>
            <a:rect l="l" t="t" r="r" b="b"/>
            <a:pathLst>
              <a:path w="78104" h="78104">
                <a:moveTo>
                  <a:pt x="0" y="0"/>
                </a:moveTo>
                <a:lnTo>
                  <a:pt x="77724" y="0"/>
                </a:lnTo>
                <a:lnTo>
                  <a:pt x="77724" y="77724"/>
                </a:lnTo>
                <a:lnTo>
                  <a:pt x="0" y="77724"/>
                </a:lnTo>
                <a:lnTo>
                  <a:pt x="0"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120" name="object 120"/>
          <p:cNvSpPr txBox="1"/>
          <p:nvPr/>
        </p:nvSpPr>
        <p:spPr>
          <a:xfrm>
            <a:off x="5851389" y="5816941"/>
            <a:ext cx="882361" cy="326972"/>
          </a:xfrm>
          <a:prstGeom prst="rect">
            <a:avLst/>
          </a:prstGeom>
        </p:spPr>
        <p:txBody>
          <a:bodyPr vert="horz" wrap="square" lIns="0" tIns="8659" rIns="0" bIns="0" rtlCol="0">
            <a:spAutoFit/>
          </a:bodyPr>
          <a:lstStyle/>
          <a:p>
            <a:pPr algn="ctr" defTabSz="623438">
              <a:spcBef>
                <a:spcPts val="68"/>
              </a:spcBef>
            </a:pPr>
            <a:r>
              <a:rPr sz="818" spc="27" dirty="0">
                <a:solidFill>
                  <a:srgbClr val="585858"/>
                </a:solidFill>
                <a:latin typeface="Calibri"/>
                <a:cs typeface="Calibri"/>
              </a:rPr>
              <a:t>Total </a:t>
            </a:r>
            <a:r>
              <a:rPr sz="818" spc="41" dirty="0">
                <a:solidFill>
                  <a:srgbClr val="585858"/>
                </a:solidFill>
                <a:latin typeface="Calibri"/>
                <a:cs typeface="Calibri"/>
              </a:rPr>
              <a:t>Annual</a:t>
            </a:r>
            <a:r>
              <a:rPr sz="818" spc="-37" dirty="0">
                <a:solidFill>
                  <a:srgbClr val="585858"/>
                </a:solidFill>
                <a:latin typeface="Calibri"/>
                <a:cs typeface="Calibri"/>
              </a:rPr>
              <a:t> </a:t>
            </a:r>
            <a:r>
              <a:rPr sz="818" spc="34" dirty="0">
                <a:solidFill>
                  <a:srgbClr val="585858"/>
                </a:solidFill>
                <a:latin typeface="Calibri"/>
                <a:cs typeface="Calibri"/>
              </a:rPr>
              <a:t>Costs</a:t>
            </a:r>
            <a:endParaRPr sz="818">
              <a:solidFill>
                <a:prstClr val="black"/>
              </a:solidFill>
              <a:latin typeface="Calibri"/>
              <a:cs typeface="Calibri"/>
            </a:endParaRPr>
          </a:p>
          <a:p>
            <a:pPr marR="42861" algn="ctr" defTabSz="623438">
              <a:spcBef>
                <a:spcPts val="634"/>
              </a:spcBef>
            </a:pPr>
            <a:r>
              <a:rPr sz="750" spc="27" dirty="0">
                <a:solidFill>
                  <a:srgbClr val="585858"/>
                </a:solidFill>
                <a:latin typeface="Calibri"/>
                <a:cs typeface="Calibri"/>
              </a:rPr>
              <a:t>Actual</a:t>
            </a:r>
            <a:r>
              <a:rPr sz="750" dirty="0">
                <a:solidFill>
                  <a:srgbClr val="585858"/>
                </a:solidFill>
                <a:latin typeface="Calibri"/>
                <a:cs typeface="Calibri"/>
              </a:rPr>
              <a:t> </a:t>
            </a:r>
            <a:r>
              <a:rPr sz="750" spc="31" dirty="0">
                <a:solidFill>
                  <a:srgbClr val="585858"/>
                </a:solidFill>
                <a:latin typeface="Calibri"/>
                <a:cs typeface="Calibri"/>
              </a:rPr>
              <a:t>2019-20</a:t>
            </a:r>
            <a:endParaRPr sz="750">
              <a:solidFill>
                <a:prstClr val="black"/>
              </a:solidFill>
              <a:latin typeface="Calibri"/>
              <a:cs typeface="Calibri"/>
            </a:endParaRPr>
          </a:p>
        </p:txBody>
      </p:sp>
      <p:sp>
        <p:nvSpPr>
          <p:cNvPr id="121" name="object 121"/>
          <p:cNvSpPr/>
          <p:nvPr/>
        </p:nvSpPr>
        <p:spPr>
          <a:xfrm>
            <a:off x="6718017" y="6069980"/>
            <a:ext cx="53253" cy="53253"/>
          </a:xfrm>
          <a:custGeom>
            <a:avLst/>
            <a:gdLst/>
            <a:ahLst/>
            <a:cxnLst/>
            <a:rect l="l" t="t" r="r" b="b"/>
            <a:pathLst>
              <a:path w="78104" h="78104">
                <a:moveTo>
                  <a:pt x="0" y="0"/>
                </a:moveTo>
                <a:lnTo>
                  <a:pt x="77724" y="0"/>
                </a:lnTo>
                <a:lnTo>
                  <a:pt x="77724" y="77724"/>
                </a:lnTo>
                <a:lnTo>
                  <a:pt x="0" y="77724"/>
                </a:lnTo>
                <a:lnTo>
                  <a:pt x="0" y="0"/>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122" name="object 122"/>
          <p:cNvSpPr txBox="1"/>
          <p:nvPr/>
        </p:nvSpPr>
        <p:spPr>
          <a:xfrm>
            <a:off x="6785797" y="5816941"/>
            <a:ext cx="1091478" cy="326972"/>
          </a:xfrm>
          <a:prstGeom prst="rect">
            <a:avLst/>
          </a:prstGeom>
        </p:spPr>
        <p:txBody>
          <a:bodyPr vert="horz" wrap="square" lIns="0" tIns="8659" rIns="0" bIns="0" rtlCol="0">
            <a:spAutoFit/>
          </a:bodyPr>
          <a:lstStyle/>
          <a:p>
            <a:pPr marL="279680" defTabSz="623438">
              <a:spcBef>
                <a:spcPts val="68"/>
              </a:spcBef>
            </a:pPr>
            <a:r>
              <a:rPr sz="818" spc="27" dirty="0">
                <a:solidFill>
                  <a:srgbClr val="585858"/>
                </a:solidFill>
                <a:latin typeface="Calibri"/>
                <a:cs typeface="Calibri"/>
              </a:rPr>
              <a:t>Total </a:t>
            </a:r>
            <a:r>
              <a:rPr sz="818" spc="17" dirty="0">
                <a:solidFill>
                  <a:srgbClr val="585858"/>
                </a:solidFill>
                <a:latin typeface="Calibri"/>
                <a:cs typeface="Calibri"/>
              </a:rPr>
              <a:t>Net</a:t>
            </a:r>
            <a:r>
              <a:rPr sz="818" spc="-41" dirty="0">
                <a:solidFill>
                  <a:srgbClr val="585858"/>
                </a:solidFill>
                <a:latin typeface="Calibri"/>
                <a:cs typeface="Calibri"/>
              </a:rPr>
              <a:t> </a:t>
            </a:r>
            <a:r>
              <a:rPr sz="818" spc="48" dirty="0">
                <a:solidFill>
                  <a:srgbClr val="585858"/>
                </a:solidFill>
                <a:latin typeface="Calibri"/>
                <a:cs typeface="Calibri"/>
              </a:rPr>
              <a:t>Savings</a:t>
            </a:r>
            <a:endParaRPr sz="818">
              <a:solidFill>
                <a:prstClr val="black"/>
              </a:solidFill>
              <a:latin typeface="Calibri"/>
              <a:cs typeface="Calibri"/>
            </a:endParaRPr>
          </a:p>
          <a:p>
            <a:pPr marL="8659" defTabSz="623438">
              <a:spcBef>
                <a:spcPts val="634"/>
              </a:spcBef>
            </a:pPr>
            <a:r>
              <a:rPr sz="750" spc="27" dirty="0">
                <a:solidFill>
                  <a:srgbClr val="585858"/>
                </a:solidFill>
                <a:latin typeface="Calibri"/>
                <a:cs typeface="Calibri"/>
              </a:rPr>
              <a:t>Projected</a:t>
            </a:r>
            <a:endParaRPr sz="750">
              <a:solidFill>
                <a:prstClr val="black"/>
              </a:solidFill>
              <a:latin typeface="Calibri"/>
              <a:cs typeface="Calibri"/>
            </a:endParaRPr>
          </a:p>
        </p:txBody>
      </p:sp>
      <p:sp>
        <p:nvSpPr>
          <p:cNvPr id="123" name="object 123"/>
          <p:cNvSpPr txBox="1"/>
          <p:nvPr/>
        </p:nvSpPr>
        <p:spPr>
          <a:xfrm>
            <a:off x="5237738" y="264102"/>
            <a:ext cx="1716665" cy="197578"/>
          </a:xfrm>
          <a:prstGeom prst="rect">
            <a:avLst/>
          </a:prstGeom>
        </p:spPr>
        <p:txBody>
          <a:bodyPr vert="horz" wrap="square" lIns="0" tIns="8659" rIns="0" bIns="0" rtlCol="0">
            <a:spAutoFit/>
          </a:bodyPr>
          <a:lstStyle/>
          <a:p>
            <a:pPr marL="8659" defTabSz="623438">
              <a:spcBef>
                <a:spcPts val="68"/>
              </a:spcBef>
            </a:pPr>
            <a:r>
              <a:rPr sz="1227" b="1" spc="-58" dirty="0">
                <a:solidFill>
                  <a:srgbClr val="B5292D"/>
                </a:solidFill>
                <a:latin typeface="Century Gothic"/>
                <a:cs typeface="Century Gothic"/>
              </a:rPr>
              <a:t>Telematics </a:t>
            </a:r>
            <a:r>
              <a:rPr sz="1227" b="1" spc="-92" dirty="0">
                <a:solidFill>
                  <a:srgbClr val="B5292D"/>
                </a:solidFill>
                <a:latin typeface="Century Gothic"/>
                <a:cs typeface="Century Gothic"/>
              </a:rPr>
              <a:t>Success</a:t>
            </a:r>
            <a:r>
              <a:rPr sz="1227" b="1" spc="-170" dirty="0">
                <a:solidFill>
                  <a:srgbClr val="B5292D"/>
                </a:solidFill>
                <a:latin typeface="Century Gothic"/>
                <a:cs typeface="Century Gothic"/>
              </a:rPr>
              <a:t> </a:t>
            </a:r>
            <a:r>
              <a:rPr sz="1227" b="1" spc="7" dirty="0">
                <a:solidFill>
                  <a:srgbClr val="B5292D"/>
                </a:solidFill>
                <a:latin typeface="Century Gothic"/>
                <a:cs typeface="Century Gothic"/>
              </a:rPr>
              <a:t>Story</a:t>
            </a:r>
            <a:endParaRPr sz="1227">
              <a:solidFill>
                <a:prstClr val="black"/>
              </a:solidFill>
              <a:latin typeface="Century Gothic"/>
              <a:cs typeface="Century Gothic"/>
            </a:endParaRPr>
          </a:p>
        </p:txBody>
      </p:sp>
      <p:sp>
        <p:nvSpPr>
          <p:cNvPr id="124" name="object 124"/>
          <p:cNvSpPr txBox="1"/>
          <p:nvPr/>
        </p:nvSpPr>
        <p:spPr>
          <a:xfrm>
            <a:off x="6944738" y="1290205"/>
            <a:ext cx="1428750" cy="889819"/>
          </a:xfrm>
          <a:prstGeom prst="rect">
            <a:avLst/>
          </a:prstGeom>
        </p:spPr>
        <p:txBody>
          <a:bodyPr vert="horz" wrap="square" lIns="0" tIns="8659" rIns="0" bIns="0" rtlCol="0">
            <a:spAutoFit/>
          </a:bodyPr>
          <a:lstStyle/>
          <a:p>
            <a:pPr marR="3464" algn="ctr" defTabSz="623438">
              <a:spcBef>
                <a:spcPts val="68"/>
              </a:spcBef>
            </a:pPr>
            <a:r>
              <a:rPr sz="818" spc="-3" dirty="0">
                <a:solidFill>
                  <a:srgbClr val="B5292D"/>
                </a:solidFill>
                <a:latin typeface="Calibri"/>
                <a:cs typeface="Calibri"/>
              </a:rPr>
              <a:t>After-hours, </a:t>
            </a:r>
            <a:r>
              <a:rPr sz="818" spc="10" dirty="0">
                <a:solidFill>
                  <a:srgbClr val="B5292D"/>
                </a:solidFill>
                <a:latin typeface="Calibri"/>
                <a:cs typeface="Calibri"/>
              </a:rPr>
              <a:t>Capitol </a:t>
            </a:r>
            <a:r>
              <a:rPr sz="818" spc="3" dirty="0">
                <a:solidFill>
                  <a:srgbClr val="B5292D"/>
                </a:solidFill>
                <a:latin typeface="Calibri"/>
                <a:cs typeface="Calibri"/>
              </a:rPr>
              <a:t>Police</a:t>
            </a:r>
            <a:r>
              <a:rPr sz="818" spc="-37" dirty="0">
                <a:solidFill>
                  <a:srgbClr val="B5292D"/>
                </a:solidFill>
                <a:latin typeface="Calibri"/>
                <a:cs typeface="Calibri"/>
              </a:rPr>
              <a:t> </a:t>
            </a:r>
            <a:r>
              <a:rPr sz="818" dirty="0">
                <a:solidFill>
                  <a:srgbClr val="B5292D"/>
                </a:solidFill>
                <a:latin typeface="Calibri"/>
                <a:cs typeface="Calibri"/>
              </a:rPr>
              <a:t>assists  drivers </a:t>
            </a:r>
            <a:r>
              <a:rPr sz="818" spc="17" dirty="0">
                <a:solidFill>
                  <a:srgbClr val="B5292D"/>
                </a:solidFill>
                <a:latin typeface="Calibri"/>
                <a:cs typeface="Calibri"/>
              </a:rPr>
              <a:t>who </a:t>
            </a:r>
            <a:r>
              <a:rPr sz="818" spc="10" dirty="0">
                <a:solidFill>
                  <a:srgbClr val="B5292D"/>
                </a:solidFill>
                <a:latin typeface="Calibri"/>
                <a:cs typeface="Calibri"/>
              </a:rPr>
              <a:t>breakdown </a:t>
            </a:r>
            <a:r>
              <a:rPr sz="818" dirty="0">
                <a:solidFill>
                  <a:srgbClr val="B5292D"/>
                </a:solidFill>
                <a:latin typeface="Calibri"/>
                <a:cs typeface="Calibri"/>
              </a:rPr>
              <a:t>or </a:t>
            </a:r>
            <a:r>
              <a:rPr sz="818" spc="7" dirty="0">
                <a:solidFill>
                  <a:srgbClr val="B5292D"/>
                </a:solidFill>
                <a:latin typeface="Calibri"/>
                <a:cs typeface="Calibri"/>
              </a:rPr>
              <a:t>have  </a:t>
            </a:r>
            <a:r>
              <a:rPr sz="818" spc="3" dirty="0">
                <a:solidFill>
                  <a:srgbClr val="B5292D"/>
                </a:solidFill>
                <a:latin typeface="Calibri"/>
                <a:cs typeface="Calibri"/>
              </a:rPr>
              <a:t>accidents. </a:t>
            </a:r>
            <a:r>
              <a:rPr sz="818" spc="10" dirty="0">
                <a:solidFill>
                  <a:srgbClr val="B5292D"/>
                </a:solidFill>
                <a:latin typeface="Calibri"/>
                <a:cs typeface="Calibri"/>
              </a:rPr>
              <a:t>They provide  </a:t>
            </a:r>
            <a:r>
              <a:rPr sz="818" spc="7" dirty="0">
                <a:solidFill>
                  <a:srgbClr val="B5292D"/>
                </a:solidFill>
                <a:latin typeface="Calibri"/>
                <a:cs typeface="Calibri"/>
              </a:rPr>
              <a:t>immediate </a:t>
            </a:r>
            <a:r>
              <a:rPr sz="818" spc="3" dirty="0">
                <a:solidFill>
                  <a:srgbClr val="B5292D"/>
                </a:solidFill>
                <a:latin typeface="Calibri"/>
                <a:cs typeface="Calibri"/>
              </a:rPr>
              <a:t>assistance to</a:t>
            </a:r>
            <a:r>
              <a:rPr sz="818" spc="-61" dirty="0">
                <a:solidFill>
                  <a:srgbClr val="B5292D"/>
                </a:solidFill>
                <a:latin typeface="Calibri"/>
                <a:cs typeface="Calibri"/>
              </a:rPr>
              <a:t> </a:t>
            </a:r>
            <a:r>
              <a:rPr sz="818" spc="3" dirty="0">
                <a:solidFill>
                  <a:srgbClr val="B5292D"/>
                </a:solidFill>
                <a:latin typeface="Calibri"/>
                <a:cs typeface="Calibri"/>
              </a:rPr>
              <a:t>increase  </a:t>
            </a:r>
            <a:r>
              <a:rPr sz="818" spc="7" dirty="0">
                <a:solidFill>
                  <a:srgbClr val="B5292D"/>
                </a:solidFill>
                <a:latin typeface="Calibri"/>
                <a:cs typeface="Calibri"/>
              </a:rPr>
              <a:t>the </a:t>
            </a:r>
            <a:r>
              <a:rPr sz="818" dirty="0">
                <a:solidFill>
                  <a:srgbClr val="B5292D"/>
                </a:solidFill>
                <a:latin typeface="Calibri"/>
                <a:cs typeface="Calibri"/>
              </a:rPr>
              <a:t>safety </a:t>
            </a:r>
            <a:r>
              <a:rPr sz="818" spc="3" dirty="0">
                <a:solidFill>
                  <a:srgbClr val="B5292D"/>
                </a:solidFill>
                <a:latin typeface="Calibri"/>
                <a:cs typeface="Calibri"/>
              </a:rPr>
              <a:t>of all </a:t>
            </a:r>
            <a:r>
              <a:rPr sz="818" dirty="0">
                <a:solidFill>
                  <a:srgbClr val="B5292D"/>
                </a:solidFill>
                <a:latin typeface="Calibri"/>
                <a:cs typeface="Calibri"/>
              </a:rPr>
              <a:t>drivers </a:t>
            </a:r>
            <a:r>
              <a:rPr sz="818" spc="10" dirty="0">
                <a:solidFill>
                  <a:srgbClr val="B5292D"/>
                </a:solidFill>
                <a:latin typeface="Calibri"/>
                <a:cs typeface="Calibri"/>
              </a:rPr>
              <a:t>with </a:t>
            </a:r>
            <a:r>
              <a:rPr sz="818" spc="7" dirty="0">
                <a:solidFill>
                  <a:srgbClr val="B5292D"/>
                </a:solidFill>
                <a:latin typeface="Calibri"/>
                <a:cs typeface="Calibri"/>
              </a:rPr>
              <a:t>the  </a:t>
            </a:r>
            <a:r>
              <a:rPr sz="818" spc="3" dirty="0">
                <a:solidFill>
                  <a:srgbClr val="B5292D"/>
                </a:solidFill>
                <a:latin typeface="Calibri"/>
                <a:cs typeface="Calibri"/>
              </a:rPr>
              <a:t>assistance of </a:t>
            </a:r>
            <a:r>
              <a:rPr sz="818" spc="7" dirty="0">
                <a:solidFill>
                  <a:srgbClr val="B5292D"/>
                </a:solidFill>
                <a:latin typeface="Calibri"/>
                <a:cs typeface="Calibri"/>
              </a:rPr>
              <a:t>our </a:t>
            </a:r>
            <a:r>
              <a:rPr sz="818" dirty="0">
                <a:solidFill>
                  <a:srgbClr val="B5292D"/>
                </a:solidFill>
                <a:latin typeface="Calibri"/>
                <a:cs typeface="Calibri"/>
              </a:rPr>
              <a:t>Telematics </a:t>
            </a:r>
            <a:r>
              <a:rPr sz="818" spc="17" dirty="0">
                <a:solidFill>
                  <a:srgbClr val="B5292D"/>
                </a:solidFill>
                <a:latin typeface="Calibri"/>
                <a:cs typeface="Calibri"/>
              </a:rPr>
              <a:t>and  </a:t>
            </a:r>
            <a:r>
              <a:rPr sz="818" spc="3" dirty="0">
                <a:solidFill>
                  <a:srgbClr val="B5292D"/>
                </a:solidFill>
                <a:latin typeface="Calibri"/>
                <a:cs typeface="Calibri"/>
              </a:rPr>
              <a:t>Vehicle </a:t>
            </a:r>
            <a:r>
              <a:rPr sz="818" spc="10" dirty="0">
                <a:solidFill>
                  <a:srgbClr val="B5292D"/>
                </a:solidFill>
                <a:latin typeface="Calibri"/>
                <a:cs typeface="Calibri"/>
              </a:rPr>
              <a:t>Management</a:t>
            </a:r>
            <a:r>
              <a:rPr sz="818" spc="-51" dirty="0">
                <a:solidFill>
                  <a:srgbClr val="B5292D"/>
                </a:solidFill>
                <a:latin typeface="Calibri"/>
                <a:cs typeface="Calibri"/>
              </a:rPr>
              <a:t> </a:t>
            </a:r>
            <a:r>
              <a:rPr sz="818" dirty="0">
                <a:solidFill>
                  <a:srgbClr val="B5292D"/>
                </a:solidFill>
                <a:latin typeface="Calibri"/>
                <a:cs typeface="Calibri"/>
              </a:rPr>
              <a:t>databases.</a:t>
            </a:r>
            <a:endParaRPr sz="818">
              <a:solidFill>
                <a:prstClr val="black"/>
              </a:solidFill>
              <a:latin typeface="Calibri"/>
              <a:cs typeface="Calibri"/>
            </a:endParaRPr>
          </a:p>
        </p:txBody>
      </p:sp>
      <p:sp>
        <p:nvSpPr>
          <p:cNvPr id="125" name="object 125"/>
          <p:cNvSpPr txBox="1"/>
          <p:nvPr/>
        </p:nvSpPr>
        <p:spPr>
          <a:xfrm>
            <a:off x="5479360" y="1290204"/>
            <a:ext cx="1242146" cy="386347"/>
          </a:xfrm>
          <a:prstGeom prst="rect">
            <a:avLst/>
          </a:prstGeom>
        </p:spPr>
        <p:txBody>
          <a:bodyPr vert="horz" wrap="square" lIns="0" tIns="8659" rIns="0" bIns="0" rtlCol="0">
            <a:spAutoFit/>
          </a:bodyPr>
          <a:lstStyle/>
          <a:p>
            <a:pPr marR="3464" algn="ctr" defTabSz="623438">
              <a:spcBef>
                <a:spcPts val="68"/>
              </a:spcBef>
            </a:pPr>
            <a:r>
              <a:rPr sz="818" spc="7" dirty="0">
                <a:solidFill>
                  <a:srgbClr val="B5292D"/>
                </a:solidFill>
                <a:latin typeface="Calibri"/>
                <a:cs typeface="Calibri"/>
              </a:rPr>
              <a:t>Our </a:t>
            </a:r>
            <a:r>
              <a:rPr sz="818" spc="3" dirty="0">
                <a:solidFill>
                  <a:srgbClr val="B5292D"/>
                </a:solidFill>
                <a:latin typeface="Calibri"/>
                <a:cs typeface="Calibri"/>
              </a:rPr>
              <a:t>telematics </a:t>
            </a:r>
            <a:r>
              <a:rPr sz="818" spc="10" dirty="0">
                <a:solidFill>
                  <a:srgbClr val="B5292D"/>
                </a:solidFill>
                <a:latin typeface="Calibri"/>
                <a:cs typeface="Calibri"/>
              </a:rPr>
              <a:t>vendor</a:t>
            </a:r>
            <a:r>
              <a:rPr sz="818" spc="-68" dirty="0">
                <a:solidFill>
                  <a:srgbClr val="B5292D"/>
                </a:solidFill>
                <a:latin typeface="Calibri"/>
                <a:cs typeface="Calibri"/>
              </a:rPr>
              <a:t> </a:t>
            </a:r>
            <a:r>
              <a:rPr sz="818" spc="10" dirty="0">
                <a:solidFill>
                  <a:srgbClr val="B5292D"/>
                </a:solidFill>
                <a:latin typeface="Calibri"/>
                <a:cs typeface="Calibri"/>
              </a:rPr>
              <a:t>sends  </a:t>
            </a:r>
            <a:r>
              <a:rPr sz="818" spc="3" dirty="0">
                <a:solidFill>
                  <a:srgbClr val="B5292D"/>
                </a:solidFill>
                <a:latin typeface="Calibri"/>
                <a:cs typeface="Calibri"/>
              </a:rPr>
              <a:t>crash </a:t>
            </a:r>
            <a:r>
              <a:rPr sz="818" dirty="0">
                <a:solidFill>
                  <a:srgbClr val="B5292D"/>
                </a:solidFill>
                <a:latin typeface="Calibri"/>
                <a:cs typeface="Calibri"/>
              </a:rPr>
              <a:t>alerts </a:t>
            </a:r>
            <a:r>
              <a:rPr sz="818" spc="7" dirty="0">
                <a:solidFill>
                  <a:srgbClr val="B5292D"/>
                </a:solidFill>
                <a:latin typeface="Calibri"/>
                <a:cs typeface="Calibri"/>
              </a:rPr>
              <a:t>whenever the  </a:t>
            </a:r>
            <a:r>
              <a:rPr sz="818" spc="10" dirty="0">
                <a:solidFill>
                  <a:srgbClr val="B5292D"/>
                </a:solidFill>
                <a:latin typeface="Calibri"/>
                <a:cs typeface="Calibri"/>
              </a:rPr>
              <a:t>devices </a:t>
            </a:r>
            <a:r>
              <a:rPr sz="818" spc="7" dirty="0">
                <a:solidFill>
                  <a:srgbClr val="B5292D"/>
                </a:solidFill>
                <a:latin typeface="Calibri"/>
                <a:cs typeface="Calibri"/>
              </a:rPr>
              <a:t>detect </a:t>
            </a:r>
            <a:r>
              <a:rPr sz="818" spc="10" dirty="0">
                <a:solidFill>
                  <a:srgbClr val="B5292D"/>
                </a:solidFill>
                <a:latin typeface="Calibri"/>
                <a:cs typeface="Calibri"/>
              </a:rPr>
              <a:t>an</a:t>
            </a:r>
            <a:r>
              <a:rPr sz="818" spc="-72" dirty="0">
                <a:solidFill>
                  <a:srgbClr val="B5292D"/>
                </a:solidFill>
                <a:latin typeface="Calibri"/>
                <a:cs typeface="Calibri"/>
              </a:rPr>
              <a:t> </a:t>
            </a:r>
            <a:r>
              <a:rPr sz="818" spc="3" dirty="0">
                <a:solidFill>
                  <a:srgbClr val="B5292D"/>
                </a:solidFill>
                <a:latin typeface="Calibri"/>
                <a:cs typeface="Calibri"/>
              </a:rPr>
              <a:t>accident.</a:t>
            </a:r>
            <a:endParaRPr sz="818">
              <a:solidFill>
                <a:prstClr val="black"/>
              </a:solidFill>
              <a:latin typeface="Calibri"/>
              <a:cs typeface="Calibri"/>
            </a:endParaRPr>
          </a:p>
        </p:txBody>
      </p:sp>
      <p:sp>
        <p:nvSpPr>
          <p:cNvPr id="126" name="object 126"/>
          <p:cNvSpPr txBox="1"/>
          <p:nvPr/>
        </p:nvSpPr>
        <p:spPr>
          <a:xfrm>
            <a:off x="3758046" y="6234546"/>
            <a:ext cx="4675909" cy="217676"/>
          </a:xfrm>
          <a:prstGeom prst="rect">
            <a:avLst/>
          </a:prstGeom>
          <a:solidFill>
            <a:srgbClr val="00215B"/>
          </a:solidFill>
        </p:spPr>
        <p:txBody>
          <a:bodyPr vert="horz" wrap="square" lIns="0" tIns="90920" rIns="0" bIns="0" rtlCol="0">
            <a:spAutoFit/>
          </a:bodyPr>
          <a:lstStyle/>
          <a:p>
            <a:pPr marL="509574" defTabSz="623438">
              <a:spcBef>
                <a:spcPts val="716"/>
              </a:spcBef>
            </a:pPr>
            <a:r>
              <a:rPr sz="818" spc="20" dirty="0">
                <a:solidFill>
                  <a:srgbClr val="FFFFFF"/>
                </a:solidFill>
                <a:latin typeface="Calibri"/>
                <a:cs typeface="Calibri"/>
              </a:rPr>
              <a:t>Savings</a:t>
            </a:r>
            <a:r>
              <a:rPr sz="818" spc="-14" dirty="0">
                <a:solidFill>
                  <a:srgbClr val="FFFFFF"/>
                </a:solidFill>
                <a:latin typeface="Calibri"/>
                <a:cs typeface="Calibri"/>
              </a:rPr>
              <a:t> </a:t>
            </a:r>
            <a:r>
              <a:rPr sz="818" spc="-3" dirty="0">
                <a:solidFill>
                  <a:srgbClr val="FFFFFF"/>
                </a:solidFill>
                <a:latin typeface="Calibri"/>
                <a:cs typeface="Calibri"/>
              </a:rPr>
              <a:t>reflect</a:t>
            </a:r>
            <a:r>
              <a:rPr sz="818" spc="-14" dirty="0">
                <a:solidFill>
                  <a:srgbClr val="FFFFFF"/>
                </a:solidFill>
                <a:latin typeface="Calibri"/>
                <a:cs typeface="Calibri"/>
              </a:rPr>
              <a:t> </a:t>
            </a:r>
            <a:r>
              <a:rPr sz="818" spc="10" dirty="0">
                <a:solidFill>
                  <a:srgbClr val="FFFFFF"/>
                </a:solidFill>
                <a:latin typeface="Calibri"/>
                <a:cs typeface="Calibri"/>
              </a:rPr>
              <a:t>reduction</a:t>
            </a:r>
            <a:r>
              <a:rPr sz="818" spc="-10" dirty="0">
                <a:solidFill>
                  <a:srgbClr val="FFFFFF"/>
                </a:solidFill>
                <a:latin typeface="Calibri"/>
                <a:cs typeface="Calibri"/>
              </a:rPr>
              <a:t> </a:t>
            </a:r>
            <a:r>
              <a:rPr sz="818" spc="14" dirty="0">
                <a:solidFill>
                  <a:srgbClr val="FFFFFF"/>
                </a:solidFill>
                <a:latin typeface="Calibri"/>
                <a:cs typeface="Calibri"/>
              </a:rPr>
              <a:t>in</a:t>
            </a:r>
            <a:r>
              <a:rPr sz="818" spc="-14" dirty="0">
                <a:solidFill>
                  <a:srgbClr val="FFFFFF"/>
                </a:solidFill>
                <a:latin typeface="Calibri"/>
                <a:cs typeface="Calibri"/>
              </a:rPr>
              <a:t> </a:t>
            </a:r>
            <a:r>
              <a:rPr sz="818" spc="3" dirty="0">
                <a:solidFill>
                  <a:srgbClr val="FFFFFF"/>
                </a:solidFill>
                <a:latin typeface="Calibri"/>
                <a:cs typeface="Calibri"/>
              </a:rPr>
              <a:t>Fuel</a:t>
            </a:r>
            <a:r>
              <a:rPr sz="818" spc="-10" dirty="0">
                <a:solidFill>
                  <a:srgbClr val="FFFFFF"/>
                </a:solidFill>
                <a:latin typeface="Calibri"/>
                <a:cs typeface="Calibri"/>
              </a:rPr>
              <a:t> </a:t>
            </a:r>
            <a:r>
              <a:rPr sz="818" dirty="0">
                <a:solidFill>
                  <a:srgbClr val="FFFFFF"/>
                </a:solidFill>
                <a:latin typeface="Calibri"/>
                <a:cs typeface="Calibri"/>
              </a:rPr>
              <a:t>Cost,</a:t>
            </a:r>
            <a:r>
              <a:rPr sz="818" spc="-14" dirty="0">
                <a:solidFill>
                  <a:srgbClr val="FFFFFF"/>
                </a:solidFill>
                <a:latin typeface="Calibri"/>
                <a:cs typeface="Calibri"/>
              </a:rPr>
              <a:t> </a:t>
            </a:r>
            <a:r>
              <a:rPr sz="818" dirty="0">
                <a:solidFill>
                  <a:srgbClr val="FFFFFF"/>
                </a:solidFill>
                <a:latin typeface="Calibri"/>
                <a:cs typeface="Calibri"/>
              </a:rPr>
              <a:t>Maintenance,</a:t>
            </a:r>
            <a:r>
              <a:rPr sz="818" spc="-10" dirty="0">
                <a:solidFill>
                  <a:srgbClr val="FFFFFF"/>
                </a:solidFill>
                <a:latin typeface="Calibri"/>
                <a:cs typeface="Calibri"/>
              </a:rPr>
              <a:t> </a:t>
            </a:r>
            <a:r>
              <a:rPr sz="818" spc="10" dirty="0">
                <a:solidFill>
                  <a:srgbClr val="FFFFFF"/>
                </a:solidFill>
                <a:latin typeface="Calibri"/>
                <a:cs typeface="Calibri"/>
              </a:rPr>
              <a:t>Collision</a:t>
            </a:r>
            <a:r>
              <a:rPr sz="818" spc="-14" dirty="0">
                <a:solidFill>
                  <a:srgbClr val="FFFFFF"/>
                </a:solidFill>
                <a:latin typeface="Calibri"/>
                <a:cs typeface="Calibri"/>
              </a:rPr>
              <a:t> </a:t>
            </a:r>
            <a:r>
              <a:rPr sz="818" spc="17" dirty="0">
                <a:solidFill>
                  <a:srgbClr val="FFFFFF"/>
                </a:solidFill>
                <a:latin typeface="Calibri"/>
                <a:cs typeface="Calibri"/>
              </a:rPr>
              <a:t>and</a:t>
            </a:r>
            <a:r>
              <a:rPr sz="818" spc="-10" dirty="0">
                <a:solidFill>
                  <a:srgbClr val="FFFFFF"/>
                </a:solidFill>
                <a:latin typeface="Calibri"/>
                <a:cs typeface="Calibri"/>
              </a:rPr>
              <a:t> </a:t>
            </a:r>
            <a:r>
              <a:rPr sz="818" spc="3" dirty="0">
                <a:solidFill>
                  <a:srgbClr val="FFFFFF"/>
                </a:solidFill>
                <a:latin typeface="Calibri"/>
                <a:cs typeface="Calibri"/>
              </a:rPr>
              <a:t>Personnel</a:t>
            </a:r>
            <a:r>
              <a:rPr sz="818" spc="-14" dirty="0">
                <a:solidFill>
                  <a:srgbClr val="FFFFFF"/>
                </a:solidFill>
                <a:latin typeface="Calibri"/>
                <a:cs typeface="Calibri"/>
              </a:rPr>
              <a:t> </a:t>
            </a:r>
            <a:r>
              <a:rPr sz="818" spc="3" dirty="0">
                <a:solidFill>
                  <a:srgbClr val="FFFFFF"/>
                </a:solidFill>
                <a:latin typeface="Calibri"/>
                <a:cs typeface="Calibri"/>
              </a:rPr>
              <a:t>expense.</a:t>
            </a:r>
            <a:endParaRPr sz="818">
              <a:solidFill>
                <a:prstClr val="black"/>
              </a:solidFill>
              <a:latin typeface="Calibri"/>
              <a:cs typeface="Calibri"/>
            </a:endParaRPr>
          </a:p>
        </p:txBody>
      </p:sp>
      <p:sp>
        <p:nvSpPr>
          <p:cNvPr id="127" name="object 127"/>
          <p:cNvSpPr txBox="1"/>
          <p:nvPr/>
        </p:nvSpPr>
        <p:spPr>
          <a:xfrm>
            <a:off x="3779618" y="2702788"/>
            <a:ext cx="1524433" cy="512215"/>
          </a:xfrm>
          <a:prstGeom prst="rect">
            <a:avLst/>
          </a:prstGeom>
        </p:spPr>
        <p:txBody>
          <a:bodyPr vert="horz" wrap="square" lIns="0" tIns="8659" rIns="0" bIns="0" rtlCol="0">
            <a:spAutoFit/>
          </a:bodyPr>
          <a:lstStyle/>
          <a:p>
            <a:pPr marR="3464" algn="ctr" defTabSz="623438">
              <a:spcBef>
                <a:spcPts val="68"/>
              </a:spcBef>
            </a:pPr>
            <a:r>
              <a:rPr sz="818" spc="7" dirty="0">
                <a:solidFill>
                  <a:srgbClr val="B5292D"/>
                </a:solidFill>
                <a:latin typeface="Calibri"/>
                <a:cs typeface="Calibri"/>
              </a:rPr>
              <a:t>This </a:t>
            </a:r>
            <a:r>
              <a:rPr sz="818" spc="14" dirty="0">
                <a:solidFill>
                  <a:srgbClr val="B5292D"/>
                </a:solidFill>
                <a:latin typeface="Calibri"/>
                <a:cs typeface="Calibri"/>
              </a:rPr>
              <a:t>number includes </a:t>
            </a:r>
            <a:r>
              <a:rPr sz="818" spc="3" dirty="0">
                <a:solidFill>
                  <a:srgbClr val="B5292D"/>
                </a:solidFill>
                <a:latin typeface="Calibri"/>
                <a:cs typeface="Calibri"/>
              </a:rPr>
              <a:t>all</a:t>
            </a:r>
            <a:r>
              <a:rPr sz="818" spc="-126" dirty="0">
                <a:solidFill>
                  <a:srgbClr val="B5292D"/>
                </a:solidFill>
                <a:latin typeface="Calibri"/>
                <a:cs typeface="Calibri"/>
              </a:rPr>
              <a:t> </a:t>
            </a:r>
            <a:r>
              <a:rPr sz="818" spc="14" dirty="0">
                <a:solidFill>
                  <a:srgbClr val="B5292D"/>
                </a:solidFill>
                <a:latin typeface="Calibri"/>
                <a:cs typeface="Calibri"/>
              </a:rPr>
              <a:t>passenger  </a:t>
            </a:r>
            <a:r>
              <a:rPr sz="818" spc="7" dirty="0">
                <a:solidFill>
                  <a:srgbClr val="B5292D"/>
                </a:solidFill>
                <a:latin typeface="Calibri"/>
                <a:cs typeface="Calibri"/>
              </a:rPr>
              <a:t>vehicles </a:t>
            </a:r>
            <a:r>
              <a:rPr sz="818" spc="17" dirty="0">
                <a:solidFill>
                  <a:srgbClr val="B5292D"/>
                </a:solidFill>
                <a:latin typeface="Calibri"/>
                <a:cs typeface="Calibri"/>
              </a:rPr>
              <a:t>and </a:t>
            </a:r>
            <a:r>
              <a:rPr sz="818" spc="14" dirty="0">
                <a:solidFill>
                  <a:srgbClr val="B5292D"/>
                </a:solidFill>
                <a:latin typeface="Calibri"/>
                <a:cs typeface="Calibri"/>
              </a:rPr>
              <a:t>non-passenger  </a:t>
            </a:r>
            <a:r>
              <a:rPr sz="818" spc="7" dirty="0">
                <a:solidFill>
                  <a:srgbClr val="B5292D"/>
                </a:solidFill>
                <a:latin typeface="Calibri"/>
                <a:cs typeface="Calibri"/>
              </a:rPr>
              <a:t>vehicles </a:t>
            </a:r>
            <a:r>
              <a:rPr sz="818" spc="3" dirty="0">
                <a:solidFill>
                  <a:srgbClr val="B5292D"/>
                </a:solidFill>
                <a:latin typeface="Calibri"/>
                <a:cs typeface="Calibri"/>
              </a:rPr>
              <a:t>that </a:t>
            </a:r>
            <a:r>
              <a:rPr sz="818" spc="14" dirty="0">
                <a:solidFill>
                  <a:srgbClr val="B5292D"/>
                </a:solidFill>
                <a:latin typeface="Calibri"/>
                <a:cs typeface="Calibri"/>
              </a:rPr>
              <a:t>agencies </a:t>
            </a:r>
            <a:r>
              <a:rPr sz="818" spc="17" dirty="0">
                <a:solidFill>
                  <a:srgbClr val="B5292D"/>
                </a:solidFill>
                <a:latin typeface="Calibri"/>
                <a:cs typeface="Calibri"/>
              </a:rPr>
              <a:t>decided  </a:t>
            </a:r>
            <a:r>
              <a:rPr sz="818" spc="14" dirty="0">
                <a:solidFill>
                  <a:srgbClr val="B5292D"/>
                </a:solidFill>
                <a:latin typeface="Calibri"/>
                <a:cs typeface="Calibri"/>
              </a:rPr>
              <a:t>would </a:t>
            </a:r>
            <a:r>
              <a:rPr sz="818" spc="7" dirty="0">
                <a:solidFill>
                  <a:srgbClr val="B5292D"/>
                </a:solidFill>
                <a:latin typeface="Calibri"/>
                <a:cs typeface="Calibri"/>
              </a:rPr>
              <a:t>benefit </a:t>
            </a:r>
            <a:r>
              <a:rPr sz="818" dirty="0">
                <a:solidFill>
                  <a:srgbClr val="B5292D"/>
                </a:solidFill>
                <a:latin typeface="Calibri"/>
                <a:cs typeface="Calibri"/>
              </a:rPr>
              <a:t>from</a:t>
            </a:r>
            <a:r>
              <a:rPr sz="818" spc="-78" dirty="0">
                <a:solidFill>
                  <a:srgbClr val="B5292D"/>
                </a:solidFill>
                <a:latin typeface="Calibri"/>
                <a:cs typeface="Calibri"/>
              </a:rPr>
              <a:t> </a:t>
            </a:r>
            <a:r>
              <a:rPr sz="818" dirty="0">
                <a:solidFill>
                  <a:srgbClr val="B5292D"/>
                </a:solidFill>
                <a:latin typeface="Calibri"/>
                <a:cs typeface="Calibri"/>
              </a:rPr>
              <a:t>telematics.</a:t>
            </a:r>
            <a:endParaRPr sz="818">
              <a:solidFill>
                <a:prstClr val="black"/>
              </a:solidFill>
              <a:latin typeface="Calibri"/>
              <a:cs typeface="Calibri"/>
            </a:endParaRPr>
          </a:p>
        </p:txBody>
      </p:sp>
      <p:sp>
        <p:nvSpPr>
          <p:cNvPr id="128" name="object 128"/>
          <p:cNvSpPr txBox="1"/>
          <p:nvPr/>
        </p:nvSpPr>
        <p:spPr>
          <a:xfrm>
            <a:off x="3915895" y="1278082"/>
            <a:ext cx="1251672" cy="500027"/>
          </a:xfrm>
          <a:prstGeom prst="rect">
            <a:avLst/>
          </a:prstGeom>
        </p:spPr>
        <p:txBody>
          <a:bodyPr vert="horz" wrap="square" lIns="0" tIns="20782" rIns="0" bIns="0" rtlCol="0">
            <a:spAutoFit/>
          </a:bodyPr>
          <a:lstStyle/>
          <a:p>
            <a:pPr marR="3464" algn="ctr" defTabSz="623438">
              <a:spcBef>
                <a:spcPts val="164"/>
              </a:spcBef>
            </a:pPr>
            <a:r>
              <a:rPr sz="818" spc="24" dirty="0">
                <a:solidFill>
                  <a:srgbClr val="B5292D"/>
                </a:solidFill>
                <a:latin typeface="Calibri"/>
                <a:cs typeface="Calibri"/>
              </a:rPr>
              <a:t>During </a:t>
            </a:r>
            <a:r>
              <a:rPr sz="818" spc="7" dirty="0">
                <a:solidFill>
                  <a:srgbClr val="B5292D"/>
                </a:solidFill>
                <a:latin typeface="Calibri"/>
                <a:cs typeface="Calibri"/>
              </a:rPr>
              <a:t>this </a:t>
            </a:r>
            <a:r>
              <a:rPr sz="818" spc="14" dirty="0">
                <a:solidFill>
                  <a:srgbClr val="B5292D"/>
                </a:solidFill>
                <a:latin typeface="Calibri"/>
                <a:cs typeface="Calibri"/>
              </a:rPr>
              <a:t>reporting</a:t>
            </a:r>
            <a:r>
              <a:rPr sz="818" spc="-130" dirty="0">
                <a:solidFill>
                  <a:srgbClr val="B5292D"/>
                </a:solidFill>
                <a:latin typeface="Calibri"/>
                <a:cs typeface="Calibri"/>
              </a:rPr>
              <a:t> </a:t>
            </a:r>
            <a:r>
              <a:rPr sz="818" spc="3" dirty="0">
                <a:solidFill>
                  <a:srgbClr val="B5292D"/>
                </a:solidFill>
                <a:latin typeface="Calibri"/>
                <a:cs typeface="Calibri"/>
              </a:rPr>
              <a:t>period,</a:t>
            </a:r>
            <a:endParaRPr sz="818">
              <a:solidFill>
                <a:prstClr val="black"/>
              </a:solidFill>
              <a:latin typeface="Calibri"/>
              <a:cs typeface="Calibri"/>
            </a:endParaRPr>
          </a:p>
          <a:p>
            <a:pPr marR="3031" algn="ctr" defTabSz="623438">
              <a:spcBef>
                <a:spcPts val="143"/>
              </a:spcBef>
            </a:pPr>
            <a:r>
              <a:rPr sz="1227" b="1" spc="-10" dirty="0">
                <a:solidFill>
                  <a:srgbClr val="B5292D"/>
                </a:solidFill>
                <a:latin typeface="Century Gothic"/>
                <a:cs typeface="Century Gothic"/>
              </a:rPr>
              <a:t>6,134</a:t>
            </a:r>
            <a:r>
              <a:rPr sz="1227" b="1" spc="-106" dirty="0">
                <a:solidFill>
                  <a:srgbClr val="B5292D"/>
                </a:solidFill>
                <a:latin typeface="Century Gothic"/>
                <a:cs typeface="Century Gothic"/>
              </a:rPr>
              <a:t> </a:t>
            </a:r>
            <a:r>
              <a:rPr sz="1227" b="1" spc="-65" dirty="0">
                <a:solidFill>
                  <a:srgbClr val="B5292D"/>
                </a:solidFill>
                <a:latin typeface="Century Gothic"/>
                <a:cs typeface="Century Gothic"/>
              </a:rPr>
              <a:t>vehicles</a:t>
            </a:r>
            <a:endParaRPr sz="1227">
              <a:solidFill>
                <a:prstClr val="black"/>
              </a:solidFill>
              <a:latin typeface="Century Gothic"/>
              <a:cs typeface="Century Gothic"/>
            </a:endParaRPr>
          </a:p>
          <a:p>
            <a:pPr marR="3464" algn="ctr" defTabSz="623438">
              <a:spcBef>
                <a:spcPts val="164"/>
              </a:spcBef>
            </a:pPr>
            <a:r>
              <a:rPr sz="818" spc="-10" dirty="0">
                <a:solidFill>
                  <a:srgbClr val="B5292D"/>
                </a:solidFill>
                <a:latin typeface="Calibri"/>
                <a:cs typeface="Calibri"/>
              </a:rPr>
              <a:t>are </a:t>
            </a:r>
            <a:r>
              <a:rPr sz="818" spc="7" dirty="0">
                <a:solidFill>
                  <a:srgbClr val="B5292D"/>
                </a:solidFill>
                <a:latin typeface="Calibri"/>
                <a:cs typeface="Calibri"/>
              </a:rPr>
              <a:t>installed </a:t>
            </a:r>
            <a:r>
              <a:rPr sz="818" spc="10" dirty="0">
                <a:solidFill>
                  <a:srgbClr val="B5292D"/>
                </a:solidFill>
                <a:latin typeface="Calibri"/>
                <a:cs typeface="Calibri"/>
              </a:rPr>
              <a:t>with</a:t>
            </a:r>
            <a:r>
              <a:rPr sz="818" spc="-72" dirty="0">
                <a:solidFill>
                  <a:srgbClr val="B5292D"/>
                </a:solidFill>
                <a:latin typeface="Calibri"/>
                <a:cs typeface="Calibri"/>
              </a:rPr>
              <a:t> </a:t>
            </a:r>
            <a:r>
              <a:rPr sz="818" dirty="0">
                <a:solidFill>
                  <a:srgbClr val="B5292D"/>
                </a:solidFill>
                <a:latin typeface="Calibri"/>
                <a:cs typeface="Calibri"/>
              </a:rPr>
              <a:t>telematics.</a:t>
            </a:r>
            <a:endParaRPr sz="818">
              <a:solidFill>
                <a:prstClr val="black"/>
              </a:solidFill>
              <a:latin typeface="Calibri"/>
              <a:cs typeface="Calibri"/>
            </a:endParaRPr>
          </a:p>
        </p:txBody>
      </p:sp>
      <p:sp>
        <p:nvSpPr>
          <p:cNvPr id="129" name="object 129"/>
          <p:cNvSpPr txBox="1"/>
          <p:nvPr/>
        </p:nvSpPr>
        <p:spPr>
          <a:xfrm>
            <a:off x="7003712" y="2831523"/>
            <a:ext cx="1310553" cy="440015"/>
          </a:xfrm>
          <a:prstGeom prst="rect">
            <a:avLst/>
          </a:prstGeom>
        </p:spPr>
        <p:txBody>
          <a:bodyPr vert="horz" wrap="square" lIns="0" tIns="8659" rIns="0" bIns="0" rtlCol="0">
            <a:spAutoFit/>
          </a:bodyPr>
          <a:lstStyle/>
          <a:p>
            <a:pPr marR="3464" algn="ctr" defTabSz="623438">
              <a:spcBef>
                <a:spcPts val="68"/>
              </a:spcBef>
            </a:pPr>
            <a:r>
              <a:rPr sz="818" spc="24" dirty="0">
                <a:solidFill>
                  <a:srgbClr val="B5292D"/>
                </a:solidFill>
                <a:latin typeface="Calibri"/>
                <a:cs typeface="Calibri"/>
              </a:rPr>
              <a:t>During </a:t>
            </a:r>
            <a:r>
              <a:rPr sz="818" spc="7" dirty="0">
                <a:solidFill>
                  <a:srgbClr val="B5292D"/>
                </a:solidFill>
                <a:latin typeface="Calibri"/>
                <a:cs typeface="Calibri"/>
              </a:rPr>
              <a:t>the </a:t>
            </a:r>
            <a:r>
              <a:rPr sz="818" spc="3" dirty="0">
                <a:solidFill>
                  <a:srgbClr val="B5292D"/>
                </a:solidFill>
                <a:latin typeface="Calibri"/>
                <a:cs typeface="Calibri"/>
              </a:rPr>
              <a:t>2019-20 fiscal</a:t>
            </a:r>
            <a:r>
              <a:rPr sz="818" spc="-126" dirty="0">
                <a:solidFill>
                  <a:srgbClr val="B5292D"/>
                </a:solidFill>
                <a:latin typeface="Calibri"/>
                <a:cs typeface="Calibri"/>
              </a:rPr>
              <a:t> </a:t>
            </a:r>
            <a:r>
              <a:rPr sz="818" spc="-20" dirty="0">
                <a:solidFill>
                  <a:srgbClr val="B5292D"/>
                </a:solidFill>
                <a:latin typeface="Calibri"/>
                <a:cs typeface="Calibri"/>
              </a:rPr>
              <a:t>year,  </a:t>
            </a:r>
            <a:r>
              <a:rPr sz="818" spc="10" dirty="0">
                <a:solidFill>
                  <a:srgbClr val="B5292D"/>
                </a:solidFill>
                <a:latin typeface="Calibri"/>
                <a:cs typeface="Calibri"/>
              </a:rPr>
              <a:t>Capitol </a:t>
            </a:r>
            <a:r>
              <a:rPr sz="818" spc="3" dirty="0">
                <a:solidFill>
                  <a:srgbClr val="B5292D"/>
                </a:solidFill>
                <a:latin typeface="Calibri"/>
                <a:cs typeface="Calibri"/>
              </a:rPr>
              <a:t>Police</a:t>
            </a:r>
            <a:r>
              <a:rPr sz="818" spc="-44" dirty="0">
                <a:solidFill>
                  <a:srgbClr val="B5292D"/>
                </a:solidFill>
                <a:latin typeface="Calibri"/>
                <a:cs typeface="Calibri"/>
              </a:rPr>
              <a:t> </a:t>
            </a:r>
            <a:r>
              <a:rPr sz="818" spc="3" dirty="0">
                <a:solidFill>
                  <a:srgbClr val="B5292D"/>
                </a:solidFill>
                <a:latin typeface="Calibri"/>
                <a:cs typeface="Calibri"/>
              </a:rPr>
              <a:t>assisted</a:t>
            </a:r>
            <a:endParaRPr sz="818">
              <a:solidFill>
                <a:prstClr val="black"/>
              </a:solidFill>
              <a:latin typeface="Calibri"/>
              <a:cs typeface="Calibri"/>
            </a:endParaRPr>
          </a:p>
          <a:p>
            <a:pPr marR="3464" algn="ctr" defTabSz="623438">
              <a:lnSpc>
                <a:spcPts val="1384"/>
              </a:lnSpc>
            </a:pPr>
            <a:r>
              <a:rPr sz="1227" b="1" spc="-7" dirty="0">
                <a:solidFill>
                  <a:srgbClr val="B5292D"/>
                </a:solidFill>
                <a:latin typeface="Century Gothic"/>
                <a:cs typeface="Century Gothic"/>
              </a:rPr>
              <a:t>58</a:t>
            </a:r>
            <a:r>
              <a:rPr sz="1227" b="1" spc="-102" dirty="0">
                <a:solidFill>
                  <a:srgbClr val="B5292D"/>
                </a:solidFill>
                <a:latin typeface="Century Gothic"/>
                <a:cs typeface="Century Gothic"/>
              </a:rPr>
              <a:t> </a:t>
            </a:r>
            <a:r>
              <a:rPr sz="1227" b="1" spc="-14" dirty="0">
                <a:solidFill>
                  <a:srgbClr val="B5292D"/>
                </a:solidFill>
                <a:latin typeface="Century Gothic"/>
                <a:cs typeface="Century Gothic"/>
              </a:rPr>
              <a:t>drivers</a:t>
            </a:r>
            <a:endParaRPr sz="1227">
              <a:solidFill>
                <a:prstClr val="black"/>
              </a:solidFill>
              <a:latin typeface="Century Gothic"/>
              <a:cs typeface="Century Gothic"/>
            </a:endParaRPr>
          </a:p>
        </p:txBody>
      </p:sp>
      <p:sp>
        <p:nvSpPr>
          <p:cNvPr id="130" name="object 130"/>
          <p:cNvSpPr txBox="1"/>
          <p:nvPr/>
        </p:nvSpPr>
        <p:spPr>
          <a:xfrm>
            <a:off x="5326098" y="2702788"/>
            <a:ext cx="1548678" cy="565884"/>
          </a:xfrm>
          <a:prstGeom prst="rect">
            <a:avLst/>
          </a:prstGeom>
        </p:spPr>
        <p:txBody>
          <a:bodyPr vert="horz" wrap="square" lIns="0" tIns="8659" rIns="0" bIns="0" rtlCol="0">
            <a:spAutoFit/>
          </a:bodyPr>
          <a:lstStyle/>
          <a:p>
            <a:pPr marR="3464" indent="-433" algn="ctr" defTabSz="623438">
              <a:spcBef>
                <a:spcPts val="68"/>
              </a:spcBef>
            </a:pPr>
            <a:r>
              <a:rPr sz="818" spc="24" dirty="0">
                <a:solidFill>
                  <a:srgbClr val="B5292D"/>
                </a:solidFill>
                <a:latin typeface="Calibri"/>
                <a:cs typeface="Calibri"/>
              </a:rPr>
              <a:t>During </a:t>
            </a:r>
            <a:r>
              <a:rPr sz="818" spc="7" dirty="0">
                <a:solidFill>
                  <a:srgbClr val="B5292D"/>
                </a:solidFill>
                <a:latin typeface="Calibri"/>
                <a:cs typeface="Calibri"/>
              </a:rPr>
              <a:t>the </a:t>
            </a:r>
            <a:r>
              <a:rPr sz="818" spc="3" dirty="0">
                <a:solidFill>
                  <a:srgbClr val="B5292D"/>
                </a:solidFill>
                <a:latin typeface="Calibri"/>
                <a:cs typeface="Calibri"/>
              </a:rPr>
              <a:t>2019-20 fiscal </a:t>
            </a:r>
            <a:r>
              <a:rPr sz="818" spc="-20" dirty="0">
                <a:solidFill>
                  <a:srgbClr val="B5292D"/>
                </a:solidFill>
                <a:latin typeface="Calibri"/>
                <a:cs typeface="Calibri"/>
              </a:rPr>
              <a:t>year, </a:t>
            </a:r>
            <a:r>
              <a:rPr sz="818" spc="3" dirty="0">
                <a:solidFill>
                  <a:srgbClr val="B5292D"/>
                </a:solidFill>
                <a:latin typeface="Calibri"/>
                <a:cs typeface="Calibri"/>
              </a:rPr>
              <a:t>we  </a:t>
            </a:r>
            <a:r>
              <a:rPr sz="818" spc="7" dirty="0">
                <a:solidFill>
                  <a:srgbClr val="B5292D"/>
                </a:solidFill>
                <a:latin typeface="Calibri"/>
                <a:cs typeface="Calibri"/>
              </a:rPr>
              <a:t>proactively reached </a:t>
            </a:r>
            <a:r>
              <a:rPr sz="818" spc="10" dirty="0">
                <a:solidFill>
                  <a:srgbClr val="B5292D"/>
                </a:solidFill>
                <a:latin typeface="Calibri"/>
                <a:cs typeface="Calibri"/>
              </a:rPr>
              <a:t>out </a:t>
            </a:r>
            <a:r>
              <a:rPr sz="818" spc="3" dirty="0">
                <a:solidFill>
                  <a:srgbClr val="B5292D"/>
                </a:solidFill>
                <a:latin typeface="Calibri"/>
                <a:cs typeface="Calibri"/>
              </a:rPr>
              <a:t>to</a:t>
            </a:r>
            <a:r>
              <a:rPr sz="818" spc="-89" dirty="0">
                <a:solidFill>
                  <a:srgbClr val="B5292D"/>
                </a:solidFill>
                <a:latin typeface="Calibri"/>
                <a:cs typeface="Calibri"/>
              </a:rPr>
              <a:t> </a:t>
            </a:r>
            <a:r>
              <a:rPr sz="818" spc="14" dirty="0">
                <a:solidFill>
                  <a:srgbClr val="B5292D"/>
                </a:solidFill>
                <a:latin typeface="Calibri"/>
                <a:cs typeface="Calibri"/>
              </a:rPr>
              <a:t>agencies  </a:t>
            </a:r>
            <a:r>
              <a:rPr sz="818" spc="17" dirty="0">
                <a:solidFill>
                  <a:srgbClr val="B5292D"/>
                </a:solidFill>
                <a:latin typeface="Calibri"/>
                <a:cs typeface="Calibri"/>
              </a:rPr>
              <a:t>and </a:t>
            </a:r>
            <a:r>
              <a:rPr sz="818" spc="3" dirty="0">
                <a:solidFill>
                  <a:srgbClr val="B5292D"/>
                </a:solidFill>
                <a:latin typeface="Calibri"/>
                <a:cs typeface="Calibri"/>
              </a:rPr>
              <a:t>received verification</a:t>
            </a:r>
            <a:r>
              <a:rPr sz="818" spc="-72" dirty="0">
                <a:solidFill>
                  <a:srgbClr val="B5292D"/>
                </a:solidFill>
                <a:latin typeface="Calibri"/>
                <a:cs typeface="Calibri"/>
              </a:rPr>
              <a:t> </a:t>
            </a:r>
            <a:r>
              <a:rPr sz="818" spc="3" dirty="0">
                <a:solidFill>
                  <a:srgbClr val="B5292D"/>
                </a:solidFill>
                <a:latin typeface="Calibri"/>
                <a:cs typeface="Calibri"/>
              </a:rPr>
              <a:t>that</a:t>
            </a:r>
            <a:endParaRPr sz="818">
              <a:solidFill>
                <a:prstClr val="black"/>
              </a:solidFill>
              <a:latin typeface="Calibri"/>
              <a:cs typeface="Calibri"/>
            </a:endParaRPr>
          </a:p>
          <a:p>
            <a:pPr marR="3464" algn="ctr" defTabSz="623438">
              <a:lnSpc>
                <a:spcPts val="1415"/>
              </a:lnSpc>
            </a:pPr>
            <a:r>
              <a:rPr sz="1227" b="1" spc="-7" dirty="0">
                <a:solidFill>
                  <a:srgbClr val="B5292D"/>
                </a:solidFill>
                <a:latin typeface="Century Gothic"/>
                <a:cs typeface="Century Gothic"/>
              </a:rPr>
              <a:t>69 </a:t>
            </a:r>
            <a:r>
              <a:rPr sz="1227" b="1" spc="-85" dirty="0">
                <a:solidFill>
                  <a:srgbClr val="B5292D"/>
                </a:solidFill>
                <a:latin typeface="Century Gothic"/>
                <a:cs typeface="Century Gothic"/>
              </a:rPr>
              <a:t>accidents</a:t>
            </a:r>
            <a:r>
              <a:rPr sz="1227" b="1" spc="-235" dirty="0">
                <a:solidFill>
                  <a:srgbClr val="B5292D"/>
                </a:solidFill>
                <a:latin typeface="Century Gothic"/>
                <a:cs typeface="Century Gothic"/>
              </a:rPr>
              <a:t> </a:t>
            </a:r>
            <a:r>
              <a:rPr sz="1227" b="1" spc="-82" dirty="0">
                <a:solidFill>
                  <a:srgbClr val="B5292D"/>
                </a:solidFill>
                <a:latin typeface="Century Gothic"/>
                <a:cs typeface="Century Gothic"/>
              </a:rPr>
              <a:t>occurred</a:t>
            </a:r>
            <a:endParaRPr sz="1227">
              <a:solidFill>
                <a:prstClr val="black"/>
              </a:solidFill>
              <a:latin typeface="Century Gothic"/>
              <a:cs typeface="Century Gothic"/>
            </a:endParaRPr>
          </a:p>
        </p:txBody>
      </p:sp>
      <p:sp>
        <p:nvSpPr>
          <p:cNvPr id="131" name="object 131"/>
          <p:cNvSpPr txBox="1">
            <a:spLocks noGrp="1"/>
          </p:cNvSpPr>
          <p:nvPr>
            <p:ph type="title"/>
          </p:nvPr>
        </p:nvSpPr>
        <p:spPr>
          <a:xfrm>
            <a:off x="3794006" y="560676"/>
            <a:ext cx="4604039" cy="533503"/>
          </a:xfrm>
          <a:prstGeom prst="rect">
            <a:avLst/>
          </a:prstGeom>
        </p:spPr>
        <p:txBody>
          <a:bodyPr vert="horz" wrap="square" lIns="0" tIns="8659" rIns="0" bIns="0" rtlCol="0">
            <a:spAutoFit/>
          </a:bodyPr>
          <a:lstStyle/>
          <a:p>
            <a:pPr algn="ctr">
              <a:spcBef>
                <a:spcPts val="68"/>
              </a:spcBef>
            </a:pPr>
            <a:r>
              <a:rPr sz="1705" spc="-78" dirty="0">
                <a:solidFill>
                  <a:srgbClr val="00215B"/>
                </a:solidFill>
              </a:rPr>
              <a:t>Telematics </a:t>
            </a:r>
            <a:r>
              <a:rPr sz="1705" spc="-31" dirty="0">
                <a:solidFill>
                  <a:srgbClr val="00215B"/>
                </a:solidFill>
              </a:rPr>
              <a:t>ultimately </a:t>
            </a:r>
            <a:r>
              <a:rPr sz="1705" spc="-130" dirty="0">
                <a:solidFill>
                  <a:srgbClr val="00215B"/>
                </a:solidFill>
              </a:rPr>
              <a:t>saved agencies </a:t>
            </a:r>
            <a:r>
              <a:rPr sz="1705" spc="-89" dirty="0">
                <a:solidFill>
                  <a:srgbClr val="00215B"/>
                </a:solidFill>
              </a:rPr>
              <a:t>more</a:t>
            </a:r>
            <a:r>
              <a:rPr sz="1705" spc="-324" dirty="0">
                <a:solidFill>
                  <a:srgbClr val="00215B"/>
                </a:solidFill>
              </a:rPr>
              <a:t> </a:t>
            </a:r>
            <a:r>
              <a:rPr sz="1705" spc="-41" dirty="0">
                <a:solidFill>
                  <a:srgbClr val="00215B"/>
                </a:solidFill>
              </a:rPr>
              <a:t>than</a:t>
            </a:r>
            <a:endParaRPr sz="1705"/>
          </a:p>
          <a:p>
            <a:pPr algn="ctr">
              <a:lnSpc>
                <a:spcPct val="100000"/>
              </a:lnSpc>
            </a:pPr>
            <a:r>
              <a:rPr sz="1705" spc="-14" dirty="0">
                <a:solidFill>
                  <a:srgbClr val="00215B"/>
                </a:solidFill>
              </a:rPr>
              <a:t>$1,300,000</a:t>
            </a:r>
            <a:r>
              <a:rPr sz="1705" spc="-136" dirty="0">
                <a:solidFill>
                  <a:srgbClr val="00215B"/>
                </a:solidFill>
              </a:rPr>
              <a:t> </a:t>
            </a:r>
            <a:r>
              <a:rPr sz="1705" spc="-75" dirty="0">
                <a:solidFill>
                  <a:srgbClr val="00215B"/>
                </a:solidFill>
              </a:rPr>
              <a:t>over</a:t>
            </a:r>
            <a:r>
              <a:rPr sz="1705" spc="-136" dirty="0">
                <a:solidFill>
                  <a:srgbClr val="00215B"/>
                </a:solidFill>
              </a:rPr>
              <a:t> </a:t>
            </a:r>
            <a:r>
              <a:rPr sz="1705" spc="-34" dirty="0">
                <a:solidFill>
                  <a:srgbClr val="00215B"/>
                </a:solidFill>
              </a:rPr>
              <a:t>the</a:t>
            </a:r>
            <a:r>
              <a:rPr sz="1705" spc="-133" dirty="0">
                <a:solidFill>
                  <a:srgbClr val="00215B"/>
                </a:solidFill>
              </a:rPr>
              <a:t> </a:t>
            </a:r>
            <a:r>
              <a:rPr sz="1705" spc="-58" dirty="0">
                <a:solidFill>
                  <a:srgbClr val="00215B"/>
                </a:solidFill>
              </a:rPr>
              <a:t>past</a:t>
            </a:r>
            <a:r>
              <a:rPr sz="1705" spc="-136" dirty="0">
                <a:solidFill>
                  <a:srgbClr val="00215B"/>
                </a:solidFill>
              </a:rPr>
              <a:t> </a:t>
            </a:r>
            <a:r>
              <a:rPr sz="1705" spc="-10" dirty="0">
                <a:solidFill>
                  <a:srgbClr val="00215B"/>
                </a:solidFill>
              </a:rPr>
              <a:t>2</a:t>
            </a:r>
            <a:r>
              <a:rPr sz="1705" spc="-133" dirty="0">
                <a:solidFill>
                  <a:srgbClr val="00215B"/>
                </a:solidFill>
              </a:rPr>
              <a:t> </a:t>
            </a:r>
            <a:r>
              <a:rPr sz="1705" spc="-65" dirty="0">
                <a:solidFill>
                  <a:srgbClr val="00215B"/>
                </a:solidFill>
              </a:rPr>
              <a:t>fiscal</a:t>
            </a:r>
            <a:r>
              <a:rPr sz="1705" spc="-136" dirty="0">
                <a:solidFill>
                  <a:srgbClr val="00215B"/>
                </a:solidFill>
              </a:rPr>
              <a:t> </a:t>
            </a:r>
            <a:r>
              <a:rPr sz="1705" spc="-85" dirty="0">
                <a:solidFill>
                  <a:srgbClr val="00215B"/>
                </a:solidFill>
              </a:rPr>
              <a:t>years.</a:t>
            </a:r>
            <a:endParaRPr sz="1705"/>
          </a:p>
        </p:txBody>
      </p:sp>
      <p:sp>
        <p:nvSpPr>
          <p:cNvPr id="132" name="object 132"/>
          <p:cNvSpPr/>
          <p:nvPr/>
        </p:nvSpPr>
        <p:spPr>
          <a:xfrm>
            <a:off x="7291474" y="4952484"/>
            <a:ext cx="422997" cy="207818"/>
          </a:xfrm>
          <a:custGeom>
            <a:avLst/>
            <a:gdLst/>
            <a:ahLst/>
            <a:cxnLst/>
            <a:rect l="l" t="t" r="r" b="b"/>
            <a:pathLst>
              <a:path w="620395" h="304800">
                <a:moveTo>
                  <a:pt x="310134" y="304800"/>
                </a:moveTo>
                <a:lnTo>
                  <a:pt x="372637" y="301703"/>
                </a:lnTo>
                <a:lnTo>
                  <a:pt x="430853" y="292822"/>
                </a:lnTo>
                <a:lnTo>
                  <a:pt x="483534" y="278771"/>
                </a:lnTo>
                <a:lnTo>
                  <a:pt x="529432" y="260161"/>
                </a:lnTo>
                <a:lnTo>
                  <a:pt x="567302" y="237605"/>
                </a:lnTo>
                <a:lnTo>
                  <a:pt x="595896" y="211718"/>
                </a:lnTo>
                <a:lnTo>
                  <a:pt x="620268" y="152400"/>
                </a:lnTo>
                <a:lnTo>
                  <a:pt x="613967" y="121687"/>
                </a:lnTo>
                <a:lnTo>
                  <a:pt x="567302" y="67194"/>
                </a:lnTo>
                <a:lnTo>
                  <a:pt x="529432" y="44638"/>
                </a:lnTo>
                <a:lnTo>
                  <a:pt x="483534" y="26028"/>
                </a:lnTo>
                <a:lnTo>
                  <a:pt x="430853" y="11977"/>
                </a:lnTo>
                <a:lnTo>
                  <a:pt x="372637" y="3096"/>
                </a:lnTo>
                <a:lnTo>
                  <a:pt x="310134" y="0"/>
                </a:lnTo>
                <a:lnTo>
                  <a:pt x="247630" y="3096"/>
                </a:lnTo>
                <a:lnTo>
                  <a:pt x="189414" y="11977"/>
                </a:lnTo>
                <a:lnTo>
                  <a:pt x="136733" y="26028"/>
                </a:lnTo>
                <a:lnTo>
                  <a:pt x="90835" y="44638"/>
                </a:lnTo>
                <a:lnTo>
                  <a:pt x="52965" y="67194"/>
                </a:lnTo>
                <a:lnTo>
                  <a:pt x="24371" y="93081"/>
                </a:lnTo>
                <a:lnTo>
                  <a:pt x="0" y="152400"/>
                </a:lnTo>
                <a:lnTo>
                  <a:pt x="6300" y="183112"/>
                </a:lnTo>
                <a:lnTo>
                  <a:pt x="52965" y="237605"/>
                </a:lnTo>
                <a:lnTo>
                  <a:pt x="90835" y="260161"/>
                </a:lnTo>
                <a:lnTo>
                  <a:pt x="136733" y="278771"/>
                </a:lnTo>
                <a:lnTo>
                  <a:pt x="189414" y="292822"/>
                </a:lnTo>
                <a:lnTo>
                  <a:pt x="247630" y="301703"/>
                </a:lnTo>
                <a:lnTo>
                  <a:pt x="310134" y="304800"/>
                </a:lnTo>
                <a:close/>
              </a:path>
            </a:pathLst>
          </a:custGeom>
          <a:ln w="38100">
            <a:solidFill>
              <a:srgbClr val="007940"/>
            </a:solidFill>
          </a:ln>
        </p:spPr>
        <p:txBody>
          <a:bodyPr wrap="square" lIns="0" tIns="0" rIns="0" bIns="0" rtlCol="0"/>
          <a:lstStyle/>
          <a:p>
            <a:pPr defTabSz="623438"/>
            <a:endParaRPr sz="1227">
              <a:solidFill>
                <a:prstClr val="black"/>
              </a:solidFill>
              <a:latin typeface="Calibri"/>
            </a:endParaRPr>
          </a:p>
        </p:txBody>
      </p:sp>
      <p:sp>
        <p:nvSpPr>
          <p:cNvPr id="133" name="object 133"/>
          <p:cNvSpPr txBox="1">
            <a:spLocks noGrp="1"/>
          </p:cNvSpPr>
          <p:nvPr>
            <p:ph type="sldNum" sz="quarter" idx="7"/>
          </p:nvPr>
        </p:nvSpPr>
        <p:spPr>
          <a:xfrm>
            <a:off x="7505837" y="4498673"/>
            <a:ext cx="194235" cy="109337"/>
          </a:xfrm>
          <a:prstGeom prst="rect">
            <a:avLst/>
          </a:prstGeom>
        </p:spPr>
        <p:txBody>
          <a:bodyPr vert="horz" wrap="square" lIns="0" tIns="4330" rIns="0" bIns="0" rtlCol="0">
            <a:spAutoFit/>
          </a:bodyPr>
          <a:lstStyle/>
          <a:p>
            <a:pPr marL="17318" defTabSz="623438">
              <a:spcBef>
                <a:spcPts val="34"/>
              </a:spcBef>
            </a:pPr>
            <a:r>
              <a:rPr spc="3" dirty="0"/>
              <a:t>18</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58046" y="623455"/>
            <a:ext cx="4675909" cy="5922818"/>
          </a:xfrm>
          <a:custGeom>
            <a:avLst/>
            <a:gdLst/>
            <a:ahLst/>
            <a:cxnLst/>
            <a:rect l="l" t="t" r="r" b="b"/>
            <a:pathLst>
              <a:path w="6858000" h="8686800">
                <a:moveTo>
                  <a:pt x="0" y="8686800"/>
                </a:moveTo>
                <a:lnTo>
                  <a:pt x="6858000" y="8686800"/>
                </a:lnTo>
                <a:lnTo>
                  <a:pt x="6858000" y="0"/>
                </a:lnTo>
                <a:lnTo>
                  <a:pt x="0" y="0"/>
                </a:lnTo>
                <a:lnTo>
                  <a:pt x="0" y="8686800"/>
                </a:lnTo>
                <a:close/>
              </a:path>
            </a:pathLst>
          </a:custGeom>
          <a:solidFill>
            <a:srgbClr val="00215B"/>
          </a:solidFill>
        </p:spPr>
        <p:txBody>
          <a:bodyPr wrap="square" lIns="0" tIns="0" rIns="0" bIns="0" rtlCol="0"/>
          <a:lstStyle/>
          <a:p>
            <a:pPr defTabSz="623438"/>
            <a:endParaRPr sz="1227">
              <a:solidFill>
                <a:prstClr val="black"/>
              </a:solidFill>
              <a:latin typeface="Calibri"/>
            </a:endParaRPr>
          </a:p>
        </p:txBody>
      </p:sp>
      <p:sp>
        <p:nvSpPr>
          <p:cNvPr id="3" name="object 3"/>
          <p:cNvSpPr/>
          <p:nvPr/>
        </p:nvSpPr>
        <p:spPr>
          <a:xfrm>
            <a:off x="4030098" y="1411432"/>
            <a:ext cx="4131803" cy="1382935"/>
          </a:xfrm>
          <a:prstGeom prst="rect">
            <a:avLst/>
          </a:prstGeom>
          <a:blipFill>
            <a:blip r:embed="rId2" cstate="print"/>
            <a:stretch>
              <a:fillRect/>
            </a:stretch>
          </a:blipFill>
        </p:spPr>
        <p:txBody>
          <a:bodyPr wrap="square" lIns="0" tIns="0" rIns="0" bIns="0" rtlCol="0"/>
          <a:lstStyle/>
          <a:p>
            <a:pPr defTabSz="623438"/>
            <a:endParaRPr sz="1227">
              <a:solidFill>
                <a:prstClr val="black"/>
              </a:solidFill>
              <a:latin typeface="Calibri"/>
            </a:endParaRPr>
          </a:p>
        </p:txBody>
      </p:sp>
      <p:sp>
        <p:nvSpPr>
          <p:cNvPr id="4" name="object 4"/>
          <p:cNvSpPr/>
          <p:nvPr/>
        </p:nvSpPr>
        <p:spPr>
          <a:xfrm>
            <a:off x="4030096" y="1411432"/>
            <a:ext cx="4132118" cy="1383290"/>
          </a:xfrm>
          <a:custGeom>
            <a:avLst/>
            <a:gdLst/>
            <a:ahLst/>
            <a:cxnLst/>
            <a:rect l="l" t="t" r="r" b="b"/>
            <a:pathLst>
              <a:path w="6060440" h="2028825">
                <a:moveTo>
                  <a:pt x="0" y="2028304"/>
                </a:moveTo>
                <a:lnTo>
                  <a:pt x="6059982" y="2028304"/>
                </a:lnTo>
                <a:lnTo>
                  <a:pt x="6059982" y="0"/>
                </a:lnTo>
                <a:lnTo>
                  <a:pt x="0" y="0"/>
                </a:lnTo>
                <a:lnTo>
                  <a:pt x="0" y="2028304"/>
                </a:lnTo>
                <a:close/>
              </a:path>
            </a:pathLst>
          </a:custGeom>
          <a:ln w="25400">
            <a:solidFill>
              <a:srgbClr val="B5292D"/>
            </a:solidFill>
          </a:ln>
        </p:spPr>
        <p:txBody>
          <a:bodyPr wrap="square" lIns="0" tIns="0" rIns="0" bIns="0" rtlCol="0"/>
          <a:lstStyle/>
          <a:p>
            <a:pPr defTabSz="623438"/>
            <a:endParaRPr sz="1227">
              <a:solidFill>
                <a:prstClr val="black"/>
              </a:solidFill>
              <a:latin typeface="Calibri"/>
            </a:endParaRPr>
          </a:p>
        </p:txBody>
      </p:sp>
      <p:sp>
        <p:nvSpPr>
          <p:cNvPr id="5" name="object 5"/>
          <p:cNvSpPr txBox="1">
            <a:spLocks noGrp="1"/>
          </p:cNvSpPr>
          <p:nvPr>
            <p:ph type="body" idx="1"/>
          </p:nvPr>
        </p:nvSpPr>
        <p:spPr>
          <a:xfrm>
            <a:off x="4166211" y="1995527"/>
            <a:ext cx="6872941" cy="2505196"/>
          </a:xfrm>
          <a:prstGeom prst="rect">
            <a:avLst/>
          </a:prstGeom>
        </p:spPr>
        <p:txBody>
          <a:bodyPr vert="horz" wrap="square" lIns="0" tIns="8659" rIns="0" bIns="0" rtlCol="0">
            <a:spAutoFit/>
          </a:bodyPr>
          <a:lstStyle/>
          <a:p>
            <a:pPr marL="8659" marR="64941">
              <a:spcBef>
                <a:spcPts val="68"/>
              </a:spcBef>
            </a:pPr>
            <a:r>
              <a:rPr spc="7" dirty="0"/>
              <a:t>The </a:t>
            </a:r>
            <a:r>
              <a:rPr spc="-17" dirty="0"/>
              <a:t>BVM </a:t>
            </a:r>
            <a:r>
              <a:rPr spc="-7" dirty="0"/>
              <a:t>Team </a:t>
            </a:r>
            <a:r>
              <a:rPr dirty="0"/>
              <a:t>strives </a:t>
            </a:r>
            <a:r>
              <a:rPr spc="10" dirty="0"/>
              <a:t>daily </a:t>
            </a:r>
            <a:r>
              <a:rPr spc="3" dirty="0"/>
              <a:t>to deliver </a:t>
            </a:r>
            <a:r>
              <a:rPr spc="14" dirty="0"/>
              <a:t>agencies </a:t>
            </a:r>
            <a:r>
              <a:rPr spc="17" dirty="0"/>
              <a:t>and </a:t>
            </a:r>
            <a:r>
              <a:rPr dirty="0"/>
              <a:t>drivers </a:t>
            </a:r>
            <a:r>
              <a:rPr spc="7" dirty="0"/>
              <a:t>the </a:t>
            </a:r>
            <a:r>
              <a:rPr spc="17" dirty="0"/>
              <a:t>highest </a:t>
            </a:r>
            <a:r>
              <a:rPr spc="10" dirty="0"/>
              <a:t>quality </a:t>
            </a:r>
            <a:r>
              <a:rPr spc="3" dirty="0"/>
              <a:t>of </a:t>
            </a:r>
            <a:r>
              <a:rPr dirty="0"/>
              <a:t>service. </a:t>
            </a:r>
            <a:r>
              <a:rPr spc="10" dirty="0"/>
              <a:t>All </a:t>
            </a:r>
            <a:r>
              <a:rPr spc="7" dirty="0"/>
              <a:t>the </a:t>
            </a:r>
            <a:r>
              <a:rPr spc="-3" dirty="0"/>
              <a:t>re-  </a:t>
            </a:r>
            <a:r>
              <a:rPr spc="3" dirty="0"/>
              <a:t>sults</a:t>
            </a:r>
            <a:r>
              <a:rPr spc="-10" dirty="0"/>
              <a:t> </a:t>
            </a:r>
            <a:r>
              <a:rPr spc="14" dirty="0"/>
              <a:t>in</a:t>
            </a:r>
            <a:r>
              <a:rPr spc="-10" dirty="0"/>
              <a:t> </a:t>
            </a:r>
            <a:r>
              <a:rPr spc="7" dirty="0"/>
              <a:t>this</a:t>
            </a:r>
            <a:r>
              <a:rPr spc="-7" dirty="0"/>
              <a:t> </a:t>
            </a:r>
            <a:r>
              <a:rPr spc="3" dirty="0"/>
              <a:t>report</a:t>
            </a:r>
            <a:r>
              <a:rPr spc="-10" dirty="0"/>
              <a:t> are</a:t>
            </a:r>
            <a:r>
              <a:rPr spc="-7" dirty="0"/>
              <a:t> </a:t>
            </a:r>
            <a:r>
              <a:rPr dirty="0"/>
              <a:t>a</a:t>
            </a:r>
            <a:r>
              <a:rPr spc="-10" dirty="0"/>
              <a:t> </a:t>
            </a:r>
            <a:r>
              <a:rPr spc="3" dirty="0"/>
              <a:t>direct</a:t>
            </a:r>
            <a:r>
              <a:rPr spc="-10" dirty="0"/>
              <a:t> </a:t>
            </a:r>
            <a:r>
              <a:rPr dirty="0"/>
              <a:t>result</a:t>
            </a:r>
            <a:r>
              <a:rPr spc="-7" dirty="0"/>
              <a:t> </a:t>
            </a:r>
            <a:r>
              <a:rPr spc="3" dirty="0"/>
              <a:t>of</a:t>
            </a:r>
            <a:r>
              <a:rPr spc="-10" dirty="0"/>
              <a:t> </a:t>
            </a:r>
            <a:r>
              <a:rPr spc="7" dirty="0"/>
              <a:t>every</a:t>
            </a:r>
            <a:r>
              <a:rPr spc="-7" dirty="0"/>
              <a:t> </a:t>
            </a:r>
            <a:r>
              <a:rPr spc="3" dirty="0"/>
              <a:t>team</a:t>
            </a:r>
            <a:r>
              <a:rPr spc="-10" dirty="0"/>
              <a:t> </a:t>
            </a:r>
            <a:r>
              <a:rPr spc="10" dirty="0"/>
              <a:t>members</a:t>
            </a:r>
            <a:r>
              <a:rPr spc="-10" dirty="0"/>
              <a:t> </a:t>
            </a:r>
            <a:r>
              <a:rPr spc="3" dirty="0"/>
              <a:t>attention</a:t>
            </a:r>
            <a:r>
              <a:rPr spc="-7" dirty="0"/>
              <a:t> </a:t>
            </a:r>
            <a:r>
              <a:rPr spc="3" dirty="0"/>
              <a:t>to</a:t>
            </a:r>
            <a:r>
              <a:rPr spc="-10" dirty="0"/>
              <a:t> </a:t>
            </a:r>
            <a:r>
              <a:rPr spc="-3" dirty="0"/>
              <a:t>detail.</a:t>
            </a:r>
            <a:r>
              <a:rPr spc="-41" dirty="0"/>
              <a:t> </a:t>
            </a:r>
            <a:r>
              <a:rPr dirty="0"/>
              <a:t>When</a:t>
            </a:r>
            <a:r>
              <a:rPr spc="-7" dirty="0"/>
              <a:t> </a:t>
            </a:r>
            <a:r>
              <a:rPr spc="7" dirty="0"/>
              <a:t>the</a:t>
            </a:r>
            <a:r>
              <a:rPr spc="-10" dirty="0"/>
              <a:t> </a:t>
            </a:r>
            <a:r>
              <a:rPr spc="10" dirty="0"/>
              <a:t>Pandemic  </a:t>
            </a:r>
            <a:r>
              <a:rPr spc="7" dirty="0"/>
              <a:t>hit this past </a:t>
            </a:r>
            <a:r>
              <a:rPr spc="-20" dirty="0"/>
              <a:t>year, </a:t>
            </a:r>
            <a:r>
              <a:rPr spc="7" dirty="0"/>
              <a:t>our </a:t>
            </a:r>
            <a:r>
              <a:rPr spc="3" dirty="0"/>
              <a:t>team never </a:t>
            </a:r>
            <a:r>
              <a:rPr spc="10" dirty="0"/>
              <a:t>missed </a:t>
            </a:r>
            <a:r>
              <a:rPr dirty="0"/>
              <a:t>a </a:t>
            </a:r>
            <a:r>
              <a:rPr spc="14" dirty="0"/>
              <a:t>day performing </a:t>
            </a:r>
            <a:r>
              <a:rPr dirty="0"/>
              <a:t>their </a:t>
            </a:r>
            <a:r>
              <a:rPr spc="7" dirty="0"/>
              <a:t>duties </a:t>
            </a:r>
            <a:r>
              <a:rPr spc="3" dirty="0"/>
              <a:t>to ensure </a:t>
            </a:r>
            <a:r>
              <a:rPr spc="7" dirty="0"/>
              <a:t>the </a:t>
            </a:r>
            <a:r>
              <a:rPr spc="-3" dirty="0"/>
              <a:t>fleet </a:t>
            </a:r>
            <a:r>
              <a:rPr spc="7" dirty="0"/>
              <a:t>was run-  </a:t>
            </a:r>
            <a:r>
              <a:rPr spc="31" dirty="0"/>
              <a:t>ning</a:t>
            </a:r>
            <a:r>
              <a:rPr spc="-17" dirty="0"/>
              <a:t> </a:t>
            </a:r>
            <a:r>
              <a:rPr spc="-3" dirty="0"/>
              <a:t>efficiently.</a:t>
            </a:r>
          </a:p>
          <a:p>
            <a:pPr marL="8659" marR="77930">
              <a:spcBef>
                <a:spcPts val="614"/>
              </a:spcBef>
            </a:pPr>
            <a:r>
              <a:rPr spc="10" dirty="0"/>
              <a:t>All</a:t>
            </a:r>
            <a:r>
              <a:rPr spc="-14" dirty="0"/>
              <a:t> </a:t>
            </a:r>
            <a:r>
              <a:rPr spc="7" dirty="0"/>
              <a:t>vehicles</a:t>
            </a:r>
            <a:r>
              <a:rPr spc="-10" dirty="0"/>
              <a:t> </a:t>
            </a:r>
            <a:r>
              <a:rPr spc="14" dirty="0"/>
              <a:t>in</a:t>
            </a:r>
            <a:r>
              <a:rPr spc="-10" dirty="0"/>
              <a:t> </a:t>
            </a:r>
            <a:r>
              <a:rPr spc="7" dirty="0"/>
              <a:t>the</a:t>
            </a:r>
            <a:r>
              <a:rPr spc="-10" dirty="0"/>
              <a:t> </a:t>
            </a:r>
            <a:r>
              <a:rPr spc="14" dirty="0"/>
              <a:t>Commonwealth</a:t>
            </a:r>
            <a:r>
              <a:rPr spc="-14" dirty="0"/>
              <a:t> </a:t>
            </a:r>
            <a:r>
              <a:rPr spc="-10" dirty="0"/>
              <a:t>are </a:t>
            </a:r>
            <a:r>
              <a:rPr spc="7" dirty="0"/>
              <a:t>delivered</a:t>
            </a:r>
            <a:r>
              <a:rPr spc="-10" dirty="0"/>
              <a:t> </a:t>
            </a:r>
            <a:r>
              <a:rPr spc="3" dirty="0"/>
              <a:t>to</a:t>
            </a:r>
            <a:r>
              <a:rPr spc="-10" dirty="0"/>
              <a:t> </a:t>
            </a:r>
            <a:r>
              <a:rPr spc="-17" dirty="0"/>
              <a:t>BVM</a:t>
            </a:r>
            <a:r>
              <a:rPr spc="-14" dirty="0"/>
              <a:t> </a:t>
            </a:r>
            <a:r>
              <a:rPr spc="7" dirty="0"/>
              <a:t>except</a:t>
            </a:r>
            <a:r>
              <a:rPr spc="-10" dirty="0"/>
              <a:t> for </a:t>
            </a:r>
            <a:r>
              <a:rPr spc="7" dirty="0"/>
              <a:t>Penn</a:t>
            </a:r>
            <a:r>
              <a:rPr spc="-10" dirty="0"/>
              <a:t> </a:t>
            </a:r>
            <a:r>
              <a:rPr spc="17" dirty="0"/>
              <a:t>Dot</a:t>
            </a:r>
            <a:r>
              <a:rPr spc="-10" dirty="0"/>
              <a:t> </a:t>
            </a:r>
            <a:r>
              <a:rPr spc="17" dirty="0"/>
              <a:t>and</a:t>
            </a:r>
            <a:r>
              <a:rPr spc="-14" dirty="0"/>
              <a:t> </a:t>
            </a:r>
            <a:r>
              <a:rPr spc="-27" dirty="0"/>
              <a:t>PSP.</a:t>
            </a:r>
            <a:r>
              <a:rPr spc="-10" dirty="0"/>
              <a:t> </a:t>
            </a:r>
            <a:r>
              <a:rPr spc="-17" dirty="0"/>
              <a:t>BVM</a:t>
            </a:r>
            <a:r>
              <a:rPr spc="-10" dirty="0"/>
              <a:t> </a:t>
            </a:r>
            <a:r>
              <a:rPr spc="10" dirty="0"/>
              <a:t>places</a:t>
            </a:r>
            <a:r>
              <a:rPr spc="-10" dirty="0"/>
              <a:t> </a:t>
            </a:r>
            <a:r>
              <a:rPr spc="3" dirty="0"/>
              <a:t>all  </a:t>
            </a:r>
            <a:r>
              <a:rPr dirty="0"/>
              <a:t>orders </a:t>
            </a:r>
            <a:r>
              <a:rPr spc="-10" dirty="0"/>
              <a:t>for </a:t>
            </a:r>
            <a:r>
              <a:rPr spc="7" dirty="0"/>
              <a:t>vehicles </a:t>
            </a:r>
            <a:r>
              <a:rPr spc="17" dirty="0"/>
              <a:t>and when </a:t>
            </a:r>
            <a:r>
              <a:rPr spc="3" dirty="0"/>
              <a:t>received processes all </a:t>
            </a:r>
            <a:r>
              <a:rPr spc="14" dirty="0"/>
              <a:t>titling </a:t>
            </a:r>
            <a:r>
              <a:rPr spc="10" dirty="0"/>
              <a:t>documentation. </a:t>
            </a:r>
            <a:r>
              <a:rPr spc="14" dirty="0"/>
              <a:t>Once </a:t>
            </a:r>
            <a:r>
              <a:rPr dirty="0"/>
              <a:t>a </a:t>
            </a:r>
            <a:r>
              <a:rPr spc="10" dirty="0"/>
              <a:t>vehicle </a:t>
            </a:r>
            <a:r>
              <a:rPr spc="3" dirty="0"/>
              <a:t>is ready  </a:t>
            </a:r>
            <a:r>
              <a:rPr spc="-10" dirty="0"/>
              <a:t>for </a:t>
            </a:r>
            <a:r>
              <a:rPr spc="24" dirty="0"/>
              <a:t>agency </a:t>
            </a:r>
            <a:r>
              <a:rPr spc="-7" dirty="0"/>
              <a:t>use, </a:t>
            </a:r>
            <a:r>
              <a:rPr spc="7" dirty="0"/>
              <a:t>they </a:t>
            </a:r>
            <a:r>
              <a:rPr spc="-10" dirty="0"/>
              <a:t>are </a:t>
            </a:r>
            <a:r>
              <a:rPr spc="7" dirty="0"/>
              <a:t>notified </a:t>
            </a:r>
            <a:r>
              <a:rPr spc="17" dirty="0"/>
              <a:t>and pick </a:t>
            </a:r>
            <a:r>
              <a:rPr spc="7" dirty="0"/>
              <a:t>the vehicles </a:t>
            </a:r>
            <a:r>
              <a:rPr spc="27" dirty="0"/>
              <a:t>up </a:t>
            </a:r>
            <a:r>
              <a:rPr spc="-3" dirty="0"/>
              <a:t>at </a:t>
            </a:r>
            <a:r>
              <a:rPr spc="-24" dirty="0"/>
              <a:t>BVM. </a:t>
            </a:r>
            <a:r>
              <a:rPr spc="10" dirty="0"/>
              <a:t>All </a:t>
            </a:r>
            <a:r>
              <a:rPr spc="7" dirty="0"/>
              <a:t>turn-in vehicles </a:t>
            </a:r>
            <a:r>
              <a:rPr spc="3" dirty="0"/>
              <a:t>that </a:t>
            </a:r>
            <a:r>
              <a:rPr spc="7" dirty="0"/>
              <a:t>will </a:t>
            </a:r>
            <a:r>
              <a:rPr spc="44" dirty="0"/>
              <a:t>go </a:t>
            </a:r>
            <a:r>
              <a:rPr spc="3" dirty="0"/>
              <a:t>to  </a:t>
            </a:r>
            <a:r>
              <a:rPr spc="14" dirty="0"/>
              <a:t>auction </a:t>
            </a:r>
            <a:r>
              <a:rPr spc="-10" dirty="0"/>
              <a:t>are </a:t>
            </a:r>
            <a:r>
              <a:rPr spc="17" dirty="0"/>
              <a:t>handed </a:t>
            </a:r>
            <a:r>
              <a:rPr spc="14" dirty="0"/>
              <a:t>in </a:t>
            </a:r>
            <a:r>
              <a:rPr spc="-3" dirty="0"/>
              <a:t>at </a:t>
            </a:r>
            <a:r>
              <a:rPr spc="-17" dirty="0"/>
              <a:t>BVM </a:t>
            </a:r>
            <a:r>
              <a:rPr dirty="0"/>
              <a:t>or </a:t>
            </a:r>
            <a:r>
              <a:rPr spc="3" dirty="0"/>
              <a:t>sent </a:t>
            </a:r>
            <a:r>
              <a:rPr spc="7" dirty="0"/>
              <a:t>directly </a:t>
            </a:r>
            <a:r>
              <a:rPr spc="3" dirty="0"/>
              <a:t>to </a:t>
            </a:r>
            <a:r>
              <a:rPr dirty="0"/>
              <a:t>Manheim. </a:t>
            </a:r>
            <a:r>
              <a:rPr spc="7" dirty="0"/>
              <a:t>This </a:t>
            </a:r>
            <a:r>
              <a:rPr spc="-3" dirty="0"/>
              <a:t>entire </a:t>
            </a:r>
            <a:r>
              <a:rPr spc="7" dirty="0"/>
              <a:t>process </a:t>
            </a:r>
            <a:r>
              <a:rPr spc="3" dirty="0"/>
              <a:t>is </a:t>
            </a:r>
            <a:r>
              <a:rPr spc="17" dirty="0"/>
              <a:t>handled </a:t>
            </a:r>
            <a:r>
              <a:rPr spc="20" dirty="0"/>
              <a:t>by </a:t>
            </a:r>
            <a:r>
              <a:rPr spc="-7" dirty="0"/>
              <a:t>staff  </a:t>
            </a:r>
            <a:r>
              <a:rPr spc="10" dirty="0"/>
              <a:t>members </a:t>
            </a:r>
            <a:r>
              <a:rPr spc="14" dirty="0"/>
              <a:t>in </a:t>
            </a:r>
            <a:r>
              <a:rPr spc="7" dirty="0"/>
              <a:t>Purchasing, </a:t>
            </a:r>
            <a:r>
              <a:rPr spc="3" dirty="0"/>
              <a:t>Records </a:t>
            </a:r>
            <a:r>
              <a:rPr spc="17" dirty="0"/>
              <a:t>and </a:t>
            </a:r>
            <a:r>
              <a:rPr spc="7" dirty="0"/>
              <a:t>Reports </a:t>
            </a:r>
            <a:r>
              <a:rPr spc="3" dirty="0"/>
              <a:t>Maintenance </a:t>
            </a:r>
            <a:r>
              <a:rPr spc="17" dirty="0"/>
              <a:t>and </a:t>
            </a:r>
            <a:r>
              <a:rPr dirty="0"/>
              <a:t>Operations. </a:t>
            </a:r>
            <a:r>
              <a:rPr spc="7" dirty="0"/>
              <a:t>This </a:t>
            </a:r>
            <a:r>
              <a:rPr spc="-7" dirty="0"/>
              <a:t>staff </a:t>
            </a:r>
            <a:r>
              <a:rPr spc="7" dirty="0"/>
              <a:t>also </a:t>
            </a:r>
            <a:r>
              <a:rPr spc="10" dirty="0"/>
              <a:t>handles  </a:t>
            </a:r>
            <a:r>
              <a:rPr spc="7" dirty="0"/>
              <a:t>the </a:t>
            </a:r>
            <a:r>
              <a:rPr spc="10" dirty="0"/>
              <a:t>ordering </a:t>
            </a:r>
            <a:r>
              <a:rPr spc="17" dirty="0"/>
              <a:t>and issuing </a:t>
            </a:r>
            <a:r>
              <a:rPr spc="3" dirty="0"/>
              <a:t>of all fuel cards </a:t>
            </a:r>
            <a:r>
              <a:rPr spc="-10" dirty="0"/>
              <a:t>for </a:t>
            </a:r>
            <a:r>
              <a:rPr spc="3" dirty="0"/>
              <a:t>all </a:t>
            </a:r>
            <a:r>
              <a:rPr spc="7" dirty="0"/>
              <a:t>our </a:t>
            </a:r>
            <a:r>
              <a:rPr spc="-10" dirty="0"/>
              <a:t>fleet. </a:t>
            </a:r>
            <a:r>
              <a:rPr spc="10" dirty="0"/>
              <a:t>All </a:t>
            </a:r>
            <a:r>
              <a:rPr spc="14" dirty="0"/>
              <a:t>passenger </a:t>
            </a:r>
            <a:r>
              <a:rPr spc="7" dirty="0"/>
              <a:t>vehicles </a:t>
            </a:r>
            <a:r>
              <a:rPr dirty="0"/>
              <a:t>receive a Telematics  </a:t>
            </a:r>
            <a:r>
              <a:rPr spc="10" dirty="0"/>
              <a:t>device</a:t>
            </a:r>
            <a:r>
              <a:rPr spc="-10" dirty="0"/>
              <a:t> </a:t>
            </a:r>
            <a:r>
              <a:rPr spc="3" dirty="0"/>
              <a:t>that</a:t>
            </a:r>
            <a:r>
              <a:rPr spc="-7" dirty="0"/>
              <a:t> </a:t>
            </a:r>
            <a:r>
              <a:rPr spc="10" dirty="0"/>
              <a:t>enables</a:t>
            </a:r>
            <a:r>
              <a:rPr spc="-10" dirty="0"/>
              <a:t> </a:t>
            </a:r>
            <a:r>
              <a:rPr spc="10" dirty="0"/>
              <a:t>us</a:t>
            </a:r>
            <a:r>
              <a:rPr spc="-7" dirty="0"/>
              <a:t> </a:t>
            </a:r>
            <a:r>
              <a:rPr spc="3" dirty="0"/>
              <a:t>to</a:t>
            </a:r>
            <a:r>
              <a:rPr spc="-7" dirty="0"/>
              <a:t> </a:t>
            </a:r>
            <a:r>
              <a:rPr dirty="0"/>
              <a:t>receive</a:t>
            </a:r>
            <a:r>
              <a:rPr spc="-10" dirty="0"/>
              <a:t> </a:t>
            </a:r>
            <a:r>
              <a:rPr spc="10" dirty="0"/>
              <a:t>not</a:t>
            </a:r>
            <a:r>
              <a:rPr spc="-7" dirty="0"/>
              <a:t> </a:t>
            </a:r>
            <a:r>
              <a:rPr spc="14" dirty="0"/>
              <a:t>only</a:t>
            </a:r>
            <a:r>
              <a:rPr spc="-7" dirty="0"/>
              <a:t> </a:t>
            </a:r>
            <a:r>
              <a:rPr spc="10" dirty="0"/>
              <a:t>daily</a:t>
            </a:r>
            <a:r>
              <a:rPr spc="-10" dirty="0"/>
              <a:t> </a:t>
            </a:r>
            <a:r>
              <a:rPr spc="14" dirty="0"/>
              <a:t>mileage</a:t>
            </a:r>
            <a:r>
              <a:rPr spc="-7" dirty="0"/>
              <a:t> </a:t>
            </a:r>
            <a:r>
              <a:rPr spc="17" dirty="0"/>
              <a:t>but</a:t>
            </a:r>
            <a:r>
              <a:rPr spc="-7" dirty="0"/>
              <a:t> </a:t>
            </a:r>
            <a:r>
              <a:rPr spc="3" dirty="0"/>
              <a:t>critical</a:t>
            </a:r>
            <a:r>
              <a:rPr spc="-10" dirty="0"/>
              <a:t> </a:t>
            </a:r>
            <a:r>
              <a:rPr spc="3" dirty="0"/>
              <a:t>information</a:t>
            </a:r>
            <a:r>
              <a:rPr spc="-7" dirty="0"/>
              <a:t> </a:t>
            </a:r>
            <a:r>
              <a:rPr spc="20" dirty="0"/>
              <a:t>on</a:t>
            </a:r>
            <a:r>
              <a:rPr spc="-7" dirty="0"/>
              <a:t> </a:t>
            </a:r>
            <a:r>
              <a:rPr spc="7" dirty="0"/>
              <a:t>the</a:t>
            </a:r>
            <a:r>
              <a:rPr spc="-10" dirty="0"/>
              <a:t> </a:t>
            </a:r>
            <a:r>
              <a:rPr spc="7" dirty="0"/>
              <a:t>performance  </a:t>
            </a:r>
            <a:r>
              <a:rPr spc="3" dirty="0"/>
              <a:t>of</a:t>
            </a:r>
            <a:r>
              <a:rPr spc="-10" dirty="0"/>
              <a:t> </a:t>
            </a:r>
            <a:r>
              <a:rPr dirty="0"/>
              <a:t>a</a:t>
            </a:r>
            <a:r>
              <a:rPr spc="-10" dirty="0"/>
              <a:t> </a:t>
            </a:r>
            <a:r>
              <a:rPr spc="10" dirty="0"/>
              <a:t>vehicle</a:t>
            </a:r>
            <a:r>
              <a:rPr spc="-7" dirty="0"/>
              <a:t> </a:t>
            </a:r>
            <a:r>
              <a:rPr spc="3" dirty="0"/>
              <a:t>to</a:t>
            </a:r>
            <a:r>
              <a:rPr spc="-10" dirty="0"/>
              <a:t> </a:t>
            </a:r>
            <a:r>
              <a:rPr spc="10" dirty="0"/>
              <a:t>avoid</a:t>
            </a:r>
            <a:r>
              <a:rPr spc="-10" dirty="0"/>
              <a:t> </a:t>
            </a:r>
            <a:r>
              <a:rPr spc="3" dirty="0"/>
              <a:t>Maintenance</a:t>
            </a:r>
            <a:r>
              <a:rPr spc="-7" dirty="0"/>
              <a:t> </a:t>
            </a:r>
            <a:r>
              <a:rPr spc="-3" dirty="0"/>
              <a:t>issues,</a:t>
            </a:r>
            <a:r>
              <a:rPr spc="-10" dirty="0"/>
              <a:t> </a:t>
            </a:r>
            <a:r>
              <a:rPr spc="7" dirty="0"/>
              <a:t>those</a:t>
            </a:r>
            <a:r>
              <a:rPr spc="-10" dirty="0"/>
              <a:t> are</a:t>
            </a:r>
            <a:r>
              <a:rPr spc="-7" dirty="0"/>
              <a:t> </a:t>
            </a:r>
            <a:r>
              <a:rPr spc="7" dirty="0"/>
              <a:t>also</a:t>
            </a:r>
            <a:r>
              <a:rPr spc="-10" dirty="0"/>
              <a:t> </a:t>
            </a:r>
            <a:r>
              <a:rPr spc="7" dirty="0"/>
              <a:t>installed</a:t>
            </a:r>
            <a:r>
              <a:rPr spc="-7" dirty="0"/>
              <a:t> </a:t>
            </a:r>
            <a:r>
              <a:rPr spc="17" dirty="0"/>
              <a:t>and</a:t>
            </a:r>
            <a:r>
              <a:rPr spc="-10" dirty="0"/>
              <a:t> </a:t>
            </a:r>
            <a:r>
              <a:rPr spc="20" dirty="0"/>
              <a:t>managed</a:t>
            </a:r>
            <a:r>
              <a:rPr spc="-10" dirty="0"/>
              <a:t> </a:t>
            </a:r>
            <a:r>
              <a:rPr spc="20" dirty="0"/>
              <a:t>by</a:t>
            </a:r>
            <a:r>
              <a:rPr spc="-7" dirty="0"/>
              <a:t> </a:t>
            </a:r>
            <a:r>
              <a:rPr spc="3" dirty="0"/>
              <a:t>these</a:t>
            </a:r>
            <a:r>
              <a:rPr spc="-10" dirty="0"/>
              <a:t> </a:t>
            </a:r>
            <a:r>
              <a:rPr spc="3" dirty="0"/>
              <a:t>team</a:t>
            </a:r>
            <a:r>
              <a:rPr spc="-10" dirty="0"/>
              <a:t> </a:t>
            </a:r>
            <a:r>
              <a:rPr spc="14" dirty="0"/>
              <a:t>mem-  </a:t>
            </a:r>
            <a:r>
              <a:rPr spc="-7" dirty="0"/>
              <a:t>bers. </a:t>
            </a:r>
            <a:r>
              <a:rPr dirty="0"/>
              <a:t>Telematics </a:t>
            </a:r>
            <a:r>
              <a:rPr spc="10" dirty="0"/>
              <a:t>provides us </a:t>
            </a:r>
            <a:r>
              <a:rPr spc="7" dirty="0"/>
              <a:t>the ability </a:t>
            </a:r>
            <a:r>
              <a:rPr spc="3" dirty="0"/>
              <a:t>to locate </a:t>
            </a:r>
            <a:r>
              <a:rPr dirty="0"/>
              <a:t>a </a:t>
            </a:r>
            <a:r>
              <a:rPr spc="10" dirty="0"/>
              <a:t>vehicle </a:t>
            </a:r>
            <a:r>
              <a:rPr spc="17" dirty="0"/>
              <a:t>and </a:t>
            </a:r>
            <a:r>
              <a:rPr spc="14" dirty="0"/>
              <a:t>send </a:t>
            </a:r>
            <a:r>
              <a:rPr spc="17" dirty="0"/>
              <a:t>help </a:t>
            </a:r>
            <a:r>
              <a:rPr spc="3" dirty="0"/>
              <a:t>to </a:t>
            </a:r>
            <a:r>
              <a:rPr dirty="0"/>
              <a:t>drivers </a:t>
            </a:r>
            <a:r>
              <a:rPr spc="3" dirty="0"/>
              <a:t>that </a:t>
            </a:r>
            <a:r>
              <a:rPr spc="10" dirty="0"/>
              <a:t>may </a:t>
            </a:r>
            <a:r>
              <a:rPr spc="17" dirty="0"/>
              <a:t>be </a:t>
            </a:r>
            <a:r>
              <a:rPr spc="7" dirty="0"/>
              <a:t>in-  </a:t>
            </a:r>
            <a:r>
              <a:rPr spc="14" dirty="0"/>
              <a:t>volved</a:t>
            </a:r>
            <a:r>
              <a:rPr spc="-14" dirty="0"/>
              <a:t> </a:t>
            </a:r>
            <a:r>
              <a:rPr spc="14" dirty="0"/>
              <a:t>in</a:t>
            </a:r>
            <a:r>
              <a:rPr spc="-14" dirty="0"/>
              <a:t> </a:t>
            </a:r>
            <a:r>
              <a:rPr dirty="0"/>
              <a:t>a</a:t>
            </a:r>
            <a:r>
              <a:rPr spc="-14" dirty="0"/>
              <a:t> </a:t>
            </a:r>
            <a:r>
              <a:rPr spc="10" dirty="0"/>
              <a:t>breakdown</a:t>
            </a:r>
            <a:r>
              <a:rPr spc="-10" dirty="0"/>
              <a:t> </a:t>
            </a:r>
            <a:r>
              <a:rPr dirty="0"/>
              <a:t>or</a:t>
            </a:r>
            <a:r>
              <a:rPr spc="-14" dirty="0"/>
              <a:t> </a:t>
            </a:r>
            <a:r>
              <a:rPr spc="3" dirty="0"/>
              <a:t>accident.</a:t>
            </a:r>
            <a:r>
              <a:rPr spc="-14" dirty="0"/>
              <a:t> </a:t>
            </a:r>
            <a:r>
              <a:rPr spc="3" dirty="0"/>
              <a:t>Driver</a:t>
            </a:r>
            <a:r>
              <a:rPr spc="-10" dirty="0"/>
              <a:t> </a:t>
            </a:r>
            <a:r>
              <a:rPr dirty="0"/>
              <a:t>safety</a:t>
            </a:r>
            <a:r>
              <a:rPr spc="-14" dirty="0"/>
              <a:t> </a:t>
            </a:r>
            <a:r>
              <a:rPr spc="3" dirty="0"/>
              <a:t>is</a:t>
            </a:r>
            <a:r>
              <a:rPr spc="-14" dirty="0"/>
              <a:t> </a:t>
            </a:r>
            <a:r>
              <a:rPr dirty="0"/>
              <a:t>a</a:t>
            </a:r>
            <a:r>
              <a:rPr spc="-10" dirty="0"/>
              <a:t> </a:t>
            </a:r>
            <a:r>
              <a:rPr spc="3" dirty="0"/>
              <a:t>critical</a:t>
            </a:r>
            <a:r>
              <a:rPr spc="-14" dirty="0"/>
              <a:t> </a:t>
            </a:r>
            <a:r>
              <a:rPr spc="10" dirty="0"/>
              <a:t>aspect</a:t>
            </a:r>
            <a:r>
              <a:rPr spc="-14" dirty="0"/>
              <a:t> </a:t>
            </a:r>
            <a:r>
              <a:rPr spc="3" dirty="0"/>
              <a:t>of</a:t>
            </a:r>
            <a:r>
              <a:rPr spc="-10" dirty="0"/>
              <a:t> </a:t>
            </a:r>
            <a:r>
              <a:rPr spc="7" dirty="0"/>
              <a:t>our</a:t>
            </a:r>
            <a:r>
              <a:rPr spc="-14" dirty="0"/>
              <a:t> </a:t>
            </a:r>
            <a:r>
              <a:rPr spc="-7" dirty="0"/>
              <a:t>teams’</a:t>
            </a:r>
            <a:r>
              <a:rPr spc="-85" dirty="0"/>
              <a:t> </a:t>
            </a:r>
            <a:r>
              <a:rPr spc="-10" dirty="0"/>
              <a:t>efforts.</a:t>
            </a:r>
          </a:p>
          <a:p>
            <a:pPr marL="8659" marR="45459">
              <a:spcBef>
                <a:spcPts val="614"/>
              </a:spcBef>
            </a:pPr>
            <a:r>
              <a:rPr spc="14" dirty="0"/>
              <a:t>Once</a:t>
            </a:r>
            <a:r>
              <a:rPr spc="-14" dirty="0"/>
              <a:t> </a:t>
            </a:r>
            <a:r>
              <a:rPr dirty="0"/>
              <a:t>a</a:t>
            </a:r>
            <a:r>
              <a:rPr spc="-10" dirty="0"/>
              <a:t> </a:t>
            </a:r>
            <a:r>
              <a:rPr spc="10" dirty="0"/>
              <a:t>vehicle</a:t>
            </a:r>
            <a:r>
              <a:rPr spc="-14" dirty="0"/>
              <a:t> </a:t>
            </a:r>
            <a:r>
              <a:rPr spc="3" dirty="0"/>
              <a:t>is</a:t>
            </a:r>
            <a:r>
              <a:rPr spc="-10" dirty="0"/>
              <a:t> </a:t>
            </a:r>
            <a:r>
              <a:rPr spc="20" dirty="0"/>
              <a:t>on</a:t>
            </a:r>
            <a:r>
              <a:rPr spc="-14" dirty="0"/>
              <a:t> </a:t>
            </a:r>
            <a:r>
              <a:rPr spc="7" dirty="0"/>
              <a:t>the</a:t>
            </a:r>
            <a:r>
              <a:rPr spc="-10" dirty="0"/>
              <a:t> </a:t>
            </a:r>
            <a:r>
              <a:rPr spc="3" dirty="0"/>
              <a:t>road</a:t>
            </a:r>
            <a:r>
              <a:rPr spc="-10" dirty="0"/>
              <a:t> </a:t>
            </a:r>
            <a:r>
              <a:rPr spc="3" dirty="0"/>
              <a:t>all</a:t>
            </a:r>
            <a:r>
              <a:rPr spc="-14" dirty="0"/>
              <a:t> </a:t>
            </a:r>
            <a:r>
              <a:rPr spc="14" dirty="0"/>
              <a:t>scheduled</a:t>
            </a:r>
            <a:r>
              <a:rPr spc="-10" dirty="0"/>
              <a:t> </a:t>
            </a:r>
            <a:r>
              <a:rPr spc="10" dirty="0"/>
              <a:t>maintenance</a:t>
            </a:r>
            <a:r>
              <a:rPr spc="-14" dirty="0"/>
              <a:t> </a:t>
            </a:r>
            <a:r>
              <a:rPr spc="17" dirty="0"/>
              <a:t>and</a:t>
            </a:r>
            <a:r>
              <a:rPr spc="-10" dirty="0"/>
              <a:t> </a:t>
            </a:r>
            <a:r>
              <a:rPr spc="10" dirty="0"/>
              <a:t>accidents</a:t>
            </a:r>
            <a:r>
              <a:rPr spc="-10" dirty="0"/>
              <a:t> are</a:t>
            </a:r>
            <a:r>
              <a:rPr spc="-14" dirty="0"/>
              <a:t> </a:t>
            </a:r>
            <a:r>
              <a:rPr spc="17" dirty="0"/>
              <a:t>handled</a:t>
            </a:r>
            <a:r>
              <a:rPr spc="-10" dirty="0"/>
              <a:t> </a:t>
            </a:r>
            <a:r>
              <a:rPr spc="20" dirty="0"/>
              <a:t>by</a:t>
            </a:r>
            <a:r>
              <a:rPr spc="-14" dirty="0"/>
              <a:t> </a:t>
            </a:r>
            <a:r>
              <a:rPr spc="7" dirty="0"/>
              <a:t>our</a:t>
            </a:r>
            <a:r>
              <a:rPr spc="-10" dirty="0"/>
              <a:t> </a:t>
            </a:r>
            <a:r>
              <a:rPr spc="7" dirty="0"/>
              <a:t>Customer  service </a:t>
            </a:r>
            <a:r>
              <a:rPr spc="17" dirty="0"/>
              <a:t>and </a:t>
            </a:r>
            <a:r>
              <a:rPr spc="14" dirty="0"/>
              <a:t>Claims </a:t>
            </a:r>
            <a:r>
              <a:rPr spc="3" dirty="0"/>
              <a:t>departments. </a:t>
            </a:r>
            <a:r>
              <a:rPr spc="14" dirty="0"/>
              <a:t>Daily </a:t>
            </a:r>
            <a:r>
              <a:rPr spc="7" dirty="0"/>
              <a:t>they </a:t>
            </a:r>
            <a:r>
              <a:rPr dirty="0"/>
              <a:t>receive over </a:t>
            </a:r>
            <a:r>
              <a:rPr spc="3" dirty="0"/>
              <a:t>120 </a:t>
            </a:r>
            <a:r>
              <a:rPr spc="7" dirty="0"/>
              <a:t>calls </a:t>
            </a:r>
            <a:r>
              <a:rPr spc="17" dirty="0"/>
              <a:t>and </a:t>
            </a:r>
            <a:r>
              <a:rPr spc="3" dirty="0"/>
              <a:t>evaluate all </a:t>
            </a:r>
            <a:r>
              <a:rPr spc="-3" dirty="0"/>
              <a:t>repair </a:t>
            </a:r>
            <a:r>
              <a:rPr spc="3" dirty="0"/>
              <a:t>estimates  </a:t>
            </a:r>
            <a:r>
              <a:rPr spc="-10" dirty="0"/>
              <a:t>for</a:t>
            </a:r>
            <a:r>
              <a:rPr spc="-14" dirty="0"/>
              <a:t> </a:t>
            </a:r>
            <a:r>
              <a:rPr spc="10" dirty="0"/>
              <a:t>accuracy</a:t>
            </a:r>
            <a:r>
              <a:rPr spc="-10" dirty="0"/>
              <a:t> </a:t>
            </a:r>
            <a:r>
              <a:rPr spc="17" dirty="0"/>
              <a:t>and</a:t>
            </a:r>
            <a:r>
              <a:rPr spc="-10" dirty="0"/>
              <a:t> </a:t>
            </a:r>
            <a:r>
              <a:rPr spc="14" dirty="0"/>
              <a:t>compliance</a:t>
            </a:r>
            <a:r>
              <a:rPr spc="-10" dirty="0"/>
              <a:t> </a:t>
            </a:r>
            <a:r>
              <a:rPr spc="3" dirty="0"/>
              <a:t>to</a:t>
            </a:r>
            <a:r>
              <a:rPr spc="-10" dirty="0"/>
              <a:t> </a:t>
            </a:r>
            <a:r>
              <a:rPr spc="10" dirty="0"/>
              <a:t>commonwealth</a:t>
            </a:r>
            <a:r>
              <a:rPr spc="-10" dirty="0"/>
              <a:t> </a:t>
            </a:r>
            <a:r>
              <a:rPr spc="10" dirty="0"/>
              <a:t>established</a:t>
            </a:r>
            <a:r>
              <a:rPr spc="-10" dirty="0"/>
              <a:t> </a:t>
            </a:r>
            <a:r>
              <a:rPr spc="-14" dirty="0"/>
              <a:t>rates.</a:t>
            </a:r>
            <a:r>
              <a:rPr spc="-48" dirty="0"/>
              <a:t> </a:t>
            </a:r>
            <a:r>
              <a:rPr spc="7" dirty="0"/>
              <a:t>These</a:t>
            </a:r>
            <a:r>
              <a:rPr spc="-10" dirty="0"/>
              <a:t> </a:t>
            </a:r>
            <a:r>
              <a:rPr spc="10" dirty="0"/>
              <a:t>departments</a:t>
            </a:r>
            <a:r>
              <a:rPr spc="-10" dirty="0"/>
              <a:t> </a:t>
            </a:r>
            <a:r>
              <a:rPr spc="7" dirty="0"/>
              <a:t>generate</a:t>
            </a:r>
            <a:r>
              <a:rPr spc="-10" dirty="0"/>
              <a:t> </a:t>
            </a:r>
            <a:r>
              <a:rPr dirty="0"/>
              <a:t>over</a:t>
            </a:r>
          </a:p>
          <a:p>
            <a:pPr marL="8659" marR="126852"/>
            <a:r>
              <a:rPr spc="-3" dirty="0"/>
              <a:t>$30,000</a:t>
            </a:r>
            <a:r>
              <a:rPr spc="-10" dirty="0"/>
              <a:t> </a:t>
            </a:r>
            <a:r>
              <a:rPr spc="14" dirty="0"/>
              <a:t>in</a:t>
            </a:r>
            <a:r>
              <a:rPr spc="-10" dirty="0"/>
              <a:t> </a:t>
            </a:r>
            <a:r>
              <a:rPr spc="17" dirty="0"/>
              <a:t>savings</a:t>
            </a:r>
            <a:r>
              <a:rPr spc="-10" dirty="0"/>
              <a:t> </a:t>
            </a:r>
            <a:r>
              <a:rPr spc="7" dirty="0"/>
              <a:t>every</a:t>
            </a:r>
            <a:r>
              <a:rPr spc="-10" dirty="0"/>
              <a:t> </a:t>
            </a:r>
            <a:r>
              <a:rPr spc="17" dirty="0"/>
              <a:t>month</a:t>
            </a:r>
            <a:r>
              <a:rPr spc="-10" dirty="0"/>
              <a:t> </a:t>
            </a:r>
            <a:r>
              <a:rPr spc="20" dirty="0"/>
              <a:t>by</a:t>
            </a:r>
            <a:r>
              <a:rPr spc="-7" dirty="0"/>
              <a:t> </a:t>
            </a:r>
            <a:r>
              <a:rPr spc="17" dirty="0"/>
              <a:t>auditing</a:t>
            </a:r>
            <a:r>
              <a:rPr spc="-10" dirty="0"/>
              <a:t> </a:t>
            </a:r>
            <a:r>
              <a:rPr spc="3" dirty="0"/>
              <a:t>estimates</a:t>
            </a:r>
            <a:r>
              <a:rPr spc="-10" dirty="0"/>
              <a:t> for </a:t>
            </a:r>
            <a:r>
              <a:rPr spc="14" dirty="0"/>
              <a:t>only</a:t>
            </a:r>
            <a:r>
              <a:rPr spc="-10" dirty="0"/>
              <a:t> </a:t>
            </a:r>
            <a:r>
              <a:rPr spc="7" dirty="0"/>
              <a:t>necessary</a:t>
            </a:r>
            <a:r>
              <a:rPr spc="-10" dirty="0"/>
              <a:t> </a:t>
            </a:r>
            <a:r>
              <a:rPr dirty="0"/>
              <a:t>repairs</a:t>
            </a:r>
            <a:r>
              <a:rPr spc="-7" dirty="0"/>
              <a:t> </a:t>
            </a:r>
            <a:r>
              <a:rPr spc="17" dirty="0"/>
              <a:t>and</a:t>
            </a:r>
            <a:r>
              <a:rPr spc="-10" dirty="0"/>
              <a:t> </a:t>
            </a:r>
            <a:r>
              <a:rPr spc="10" dirty="0"/>
              <a:t>application</a:t>
            </a:r>
            <a:r>
              <a:rPr spc="-10" dirty="0"/>
              <a:t> </a:t>
            </a:r>
            <a:r>
              <a:rPr spc="3" dirty="0"/>
              <a:t>of  </a:t>
            </a:r>
            <a:r>
              <a:rPr dirty="0"/>
              <a:t>correct </a:t>
            </a:r>
            <a:r>
              <a:rPr spc="-7" dirty="0"/>
              <a:t>rates </a:t>
            </a:r>
            <a:r>
              <a:rPr spc="17" dirty="0"/>
              <a:t>and</a:t>
            </a:r>
            <a:r>
              <a:rPr spc="-37" dirty="0"/>
              <a:t> </a:t>
            </a:r>
            <a:r>
              <a:rPr spc="3" dirty="0"/>
              <a:t>discounts.</a:t>
            </a:r>
          </a:p>
          <a:p>
            <a:pPr marL="8659" marR="3464">
              <a:spcBef>
                <a:spcPts val="614"/>
              </a:spcBef>
            </a:pPr>
            <a:r>
              <a:rPr spc="-17" dirty="0"/>
              <a:t>BVM </a:t>
            </a:r>
            <a:r>
              <a:rPr spc="7" dirty="0"/>
              <a:t>also </a:t>
            </a:r>
            <a:r>
              <a:rPr spc="10" dirty="0"/>
              <a:t>handles </a:t>
            </a:r>
            <a:r>
              <a:rPr spc="7" dirty="0"/>
              <a:t>the </a:t>
            </a:r>
            <a:r>
              <a:rPr spc="10" dirty="0"/>
              <a:t>daily </a:t>
            </a:r>
            <a:r>
              <a:rPr dirty="0"/>
              <a:t>rental </a:t>
            </a:r>
            <a:r>
              <a:rPr spc="7" dirty="0"/>
              <a:t>process </a:t>
            </a:r>
            <a:r>
              <a:rPr spc="17" dirty="0"/>
              <a:t>and </a:t>
            </a:r>
            <a:r>
              <a:rPr spc="3" dirty="0"/>
              <a:t>works </a:t>
            </a:r>
            <a:r>
              <a:rPr spc="10" dirty="0"/>
              <a:t>with </a:t>
            </a:r>
            <a:r>
              <a:rPr spc="7" dirty="0"/>
              <a:t>the </a:t>
            </a:r>
            <a:r>
              <a:rPr spc="10" dirty="0"/>
              <a:t>commonwealth vendor </a:t>
            </a:r>
            <a:r>
              <a:rPr spc="3" dirty="0"/>
              <a:t>to ensure all  </a:t>
            </a:r>
            <a:r>
              <a:rPr dirty="0"/>
              <a:t>drivers rental </a:t>
            </a:r>
            <a:r>
              <a:rPr spc="10" dirty="0"/>
              <a:t>needs </a:t>
            </a:r>
            <a:r>
              <a:rPr spc="-10" dirty="0"/>
              <a:t>are </a:t>
            </a:r>
            <a:r>
              <a:rPr spc="-3" dirty="0"/>
              <a:t>met, </a:t>
            </a:r>
            <a:r>
              <a:rPr spc="17" dirty="0"/>
              <a:t>which </a:t>
            </a:r>
            <a:r>
              <a:rPr spc="10" dirty="0"/>
              <a:t>has reduced </a:t>
            </a:r>
            <a:r>
              <a:rPr spc="7" dirty="0"/>
              <a:t>the </a:t>
            </a:r>
            <a:r>
              <a:rPr spc="3" dirty="0"/>
              <a:t>Commonwealth’s </a:t>
            </a:r>
            <a:r>
              <a:rPr spc="7" dirty="0"/>
              <a:t>personal </a:t>
            </a:r>
            <a:r>
              <a:rPr spc="14" dirty="0"/>
              <a:t>mileage </a:t>
            </a:r>
            <a:r>
              <a:rPr spc="7" dirty="0"/>
              <a:t>reimburse-  </a:t>
            </a:r>
            <a:r>
              <a:rPr spc="10" dirty="0"/>
              <a:t>ment </a:t>
            </a:r>
            <a:r>
              <a:rPr spc="20" dirty="0"/>
              <a:t>by </a:t>
            </a:r>
            <a:r>
              <a:rPr dirty="0"/>
              <a:t>over </a:t>
            </a:r>
            <a:r>
              <a:rPr spc="3" dirty="0"/>
              <a:t>3 </a:t>
            </a:r>
            <a:r>
              <a:rPr spc="10" dirty="0"/>
              <a:t>million </a:t>
            </a:r>
            <a:r>
              <a:rPr spc="7" dirty="0"/>
              <a:t>dollars </a:t>
            </a:r>
            <a:r>
              <a:rPr spc="10" dirty="0"/>
              <a:t>annually </a:t>
            </a:r>
            <a:r>
              <a:rPr spc="7" dirty="0"/>
              <a:t>since the </a:t>
            </a:r>
            <a:r>
              <a:rPr dirty="0"/>
              <a:t>rental </a:t>
            </a:r>
            <a:r>
              <a:rPr spc="7" dirty="0"/>
              <a:t>contract was </a:t>
            </a:r>
            <a:r>
              <a:rPr spc="17" dirty="0"/>
              <a:t>put </a:t>
            </a:r>
            <a:r>
              <a:rPr spc="14" dirty="0"/>
              <a:t>in </a:t>
            </a:r>
            <a:r>
              <a:rPr spc="10" dirty="0"/>
              <a:t>place </a:t>
            </a:r>
            <a:r>
              <a:rPr spc="14" dirty="0"/>
              <a:t>in </a:t>
            </a:r>
            <a:r>
              <a:rPr spc="-3" dirty="0"/>
              <a:t>2012. </a:t>
            </a:r>
            <a:r>
              <a:rPr spc="7" dirty="0"/>
              <a:t>Our </a:t>
            </a:r>
            <a:r>
              <a:rPr spc="3" dirty="0"/>
              <a:t>team  </a:t>
            </a:r>
            <a:r>
              <a:rPr spc="10" dirty="0"/>
              <a:t>members</a:t>
            </a:r>
            <a:r>
              <a:rPr spc="-10" dirty="0"/>
              <a:t> </a:t>
            </a:r>
            <a:r>
              <a:rPr spc="10" dirty="0"/>
              <a:t>continue</a:t>
            </a:r>
            <a:r>
              <a:rPr spc="-10" dirty="0"/>
              <a:t> </a:t>
            </a:r>
            <a:r>
              <a:rPr spc="3" dirty="0"/>
              <a:t>to</a:t>
            </a:r>
            <a:r>
              <a:rPr spc="-10" dirty="0"/>
              <a:t> </a:t>
            </a:r>
            <a:r>
              <a:rPr spc="7" dirty="0"/>
              <a:t>participate</a:t>
            </a:r>
            <a:r>
              <a:rPr spc="-7" dirty="0"/>
              <a:t> </a:t>
            </a:r>
            <a:r>
              <a:rPr spc="14" dirty="0"/>
              <a:t>in</a:t>
            </a:r>
            <a:r>
              <a:rPr spc="-10" dirty="0"/>
              <a:t> </a:t>
            </a:r>
            <a:r>
              <a:rPr spc="7" dirty="0"/>
              <a:t>the</a:t>
            </a:r>
            <a:r>
              <a:rPr spc="-10" dirty="0"/>
              <a:t> </a:t>
            </a:r>
            <a:r>
              <a:rPr spc="10" dirty="0"/>
              <a:t>Lost</a:t>
            </a:r>
            <a:r>
              <a:rPr spc="-44" dirty="0"/>
              <a:t> </a:t>
            </a:r>
            <a:r>
              <a:rPr spc="7" dirty="0"/>
              <a:t>Time</a:t>
            </a:r>
            <a:r>
              <a:rPr spc="-7" dirty="0"/>
              <a:t> </a:t>
            </a:r>
            <a:r>
              <a:rPr dirty="0"/>
              <a:t>Project</a:t>
            </a:r>
            <a:r>
              <a:rPr spc="-10" dirty="0"/>
              <a:t> </a:t>
            </a:r>
            <a:r>
              <a:rPr spc="14" dirty="0"/>
              <a:t>identifying</a:t>
            </a:r>
            <a:r>
              <a:rPr spc="-10" dirty="0"/>
              <a:t> </a:t>
            </a:r>
            <a:r>
              <a:rPr spc="7" dirty="0"/>
              <a:t>process</a:t>
            </a:r>
            <a:r>
              <a:rPr spc="-10" dirty="0"/>
              <a:t> </a:t>
            </a:r>
            <a:r>
              <a:rPr spc="17" dirty="0"/>
              <a:t>and</a:t>
            </a:r>
            <a:r>
              <a:rPr spc="-7" dirty="0"/>
              <a:t> </a:t>
            </a:r>
            <a:r>
              <a:rPr spc="7" dirty="0"/>
              <a:t>procedural</a:t>
            </a:r>
            <a:r>
              <a:rPr spc="-10" dirty="0"/>
              <a:t> </a:t>
            </a:r>
            <a:r>
              <a:rPr spc="20" dirty="0"/>
              <a:t>changes  </a:t>
            </a:r>
            <a:r>
              <a:rPr spc="3" dirty="0"/>
              <a:t>that eliminate </a:t>
            </a:r>
            <a:r>
              <a:rPr spc="7" dirty="0"/>
              <a:t>wasted </a:t>
            </a:r>
            <a:r>
              <a:rPr spc="17" dirty="0"/>
              <a:t>human </a:t>
            </a:r>
            <a:r>
              <a:rPr dirty="0"/>
              <a:t>capital. </a:t>
            </a:r>
            <a:r>
              <a:rPr spc="3" dirty="0"/>
              <a:t>Between </a:t>
            </a:r>
            <a:r>
              <a:rPr spc="10" dirty="0"/>
              <a:t>Lost </a:t>
            </a:r>
            <a:r>
              <a:rPr spc="7" dirty="0"/>
              <a:t>Time </a:t>
            </a:r>
            <a:r>
              <a:rPr spc="17" dirty="0"/>
              <a:t>and </a:t>
            </a:r>
            <a:r>
              <a:rPr spc="-3" dirty="0"/>
              <a:t>Telematics, </a:t>
            </a:r>
            <a:r>
              <a:rPr spc="3" dirty="0"/>
              <a:t>team </a:t>
            </a:r>
            <a:r>
              <a:rPr spc="-3" dirty="0"/>
              <a:t>efforts at </a:t>
            </a:r>
            <a:r>
              <a:rPr spc="-17" dirty="0"/>
              <a:t>BVM </a:t>
            </a:r>
            <a:r>
              <a:rPr spc="7" dirty="0"/>
              <a:t>have  saved </a:t>
            </a:r>
            <a:r>
              <a:rPr dirty="0"/>
              <a:t>over </a:t>
            </a:r>
            <a:r>
              <a:rPr spc="3" dirty="0"/>
              <a:t>3 </a:t>
            </a:r>
            <a:r>
              <a:rPr spc="10" dirty="0"/>
              <a:t>million </a:t>
            </a:r>
            <a:r>
              <a:rPr spc="7" dirty="0"/>
              <a:t>dollars the past </a:t>
            </a:r>
            <a:r>
              <a:rPr spc="3" dirty="0"/>
              <a:t>24 months. </a:t>
            </a:r>
            <a:r>
              <a:rPr spc="7" dirty="0"/>
              <a:t>Our </a:t>
            </a:r>
            <a:r>
              <a:rPr spc="3" dirty="0"/>
              <a:t>teams </a:t>
            </a:r>
            <a:r>
              <a:rPr spc="-3" dirty="0"/>
              <a:t>efforts </a:t>
            </a:r>
            <a:r>
              <a:rPr spc="7" dirty="0"/>
              <a:t>have </a:t>
            </a:r>
            <a:r>
              <a:rPr dirty="0"/>
              <a:t>afforded </a:t>
            </a:r>
            <a:r>
              <a:rPr spc="-17" dirty="0"/>
              <a:t>BVM </a:t>
            </a:r>
            <a:r>
              <a:rPr spc="7" dirty="0"/>
              <a:t>the ability </a:t>
            </a:r>
            <a:r>
              <a:rPr spc="3" dirty="0"/>
              <a:t>to  </a:t>
            </a:r>
            <a:r>
              <a:rPr spc="-3" dirty="0"/>
              <a:t>Telework</a:t>
            </a:r>
            <a:r>
              <a:rPr spc="-14" dirty="0"/>
              <a:t> </a:t>
            </a:r>
            <a:r>
              <a:rPr spc="17" dirty="0"/>
              <a:t>and</a:t>
            </a:r>
            <a:r>
              <a:rPr spc="-14" dirty="0"/>
              <a:t> </a:t>
            </a:r>
            <a:r>
              <a:rPr spc="44" dirty="0"/>
              <a:t>go</a:t>
            </a:r>
            <a:r>
              <a:rPr spc="-14" dirty="0"/>
              <a:t> </a:t>
            </a:r>
            <a:r>
              <a:rPr spc="7" dirty="0"/>
              <a:t>paperless</a:t>
            </a:r>
            <a:r>
              <a:rPr spc="-14" dirty="0"/>
              <a:t> </a:t>
            </a:r>
            <a:r>
              <a:rPr spc="20" dirty="0"/>
              <a:t>during</a:t>
            </a:r>
            <a:r>
              <a:rPr spc="-14" dirty="0"/>
              <a:t> </a:t>
            </a:r>
            <a:r>
              <a:rPr spc="7" dirty="0"/>
              <a:t>the</a:t>
            </a:r>
            <a:r>
              <a:rPr spc="-14" dirty="0"/>
              <a:t> </a:t>
            </a:r>
            <a:r>
              <a:rPr spc="17" dirty="0"/>
              <a:t>pandemic</a:t>
            </a:r>
            <a:r>
              <a:rPr spc="-14" dirty="0"/>
              <a:t> </a:t>
            </a:r>
            <a:r>
              <a:rPr dirty="0"/>
              <a:t>office</a:t>
            </a:r>
            <a:r>
              <a:rPr spc="-14" dirty="0"/>
              <a:t> </a:t>
            </a:r>
            <a:r>
              <a:rPr spc="-3" dirty="0"/>
              <a:t>closurers.</a:t>
            </a:r>
          </a:p>
        </p:txBody>
      </p:sp>
      <p:sp>
        <p:nvSpPr>
          <p:cNvPr id="8" name="object 8"/>
          <p:cNvSpPr txBox="1">
            <a:spLocks noGrp="1"/>
          </p:cNvSpPr>
          <p:nvPr>
            <p:ph type="sldNum" sz="quarter" idx="7"/>
          </p:nvPr>
        </p:nvSpPr>
        <p:spPr>
          <a:xfrm>
            <a:off x="7505837" y="4498673"/>
            <a:ext cx="194235" cy="109337"/>
          </a:xfrm>
          <a:prstGeom prst="rect">
            <a:avLst/>
          </a:prstGeom>
        </p:spPr>
        <p:txBody>
          <a:bodyPr vert="horz" wrap="square" lIns="0" tIns="4330" rIns="0" bIns="0" rtlCol="0">
            <a:spAutoFit/>
          </a:bodyPr>
          <a:lstStyle/>
          <a:p>
            <a:pPr marL="17318" defTabSz="623438">
              <a:spcBef>
                <a:spcPts val="34"/>
              </a:spcBef>
            </a:pPr>
            <a:r>
              <a:rPr spc="3" dirty="0"/>
              <a:t>19</a:t>
            </a:r>
          </a:p>
        </p:txBody>
      </p:sp>
      <p:sp>
        <p:nvSpPr>
          <p:cNvPr id="6" name="object 6"/>
          <p:cNvSpPr txBox="1">
            <a:spLocks noGrp="1"/>
          </p:cNvSpPr>
          <p:nvPr>
            <p:ph type="title"/>
          </p:nvPr>
        </p:nvSpPr>
        <p:spPr>
          <a:xfrm>
            <a:off x="4765189" y="162358"/>
            <a:ext cx="5674988" cy="323445"/>
          </a:xfrm>
          <a:prstGeom prst="rect">
            <a:avLst/>
          </a:prstGeom>
        </p:spPr>
        <p:txBody>
          <a:bodyPr vert="horz" wrap="square" lIns="0" tIns="8659" rIns="0" bIns="0" rtlCol="0">
            <a:spAutoFit/>
          </a:bodyPr>
          <a:lstStyle/>
          <a:p>
            <a:pPr marL="8659">
              <a:spcBef>
                <a:spcPts val="68"/>
              </a:spcBef>
            </a:pPr>
            <a:r>
              <a:rPr spc="-72" dirty="0"/>
              <a:t>Bureau </a:t>
            </a:r>
            <a:r>
              <a:rPr spc="-3" dirty="0"/>
              <a:t>of</a:t>
            </a:r>
            <a:r>
              <a:rPr spc="-389" dirty="0"/>
              <a:t> </a:t>
            </a:r>
            <a:r>
              <a:rPr spc="-136" dirty="0"/>
              <a:t>Vehicle Management</a:t>
            </a:r>
          </a:p>
        </p:txBody>
      </p:sp>
      <p:sp>
        <p:nvSpPr>
          <p:cNvPr id="7" name="object 7"/>
          <p:cNvSpPr txBox="1"/>
          <p:nvPr/>
        </p:nvSpPr>
        <p:spPr>
          <a:xfrm>
            <a:off x="4103837" y="726498"/>
            <a:ext cx="3984481" cy="512215"/>
          </a:xfrm>
          <a:prstGeom prst="rect">
            <a:avLst/>
          </a:prstGeom>
        </p:spPr>
        <p:txBody>
          <a:bodyPr vert="horz" wrap="square" lIns="0" tIns="8659" rIns="0" bIns="0" rtlCol="0">
            <a:spAutoFit/>
          </a:bodyPr>
          <a:lstStyle/>
          <a:p>
            <a:pPr marL="8659" marR="3464" indent="732107" defTabSz="623438">
              <a:spcBef>
                <a:spcPts val="68"/>
              </a:spcBef>
            </a:pPr>
            <a:r>
              <a:rPr sz="1636" b="1" spc="-139" dirty="0">
                <a:solidFill>
                  <a:srgbClr val="FFFFFF"/>
                </a:solidFill>
                <a:latin typeface="Century Gothic"/>
                <a:cs typeface="Century Gothic"/>
              </a:rPr>
              <a:t>Good </a:t>
            </a:r>
            <a:r>
              <a:rPr sz="1636" b="1" spc="-85" dirty="0">
                <a:solidFill>
                  <a:srgbClr val="FFFFFF"/>
                </a:solidFill>
                <a:latin typeface="Century Gothic"/>
                <a:cs typeface="Century Gothic"/>
              </a:rPr>
              <a:t>People, </a:t>
            </a:r>
            <a:r>
              <a:rPr sz="1636" b="1" spc="-95" dirty="0">
                <a:solidFill>
                  <a:srgbClr val="FFFFFF"/>
                </a:solidFill>
                <a:latin typeface="Century Gothic"/>
                <a:cs typeface="Century Gothic"/>
              </a:rPr>
              <a:t>Great </a:t>
            </a:r>
            <a:r>
              <a:rPr sz="1636" b="1" spc="-7" dirty="0">
                <a:solidFill>
                  <a:srgbClr val="FFFFFF"/>
                </a:solidFill>
                <a:latin typeface="Century Gothic"/>
                <a:cs typeface="Century Gothic"/>
              </a:rPr>
              <a:t>Results  </a:t>
            </a:r>
            <a:r>
              <a:rPr sz="1636" b="1" spc="-34" dirty="0">
                <a:solidFill>
                  <a:srgbClr val="FFFFFF"/>
                </a:solidFill>
                <a:latin typeface="Century Gothic"/>
                <a:cs typeface="Century Gothic"/>
              </a:rPr>
              <a:t>Delivering </a:t>
            </a:r>
            <a:r>
              <a:rPr sz="1636" b="1" spc="-123" dirty="0">
                <a:solidFill>
                  <a:srgbClr val="FFFFFF"/>
                </a:solidFill>
                <a:latin typeface="Century Gothic"/>
                <a:cs typeface="Century Gothic"/>
              </a:rPr>
              <a:t>Excellence </a:t>
            </a:r>
            <a:r>
              <a:rPr sz="1636" b="1" spc="14" dirty="0">
                <a:solidFill>
                  <a:srgbClr val="FFFFFF"/>
                </a:solidFill>
                <a:latin typeface="Century Gothic"/>
                <a:cs typeface="Century Gothic"/>
              </a:rPr>
              <a:t>in</a:t>
            </a:r>
            <a:r>
              <a:rPr sz="1636" b="1" spc="-344" dirty="0">
                <a:solidFill>
                  <a:srgbClr val="FFFFFF"/>
                </a:solidFill>
                <a:latin typeface="Century Gothic"/>
                <a:cs typeface="Century Gothic"/>
              </a:rPr>
              <a:t> </a:t>
            </a:r>
            <a:r>
              <a:rPr sz="1636" b="1" spc="-31" dirty="0">
                <a:solidFill>
                  <a:srgbClr val="FFFFFF"/>
                </a:solidFill>
                <a:latin typeface="Century Gothic"/>
                <a:cs typeface="Century Gothic"/>
              </a:rPr>
              <a:t>Fleet </a:t>
            </a:r>
            <a:r>
              <a:rPr sz="1636" b="1" spc="-109" dirty="0">
                <a:solidFill>
                  <a:srgbClr val="FFFFFF"/>
                </a:solidFill>
                <a:latin typeface="Century Gothic"/>
                <a:cs typeface="Century Gothic"/>
              </a:rPr>
              <a:t>Management</a:t>
            </a:r>
            <a:endParaRPr sz="1636">
              <a:solidFill>
                <a:prstClr val="black"/>
              </a:solidFill>
              <a:latin typeface="Century Gothic"/>
              <a:cs typeface="Century Gothic"/>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885655" y="264102"/>
            <a:ext cx="420832" cy="197578"/>
          </a:xfrm>
          <a:prstGeom prst="rect">
            <a:avLst/>
          </a:prstGeom>
        </p:spPr>
        <p:txBody>
          <a:bodyPr vert="horz" wrap="square" lIns="0" tIns="8659" rIns="0" bIns="0" rtlCol="0">
            <a:spAutoFit/>
          </a:bodyPr>
          <a:lstStyle/>
          <a:p>
            <a:pPr marL="8659" defTabSz="623438">
              <a:spcBef>
                <a:spcPts val="68"/>
              </a:spcBef>
            </a:pPr>
            <a:r>
              <a:rPr sz="1227" b="1" spc="-68" dirty="0">
                <a:solidFill>
                  <a:srgbClr val="B5292D"/>
                </a:solidFill>
                <a:latin typeface="Century Gothic"/>
                <a:cs typeface="Century Gothic"/>
              </a:rPr>
              <a:t>N</a:t>
            </a:r>
            <a:r>
              <a:rPr sz="1227" b="1" spc="3" dirty="0">
                <a:solidFill>
                  <a:srgbClr val="B5292D"/>
                </a:solidFill>
                <a:latin typeface="Century Gothic"/>
                <a:cs typeface="Century Gothic"/>
              </a:rPr>
              <a:t>o</a:t>
            </a:r>
            <a:r>
              <a:rPr sz="1227" b="1" spc="-7" dirty="0">
                <a:solidFill>
                  <a:srgbClr val="B5292D"/>
                </a:solidFill>
                <a:latin typeface="Century Gothic"/>
                <a:cs typeface="Century Gothic"/>
              </a:rPr>
              <a:t>t</a:t>
            </a:r>
            <a:r>
              <a:rPr sz="1227" b="1" spc="-75" dirty="0">
                <a:solidFill>
                  <a:srgbClr val="B5292D"/>
                </a:solidFill>
                <a:latin typeface="Century Gothic"/>
                <a:cs typeface="Century Gothic"/>
              </a:rPr>
              <a:t>es</a:t>
            </a:r>
            <a:endParaRPr sz="1227">
              <a:solidFill>
                <a:prstClr val="black"/>
              </a:solidFill>
              <a:latin typeface="Century Gothic"/>
              <a:cs typeface="Century Gothic"/>
            </a:endParaRPr>
          </a:p>
        </p:txBody>
      </p:sp>
      <p:sp>
        <p:nvSpPr>
          <p:cNvPr id="3" name="object 3"/>
          <p:cNvSpPr/>
          <p:nvPr/>
        </p:nvSpPr>
        <p:spPr>
          <a:xfrm>
            <a:off x="3758046" y="1253986"/>
            <a:ext cx="4675909" cy="0"/>
          </a:xfrm>
          <a:custGeom>
            <a:avLst/>
            <a:gdLst/>
            <a:ahLst/>
            <a:cxnLst/>
            <a:rect l="l" t="t" r="r" b="b"/>
            <a:pathLst>
              <a:path w="6858000">
                <a:moveTo>
                  <a:pt x="0" y="0"/>
                </a:moveTo>
                <a:lnTo>
                  <a:pt x="6858000" y="0"/>
                </a:lnTo>
              </a:path>
            </a:pathLst>
          </a:custGeom>
          <a:ln w="12700">
            <a:solidFill>
              <a:srgbClr val="3F4040"/>
            </a:solidFill>
          </a:ln>
        </p:spPr>
        <p:txBody>
          <a:bodyPr wrap="square" lIns="0" tIns="0" rIns="0" bIns="0" rtlCol="0"/>
          <a:lstStyle/>
          <a:p>
            <a:pPr defTabSz="623438"/>
            <a:endParaRPr sz="1227">
              <a:solidFill>
                <a:prstClr val="black"/>
              </a:solidFill>
              <a:latin typeface="Calibri"/>
            </a:endParaRPr>
          </a:p>
        </p:txBody>
      </p:sp>
      <p:sp>
        <p:nvSpPr>
          <p:cNvPr id="4" name="object 4"/>
          <p:cNvSpPr/>
          <p:nvPr/>
        </p:nvSpPr>
        <p:spPr>
          <a:xfrm>
            <a:off x="3758046" y="1568470"/>
            <a:ext cx="4675909" cy="0"/>
          </a:xfrm>
          <a:custGeom>
            <a:avLst/>
            <a:gdLst/>
            <a:ahLst/>
            <a:cxnLst/>
            <a:rect l="l" t="t" r="r" b="b"/>
            <a:pathLst>
              <a:path w="6858000">
                <a:moveTo>
                  <a:pt x="0" y="0"/>
                </a:moveTo>
                <a:lnTo>
                  <a:pt x="6858000" y="0"/>
                </a:lnTo>
              </a:path>
            </a:pathLst>
          </a:custGeom>
          <a:ln w="12700">
            <a:solidFill>
              <a:srgbClr val="3F4040"/>
            </a:solidFill>
          </a:ln>
        </p:spPr>
        <p:txBody>
          <a:bodyPr wrap="square" lIns="0" tIns="0" rIns="0" bIns="0" rtlCol="0"/>
          <a:lstStyle/>
          <a:p>
            <a:pPr defTabSz="623438"/>
            <a:endParaRPr sz="1227">
              <a:solidFill>
                <a:prstClr val="black"/>
              </a:solidFill>
              <a:latin typeface="Calibri"/>
            </a:endParaRPr>
          </a:p>
        </p:txBody>
      </p:sp>
      <p:sp>
        <p:nvSpPr>
          <p:cNvPr id="5" name="object 5"/>
          <p:cNvSpPr/>
          <p:nvPr/>
        </p:nvSpPr>
        <p:spPr>
          <a:xfrm>
            <a:off x="3758046" y="1882946"/>
            <a:ext cx="4675909" cy="0"/>
          </a:xfrm>
          <a:custGeom>
            <a:avLst/>
            <a:gdLst/>
            <a:ahLst/>
            <a:cxnLst/>
            <a:rect l="l" t="t" r="r" b="b"/>
            <a:pathLst>
              <a:path w="6858000">
                <a:moveTo>
                  <a:pt x="0" y="0"/>
                </a:moveTo>
                <a:lnTo>
                  <a:pt x="6858000" y="0"/>
                </a:lnTo>
              </a:path>
            </a:pathLst>
          </a:custGeom>
          <a:ln w="12700">
            <a:solidFill>
              <a:srgbClr val="3F4040"/>
            </a:solidFill>
          </a:ln>
        </p:spPr>
        <p:txBody>
          <a:bodyPr wrap="square" lIns="0" tIns="0" rIns="0" bIns="0" rtlCol="0"/>
          <a:lstStyle/>
          <a:p>
            <a:pPr defTabSz="623438"/>
            <a:endParaRPr sz="1227">
              <a:solidFill>
                <a:prstClr val="black"/>
              </a:solidFill>
              <a:latin typeface="Calibri"/>
            </a:endParaRPr>
          </a:p>
        </p:txBody>
      </p:sp>
      <p:sp>
        <p:nvSpPr>
          <p:cNvPr id="6" name="object 6"/>
          <p:cNvSpPr/>
          <p:nvPr/>
        </p:nvSpPr>
        <p:spPr>
          <a:xfrm>
            <a:off x="3758046" y="2197422"/>
            <a:ext cx="4675909" cy="0"/>
          </a:xfrm>
          <a:custGeom>
            <a:avLst/>
            <a:gdLst/>
            <a:ahLst/>
            <a:cxnLst/>
            <a:rect l="l" t="t" r="r" b="b"/>
            <a:pathLst>
              <a:path w="6858000">
                <a:moveTo>
                  <a:pt x="0" y="0"/>
                </a:moveTo>
                <a:lnTo>
                  <a:pt x="6858000" y="0"/>
                </a:lnTo>
              </a:path>
            </a:pathLst>
          </a:custGeom>
          <a:ln w="12700">
            <a:solidFill>
              <a:srgbClr val="3F4040"/>
            </a:solidFill>
          </a:ln>
        </p:spPr>
        <p:txBody>
          <a:bodyPr wrap="square" lIns="0" tIns="0" rIns="0" bIns="0" rtlCol="0"/>
          <a:lstStyle/>
          <a:p>
            <a:pPr defTabSz="623438"/>
            <a:endParaRPr sz="1227">
              <a:solidFill>
                <a:prstClr val="black"/>
              </a:solidFill>
              <a:latin typeface="Calibri"/>
            </a:endParaRPr>
          </a:p>
        </p:txBody>
      </p:sp>
      <p:sp>
        <p:nvSpPr>
          <p:cNvPr id="7" name="object 7"/>
          <p:cNvSpPr/>
          <p:nvPr/>
        </p:nvSpPr>
        <p:spPr>
          <a:xfrm>
            <a:off x="3758046" y="2511906"/>
            <a:ext cx="4675909" cy="0"/>
          </a:xfrm>
          <a:custGeom>
            <a:avLst/>
            <a:gdLst/>
            <a:ahLst/>
            <a:cxnLst/>
            <a:rect l="l" t="t" r="r" b="b"/>
            <a:pathLst>
              <a:path w="6858000">
                <a:moveTo>
                  <a:pt x="0" y="0"/>
                </a:moveTo>
                <a:lnTo>
                  <a:pt x="6858000" y="0"/>
                </a:lnTo>
              </a:path>
            </a:pathLst>
          </a:custGeom>
          <a:ln w="12700">
            <a:solidFill>
              <a:srgbClr val="3F4040"/>
            </a:solidFill>
          </a:ln>
        </p:spPr>
        <p:txBody>
          <a:bodyPr wrap="square" lIns="0" tIns="0" rIns="0" bIns="0" rtlCol="0"/>
          <a:lstStyle/>
          <a:p>
            <a:pPr defTabSz="623438"/>
            <a:endParaRPr sz="1227">
              <a:solidFill>
                <a:prstClr val="black"/>
              </a:solidFill>
              <a:latin typeface="Calibri"/>
            </a:endParaRPr>
          </a:p>
        </p:txBody>
      </p:sp>
      <p:sp>
        <p:nvSpPr>
          <p:cNvPr id="8" name="object 8"/>
          <p:cNvSpPr/>
          <p:nvPr/>
        </p:nvSpPr>
        <p:spPr>
          <a:xfrm>
            <a:off x="3758046" y="2826382"/>
            <a:ext cx="4675909" cy="0"/>
          </a:xfrm>
          <a:custGeom>
            <a:avLst/>
            <a:gdLst/>
            <a:ahLst/>
            <a:cxnLst/>
            <a:rect l="l" t="t" r="r" b="b"/>
            <a:pathLst>
              <a:path w="6858000">
                <a:moveTo>
                  <a:pt x="0" y="0"/>
                </a:moveTo>
                <a:lnTo>
                  <a:pt x="6858000" y="0"/>
                </a:lnTo>
              </a:path>
            </a:pathLst>
          </a:custGeom>
          <a:ln w="12700">
            <a:solidFill>
              <a:srgbClr val="3F4040"/>
            </a:solidFill>
          </a:ln>
        </p:spPr>
        <p:txBody>
          <a:bodyPr wrap="square" lIns="0" tIns="0" rIns="0" bIns="0" rtlCol="0"/>
          <a:lstStyle/>
          <a:p>
            <a:pPr defTabSz="623438"/>
            <a:endParaRPr sz="1227">
              <a:solidFill>
                <a:prstClr val="black"/>
              </a:solidFill>
              <a:latin typeface="Calibri"/>
            </a:endParaRPr>
          </a:p>
        </p:txBody>
      </p:sp>
      <p:sp>
        <p:nvSpPr>
          <p:cNvPr id="9" name="object 9"/>
          <p:cNvSpPr/>
          <p:nvPr/>
        </p:nvSpPr>
        <p:spPr>
          <a:xfrm>
            <a:off x="3758046" y="3140856"/>
            <a:ext cx="4675909" cy="0"/>
          </a:xfrm>
          <a:custGeom>
            <a:avLst/>
            <a:gdLst/>
            <a:ahLst/>
            <a:cxnLst/>
            <a:rect l="l" t="t" r="r" b="b"/>
            <a:pathLst>
              <a:path w="6858000">
                <a:moveTo>
                  <a:pt x="0" y="0"/>
                </a:moveTo>
                <a:lnTo>
                  <a:pt x="6858000" y="0"/>
                </a:lnTo>
              </a:path>
            </a:pathLst>
          </a:custGeom>
          <a:ln w="12700">
            <a:solidFill>
              <a:srgbClr val="3F4040"/>
            </a:solidFill>
          </a:ln>
        </p:spPr>
        <p:txBody>
          <a:bodyPr wrap="square" lIns="0" tIns="0" rIns="0" bIns="0" rtlCol="0"/>
          <a:lstStyle/>
          <a:p>
            <a:pPr defTabSz="623438"/>
            <a:endParaRPr sz="1227">
              <a:solidFill>
                <a:prstClr val="black"/>
              </a:solidFill>
              <a:latin typeface="Calibri"/>
            </a:endParaRPr>
          </a:p>
        </p:txBody>
      </p:sp>
      <p:sp>
        <p:nvSpPr>
          <p:cNvPr id="10" name="object 10"/>
          <p:cNvSpPr/>
          <p:nvPr/>
        </p:nvSpPr>
        <p:spPr>
          <a:xfrm>
            <a:off x="3758046" y="3455332"/>
            <a:ext cx="4675909" cy="0"/>
          </a:xfrm>
          <a:custGeom>
            <a:avLst/>
            <a:gdLst/>
            <a:ahLst/>
            <a:cxnLst/>
            <a:rect l="l" t="t" r="r" b="b"/>
            <a:pathLst>
              <a:path w="6858000">
                <a:moveTo>
                  <a:pt x="0" y="0"/>
                </a:moveTo>
                <a:lnTo>
                  <a:pt x="6858000" y="0"/>
                </a:lnTo>
              </a:path>
            </a:pathLst>
          </a:custGeom>
          <a:ln w="12700">
            <a:solidFill>
              <a:srgbClr val="3F4040"/>
            </a:solidFill>
          </a:ln>
        </p:spPr>
        <p:txBody>
          <a:bodyPr wrap="square" lIns="0" tIns="0" rIns="0" bIns="0" rtlCol="0"/>
          <a:lstStyle/>
          <a:p>
            <a:pPr defTabSz="623438"/>
            <a:endParaRPr sz="1227">
              <a:solidFill>
                <a:prstClr val="black"/>
              </a:solidFill>
              <a:latin typeface="Calibri"/>
            </a:endParaRPr>
          </a:p>
        </p:txBody>
      </p:sp>
      <p:sp>
        <p:nvSpPr>
          <p:cNvPr id="11" name="object 11"/>
          <p:cNvSpPr/>
          <p:nvPr/>
        </p:nvSpPr>
        <p:spPr>
          <a:xfrm>
            <a:off x="3758046" y="3769816"/>
            <a:ext cx="4675909" cy="0"/>
          </a:xfrm>
          <a:custGeom>
            <a:avLst/>
            <a:gdLst/>
            <a:ahLst/>
            <a:cxnLst/>
            <a:rect l="l" t="t" r="r" b="b"/>
            <a:pathLst>
              <a:path w="6858000">
                <a:moveTo>
                  <a:pt x="0" y="0"/>
                </a:moveTo>
                <a:lnTo>
                  <a:pt x="6858000" y="0"/>
                </a:lnTo>
              </a:path>
            </a:pathLst>
          </a:custGeom>
          <a:ln w="12700">
            <a:solidFill>
              <a:srgbClr val="3F4040"/>
            </a:solidFill>
          </a:ln>
        </p:spPr>
        <p:txBody>
          <a:bodyPr wrap="square" lIns="0" tIns="0" rIns="0" bIns="0" rtlCol="0"/>
          <a:lstStyle/>
          <a:p>
            <a:pPr defTabSz="623438"/>
            <a:endParaRPr sz="1227">
              <a:solidFill>
                <a:prstClr val="black"/>
              </a:solidFill>
              <a:latin typeface="Calibri"/>
            </a:endParaRPr>
          </a:p>
        </p:txBody>
      </p:sp>
      <p:sp>
        <p:nvSpPr>
          <p:cNvPr id="12" name="object 12"/>
          <p:cNvSpPr/>
          <p:nvPr/>
        </p:nvSpPr>
        <p:spPr>
          <a:xfrm>
            <a:off x="3758046" y="4084292"/>
            <a:ext cx="4675909" cy="0"/>
          </a:xfrm>
          <a:custGeom>
            <a:avLst/>
            <a:gdLst/>
            <a:ahLst/>
            <a:cxnLst/>
            <a:rect l="l" t="t" r="r" b="b"/>
            <a:pathLst>
              <a:path w="6858000">
                <a:moveTo>
                  <a:pt x="0" y="0"/>
                </a:moveTo>
                <a:lnTo>
                  <a:pt x="6858000" y="0"/>
                </a:lnTo>
              </a:path>
            </a:pathLst>
          </a:custGeom>
          <a:ln w="12700">
            <a:solidFill>
              <a:srgbClr val="3F4040"/>
            </a:solidFill>
          </a:ln>
        </p:spPr>
        <p:txBody>
          <a:bodyPr wrap="square" lIns="0" tIns="0" rIns="0" bIns="0" rtlCol="0"/>
          <a:lstStyle/>
          <a:p>
            <a:pPr defTabSz="623438"/>
            <a:endParaRPr sz="1227">
              <a:solidFill>
                <a:prstClr val="black"/>
              </a:solidFill>
              <a:latin typeface="Calibri"/>
            </a:endParaRPr>
          </a:p>
        </p:txBody>
      </p:sp>
      <p:sp>
        <p:nvSpPr>
          <p:cNvPr id="13" name="object 13"/>
          <p:cNvSpPr/>
          <p:nvPr/>
        </p:nvSpPr>
        <p:spPr>
          <a:xfrm>
            <a:off x="3758046" y="4398767"/>
            <a:ext cx="4675909" cy="0"/>
          </a:xfrm>
          <a:custGeom>
            <a:avLst/>
            <a:gdLst/>
            <a:ahLst/>
            <a:cxnLst/>
            <a:rect l="l" t="t" r="r" b="b"/>
            <a:pathLst>
              <a:path w="6858000">
                <a:moveTo>
                  <a:pt x="0" y="0"/>
                </a:moveTo>
                <a:lnTo>
                  <a:pt x="6858000" y="0"/>
                </a:lnTo>
              </a:path>
            </a:pathLst>
          </a:custGeom>
          <a:ln w="12700">
            <a:solidFill>
              <a:srgbClr val="3F4040"/>
            </a:solidFill>
          </a:ln>
        </p:spPr>
        <p:txBody>
          <a:bodyPr wrap="square" lIns="0" tIns="0" rIns="0" bIns="0" rtlCol="0"/>
          <a:lstStyle/>
          <a:p>
            <a:pPr defTabSz="623438"/>
            <a:endParaRPr sz="1227">
              <a:solidFill>
                <a:prstClr val="black"/>
              </a:solidFill>
              <a:latin typeface="Calibri"/>
            </a:endParaRPr>
          </a:p>
        </p:txBody>
      </p:sp>
      <p:sp>
        <p:nvSpPr>
          <p:cNvPr id="14" name="object 14"/>
          <p:cNvSpPr/>
          <p:nvPr/>
        </p:nvSpPr>
        <p:spPr>
          <a:xfrm>
            <a:off x="3758046" y="4713243"/>
            <a:ext cx="4675909" cy="0"/>
          </a:xfrm>
          <a:custGeom>
            <a:avLst/>
            <a:gdLst/>
            <a:ahLst/>
            <a:cxnLst/>
            <a:rect l="l" t="t" r="r" b="b"/>
            <a:pathLst>
              <a:path w="6858000">
                <a:moveTo>
                  <a:pt x="0" y="0"/>
                </a:moveTo>
                <a:lnTo>
                  <a:pt x="6858000" y="0"/>
                </a:lnTo>
              </a:path>
            </a:pathLst>
          </a:custGeom>
          <a:ln w="12700">
            <a:solidFill>
              <a:srgbClr val="3F4040"/>
            </a:solidFill>
          </a:ln>
        </p:spPr>
        <p:txBody>
          <a:bodyPr wrap="square" lIns="0" tIns="0" rIns="0" bIns="0" rtlCol="0"/>
          <a:lstStyle/>
          <a:p>
            <a:pPr defTabSz="623438"/>
            <a:endParaRPr sz="1227">
              <a:solidFill>
                <a:prstClr val="black"/>
              </a:solidFill>
              <a:latin typeface="Calibri"/>
            </a:endParaRPr>
          </a:p>
        </p:txBody>
      </p:sp>
      <p:sp>
        <p:nvSpPr>
          <p:cNvPr id="15" name="object 15"/>
          <p:cNvSpPr/>
          <p:nvPr/>
        </p:nvSpPr>
        <p:spPr>
          <a:xfrm>
            <a:off x="3758046" y="5027727"/>
            <a:ext cx="4675909" cy="0"/>
          </a:xfrm>
          <a:custGeom>
            <a:avLst/>
            <a:gdLst/>
            <a:ahLst/>
            <a:cxnLst/>
            <a:rect l="l" t="t" r="r" b="b"/>
            <a:pathLst>
              <a:path w="6858000">
                <a:moveTo>
                  <a:pt x="0" y="0"/>
                </a:moveTo>
                <a:lnTo>
                  <a:pt x="6858000" y="0"/>
                </a:lnTo>
              </a:path>
            </a:pathLst>
          </a:custGeom>
          <a:ln w="12700">
            <a:solidFill>
              <a:srgbClr val="3F4040"/>
            </a:solidFill>
          </a:ln>
        </p:spPr>
        <p:txBody>
          <a:bodyPr wrap="square" lIns="0" tIns="0" rIns="0" bIns="0" rtlCol="0"/>
          <a:lstStyle/>
          <a:p>
            <a:pPr defTabSz="623438"/>
            <a:endParaRPr sz="1227">
              <a:solidFill>
                <a:prstClr val="black"/>
              </a:solidFill>
              <a:latin typeface="Calibri"/>
            </a:endParaRPr>
          </a:p>
        </p:txBody>
      </p:sp>
      <p:sp>
        <p:nvSpPr>
          <p:cNvPr id="16" name="object 16"/>
          <p:cNvSpPr/>
          <p:nvPr/>
        </p:nvSpPr>
        <p:spPr>
          <a:xfrm>
            <a:off x="3758046" y="5656677"/>
            <a:ext cx="4675909" cy="0"/>
          </a:xfrm>
          <a:custGeom>
            <a:avLst/>
            <a:gdLst/>
            <a:ahLst/>
            <a:cxnLst/>
            <a:rect l="l" t="t" r="r" b="b"/>
            <a:pathLst>
              <a:path w="6858000">
                <a:moveTo>
                  <a:pt x="0" y="0"/>
                </a:moveTo>
                <a:lnTo>
                  <a:pt x="6858000" y="0"/>
                </a:lnTo>
              </a:path>
            </a:pathLst>
          </a:custGeom>
          <a:ln w="12700">
            <a:solidFill>
              <a:srgbClr val="3F4040"/>
            </a:solidFill>
          </a:ln>
        </p:spPr>
        <p:txBody>
          <a:bodyPr wrap="square" lIns="0" tIns="0" rIns="0" bIns="0" rtlCol="0"/>
          <a:lstStyle/>
          <a:p>
            <a:pPr defTabSz="623438"/>
            <a:endParaRPr sz="1227">
              <a:solidFill>
                <a:prstClr val="black"/>
              </a:solidFill>
              <a:latin typeface="Calibri"/>
            </a:endParaRPr>
          </a:p>
        </p:txBody>
      </p:sp>
      <p:sp>
        <p:nvSpPr>
          <p:cNvPr id="17" name="object 17"/>
          <p:cNvSpPr/>
          <p:nvPr/>
        </p:nvSpPr>
        <p:spPr>
          <a:xfrm>
            <a:off x="3758046" y="5342203"/>
            <a:ext cx="4675909" cy="0"/>
          </a:xfrm>
          <a:custGeom>
            <a:avLst/>
            <a:gdLst/>
            <a:ahLst/>
            <a:cxnLst/>
            <a:rect l="l" t="t" r="r" b="b"/>
            <a:pathLst>
              <a:path w="6858000">
                <a:moveTo>
                  <a:pt x="0" y="0"/>
                </a:moveTo>
                <a:lnTo>
                  <a:pt x="6858000" y="0"/>
                </a:lnTo>
              </a:path>
            </a:pathLst>
          </a:custGeom>
          <a:ln w="12700">
            <a:solidFill>
              <a:srgbClr val="3F4040"/>
            </a:solidFill>
          </a:ln>
        </p:spPr>
        <p:txBody>
          <a:bodyPr wrap="square" lIns="0" tIns="0" rIns="0" bIns="0" rtlCol="0"/>
          <a:lstStyle/>
          <a:p>
            <a:pPr defTabSz="623438"/>
            <a:endParaRPr sz="1227">
              <a:solidFill>
                <a:prstClr val="black"/>
              </a:solidFill>
              <a:latin typeface="Calibri"/>
            </a:endParaRPr>
          </a:p>
        </p:txBody>
      </p:sp>
      <p:sp>
        <p:nvSpPr>
          <p:cNvPr id="18" name="object 18"/>
          <p:cNvSpPr/>
          <p:nvPr/>
        </p:nvSpPr>
        <p:spPr>
          <a:xfrm>
            <a:off x="3758046" y="5971162"/>
            <a:ext cx="4675909" cy="0"/>
          </a:xfrm>
          <a:custGeom>
            <a:avLst/>
            <a:gdLst/>
            <a:ahLst/>
            <a:cxnLst/>
            <a:rect l="l" t="t" r="r" b="b"/>
            <a:pathLst>
              <a:path w="6858000">
                <a:moveTo>
                  <a:pt x="0" y="0"/>
                </a:moveTo>
                <a:lnTo>
                  <a:pt x="6858000" y="0"/>
                </a:lnTo>
              </a:path>
            </a:pathLst>
          </a:custGeom>
          <a:ln w="12700">
            <a:solidFill>
              <a:srgbClr val="3F4040"/>
            </a:solidFill>
          </a:ln>
        </p:spPr>
        <p:txBody>
          <a:bodyPr wrap="square" lIns="0" tIns="0" rIns="0" bIns="0" rtlCol="0"/>
          <a:lstStyle/>
          <a:p>
            <a:pPr defTabSz="623438"/>
            <a:endParaRPr sz="1227">
              <a:solidFill>
                <a:prstClr val="black"/>
              </a:solidFill>
              <a:latin typeface="Calibri"/>
            </a:endParaRPr>
          </a:p>
        </p:txBody>
      </p:sp>
      <p:sp>
        <p:nvSpPr>
          <p:cNvPr id="19" name="object 19"/>
          <p:cNvSpPr/>
          <p:nvPr/>
        </p:nvSpPr>
        <p:spPr>
          <a:xfrm>
            <a:off x="3758046" y="6285637"/>
            <a:ext cx="4675909" cy="0"/>
          </a:xfrm>
          <a:custGeom>
            <a:avLst/>
            <a:gdLst/>
            <a:ahLst/>
            <a:cxnLst/>
            <a:rect l="l" t="t" r="r" b="b"/>
            <a:pathLst>
              <a:path w="6858000">
                <a:moveTo>
                  <a:pt x="0" y="0"/>
                </a:moveTo>
                <a:lnTo>
                  <a:pt x="6858000" y="0"/>
                </a:lnTo>
              </a:path>
            </a:pathLst>
          </a:custGeom>
          <a:ln w="12700">
            <a:solidFill>
              <a:srgbClr val="3F4040"/>
            </a:solidFill>
          </a:ln>
        </p:spPr>
        <p:txBody>
          <a:bodyPr wrap="square" lIns="0" tIns="0" rIns="0" bIns="0" rtlCol="0"/>
          <a:lstStyle/>
          <a:p>
            <a:pPr defTabSz="623438"/>
            <a:endParaRPr sz="1227">
              <a:solidFill>
                <a:prstClr val="black"/>
              </a:solidFill>
              <a:latin typeface="Calibri"/>
            </a:endParaRPr>
          </a:p>
        </p:txBody>
      </p:sp>
      <p:sp>
        <p:nvSpPr>
          <p:cNvPr id="20" name="object 20"/>
          <p:cNvSpPr/>
          <p:nvPr/>
        </p:nvSpPr>
        <p:spPr>
          <a:xfrm>
            <a:off x="3758046" y="939511"/>
            <a:ext cx="4675909" cy="0"/>
          </a:xfrm>
          <a:custGeom>
            <a:avLst/>
            <a:gdLst/>
            <a:ahLst/>
            <a:cxnLst/>
            <a:rect l="l" t="t" r="r" b="b"/>
            <a:pathLst>
              <a:path w="6858000">
                <a:moveTo>
                  <a:pt x="0" y="0"/>
                </a:moveTo>
                <a:lnTo>
                  <a:pt x="6858000" y="0"/>
                </a:lnTo>
              </a:path>
            </a:pathLst>
          </a:custGeom>
          <a:ln w="12700">
            <a:solidFill>
              <a:srgbClr val="3F4040"/>
            </a:solidFill>
          </a:ln>
        </p:spPr>
        <p:txBody>
          <a:bodyPr wrap="square" lIns="0" tIns="0" rIns="0" bIns="0" rtlCol="0"/>
          <a:lstStyle/>
          <a:p>
            <a:pPr defTabSz="623438"/>
            <a:endParaRPr sz="1227">
              <a:solidFill>
                <a:prstClr val="black"/>
              </a:solidFill>
              <a:latin typeface="Calibri"/>
            </a:endParaRPr>
          </a:p>
        </p:txBody>
      </p:sp>
      <p:sp>
        <p:nvSpPr>
          <p:cNvPr id="21" name="object 21"/>
          <p:cNvSpPr txBox="1">
            <a:spLocks noGrp="1"/>
          </p:cNvSpPr>
          <p:nvPr>
            <p:ph type="sldNum" sz="quarter" idx="7"/>
          </p:nvPr>
        </p:nvSpPr>
        <p:spPr>
          <a:xfrm>
            <a:off x="7505837" y="4498673"/>
            <a:ext cx="194235" cy="109337"/>
          </a:xfrm>
          <a:prstGeom prst="rect">
            <a:avLst/>
          </a:prstGeom>
        </p:spPr>
        <p:txBody>
          <a:bodyPr vert="horz" wrap="square" lIns="0" tIns="4330" rIns="0" bIns="0" rtlCol="0">
            <a:spAutoFit/>
          </a:bodyPr>
          <a:lstStyle/>
          <a:p>
            <a:pPr marL="17318" defTabSz="623438">
              <a:spcBef>
                <a:spcPts val="34"/>
              </a:spcBef>
            </a:pPr>
            <a:r>
              <a:rPr spc="3" dirty="0"/>
              <a:t>20</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46318" y="0"/>
            <a:ext cx="5299364" cy="6858000"/>
          </a:xfrm>
          <a:prstGeom prst="rect">
            <a:avLst/>
          </a:prstGeom>
          <a:blipFill>
            <a:blip r:embed="rId2" cstate="print"/>
            <a:stretch>
              <a:fillRect/>
            </a:stretch>
          </a:blipFill>
        </p:spPr>
        <p:txBody>
          <a:bodyPr wrap="square" lIns="0" tIns="0" rIns="0" bIns="0" rtlCol="0"/>
          <a:lstStyle/>
          <a:p>
            <a:pPr defTabSz="623438"/>
            <a:endParaRPr sz="1227">
              <a:solidFill>
                <a:prstClr val="black"/>
              </a:solidFill>
              <a:latin typeface="Calibri"/>
            </a:endParaRPr>
          </a:p>
        </p:txBody>
      </p:sp>
      <p:sp>
        <p:nvSpPr>
          <p:cNvPr id="3" name="object 3"/>
          <p:cNvSpPr/>
          <p:nvPr/>
        </p:nvSpPr>
        <p:spPr>
          <a:xfrm>
            <a:off x="5114407" y="5483500"/>
            <a:ext cx="160626" cy="241156"/>
          </a:xfrm>
          <a:custGeom>
            <a:avLst/>
            <a:gdLst/>
            <a:ahLst/>
            <a:cxnLst/>
            <a:rect l="l" t="t" r="r" b="b"/>
            <a:pathLst>
              <a:path w="235585" h="353695">
                <a:moveTo>
                  <a:pt x="58762" y="7289"/>
                </a:moveTo>
                <a:lnTo>
                  <a:pt x="0" y="7289"/>
                </a:lnTo>
                <a:lnTo>
                  <a:pt x="0" y="353631"/>
                </a:lnTo>
                <a:lnTo>
                  <a:pt x="62649" y="353631"/>
                </a:lnTo>
                <a:lnTo>
                  <a:pt x="62649" y="250164"/>
                </a:lnTo>
                <a:lnTo>
                  <a:pt x="184088" y="250164"/>
                </a:lnTo>
                <a:lnTo>
                  <a:pt x="207581" y="231463"/>
                </a:lnTo>
                <a:lnTo>
                  <a:pt x="213079" y="220052"/>
                </a:lnTo>
                <a:lnTo>
                  <a:pt x="116573" y="220052"/>
                </a:lnTo>
                <a:lnTo>
                  <a:pt x="100773" y="218920"/>
                </a:lnTo>
                <a:lnTo>
                  <a:pt x="87063" y="215736"/>
                </a:lnTo>
                <a:lnTo>
                  <a:pt x="74626" y="210821"/>
                </a:lnTo>
                <a:lnTo>
                  <a:pt x="62649" y="204495"/>
                </a:lnTo>
                <a:lnTo>
                  <a:pt x="62649" y="72377"/>
                </a:lnTo>
                <a:lnTo>
                  <a:pt x="73743" y="62697"/>
                </a:lnTo>
                <a:lnTo>
                  <a:pt x="86936" y="54651"/>
                </a:lnTo>
                <a:lnTo>
                  <a:pt x="101584" y="49152"/>
                </a:lnTo>
                <a:lnTo>
                  <a:pt x="117043" y="47117"/>
                </a:lnTo>
                <a:lnTo>
                  <a:pt x="215046" y="47117"/>
                </a:lnTo>
                <a:lnTo>
                  <a:pt x="210072" y="36123"/>
                </a:lnTo>
                <a:lnTo>
                  <a:pt x="202982" y="30124"/>
                </a:lnTo>
                <a:lnTo>
                  <a:pt x="58762" y="30124"/>
                </a:lnTo>
                <a:lnTo>
                  <a:pt x="58762" y="7289"/>
                </a:lnTo>
                <a:close/>
              </a:path>
              <a:path w="235585" h="353695">
                <a:moveTo>
                  <a:pt x="184088" y="250164"/>
                </a:moveTo>
                <a:lnTo>
                  <a:pt x="62649" y="250164"/>
                </a:lnTo>
                <a:lnTo>
                  <a:pt x="77963" y="257740"/>
                </a:lnTo>
                <a:lnTo>
                  <a:pt x="94048" y="263039"/>
                </a:lnTo>
                <a:lnTo>
                  <a:pt x="110949" y="266152"/>
                </a:lnTo>
                <a:lnTo>
                  <a:pt x="128714" y="267169"/>
                </a:lnTo>
                <a:lnTo>
                  <a:pt x="174224" y="258015"/>
                </a:lnTo>
                <a:lnTo>
                  <a:pt x="184088" y="250164"/>
                </a:lnTo>
                <a:close/>
              </a:path>
              <a:path w="235585" h="353695">
                <a:moveTo>
                  <a:pt x="215046" y="47117"/>
                </a:moveTo>
                <a:lnTo>
                  <a:pt x="117043" y="47117"/>
                </a:lnTo>
                <a:lnTo>
                  <a:pt x="141305" y="52826"/>
                </a:lnTo>
                <a:lnTo>
                  <a:pt x="157734" y="69467"/>
                </a:lnTo>
                <a:lnTo>
                  <a:pt x="167056" y="96307"/>
                </a:lnTo>
                <a:lnTo>
                  <a:pt x="170002" y="132613"/>
                </a:lnTo>
                <a:lnTo>
                  <a:pt x="166297" y="172502"/>
                </a:lnTo>
                <a:lnTo>
                  <a:pt x="155670" y="199645"/>
                </a:lnTo>
                <a:lnTo>
                  <a:pt x="138851" y="215132"/>
                </a:lnTo>
                <a:lnTo>
                  <a:pt x="116573" y="220052"/>
                </a:lnTo>
                <a:lnTo>
                  <a:pt x="213079" y="220052"/>
                </a:lnTo>
                <a:lnTo>
                  <a:pt x="228098" y="188881"/>
                </a:lnTo>
                <a:lnTo>
                  <a:pt x="235089" y="131635"/>
                </a:lnTo>
                <a:lnTo>
                  <a:pt x="228865" y="77661"/>
                </a:lnTo>
                <a:lnTo>
                  <a:pt x="215046" y="47117"/>
                </a:lnTo>
                <a:close/>
              </a:path>
              <a:path w="235585" h="353695">
                <a:moveTo>
                  <a:pt x="134048" y="0"/>
                </a:moveTo>
                <a:lnTo>
                  <a:pt x="112387" y="2315"/>
                </a:lnTo>
                <a:lnTo>
                  <a:pt x="92224" y="8685"/>
                </a:lnTo>
                <a:lnTo>
                  <a:pt x="74151" y="18243"/>
                </a:lnTo>
                <a:lnTo>
                  <a:pt x="58762" y="30124"/>
                </a:lnTo>
                <a:lnTo>
                  <a:pt x="202982" y="30124"/>
                </a:lnTo>
                <a:lnTo>
                  <a:pt x="178527" y="9432"/>
                </a:lnTo>
                <a:lnTo>
                  <a:pt x="134048" y="0"/>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4" name="object 4"/>
          <p:cNvSpPr/>
          <p:nvPr/>
        </p:nvSpPr>
        <p:spPr>
          <a:xfrm>
            <a:off x="5299002" y="5483496"/>
            <a:ext cx="155864" cy="182274"/>
          </a:xfrm>
          <a:custGeom>
            <a:avLst/>
            <a:gdLst/>
            <a:ahLst/>
            <a:cxnLst/>
            <a:rect l="l" t="t" r="r" b="b"/>
            <a:pathLst>
              <a:path w="228600" h="267334">
                <a:moveTo>
                  <a:pt x="119507" y="0"/>
                </a:moveTo>
                <a:lnTo>
                  <a:pt x="72750" y="6491"/>
                </a:lnTo>
                <a:lnTo>
                  <a:pt x="38821" y="24874"/>
                </a:lnTo>
                <a:lnTo>
                  <a:pt x="3846" y="90783"/>
                </a:lnTo>
                <a:lnTo>
                  <a:pt x="0" y="135039"/>
                </a:lnTo>
                <a:lnTo>
                  <a:pt x="8244" y="194625"/>
                </a:lnTo>
                <a:lnTo>
                  <a:pt x="32062" y="235718"/>
                </a:lnTo>
                <a:lnTo>
                  <a:pt x="70085" y="259504"/>
                </a:lnTo>
                <a:lnTo>
                  <a:pt x="120942" y="267169"/>
                </a:lnTo>
                <a:lnTo>
                  <a:pt x="152216" y="264779"/>
                </a:lnTo>
                <a:lnTo>
                  <a:pt x="177296" y="258610"/>
                </a:lnTo>
                <a:lnTo>
                  <a:pt x="196906" y="250164"/>
                </a:lnTo>
                <a:lnTo>
                  <a:pt x="211772" y="240944"/>
                </a:lnTo>
                <a:lnTo>
                  <a:pt x="194410" y="217144"/>
                </a:lnTo>
                <a:lnTo>
                  <a:pt x="125336" y="217144"/>
                </a:lnTo>
                <a:lnTo>
                  <a:pt x="100209" y="212758"/>
                </a:lnTo>
                <a:lnTo>
                  <a:pt x="81734" y="200266"/>
                </a:lnTo>
                <a:lnTo>
                  <a:pt x="69997" y="180668"/>
                </a:lnTo>
                <a:lnTo>
                  <a:pt x="65087" y="154965"/>
                </a:lnTo>
                <a:lnTo>
                  <a:pt x="228295" y="154965"/>
                </a:lnTo>
                <a:lnTo>
                  <a:pt x="228295" y="117551"/>
                </a:lnTo>
                <a:lnTo>
                  <a:pt x="227273" y="109296"/>
                </a:lnTo>
                <a:lnTo>
                  <a:pt x="65087" y="109296"/>
                </a:lnTo>
                <a:lnTo>
                  <a:pt x="70313" y="81269"/>
                </a:lnTo>
                <a:lnTo>
                  <a:pt x="81054" y="61760"/>
                </a:lnTo>
                <a:lnTo>
                  <a:pt x="97534" y="50356"/>
                </a:lnTo>
                <a:lnTo>
                  <a:pt x="119976" y="46647"/>
                </a:lnTo>
                <a:lnTo>
                  <a:pt x="210759" y="46647"/>
                </a:lnTo>
                <a:lnTo>
                  <a:pt x="203223" y="32000"/>
                </a:lnTo>
                <a:lnTo>
                  <a:pt x="169493" y="8326"/>
                </a:lnTo>
                <a:lnTo>
                  <a:pt x="119507" y="0"/>
                </a:lnTo>
                <a:close/>
              </a:path>
              <a:path w="228600" h="267334">
                <a:moveTo>
                  <a:pt x="180225" y="197700"/>
                </a:moveTo>
                <a:lnTo>
                  <a:pt x="169861" y="204837"/>
                </a:lnTo>
                <a:lnTo>
                  <a:pt x="157138" y="211066"/>
                </a:lnTo>
                <a:lnTo>
                  <a:pt x="142237" y="215472"/>
                </a:lnTo>
                <a:lnTo>
                  <a:pt x="125336" y="217144"/>
                </a:lnTo>
                <a:lnTo>
                  <a:pt x="194410" y="217144"/>
                </a:lnTo>
                <a:lnTo>
                  <a:pt x="180225" y="197700"/>
                </a:lnTo>
                <a:close/>
              </a:path>
              <a:path w="228600" h="267334">
                <a:moveTo>
                  <a:pt x="210759" y="46647"/>
                </a:moveTo>
                <a:lnTo>
                  <a:pt x="119976" y="46647"/>
                </a:lnTo>
                <a:lnTo>
                  <a:pt x="141425" y="50494"/>
                </a:lnTo>
                <a:lnTo>
                  <a:pt x="156405" y="62126"/>
                </a:lnTo>
                <a:lnTo>
                  <a:pt x="165191" y="81681"/>
                </a:lnTo>
                <a:lnTo>
                  <a:pt x="168059" y="109296"/>
                </a:lnTo>
                <a:lnTo>
                  <a:pt x="227273" y="109296"/>
                </a:lnTo>
                <a:lnTo>
                  <a:pt x="222293" y="69062"/>
                </a:lnTo>
                <a:lnTo>
                  <a:pt x="210759" y="46647"/>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5" name="object 5"/>
          <p:cNvSpPr/>
          <p:nvPr/>
        </p:nvSpPr>
        <p:spPr>
          <a:xfrm>
            <a:off x="5486331" y="5483498"/>
            <a:ext cx="150668" cy="177511"/>
          </a:xfrm>
          <a:custGeom>
            <a:avLst/>
            <a:gdLst/>
            <a:ahLst/>
            <a:cxnLst/>
            <a:rect l="l" t="t" r="r" b="b"/>
            <a:pathLst>
              <a:path w="220980" h="260350">
                <a:moveTo>
                  <a:pt x="58775" y="7289"/>
                </a:moveTo>
                <a:lnTo>
                  <a:pt x="0" y="7289"/>
                </a:lnTo>
                <a:lnTo>
                  <a:pt x="0" y="259880"/>
                </a:lnTo>
                <a:lnTo>
                  <a:pt x="62649" y="259880"/>
                </a:lnTo>
                <a:lnTo>
                  <a:pt x="62649" y="85978"/>
                </a:lnTo>
                <a:lnTo>
                  <a:pt x="78871" y="73673"/>
                </a:lnTo>
                <a:lnTo>
                  <a:pt x="95451" y="63639"/>
                </a:lnTo>
                <a:lnTo>
                  <a:pt x="111296" y="56882"/>
                </a:lnTo>
                <a:lnTo>
                  <a:pt x="125310" y="54406"/>
                </a:lnTo>
                <a:lnTo>
                  <a:pt x="216165" y="54406"/>
                </a:lnTo>
                <a:lnTo>
                  <a:pt x="215771" y="51027"/>
                </a:lnTo>
                <a:lnTo>
                  <a:pt x="208957" y="37401"/>
                </a:lnTo>
                <a:lnTo>
                  <a:pt x="58775" y="37401"/>
                </a:lnTo>
                <a:lnTo>
                  <a:pt x="58775" y="7289"/>
                </a:lnTo>
                <a:close/>
              </a:path>
              <a:path w="220980" h="260350">
                <a:moveTo>
                  <a:pt x="216165" y="54406"/>
                </a:moveTo>
                <a:lnTo>
                  <a:pt x="125310" y="54406"/>
                </a:lnTo>
                <a:lnTo>
                  <a:pt x="141259" y="57343"/>
                </a:lnTo>
                <a:lnTo>
                  <a:pt x="151245" y="66973"/>
                </a:lnTo>
                <a:lnTo>
                  <a:pt x="156405" y="84528"/>
                </a:lnTo>
                <a:lnTo>
                  <a:pt x="157873" y="111239"/>
                </a:lnTo>
                <a:lnTo>
                  <a:pt x="157873" y="259880"/>
                </a:lnTo>
                <a:lnTo>
                  <a:pt x="220522" y="259880"/>
                </a:lnTo>
                <a:lnTo>
                  <a:pt x="220522" y="91808"/>
                </a:lnTo>
                <a:lnTo>
                  <a:pt x="216165" y="54406"/>
                </a:lnTo>
                <a:close/>
              </a:path>
              <a:path w="220980" h="260350">
                <a:moveTo>
                  <a:pt x="143789" y="0"/>
                </a:moveTo>
                <a:lnTo>
                  <a:pt x="121822" y="2770"/>
                </a:lnTo>
                <a:lnTo>
                  <a:pt x="99996" y="10504"/>
                </a:lnTo>
                <a:lnTo>
                  <a:pt x="78813" y="22336"/>
                </a:lnTo>
                <a:lnTo>
                  <a:pt x="58775" y="37401"/>
                </a:lnTo>
                <a:lnTo>
                  <a:pt x="208957" y="37401"/>
                </a:lnTo>
                <a:lnTo>
                  <a:pt x="201458" y="22405"/>
                </a:lnTo>
                <a:lnTo>
                  <a:pt x="177494" y="5533"/>
                </a:lnTo>
                <a:lnTo>
                  <a:pt x="143789" y="0"/>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6" name="object 6"/>
          <p:cNvSpPr/>
          <p:nvPr/>
        </p:nvSpPr>
        <p:spPr>
          <a:xfrm>
            <a:off x="5675367" y="5483498"/>
            <a:ext cx="150668" cy="177511"/>
          </a:xfrm>
          <a:custGeom>
            <a:avLst/>
            <a:gdLst/>
            <a:ahLst/>
            <a:cxnLst/>
            <a:rect l="l" t="t" r="r" b="b"/>
            <a:pathLst>
              <a:path w="220979" h="260350">
                <a:moveTo>
                  <a:pt x="58775" y="7289"/>
                </a:moveTo>
                <a:lnTo>
                  <a:pt x="0" y="7289"/>
                </a:lnTo>
                <a:lnTo>
                  <a:pt x="0" y="259880"/>
                </a:lnTo>
                <a:lnTo>
                  <a:pt x="62674" y="259880"/>
                </a:lnTo>
                <a:lnTo>
                  <a:pt x="62674" y="85978"/>
                </a:lnTo>
                <a:lnTo>
                  <a:pt x="78874" y="73673"/>
                </a:lnTo>
                <a:lnTo>
                  <a:pt x="95446" y="63639"/>
                </a:lnTo>
                <a:lnTo>
                  <a:pt x="111294" y="56882"/>
                </a:lnTo>
                <a:lnTo>
                  <a:pt x="125323" y="54406"/>
                </a:lnTo>
                <a:lnTo>
                  <a:pt x="216179" y="54406"/>
                </a:lnTo>
                <a:lnTo>
                  <a:pt x="215785" y="51027"/>
                </a:lnTo>
                <a:lnTo>
                  <a:pt x="208972" y="37401"/>
                </a:lnTo>
                <a:lnTo>
                  <a:pt x="58775" y="37401"/>
                </a:lnTo>
                <a:lnTo>
                  <a:pt x="58775" y="7289"/>
                </a:lnTo>
                <a:close/>
              </a:path>
              <a:path w="220979" h="260350">
                <a:moveTo>
                  <a:pt x="216179" y="54406"/>
                </a:moveTo>
                <a:lnTo>
                  <a:pt x="125323" y="54406"/>
                </a:lnTo>
                <a:lnTo>
                  <a:pt x="141273" y="57343"/>
                </a:lnTo>
                <a:lnTo>
                  <a:pt x="151250" y="66973"/>
                </a:lnTo>
                <a:lnTo>
                  <a:pt x="156398" y="84528"/>
                </a:lnTo>
                <a:lnTo>
                  <a:pt x="157861" y="111239"/>
                </a:lnTo>
                <a:lnTo>
                  <a:pt x="157861" y="259880"/>
                </a:lnTo>
                <a:lnTo>
                  <a:pt x="220535" y="259880"/>
                </a:lnTo>
                <a:lnTo>
                  <a:pt x="220535" y="91808"/>
                </a:lnTo>
                <a:lnTo>
                  <a:pt x="216179" y="54406"/>
                </a:lnTo>
                <a:close/>
              </a:path>
              <a:path w="220979" h="260350">
                <a:moveTo>
                  <a:pt x="143789" y="0"/>
                </a:moveTo>
                <a:lnTo>
                  <a:pt x="121831" y="2770"/>
                </a:lnTo>
                <a:lnTo>
                  <a:pt x="100010" y="10504"/>
                </a:lnTo>
                <a:lnTo>
                  <a:pt x="78825" y="22336"/>
                </a:lnTo>
                <a:lnTo>
                  <a:pt x="58775" y="37401"/>
                </a:lnTo>
                <a:lnTo>
                  <a:pt x="208972" y="37401"/>
                </a:lnTo>
                <a:lnTo>
                  <a:pt x="201474" y="22405"/>
                </a:lnTo>
                <a:lnTo>
                  <a:pt x="177506" y="5533"/>
                </a:lnTo>
                <a:lnTo>
                  <a:pt x="143789" y="0"/>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7" name="object 7"/>
          <p:cNvSpPr/>
          <p:nvPr/>
        </p:nvSpPr>
        <p:spPr>
          <a:xfrm>
            <a:off x="5851257" y="5483500"/>
            <a:ext cx="145040" cy="182274"/>
          </a:xfrm>
          <a:custGeom>
            <a:avLst/>
            <a:gdLst/>
            <a:ahLst/>
            <a:cxnLst/>
            <a:rect l="l" t="t" r="r" b="b"/>
            <a:pathLst>
              <a:path w="212725" h="267334">
                <a:moveTo>
                  <a:pt x="45669" y="190906"/>
                </a:moveTo>
                <a:lnTo>
                  <a:pt x="0" y="218592"/>
                </a:lnTo>
                <a:lnTo>
                  <a:pt x="18716" y="240938"/>
                </a:lnTo>
                <a:lnTo>
                  <a:pt x="43667" y="255997"/>
                </a:lnTo>
                <a:lnTo>
                  <a:pt x="72893" y="264498"/>
                </a:lnTo>
                <a:lnTo>
                  <a:pt x="104432" y="267169"/>
                </a:lnTo>
                <a:lnTo>
                  <a:pt x="144234" y="262836"/>
                </a:lnTo>
                <a:lnTo>
                  <a:pt x="178752" y="248893"/>
                </a:lnTo>
                <a:lnTo>
                  <a:pt x="203069" y="223926"/>
                </a:lnTo>
                <a:lnTo>
                  <a:pt x="204022" y="220052"/>
                </a:lnTo>
                <a:lnTo>
                  <a:pt x="104927" y="220052"/>
                </a:lnTo>
                <a:lnTo>
                  <a:pt x="87874" y="218436"/>
                </a:lnTo>
                <a:lnTo>
                  <a:pt x="71650" y="213313"/>
                </a:lnTo>
                <a:lnTo>
                  <a:pt x="57250" y="204274"/>
                </a:lnTo>
                <a:lnTo>
                  <a:pt x="45669" y="190906"/>
                </a:lnTo>
                <a:close/>
              </a:path>
              <a:path w="212725" h="267334">
                <a:moveTo>
                  <a:pt x="110261" y="0"/>
                </a:moveTo>
                <a:lnTo>
                  <a:pt x="72805" y="4295"/>
                </a:lnTo>
                <a:lnTo>
                  <a:pt x="40132" y="17973"/>
                </a:lnTo>
                <a:lnTo>
                  <a:pt x="17021" y="42219"/>
                </a:lnTo>
                <a:lnTo>
                  <a:pt x="8255" y="78219"/>
                </a:lnTo>
                <a:lnTo>
                  <a:pt x="16376" y="114672"/>
                </a:lnTo>
                <a:lnTo>
                  <a:pt x="38252" y="138560"/>
                </a:lnTo>
                <a:lnTo>
                  <a:pt x="70148" y="153889"/>
                </a:lnTo>
                <a:lnTo>
                  <a:pt x="128480" y="170377"/>
                </a:lnTo>
                <a:lnTo>
                  <a:pt x="142027" y="176452"/>
                </a:lnTo>
                <a:lnTo>
                  <a:pt x="149654" y="183800"/>
                </a:lnTo>
                <a:lnTo>
                  <a:pt x="152044" y="193332"/>
                </a:lnTo>
                <a:lnTo>
                  <a:pt x="147755" y="206524"/>
                </a:lnTo>
                <a:lnTo>
                  <a:pt x="136682" y="214707"/>
                </a:lnTo>
                <a:lnTo>
                  <a:pt x="121510" y="218883"/>
                </a:lnTo>
                <a:lnTo>
                  <a:pt x="104927" y="220052"/>
                </a:lnTo>
                <a:lnTo>
                  <a:pt x="204022" y="220052"/>
                </a:lnTo>
                <a:lnTo>
                  <a:pt x="212267" y="186524"/>
                </a:lnTo>
                <a:lnTo>
                  <a:pt x="204413" y="151172"/>
                </a:lnTo>
                <a:lnTo>
                  <a:pt x="184037" y="128479"/>
                </a:lnTo>
                <a:lnTo>
                  <a:pt x="155919" y="114530"/>
                </a:lnTo>
                <a:lnTo>
                  <a:pt x="124841" y="105410"/>
                </a:lnTo>
                <a:lnTo>
                  <a:pt x="101686" y="99229"/>
                </a:lnTo>
                <a:lnTo>
                  <a:pt x="83905" y="92779"/>
                </a:lnTo>
                <a:lnTo>
                  <a:pt x="72502" y="84510"/>
                </a:lnTo>
                <a:lnTo>
                  <a:pt x="68478" y="72872"/>
                </a:lnTo>
                <a:lnTo>
                  <a:pt x="71303" y="61465"/>
                </a:lnTo>
                <a:lnTo>
                  <a:pt x="79414" y="53432"/>
                </a:lnTo>
                <a:lnTo>
                  <a:pt x="92261" y="48680"/>
                </a:lnTo>
                <a:lnTo>
                  <a:pt x="109296" y="47117"/>
                </a:lnTo>
                <a:lnTo>
                  <a:pt x="207256" y="47117"/>
                </a:lnTo>
                <a:lnTo>
                  <a:pt x="208876" y="46151"/>
                </a:lnTo>
                <a:lnTo>
                  <a:pt x="190739" y="25412"/>
                </a:lnTo>
                <a:lnTo>
                  <a:pt x="167589" y="11050"/>
                </a:lnTo>
                <a:lnTo>
                  <a:pt x="140429" y="2701"/>
                </a:lnTo>
                <a:lnTo>
                  <a:pt x="110261" y="0"/>
                </a:lnTo>
                <a:close/>
              </a:path>
              <a:path w="212725" h="267334">
                <a:moveTo>
                  <a:pt x="207256" y="47117"/>
                </a:moveTo>
                <a:lnTo>
                  <a:pt x="109296" y="47117"/>
                </a:lnTo>
                <a:lnTo>
                  <a:pt x="125987" y="48826"/>
                </a:lnTo>
                <a:lnTo>
                  <a:pt x="140811" y="53862"/>
                </a:lnTo>
                <a:lnTo>
                  <a:pt x="153358" y="62081"/>
                </a:lnTo>
                <a:lnTo>
                  <a:pt x="163220" y="73342"/>
                </a:lnTo>
                <a:lnTo>
                  <a:pt x="207256" y="47117"/>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8" name="object 8"/>
          <p:cNvSpPr/>
          <p:nvPr/>
        </p:nvSpPr>
        <p:spPr>
          <a:xfrm>
            <a:off x="6002009" y="5488470"/>
            <a:ext cx="179676" cy="236393"/>
          </a:xfrm>
          <a:custGeom>
            <a:avLst/>
            <a:gdLst/>
            <a:ahLst/>
            <a:cxnLst/>
            <a:rect l="l" t="t" r="r" b="b"/>
            <a:pathLst>
              <a:path w="263525" h="346709">
                <a:moveTo>
                  <a:pt x="14096" y="289991"/>
                </a:moveTo>
                <a:lnTo>
                  <a:pt x="0" y="338086"/>
                </a:lnTo>
                <a:lnTo>
                  <a:pt x="13368" y="341626"/>
                </a:lnTo>
                <a:lnTo>
                  <a:pt x="27873" y="344214"/>
                </a:lnTo>
                <a:lnTo>
                  <a:pt x="42287" y="345801"/>
                </a:lnTo>
                <a:lnTo>
                  <a:pt x="55384" y="346341"/>
                </a:lnTo>
                <a:lnTo>
                  <a:pt x="87651" y="342736"/>
                </a:lnTo>
                <a:lnTo>
                  <a:pt x="115268" y="330614"/>
                </a:lnTo>
                <a:lnTo>
                  <a:pt x="138327" y="308017"/>
                </a:lnTo>
                <a:lnTo>
                  <a:pt x="143513" y="298246"/>
                </a:lnTo>
                <a:lnTo>
                  <a:pt x="55384" y="298246"/>
                </a:lnTo>
                <a:lnTo>
                  <a:pt x="46604" y="297708"/>
                </a:lnTo>
                <a:lnTo>
                  <a:pt x="36188" y="296124"/>
                </a:lnTo>
                <a:lnTo>
                  <a:pt x="25048" y="293537"/>
                </a:lnTo>
                <a:lnTo>
                  <a:pt x="14096" y="289991"/>
                </a:lnTo>
                <a:close/>
              </a:path>
              <a:path w="263525" h="346709">
                <a:moveTo>
                  <a:pt x="75780" y="0"/>
                </a:moveTo>
                <a:lnTo>
                  <a:pt x="11175" y="0"/>
                </a:lnTo>
                <a:lnTo>
                  <a:pt x="107378" y="242874"/>
                </a:lnTo>
                <a:lnTo>
                  <a:pt x="102501" y="254533"/>
                </a:lnTo>
                <a:lnTo>
                  <a:pt x="92816" y="274072"/>
                </a:lnTo>
                <a:lnTo>
                  <a:pt x="82224" y="287686"/>
                </a:lnTo>
                <a:lnTo>
                  <a:pt x="69992" y="295652"/>
                </a:lnTo>
                <a:lnTo>
                  <a:pt x="55384" y="298246"/>
                </a:lnTo>
                <a:lnTo>
                  <a:pt x="143513" y="298246"/>
                </a:lnTo>
                <a:lnTo>
                  <a:pt x="156921" y="272986"/>
                </a:lnTo>
                <a:lnTo>
                  <a:pt x="198179" y="167093"/>
                </a:lnTo>
                <a:lnTo>
                  <a:pt x="137960" y="167093"/>
                </a:lnTo>
                <a:lnTo>
                  <a:pt x="75780" y="0"/>
                </a:lnTo>
                <a:close/>
              </a:path>
              <a:path w="263525" h="346709">
                <a:moveTo>
                  <a:pt x="263283" y="0"/>
                </a:moveTo>
                <a:lnTo>
                  <a:pt x="201129" y="0"/>
                </a:lnTo>
                <a:lnTo>
                  <a:pt x="137960" y="167093"/>
                </a:lnTo>
                <a:lnTo>
                  <a:pt x="198179" y="167093"/>
                </a:lnTo>
                <a:lnTo>
                  <a:pt x="263283" y="0"/>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9" name="object 9"/>
          <p:cNvSpPr/>
          <p:nvPr/>
        </p:nvSpPr>
        <p:spPr>
          <a:xfrm>
            <a:off x="6204309" y="5408313"/>
            <a:ext cx="83560" cy="257608"/>
          </a:xfrm>
          <a:custGeom>
            <a:avLst/>
            <a:gdLst/>
            <a:ahLst/>
            <a:cxnLst/>
            <a:rect l="l" t="t" r="r" b="b"/>
            <a:pathLst>
              <a:path w="122554" h="377825">
                <a:moveTo>
                  <a:pt x="62687" y="0"/>
                </a:moveTo>
                <a:lnTo>
                  <a:pt x="0" y="34023"/>
                </a:lnTo>
                <a:lnTo>
                  <a:pt x="0" y="295338"/>
                </a:lnTo>
                <a:lnTo>
                  <a:pt x="3143" y="330707"/>
                </a:lnTo>
                <a:lnTo>
                  <a:pt x="14211" y="356427"/>
                </a:lnTo>
                <a:lnTo>
                  <a:pt x="35661" y="372128"/>
                </a:lnTo>
                <a:lnTo>
                  <a:pt x="69951" y="377444"/>
                </a:lnTo>
                <a:lnTo>
                  <a:pt x="83408" y="376987"/>
                </a:lnTo>
                <a:lnTo>
                  <a:pt x="96369" y="375618"/>
                </a:lnTo>
                <a:lnTo>
                  <a:pt x="109236" y="373339"/>
                </a:lnTo>
                <a:lnTo>
                  <a:pt x="122415" y="370154"/>
                </a:lnTo>
                <a:lnTo>
                  <a:pt x="109034" y="326910"/>
                </a:lnTo>
                <a:lnTo>
                  <a:pt x="83553" y="326910"/>
                </a:lnTo>
                <a:lnTo>
                  <a:pt x="73531" y="324944"/>
                </a:lnTo>
                <a:lnTo>
                  <a:pt x="67109" y="318471"/>
                </a:lnTo>
                <a:lnTo>
                  <a:pt x="63693" y="306626"/>
                </a:lnTo>
                <a:lnTo>
                  <a:pt x="62687" y="288544"/>
                </a:lnTo>
                <a:lnTo>
                  <a:pt x="62687" y="0"/>
                </a:lnTo>
                <a:close/>
              </a:path>
              <a:path w="122554" h="377825">
                <a:moveTo>
                  <a:pt x="107835" y="323037"/>
                </a:moveTo>
                <a:lnTo>
                  <a:pt x="101041" y="325462"/>
                </a:lnTo>
                <a:lnTo>
                  <a:pt x="91325" y="326910"/>
                </a:lnTo>
                <a:lnTo>
                  <a:pt x="109034" y="326910"/>
                </a:lnTo>
                <a:lnTo>
                  <a:pt x="107835" y="323037"/>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10" name="object 10"/>
          <p:cNvSpPr/>
          <p:nvPr/>
        </p:nvSpPr>
        <p:spPr>
          <a:xfrm>
            <a:off x="6280017" y="5488469"/>
            <a:ext cx="163293" cy="172220"/>
          </a:xfrm>
          <a:prstGeom prst="rect">
            <a:avLst/>
          </a:prstGeom>
          <a:blipFill>
            <a:blip r:embed="rId3" cstate="print"/>
            <a:stretch>
              <a:fillRect/>
            </a:stretch>
          </a:blipFill>
        </p:spPr>
        <p:txBody>
          <a:bodyPr wrap="square" lIns="0" tIns="0" rIns="0" bIns="0" rtlCol="0"/>
          <a:lstStyle/>
          <a:p>
            <a:pPr defTabSz="623438"/>
            <a:endParaRPr sz="1227">
              <a:solidFill>
                <a:prstClr val="black"/>
              </a:solidFill>
              <a:latin typeface="Calibri"/>
            </a:endParaRPr>
          </a:p>
        </p:txBody>
      </p:sp>
      <p:sp>
        <p:nvSpPr>
          <p:cNvPr id="11" name="object 11"/>
          <p:cNvSpPr/>
          <p:nvPr/>
        </p:nvSpPr>
        <p:spPr>
          <a:xfrm>
            <a:off x="6457447" y="5483500"/>
            <a:ext cx="150235" cy="182274"/>
          </a:xfrm>
          <a:custGeom>
            <a:avLst/>
            <a:gdLst/>
            <a:ahLst/>
            <a:cxnLst/>
            <a:rect l="l" t="t" r="r" b="b"/>
            <a:pathLst>
              <a:path w="220345" h="267334">
                <a:moveTo>
                  <a:pt x="212667" y="47117"/>
                </a:moveTo>
                <a:lnTo>
                  <a:pt x="107835" y="47117"/>
                </a:lnTo>
                <a:lnTo>
                  <a:pt x="128885" y="49075"/>
                </a:lnTo>
                <a:lnTo>
                  <a:pt x="144437" y="55497"/>
                </a:lnTo>
                <a:lnTo>
                  <a:pt x="154073" y="67203"/>
                </a:lnTo>
                <a:lnTo>
                  <a:pt x="157378" y="85013"/>
                </a:lnTo>
                <a:lnTo>
                  <a:pt x="157378" y="95199"/>
                </a:lnTo>
                <a:lnTo>
                  <a:pt x="106845" y="99580"/>
                </a:lnTo>
                <a:lnTo>
                  <a:pt x="64325" y="106943"/>
                </a:lnTo>
                <a:lnTo>
                  <a:pt x="30467" y="122048"/>
                </a:lnTo>
                <a:lnTo>
                  <a:pt x="8086" y="147538"/>
                </a:lnTo>
                <a:lnTo>
                  <a:pt x="0" y="186055"/>
                </a:lnTo>
                <a:lnTo>
                  <a:pt x="5546" y="218804"/>
                </a:lnTo>
                <a:lnTo>
                  <a:pt x="21429" y="244457"/>
                </a:lnTo>
                <a:lnTo>
                  <a:pt x="46511" y="261187"/>
                </a:lnTo>
                <a:lnTo>
                  <a:pt x="79654" y="267169"/>
                </a:lnTo>
                <a:lnTo>
                  <a:pt x="104078" y="264398"/>
                </a:lnTo>
                <a:lnTo>
                  <a:pt x="125363" y="257025"/>
                </a:lnTo>
                <a:lnTo>
                  <a:pt x="144192" y="246467"/>
                </a:lnTo>
                <a:lnTo>
                  <a:pt x="161251" y="234137"/>
                </a:lnTo>
                <a:lnTo>
                  <a:pt x="220027" y="234137"/>
                </a:lnTo>
                <a:lnTo>
                  <a:pt x="220027" y="218592"/>
                </a:lnTo>
                <a:lnTo>
                  <a:pt x="99567" y="218592"/>
                </a:lnTo>
                <a:lnTo>
                  <a:pt x="84864" y="216632"/>
                </a:lnTo>
                <a:lnTo>
                  <a:pt x="73345" y="210572"/>
                </a:lnTo>
                <a:lnTo>
                  <a:pt x="65831" y="200140"/>
                </a:lnTo>
                <a:lnTo>
                  <a:pt x="63144" y="185064"/>
                </a:lnTo>
                <a:lnTo>
                  <a:pt x="66840" y="166608"/>
                </a:lnTo>
                <a:lnTo>
                  <a:pt x="124815" y="140385"/>
                </a:lnTo>
                <a:lnTo>
                  <a:pt x="157378" y="136982"/>
                </a:lnTo>
                <a:lnTo>
                  <a:pt x="220027" y="136982"/>
                </a:lnTo>
                <a:lnTo>
                  <a:pt x="220027" y="89382"/>
                </a:lnTo>
                <a:lnTo>
                  <a:pt x="213137" y="47748"/>
                </a:lnTo>
                <a:lnTo>
                  <a:pt x="212667" y="47117"/>
                </a:lnTo>
                <a:close/>
              </a:path>
              <a:path w="220345" h="267334">
                <a:moveTo>
                  <a:pt x="220027" y="234137"/>
                </a:moveTo>
                <a:lnTo>
                  <a:pt x="161251" y="234137"/>
                </a:lnTo>
                <a:lnTo>
                  <a:pt x="161251" y="259880"/>
                </a:lnTo>
                <a:lnTo>
                  <a:pt x="220027" y="259880"/>
                </a:lnTo>
                <a:lnTo>
                  <a:pt x="220027" y="234137"/>
                </a:lnTo>
                <a:close/>
              </a:path>
              <a:path w="220345" h="267334">
                <a:moveTo>
                  <a:pt x="220027" y="136982"/>
                </a:moveTo>
                <a:lnTo>
                  <a:pt x="157378" y="136982"/>
                </a:lnTo>
                <a:lnTo>
                  <a:pt x="157378" y="192354"/>
                </a:lnTo>
                <a:lnTo>
                  <a:pt x="142950" y="202599"/>
                </a:lnTo>
                <a:lnTo>
                  <a:pt x="128658" y="210935"/>
                </a:lnTo>
                <a:lnTo>
                  <a:pt x="114274" y="216541"/>
                </a:lnTo>
                <a:lnTo>
                  <a:pt x="99567" y="218592"/>
                </a:lnTo>
                <a:lnTo>
                  <a:pt x="220027" y="218592"/>
                </a:lnTo>
                <a:lnTo>
                  <a:pt x="220027" y="136982"/>
                </a:lnTo>
                <a:close/>
              </a:path>
              <a:path w="220345" h="267334">
                <a:moveTo>
                  <a:pt x="111226" y="0"/>
                </a:moveTo>
                <a:lnTo>
                  <a:pt x="79300" y="1821"/>
                </a:lnTo>
                <a:lnTo>
                  <a:pt x="51841" y="7286"/>
                </a:lnTo>
                <a:lnTo>
                  <a:pt x="28573" y="16394"/>
                </a:lnTo>
                <a:lnTo>
                  <a:pt x="9220" y="29146"/>
                </a:lnTo>
                <a:lnTo>
                  <a:pt x="39827" y="70916"/>
                </a:lnTo>
                <a:lnTo>
                  <a:pt x="52841" y="61058"/>
                </a:lnTo>
                <a:lnTo>
                  <a:pt x="67816" y="53559"/>
                </a:lnTo>
                <a:lnTo>
                  <a:pt x="85799" y="48789"/>
                </a:lnTo>
                <a:lnTo>
                  <a:pt x="107835" y="47117"/>
                </a:lnTo>
                <a:lnTo>
                  <a:pt x="212667" y="47117"/>
                </a:lnTo>
                <a:lnTo>
                  <a:pt x="192587" y="20097"/>
                </a:lnTo>
                <a:lnTo>
                  <a:pt x="158557" y="4743"/>
                </a:lnTo>
                <a:lnTo>
                  <a:pt x="111226" y="0"/>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12" name="object 12"/>
          <p:cNvSpPr/>
          <p:nvPr/>
        </p:nvSpPr>
        <p:spPr>
          <a:xfrm>
            <a:off x="6646165" y="5483498"/>
            <a:ext cx="150668" cy="177511"/>
          </a:xfrm>
          <a:custGeom>
            <a:avLst/>
            <a:gdLst/>
            <a:ahLst/>
            <a:cxnLst/>
            <a:rect l="l" t="t" r="r" b="b"/>
            <a:pathLst>
              <a:path w="220979" h="260350">
                <a:moveTo>
                  <a:pt x="58750" y="7289"/>
                </a:moveTo>
                <a:lnTo>
                  <a:pt x="0" y="7289"/>
                </a:lnTo>
                <a:lnTo>
                  <a:pt x="0" y="259880"/>
                </a:lnTo>
                <a:lnTo>
                  <a:pt x="62636" y="259880"/>
                </a:lnTo>
                <a:lnTo>
                  <a:pt x="62636" y="85978"/>
                </a:lnTo>
                <a:lnTo>
                  <a:pt x="78851" y="73673"/>
                </a:lnTo>
                <a:lnTo>
                  <a:pt x="95429" y="63639"/>
                </a:lnTo>
                <a:lnTo>
                  <a:pt x="111276" y="56882"/>
                </a:lnTo>
                <a:lnTo>
                  <a:pt x="125298" y="54406"/>
                </a:lnTo>
                <a:lnTo>
                  <a:pt x="216163" y="54406"/>
                </a:lnTo>
                <a:lnTo>
                  <a:pt x="215769" y="51027"/>
                </a:lnTo>
                <a:lnTo>
                  <a:pt x="208952" y="37401"/>
                </a:lnTo>
                <a:lnTo>
                  <a:pt x="58750" y="37401"/>
                </a:lnTo>
                <a:lnTo>
                  <a:pt x="58750" y="7289"/>
                </a:lnTo>
                <a:close/>
              </a:path>
              <a:path w="220979" h="260350">
                <a:moveTo>
                  <a:pt x="216163" y="54406"/>
                </a:moveTo>
                <a:lnTo>
                  <a:pt x="125298" y="54406"/>
                </a:lnTo>
                <a:lnTo>
                  <a:pt x="141249" y="57343"/>
                </a:lnTo>
                <a:lnTo>
                  <a:pt x="151231" y="66973"/>
                </a:lnTo>
                <a:lnTo>
                  <a:pt x="156384" y="84528"/>
                </a:lnTo>
                <a:lnTo>
                  <a:pt x="157848" y="111239"/>
                </a:lnTo>
                <a:lnTo>
                  <a:pt x="157848" y="259880"/>
                </a:lnTo>
                <a:lnTo>
                  <a:pt x="220522" y="259880"/>
                </a:lnTo>
                <a:lnTo>
                  <a:pt x="220522" y="91808"/>
                </a:lnTo>
                <a:lnTo>
                  <a:pt x="216163" y="54406"/>
                </a:lnTo>
                <a:close/>
              </a:path>
              <a:path w="220979" h="260350">
                <a:moveTo>
                  <a:pt x="143763" y="0"/>
                </a:moveTo>
                <a:lnTo>
                  <a:pt x="121804" y="2770"/>
                </a:lnTo>
                <a:lnTo>
                  <a:pt x="99980" y="10504"/>
                </a:lnTo>
                <a:lnTo>
                  <a:pt x="78795" y="22336"/>
                </a:lnTo>
                <a:lnTo>
                  <a:pt x="58750" y="37401"/>
                </a:lnTo>
                <a:lnTo>
                  <a:pt x="208952" y="37401"/>
                </a:lnTo>
                <a:lnTo>
                  <a:pt x="201450" y="22405"/>
                </a:lnTo>
                <a:lnTo>
                  <a:pt x="177478" y="5533"/>
                </a:lnTo>
                <a:lnTo>
                  <a:pt x="143763" y="0"/>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13" name="object 13"/>
          <p:cNvSpPr/>
          <p:nvPr/>
        </p:nvSpPr>
        <p:spPr>
          <a:xfrm>
            <a:off x="6820714" y="5421902"/>
            <a:ext cx="73169" cy="238991"/>
          </a:xfrm>
          <a:custGeom>
            <a:avLst/>
            <a:gdLst/>
            <a:ahLst/>
            <a:cxnLst/>
            <a:rect l="l" t="t" r="r" b="b"/>
            <a:pathLst>
              <a:path w="107314" h="350520">
                <a:moveTo>
                  <a:pt x="68491" y="0"/>
                </a:moveTo>
                <a:lnTo>
                  <a:pt x="52459" y="2095"/>
                </a:lnTo>
                <a:lnTo>
                  <a:pt x="40381" y="8380"/>
                </a:lnTo>
                <a:lnTo>
                  <a:pt x="32763" y="18854"/>
                </a:lnTo>
                <a:lnTo>
                  <a:pt x="30111" y="33515"/>
                </a:lnTo>
                <a:lnTo>
                  <a:pt x="32556" y="47897"/>
                </a:lnTo>
                <a:lnTo>
                  <a:pt x="39828" y="58227"/>
                </a:lnTo>
                <a:lnTo>
                  <a:pt x="51837" y="64460"/>
                </a:lnTo>
                <a:lnTo>
                  <a:pt x="68491" y="66548"/>
                </a:lnTo>
                <a:lnTo>
                  <a:pt x="84732" y="64595"/>
                </a:lnTo>
                <a:lnTo>
                  <a:pt x="96786" y="58589"/>
                </a:lnTo>
                <a:lnTo>
                  <a:pt x="104288" y="48304"/>
                </a:lnTo>
                <a:lnTo>
                  <a:pt x="106870" y="33515"/>
                </a:lnTo>
                <a:lnTo>
                  <a:pt x="103540" y="17412"/>
                </a:lnTo>
                <a:lnTo>
                  <a:pt x="94791" y="7099"/>
                </a:lnTo>
                <a:lnTo>
                  <a:pt x="82487" y="1614"/>
                </a:lnTo>
                <a:lnTo>
                  <a:pt x="68491" y="0"/>
                </a:lnTo>
                <a:close/>
              </a:path>
              <a:path w="107314" h="350520">
                <a:moveTo>
                  <a:pt x="102488" y="97624"/>
                </a:moveTo>
                <a:lnTo>
                  <a:pt x="0" y="97624"/>
                </a:lnTo>
                <a:lnTo>
                  <a:pt x="0" y="144259"/>
                </a:lnTo>
                <a:lnTo>
                  <a:pt x="39852" y="144259"/>
                </a:lnTo>
                <a:lnTo>
                  <a:pt x="39852" y="350215"/>
                </a:lnTo>
                <a:lnTo>
                  <a:pt x="102488" y="350215"/>
                </a:lnTo>
                <a:lnTo>
                  <a:pt x="102488" y="97624"/>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14" name="object 14"/>
          <p:cNvSpPr/>
          <p:nvPr/>
        </p:nvSpPr>
        <p:spPr>
          <a:xfrm>
            <a:off x="6921439" y="5483500"/>
            <a:ext cx="150235" cy="182274"/>
          </a:xfrm>
          <a:custGeom>
            <a:avLst/>
            <a:gdLst/>
            <a:ahLst/>
            <a:cxnLst/>
            <a:rect l="l" t="t" r="r" b="b"/>
            <a:pathLst>
              <a:path w="220345" h="267334">
                <a:moveTo>
                  <a:pt x="212678" y="47117"/>
                </a:moveTo>
                <a:lnTo>
                  <a:pt x="107835" y="47117"/>
                </a:lnTo>
                <a:lnTo>
                  <a:pt x="128885" y="49075"/>
                </a:lnTo>
                <a:lnTo>
                  <a:pt x="144437" y="55497"/>
                </a:lnTo>
                <a:lnTo>
                  <a:pt x="154073" y="67203"/>
                </a:lnTo>
                <a:lnTo>
                  <a:pt x="157378" y="85013"/>
                </a:lnTo>
                <a:lnTo>
                  <a:pt x="157378" y="95199"/>
                </a:lnTo>
                <a:lnTo>
                  <a:pt x="106857" y="99580"/>
                </a:lnTo>
                <a:lnTo>
                  <a:pt x="64331" y="106943"/>
                </a:lnTo>
                <a:lnTo>
                  <a:pt x="30468" y="122048"/>
                </a:lnTo>
                <a:lnTo>
                  <a:pt x="8086" y="147538"/>
                </a:lnTo>
                <a:lnTo>
                  <a:pt x="0" y="186055"/>
                </a:lnTo>
                <a:lnTo>
                  <a:pt x="5546" y="218804"/>
                </a:lnTo>
                <a:lnTo>
                  <a:pt x="21429" y="244457"/>
                </a:lnTo>
                <a:lnTo>
                  <a:pt x="46511" y="261187"/>
                </a:lnTo>
                <a:lnTo>
                  <a:pt x="79654" y="267169"/>
                </a:lnTo>
                <a:lnTo>
                  <a:pt x="104078" y="264398"/>
                </a:lnTo>
                <a:lnTo>
                  <a:pt x="125363" y="257025"/>
                </a:lnTo>
                <a:lnTo>
                  <a:pt x="144192" y="246467"/>
                </a:lnTo>
                <a:lnTo>
                  <a:pt x="161251" y="234137"/>
                </a:lnTo>
                <a:lnTo>
                  <a:pt x="220040" y="234137"/>
                </a:lnTo>
                <a:lnTo>
                  <a:pt x="220040" y="218592"/>
                </a:lnTo>
                <a:lnTo>
                  <a:pt x="99567" y="218592"/>
                </a:lnTo>
                <a:lnTo>
                  <a:pt x="84864" y="216632"/>
                </a:lnTo>
                <a:lnTo>
                  <a:pt x="73345" y="210572"/>
                </a:lnTo>
                <a:lnTo>
                  <a:pt x="65831" y="200140"/>
                </a:lnTo>
                <a:lnTo>
                  <a:pt x="63144" y="185064"/>
                </a:lnTo>
                <a:lnTo>
                  <a:pt x="66840" y="166608"/>
                </a:lnTo>
                <a:lnTo>
                  <a:pt x="124828" y="140385"/>
                </a:lnTo>
                <a:lnTo>
                  <a:pt x="157378" y="136982"/>
                </a:lnTo>
                <a:lnTo>
                  <a:pt x="220040" y="136982"/>
                </a:lnTo>
                <a:lnTo>
                  <a:pt x="220040" y="89382"/>
                </a:lnTo>
                <a:lnTo>
                  <a:pt x="213148" y="47748"/>
                </a:lnTo>
                <a:lnTo>
                  <a:pt x="212678" y="47117"/>
                </a:lnTo>
                <a:close/>
              </a:path>
              <a:path w="220345" h="267334">
                <a:moveTo>
                  <a:pt x="220040" y="234137"/>
                </a:moveTo>
                <a:lnTo>
                  <a:pt x="161251" y="234137"/>
                </a:lnTo>
                <a:lnTo>
                  <a:pt x="161251" y="259880"/>
                </a:lnTo>
                <a:lnTo>
                  <a:pt x="220040" y="259880"/>
                </a:lnTo>
                <a:lnTo>
                  <a:pt x="220040" y="234137"/>
                </a:lnTo>
                <a:close/>
              </a:path>
              <a:path w="220345" h="267334">
                <a:moveTo>
                  <a:pt x="220040" y="136982"/>
                </a:moveTo>
                <a:lnTo>
                  <a:pt x="157378" y="136982"/>
                </a:lnTo>
                <a:lnTo>
                  <a:pt x="157378" y="192354"/>
                </a:lnTo>
                <a:lnTo>
                  <a:pt x="142950" y="202599"/>
                </a:lnTo>
                <a:lnTo>
                  <a:pt x="128658" y="210935"/>
                </a:lnTo>
                <a:lnTo>
                  <a:pt x="114274" y="216541"/>
                </a:lnTo>
                <a:lnTo>
                  <a:pt x="99567" y="218592"/>
                </a:lnTo>
                <a:lnTo>
                  <a:pt x="220040" y="218592"/>
                </a:lnTo>
                <a:lnTo>
                  <a:pt x="220040" y="136982"/>
                </a:lnTo>
                <a:close/>
              </a:path>
              <a:path w="220345" h="267334">
                <a:moveTo>
                  <a:pt x="111226" y="0"/>
                </a:moveTo>
                <a:lnTo>
                  <a:pt x="79305" y="1821"/>
                </a:lnTo>
                <a:lnTo>
                  <a:pt x="51846" y="7286"/>
                </a:lnTo>
                <a:lnTo>
                  <a:pt x="28575" y="16394"/>
                </a:lnTo>
                <a:lnTo>
                  <a:pt x="9220" y="29146"/>
                </a:lnTo>
                <a:lnTo>
                  <a:pt x="39827" y="70916"/>
                </a:lnTo>
                <a:lnTo>
                  <a:pt x="52841" y="61058"/>
                </a:lnTo>
                <a:lnTo>
                  <a:pt x="67816" y="53559"/>
                </a:lnTo>
                <a:lnTo>
                  <a:pt x="85799" y="48789"/>
                </a:lnTo>
                <a:lnTo>
                  <a:pt x="107835" y="47117"/>
                </a:lnTo>
                <a:lnTo>
                  <a:pt x="212678" y="47117"/>
                </a:lnTo>
                <a:lnTo>
                  <a:pt x="192593" y="20097"/>
                </a:lnTo>
                <a:lnTo>
                  <a:pt x="158559" y="4743"/>
                </a:lnTo>
                <a:lnTo>
                  <a:pt x="111226" y="0"/>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15" name="object 15"/>
          <p:cNvSpPr/>
          <p:nvPr/>
        </p:nvSpPr>
        <p:spPr>
          <a:xfrm>
            <a:off x="4817279" y="5773736"/>
            <a:ext cx="86105" cy="107009"/>
          </a:xfrm>
          <a:prstGeom prst="rect">
            <a:avLst/>
          </a:prstGeom>
          <a:blipFill>
            <a:blip r:embed="rId4" cstate="print"/>
            <a:stretch>
              <a:fillRect/>
            </a:stretch>
          </a:blipFill>
        </p:spPr>
        <p:txBody>
          <a:bodyPr wrap="square" lIns="0" tIns="0" rIns="0" bIns="0" rtlCol="0"/>
          <a:lstStyle/>
          <a:p>
            <a:pPr defTabSz="623438"/>
            <a:endParaRPr sz="1227">
              <a:solidFill>
                <a:prstClr val="black"/>
              </a:solidFill>
              <a:latin typeface="Calibri"/>
            </a:endParaRPr>
          </a:p>
        </p:txBody>
      </p:sp>
      <p:sp>
        <p:nvSpPr>
          <p:cNvPr id="16" name="object 16"/>
          <p:cNvSpPr/>
          <p:nvPr/>
        </p:nvSpPr>
        <p:spPr>
          <a:xfrm>
            <a:off x="4922429" y="5874683"/>
            <a:ext cx="67108" cy="0"/>
          </a:xfrm>
          <a:custGeom>
            <a:avLst/>
            <a:gdLst/>
            <a:ahLst/>
            <a:cxnLst/>
            <a:rect l="l" t="t" r="r" b="b"/>
            <a:pathLst>
              <a:path w="98425">
                <a:moveTo>
                  <a:pt x="0" y="0"/>
                </a:moveTo>
                <a:lnTo>
                  <a:pt x="98018" y="0"/>
                </a:lnTo>
              </a:path>
            </a:pathLst>
          </a:custGeom>
          <a:ln w="17780">
            <a:solidFill>
              <a:srgbClr val="FFFFFF"/>
            </a:solidFill>
          </a:ln>
        </p:spPr>
        <p:txBody>
          <a:bodyPr wrap="square" lIns="0" tIns="0" rIns="0" bIns="0" rtlCol="0"/>
          <a:lstStyle/>
          <a:p>
            <a:pPr defTabSz="623438"/>
            <a:endParaRPr sz="1227">
              <a:solidFill>
                <a:prstClr val="black"/>
              </a:solidFill>
              <a:latin typeface="Calibri"/>
            </a:endParaRPr>
          </a:p>
        </p:txBody>
      </p:sp>
      <p:sp>
        <p:nvSpPr>
          <p:cNvPr id="17" name="object 17"/>
          <p:cNvSpPr/>
          <p:nvPr/>
        </p:nvSpPr>
        <p:spPr>
          <a:xfrm>
            <a:off x="4922428" y="5830522"/>
            <a:ext cx="13855" cy="38100"/>
          </a:xfrm>
          <a:custGeom>
            <a:avLst/>
            <a:gdLst/>
            <a:ahLst/>
            <a:cxnLst/>
            <a:rect l="l" t="t" r="r" b="b"/>
            <a:pathLst>
              <a:path w="20319" h="55879">
                <a:moveTo>
                  <a:pt x="0" y="55880"/>
                </a:moveTo>
                <a:lnTo>
                  <a:pt x="20078" y="55880"/>
                </a:lnTo>
                <a:lnTo>
                  <a:pt x="20078" y="0"/>
                </a:lnTo>
                <a:lnTo>
                  <a:pt x="0" y="0"/>
                </a:lnTo>
                <a:lnTo>
                  <a:pt x="0" y="55880"/>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18" name="object 18"/>
          <p:cNvSpPr/>
          <p:nvPr/>
        </p:nvSpPr>
        <p:spPr>
          <a:xfrm>
            <a:off x="4922429" y="5824460"/>
            <a:ext cx="62345" cy="0"/>
          </a:xfrm>
          <a:custGeom>
            <a:avLst/>
            <a:gdLst/>
            <a:ahLst/>
            <a:cxnLst/>
            <a:rect l="l" t="t" r="r" b="b"/>
            <a:pathLst>
              <a:path w="91439">
                <a:moveTo>
                  <a:pt x="0" y="0"/>
                </a:moveTo>
                <a:lnTo>
                  <a:pt x="91109" y="0"/>
                </a:lnTo>
              </a:path>
            </a:pathLst>
          </a:custGeom>
          <a:ln w="17780">
            <a:solidFill>
              <a:srgbClr val="FFFFFF"/>
            </a:solidFill>
          </a:ln>
        </p:spPr>
        <p:txBody>
          <a:bodyPr wrap="square" lIns="0" tIns="0" rIns="0" bIns="0" rtlCol="0"/>
          <a:lstStyle/>
          <a:p>
            <a:pPr defTabSz="623438"/>
            <a:endParaRPr sz="1227">
              <a:solidFill>
                <a:prstClr val="black"/>
              </a:solidFill>
              <a:latin typeface="Calibri"/>
            </a:endParaRPr>
          </a:p>
        </p:txBody>
      </p:sp>
      <p:sp>
        <p:nvSpPr>
          <p:cNvPr id="19" name="object 19"/>
          <p:cNvSpPr/>
          <p:nvPr/>
        </p:nvSpPr>
        <p:spPr>
          <a:xfrm>
            <a:off x="4922428" y="5785494"/>
            <a:ext cx="13855" cy="32905"/>
          </a:xfrm>
          <a:custGeom>
            <a:avLst/>
            <a:gdLst/>
            <a:ahLst/>
            <a:cxnLst/>
            <a:rect l="l" t="t" r="r" b="b"/>
            <a:pathLst>
              <a:path w="20319" h="48259">
                <a:moveTo>
                  <a:pt x="0" y="48259"/>
                </a:moveTo>
                <a:lnTo>
                  <a:pt x="20078" y="48259"/>
                </a:lnTo>
                <a:lnTo>
                  <a:pt x="20078" y="0"/>
                </a:lnTo>
                <a:lnTo>
                  <a:pt x="0" y="0"/>
                </a:lnTo>
                <a:lnTo>
                  <a:pt x="0" y="48259"/>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20" name="object 20"/>
          <p:cNvSpPr/>
          <p:nvPr/>
        </p:nvSpPr>
        <p:spPr>
          <a:xfrm>
            <a:off x="4922429" y="5779433"/>
            <a:ext cx="67108" cy="0"/>
          </a:xfrm>
          <a:custGeom>
            <a:avLst/>
            <a:gdLst/>
            <a:ahLst/>
            <a:cxnLst/>
            <a:rect l="l" t="t" r="r" b="b"/>
            <a:pathLst>
              <a:path w="98425">
                <a:moveTo>
                  <a:pt x="0" y="0"/>
                </a:moveTo>
                <a:lnTo>
                  <a:pt x="98018" y="0"/>
                </a:lnTo>
              </a:path>
            </a:pathLst>
          </a:custGeom>
          <a:ln w="17780">
            <a:solidFill>
              <a:srgbClr val="FFFFFF"/>
            </a:solidFill>
          </a:ln>
        </p:spPr>
        <p:txBody>
          <a:bodyPr wrap="square" lIns="0" tIns="0" rIns="0" bIns="0" rtlCol="0"/>
          <a:lstStyle/>
          <a:p>
            <a:pPr defTabSz="623438"/>
            <a:endParaRPr sz="1227">
              <a:solidFill>
                <a:prstClr val="black"/>
              </a:solidFill>
              <a:latin typeface="Calibri"/>
            </a:endParaRPr>
          </a:p>
        </p:txBody>
      </p:sp>
      <p:sp>
        <p:nvSpPr>
          <p:cNvPr id="21" name="object 21"/>
          <p:cNvSpPr/>
          <p:nvPr/>
        </p:nvSpPr>
        <p:spPr>
          <a:xfrm>
            <a:off x="5006473" y="5773736"/>
            <a:ext cx="163247" cy="107009"/>
          </a:xfrm>
          <a:prstGeom prst="rect">
            <a:avLst/>
          </a:prstGeom>
          <a:blipFill>
            <a:blip r:embed="rId5" cstate="print"/>
            <a:stretch>
              <a:fillRect/>
            </a:stretch>
          </a:blipFill>
        </p:spPr>
        <p:txBody>
          <a:bodyPr wrap="square" lIns="0" tIns="0" rIns="0" bIns="0" rtlCol="0"/>
          <a:lstStyle/>
          <a:p>
            <a:pPr defTabSz="623438"/>
            <a:endParaRPr sz="1227">
              <a:solidFill>
                <a:prstClr val="black"/>
              </a:solidFill>
              <a:latin typeface="Calibri"/>
            </a:endParaRPr>
          </a:p>
        </p:txBody>
      </p:sp>
      <p:sp>
        <p:nvSpPr>
          <p:cNvPr id="22" name="object 22"/>
          <p:cNvSpPr/>
          <p:nvPr/>
        </p:nvSpPr>
        <p:spPr>
          <a:xfrm>
            <a:off x="5184001" y="5773735"/>
            <a:ext cx="166101" cy="107011"/>
          </a:xfrm>
          <a:prstGeom prst="rect">
            <a:avLst/>
          </a:prstGeom>
          <a:blipFill>
            <a:blip r:embed="rId6" cstate="print"/>
            <a:stretch>
              <a:fillRect/>
            </a:stretch>
          </a:blipFill>
        </p:spPr>
        <p:txBody>
          <a:bodyPr wrap="square" lIns="0" tIns="0" rIns="0" bIns="0" rtlCol="0"/>
          <a:lstStyle/>
          <a:p>
            <a:pPr defTabSz="623438"/>
            <a:endParaRPr sz="1227">
              <a:solidFill>
                <a:prstClr val="black"/>
              </a:solidFill>
              <a:latin typeface="Calibri"/>
            </a:endParaRPr>
          </a:p>
        </p:txBody>
      </p:sp>
      <p:sp>
        <p:nvSpPr>
          <p:cNvPr id="23" name="object 23"/>
          <p:cNvSpPr/>
          <p:nvPr/>
        </p:nvSpPr>
        <p:spPr>
          <a:xfrm>
            <a:off x="5364234" y="5773735"/>
            <a:ext cx="96583" cy="107009"/>
          </a:xfrm>
          <a:prstGeom prst="rect">
            <a:avLst/>
          </a:prstGeom>
          <a:blipFill>
            <a:blip r:embed="rId7" cstate="print"/>
            <a:stretch>
              <a:fillRect/>
            </a:stretch>
          </a:blipFill>
        </p:spPr>
        <p:txBody>
          <a:bodyPr wrap="square" lIns="0" tIns="0" rIns="0" bIns="0" rtlCol="0"/>
          <a:lstStyle/>
          <a:p>
            <a:pPr defTabSz="623438"/>
            <a:endParaRPr sz="1227">
              <a:solidFill>
                <a:prstClr val="black"/>
              </a:solidFill>
              <a:latin typeface="Calibri"/>
            </a:endParaRPr>
          </a:p>
        </p:txBody>
      </p:sp>
      <p:sp>
        <p:nvSpPr>
          <p:cNvPr id="24" name="object 24"/>
          <p:cNvSpPr/>
          <p:nvPr/>
        </p:nvSpPr>
        <p:spPr>
          <a:xfrm>
            <a:off x="5483788" y="5874683"/>
            <a:ext cx="67108" cy="0"/>
          </a:xfrm>
          <a:custGeom>
            <a:avLst/>
            <a:gdLst/>
            <a:ahLst/>
            <a:cxnLst/>
            <a:rect l="l" t="t" r="r" b="b"/>
            <a:pathLst>
              <a:path w="98425">
                <a:moveTo>
                  <a:pt x="0" y="0"/>
                </a:moveTo>
                <a:lnTo>
                  <a:pt x="98031" y="0"/>
                </a:lnTo>
              </a:path>
            </a:pathLst>
          </a:custGeom>
          <a:ln w="17780">
            <a:solidFill>
              <a:srgbClr val="FFFFFF"/>
            </a:solidFill>
          </a:ln>
        </p:spPr>
        <p:txBody>
          <a:bodyPr wrap="square" lIns="0" tIns="0" rIns="0" bIns="0" rtlCol="0"/>
          <a:lstStyle/>
          <a:p>
            <a:pPr defTabSz="623438"/>
            <a:endParaRPr sz="1227">
              <a:solidFill>
                <a:prstClr val="black"/>
              </a:solidFill>
              <a:latin typeface="Calibri"/>
            </a:endParaRPr>
          </a:p>
        </p:txBody>
      </p:sp>
      <p:sp>
        <p:nvSpPr>
          <p:cNvPr id="25" name="object 25"/>
          <p:cNvSpPr/>
          <p:nvPr/>
        </p:nvSpPr>
        <p:spPr>
          <a:xfrm>
            <a:off x="5483788" y="5830522"/>
            <a:ext cx="13855" cy="38100"/>
          </a:xfrm>
          <a:custGeom>
            <a:avLst/>
            <a:gdLst/>
            <a:ahLst/>
            <a:cxnLst/>
            <a:rect l="l" t="t" r="r" b="b"/>
            <a:pathLst>
              <a:path w="20319" h="55879">
                <a:moveTo>
                  <a:pt x="0" y="55880"/>
                </a:moveTo>
                <a:lnTo>
                  <a:pt x="20104" y="55880"/>
                </a:lnTo>
                <a:lnTo>
                  <a:pt x="20104" y="0"/>
                </a:lnTo>
                <a:lnTo>
                  <a:pt x="0" y="0"/>
                </a:lnTo>
                <a:lnTo>
                  <a:pt x="0" y="55880"/>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26" name="object 26"/>
          <p:cNvSpPr/>
          <p:nvPr/>
        </p:nvSpPr>
        <p:spPr>
          <a:xfrm>
            <a:off x="5483788" y="5824460"/>
            <a:ext cx="62345" cy="0"/>
          </a:xfrm>
          <a:custGeom>
            <a:avLst/>
            <a:gdLst/>
            <a:ahLst/>
            <a:cxnLst/>
            <a:rect l="l" t="t" r="r" b="b"/>
            <a:pathLst>
              <a:path w="91439">
                <a:moveTo>
                  <a:pt x="0" y="0"/>
                </a:moveTo>
                <a:lnTo>
                  <a:pt x="91109" y="0"/>
                </a:lnTo>
              </a:path>
            </a:pathLst>
          </a:custGeom>
          <a:ln w="17780">
            <a:solidFill>
              <a:srgbClr val="FFFFFF"/>
            </a:solidFill>
          </a:ln>
        </p:spPr>
        <p:txBody>
          <a:bodyPr wrap="square" lIns="0" tIns="0" rIns="0" bIns="0" rtlCol="0"/>
          <a:lstStyle/>
          <a:p>
            <a:pPr defTabSz="623438"/>
            <a:endParaRPr sz="1227">
              <a:solidFill>
                <a:prstClr val="black"/>
              </a:solidFill>
              <a:latin typeface="Calibri"/>
            </a:endParaRPr>
          </a:p>
        </p:txBody>
      </p:sp>
      <p:sp>
        <p:nvSpPr>
          <p:cNvPr id="27" name="object 27"/>
          <p:cNvSpPr/>
          <p:nvPr/>
        </p:nvSpPr>
        <p:spPr>
          <a:xfrm>
            <a:off x="5483788" y="5785494"/>
            <a:ext cx="13855" cy="32905"/>
          </a:xfrm>
          <a:custGeom>
            <a:avLst/>
            <a:gdLst/>
            <a:ahLst/>
            <a:cxnLst/>
            <a:rect l="l" t="t" r="r" b="b"/>
            <a:pathLst>
              <a:path w="20319" h="48259">
                <a:moveTo>
                  <a:pt x="0" y="48259"/>
                </a:moveTo>
                <a:lnTo>
                  <a:pt x="20104" y="48259"/>
                </a:lnTo>
                <a:lnTo>
                  <a:pt x="20104" y="0"/>
                </a:lnTo>
                <a:lnTo>
                  <a:pt x="0" y="0"/>
                </a:lnTo>
                <a:lnTo>
                  <a:pt x="0" y="48259"/>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28" name="object 28"/>
          <p:cNvSpPr/>
          <p:nvPr/>
        </p:nvSpPr>
        <p:spPr>
          <a:xfrm>
            <a:off x="5483788" y="5779433"/>
            <a:ext cx="67108" cy="0"/>
          </a:xfrm>
          <a:custGeom>
            <a:avLst/>
            <a:gdLst/>
            <a:ahLst/>
            <a:cxnLst/>
            <a:rect l="l" t="t" r="r" b="b"/>
            <a:pathLst>
              <a:path w="98425">
                <a:moveTo>
                  <a:pt x="0" y="0"/>
                </a:moveTo>
                <a:lnTo>
                  <a:pt x="98031" y="0"/>
                </a:lnTo>
              </a:path>
            </a:pathLst>
          </a:custGeom>
          <a:ln w="17780">
            <a:solidFill>
              <a:srgbClr val="FFFFFF"/>
            </a:solidFill>
          </a:ln>
        </p:spPr>
        <p:txBody>
          <a:bodyPr wrap="square" lIns="0" tIns="0" rIns="0" bIns="0" rtlCol="0"/>
          <a:lstStyle/>
          <a:p>
            <a:pPr defTabSz="623438"/>
            <a:endParaRPr sz="1227">
              <a:solidFill>
                <a:prstClr val="black"/>
              </a:solidFill>
              <a:latin typeface="Calibri"/>
            </a:endParaRPr>
          </a:p>
        </p:txBody>
      </p:sp>
      <p:sp>
        <p:nvSpPr>
          <p:cNvPr id="29" name="object 29"/>
          <p:cNvSpPr/>
          <p:nvPr/>
        </p:nvSpPr>
        <p:spPr>
          <a:xfrm>
            <a:off x="5567844" y="5773735"/>
            <a:ext cx="80365" cy="107009"/>
          </a:xfrm>
          <a:prstGeom prst="rect">
            <a:avLst/>
          </a:prstGeom>
          <a:blipFill>
            <a:blip r:embed="rId8" cstate="print"/>
            <a:stretch>
              <a:fillRect/>
            </a:stretch>
          </a:blipFill>
        </p:spPr>
        <p:txBody>
          <a:bodyPr wrap="square" lIns="0" tIns="0" rIns="0" bIns="0" rtlCol="0"/>
          <a:lstStyle/>
          <a:p>
            <a:pPr defTabSz="623438"/>
            <a:endParaRPr sz="1227">
              <a:solidFill>
                <a:prstClr val="black"/>
              </a:solidFill>
              <a:latin typeface="Calibri"/>
            </a:endParaRPr>
          </a:p>
        </p:txBody>
      </p:sp>
      <p:sp>
        <p:nvSpPr>
          <p:cNvPr id="30" name="object 30"/>
          <p:cNvSpPr/>
          <p:nvPr/>
        </p:nvSpPr>
        <p:spPr>
          <a:xfrm>
            <a:off x="5703183" y="5785798"/>
            <a:ext cx="0" cy="95250"/>
          </a:xfrm>
          <a:custGeom>
            <a:avLst/>
            <a:gdLst/>
            <a:ahLst/>
            <a:cxnLst/>
            <a:rect l="l" t="t" r="r" b="b"/>
            <a:pathLst>
              <a:path h="139700">
                <a:moveTo>
                  <a:pt x="0" y="0"/>
                </a:moveTo>
                <a:lnTo>
                  <a:pt x="0" y="139255"/>
                </a:lnTo>
              </a:path>
            </a:pathLst>
          </a:custGeom>
          <a:ln w="20065">
            <a:solidFill>
              <a:srgbClr val="FFFFFF"/>
            </a:solidFill>
          </a:ln>
        </p:spPr>
        <p:txBody>
          <a:bodyPr wrap="square" lIns="0" tIns="0" rIns="0" bIns="0" rtlCol="0"/>
          <a:lstStyle/>
          <a:p>
            <a:pPr defTabSz="623438"/>
            <a:endParaRPr sz="1227">
              <a:solidFill>
                <a:prstClr val="black"/>
              </a:solidFill>
              <a:latin typeface="Calibri"/>
            </a:endParaRPr>
          </a:p>
        </p:txBody>
      </p:sp>
      <p:sp>
        <p:nvSpPr>
          <p:cNvPr id="31" name="object 31"/>
          <p:cNvSpPr/>
          <p:nvPr/>
        </p:nvSpPr>
        <p:spPr>
          <a:xfrm>
            <a:off x="5662347" y="5779767"/>
            <a:ext cx="81828" cy="0"/>
          </a:xfrm>
          <a:custGeom>
            <a:avLst/>
            <a:gdLst/>
            <a:ahLst/>
            <a:cxnLst/>
            <a:rect l="l" t="t" r="r" b="b"/>
            <a:pathLst>
              <a:path w="120014">
                <a:moveTo>
                  <a:pt x="0" y="0"/>
                </a:moveTo>
                <a:lnTo>
                  <a:pt x="119811" y="0"/>
                </a:lnTo>
              </a:path>
            </a:pathLst>
          </a:custGeom>
          <a:ln w="17691">
            <a:solidFill>
              <a:srgbClr val="FFFFFF"/>
            </a:solidFill>
          </a:ln>
        </p:spPr>
        <p:txBody>
          <a:bodyPr wrap="square" lIns="0" tIns="0" rIns="0" bIns="0" rtlCol="0"/>
          <a:lstStyle/>
          <a:p>
            <a:pPr defTabSz="623438"/>
            <a:endParaRPr sz="1227">
              <a:solidFill>
                <a:prstClr val="black"/>
              </a:solidFill>
              <a:latin typeface="Calibri"/>
            </a:endParaRPr>
          </a:p>
        </p:txBody>
      </p:sp>
      <p:sp>
        <p:nvSpPr>
          <p:cNvPr id="32" name="object 32"/>
          <p:cNvSpPr/>
          <p:nvPr/>
        </p:nvSpPr>
        <p:spPr>
          <a:xfrm>
            <a:off x="5788196" y="5771517"/>
            <a:ext cx="94790" cy="111434"/>
          </a:xfrm>
          <a:prstGeom prst="rect">
            <a:avLst/>
          </a:prstGeom>
          <a:blipFill>
            <a:blip r:embed="rId9" cstate="print"/>
            <a:stretch>
              <a:fillRect/>
            </a:stretch>
          </a:blipFill>
        </p:spPr>
        <p:txBody>
          <a:bodyPr wrap="square" lIns="0" tIns="0" rIns="0" bIns="0" rtlCol="0"/>
          <a:lstStyle/>
          <a:p>
            <a:pPr defTabSz="623438"/>
            <a:endParaRPr sz="1227">
              <a:solidFill>
                <a:prstClr val="black"/>
              </a:solidFill>
              <a:latin typeface="Calibri"/>
            </a:endParaRPr>
          </a:p>
        </p:txBody>
      </p:sp>
      <p:sp>
        <p:nvSpPr>
          <p:cNvPr id="33" name="object 33"/>
          <p:cNvSpPr/>
          <p:nvPr/>
        </p:nvSpPr>
        <p:spPr>
          <a:xfrm>
            <a:off x="5902278" y="5830826"/>
            <a:ext cx="13855" cy="50223"/>
          </a:xfrm>
          <a:custGeom>
            <a:avLst/>
            <a:gdLst/>
            <a:ahLst/>
            <a:cxnLst/>
            <a:rect l="l" t="t" r="r" b="b"/>
            <a:pathLst>
              <a:path w="20320" h="73659">
                <a:moveTo>
                  <a:pt x="0" y="73659"/>
                </a:moveTo>
                <a:lnTo>
                  <a:pt x="20078" y="73659"/>
                </a:lnTo>
                <a:lnTo>
                  <a:pt x="20078" y="0"/>
                </a:lnTo>
                <a:lnTo>
                  <a:pt x="0" y="0"/>
                </a:lnTo>
                <a:lnTo>
                  <a:pt x="0" y="73659"/>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34" name="object 34"/>
          <p:cNvSpPr/>
          <p:nvPr/>
        </p:nvSpPr>
        <p:spPr>
          <a:xfrm>
            <a:off x="5902278" y="5824764"/>
            <a:ext cx="61480" cy="0"/>
          </a:xfrm>
          <a:custGeom>
            <a:avLst/>
            <a:gdLst/>
            <a:ahLst/>
            <a:cxnLst/>
            <a:rect l="l" t="t" r="r" b="b"/>
            <a:pathLst>
              <a:path w="90170">
                <a:moveTo>
                  <a:pt x="0" y="0"/>
                </a:moveTo>
                <a:lnTo>
                  <a:pt x="89814" y="0"/>
                </a:lnTo>
              </a:path>
            </a:pathLst>
          </a:custGeom>
          <a:ln w="17780">
            <a:solidFill>
              <a:srgbClr val="FFFFFF"/>
            </a:solidFill>
          </a:ln>
        </p:spPr>
        <p:txBody>
          <a:bodyPr wrap="square" lIns="0" tIns="0" rIns="0" bIns="0" rtlCol="0"/>
          <a:lstStyle/>
          <a:p>
            <a:pPr defTabSz="623438"/>
            <a:endParaRPr sz="1227">
              <a:solidFill>
                <a:prstClr val="black"/>
              </a:solidFill>
              <a:latin typeface="Calibri"/>
            </a:endParaRPr>
          </a:p>
        </p:txBody>
      </p:sp>
      <p:sp>
        <p:nvSpPr>
          <p:cNvPr id="35" name="object 35"/>
          <p:cNvSpPr/>
          <p:nvPr/>
        </p:nvSpPr>
        <p:spPr>
          <a:xfrm>
            <a:off x="5902278" y="5785798"/>
            <a:ext cx="13855" cy="32905"/>
          </a:xfrm>
          <a:custGeom>
            <a:avLst/>
            <a:gdLst/>
            <a:ahLst/>
            <a:cxnLst/>
            <a:rect l="l" t="t" r="r" b="b"/>
            <a:pathLst>
              <a:path w="20320" h="48259">
                <a:moveTo>
                  <a:pt x="0" y="48260"/>
                </a:moveTo>
                <a:lnTo>
                  <a:pt x="20078" y="48260"/>
                </a:lnTo>
                <a:lnTo>
                  <a:pt x="20078" y="0"/>
                </a:lnTo>
                <a:lnTo>
                  <a:pt x="0" y="0"/>
                </a:lnTo>
                <a:lnTo>
                  <a:pt x="0" y="48260"/>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36" name="object 36"/>
          <p:cNvSpPr/>
          <p:nvPr/>
        </p:nvSpPr>
        <p:spPr>
          <a:xfrm>
            <a:off x="5902278" y="5779737"/>
            <a:ext cx="66242" cy="0"/>
          </a:xfrm>
          <a:custGeom>
            <a:avLst/>
            <a:gdLst/>
            <a:ahLst/>
            <a:cxnLst/>
            <a:rect l="l" t="t" r="r" b="b"/>
            <a:pathLst>
              <a:path w="97154">
                <a:moveTo>
                  <a:pt x="0" y="0"/>
                </a:moveTo>
                <a:lnTo>
                  <a:pt x="97142" y="0"/>
                </a:lnTo>
              </a:path>
            </a:pathLst>
          </a:custGeom>
          <a:ln w="17780">
            <a:solidFill>
              <a:srgbClr val="FFFFFF"/>
            </a:solidFill>
          </a:ln>
        </p:spPr>
        <p:txBody>
          <a:bodyPr wrap="square" lIns="0" tIns="0" rIns="0" bIns="0" rtlCol="0"/>
          <a:lstStyle/>
          <a:p>
            <a:pPr defTabSz="623438"/>
            <a:endParaRPr sz="1227">
              <a:solidFill>
                <a:prstClr val="black"/>
              </a:solidFill>
              <a:latin typeface="Calibri"/>
            </a:endParaRPr>
          </a:p>
        </p:txBody>
      </p:sp>
      <p:sp>
        <p:nvSpPr>
          <p:cNvPr id="37" name="object 37"/>
          <p:cNvSpPr/>
          <p:nvPr/>
        </p:nvSpPr>
        <p:spPr>
          <a:xfrm>
            <a:off x="6015907" y="5771518"/>
            <a:ext cx="88469" cy="111434"/>
          </a:xfrm>
          <a:prstGeom prst="rect">
            <a:avLst/>
          </a:prstGeom>
          <a:blipFill>
            <a:blip r:embed="rId10" cstate="print"/>
            <a:stretch>
              <a:fillRect/>
            </a:stretch>
          </a:blipFill>
        </p:spPr>
        <p:txBody>
          <a:bodyPr wrap="square" lIns="0" tIns="0" rIns="0" bIns="0" rtlCol="0"/>
          <a:lstStyle/>
          <a:p>
            <a:pPr defTabSz="623438"/>
            <a:endParaRPr sz="1227">
              <a:solidFill>
                <a:prstClr val="black"/>
              </a:solidFill>
              <a:latin typeface="Calibri"/>
            </a:endParaRPr>
          </a:p>
        </p:txBody>
      </p:sp>
      <p:sp>
        <p:nvSpPr>
          <p:cNvPr id="38" name="object 38"/>
          <p:cNvSpPr/>
          <p:nvPr/>
        </p:nvSpPr>
        <p:spPr>
          <a:xfrm>
            <a:off x="6125523" y="5874683"/>
            <a:ext cx="67108" cy="0"/>
          </a:xfrm>
          <a:custGeom>
            <a:avLst/>
            <a:gdLst/>
            <a:ahLst/>
            <a:cxnLst/>
            <a:rect l="l" t="t" r="r" b="b"/>
            <a:pathLst>
              <a:path w="98425">
                <a:moveTo>
                  <a:pt x="0" y="0"/>
                </a:moveTo>
                <a:lnTo>
                  <a:pt x="98044" y="0"/>
                </a:lnTo>
              </a:path>
            </a:pathLst>
          </a:custGeom>
          <a:ln w="17780">
            <a:solidFill>
              <a:srgbClr val="FFFFFF"/>
            </a:solidFill>
          </a:ln>
        </p:spPr>
        <p:txBody>
          <a:bodyPr wrap="square" lIns="0" tIns="0" rIns="0" bIns="0" rtlCol="0"/>
          <a:lstStyle/>
          <a:p>
            <a:pPr defTabSz="623438"/>
            <a:endParaRPr sz="1227">
              <a:solidFill>
                <a:prstClr val="black"/>
              </a:solidFill>
              <a:latin typeface="Calibri"/>
            </a:endParaRPr>
          </a:p>
        </p:txBody>
      </p:sp>
      <p:sp>
        <p:nvSpPr>
          <p:cNvPr id="39" name="object 39"/>
          <p:cNvSpPr/>
          <p:nvPr/>
        </p:nvSpPr>
        <p:spPr>
          <a:xfrm>
            <a:off x="6125523" y="5830522"/>
            <a:ext cx="13855" cy="38100"/>
          </a:xfrm>
          <a:custGeom>
            <a:avLst/>
            <a:gdLst/>
            <a:ahLst/>
            <a:cxnLst/>
            <a:rect l="l" t="t" r="r" b="b"/>
            <a:pathLst>
              <a:path w="20320" h="55879">
                <a:moveTo>
                  <a:pt x="0" y="55880"/>
                </a:moveTo>
                <a:lnTo>
                  <a:pt x="20116" y="55880"/>
                </a:lnTo>
                <a:lnTo>
                  <a:pt x="20116" y="0"/>
                </a:lnTo>
                <a:lnTo>
                  <a:pt x="0" y="0"/>
                </a:lnTo>
                <a:lnTo>
                  <a:pt x="0" y="55880"/>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40" name="object 40"/>
          <p:cNvSpPr/>
          <p:nvPr/>
        </p:nvSpPr>
        <p:spPr>
          <a:xfrm>
            <a:off x="6125523" y="5824460"/>
            <a:ext cx="62345" cy="0"/>
          </a:xfrm>
          <a:custGeom>
            <a:avLst/>
            <a:gdLst/>
            <a:ahLst/>
            <a:cxnLst/>
            <a:rect l="l" t="t" r="r" b="b"/>
            <a:pathLst>
              <a:path w="91439">
                <a:moveTo>
                  <a:pt x="0" y="0"/>
                </a:moveTo>
                <a:lnTo>
                  <a:pt x="91122" y="0"/>
                </a:lnTo>
              </a:path>
            </a:pathLst>
          </a:custGeom>
          <a:ln w="17780">
            <a:solidFill>
              <a:srgbClr val="FFFFFF"/>
            </a:solidFill>
          </a:ln>
        </p:spPr>
        <p:txBody>
          <a:bodyPr wrap="square" lIns="0" tIns="0" rIns="0" bIns="0" rtlCol="0"/>
          <a:lstStyle/>
          <a:p>
            <a:pPr defTabSz="623438"/>
            <a:endParaRPr sz="1227">
              <a:solidFill>
                <a:prstClr val="black"/>
              </a:solidFill>
              <a:latin typeface="Calibri"/>
            </a:endParaRPr>
          </a:p>
        </p:txBody>
      </p:sp>
      <p:sp>
        <p:nvSpPr>
          <p:cNvPr id="41" name="object 41"/>
          <p:cNvSpPr/>
          <p:nvPr/>
        </p:nvSpPr>
        <p:spPr>
          <a:xfrm>
            <a:off x="6125523" y="5785494"/>
            <a:ext cx="13855" cy="32905"/>
          </a:xfrm>
          <a:custGeom>
            <a:avLst/>
            <a:gdLst/>
            <a:ahLst/>
            <a:cxnLst/>
            <a:rect l="l" t="t" r="r" b="b"/>
            <a:pathLst>
              <a:path w="20320" h="48259">
                <a:moveTo>
                  <a:pt x="0" y="48259"/>
                </a:moveTo>
                <a:lnTo>
                  <a:pt x="20116" y="48259"/>
                </a:lnTo>
                <a:lnTo>
                  <a:pt x="20116" y="0"/>
                </a:lnTo>
                <a:lnTo>
                  <a:pt x="0" y="0"/>
                </a:lnTo>
                <a:lnTo>
                  <a:pt x="0" y="48259"/>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42" name="object 42"/>
          <p:cNvSpPr/>
          <p:nvPr/>
        </p:nvSpPr>
        <p:spPr>
          <a:xfrm>
            <a:off x="6125523" y="5779433"/>
            <a:ext cx="67108" cy="0"/>
          </a:xfrm>
          <a:custGeom>
            <a:avLst/>
            <a:gdLst/>
            <a:ahLst/>
            <a:cxnLst/>
            <a:rect l="l" t="t" r="r" b="b"/>
            <a:pathLst>
              <a:path w="98425">
                <a:moveTo>
                  <a:pt x="0" y="0"/>
                </a:moveTo>
                <a:lnTo>
                  <a:pt x="98044" y="0"/>
                </a:lnTo>
              </a:path>
            </a:pathLst>
          </a:custGeom>
          <a:ln w="17780">
            <a:solidFill>
              <a:srgbClr val="FFFFFF"/>
            </a:solidFill>
          </a:ln>
        </p:spPr>
        <p:txBody>
          <a:bodyPr wrap="square" lIns="0" tIns="0" rIns="0" bIns="0" rtlCol="0"/>
          <a:lstStyle/>
          <a:p>
            <a:pPr defTabSz="623438"/>
            <a:endParaRPr sz="1227">
              <a:solidFill>
                <a:prstClr val="black"/>
              </a:solidFill>
              <a:latin typeface="Calibri"/>
            </a:endParaRPr>
          </a:p>
        </p:txBody>
      </p:sp>
      <p:sp>
        <p:nvSpPr>
          <p:cNvPr id="43" name="object 43"/>
          <p:cNvSpPr/>
          <p:nvPr/>
        </p:nvSpPr>
        <p:spPr>
          <a:xfrm>
            <a:off x="6209587" y="5773735"/>
            <a:ext cx="80365" cy="107009"/>
          </a:xfrm>
          <a:prstGeom prst="rect">
            <a:avLst/>
          </a:prstGeom>
          <a:blipFill>
            <a:blip r:embed="rId11" cstate="print"/>
            <a:stretch>
              <a:fillRect/>
            </a:stretch>
          </a:blipFill>
        </p:spPr>
        <p:txBody>
          <a:bodyPr wrap="square" lIns="0" tIns="0" rIns="0" bIns="0" rtlCol="0"/>
          <a:lstStyle/>
          <a:p>
            <a:pPr defTabSz="623438"/>
            <a:endParaRPr sz="1227">
              <a:solidFill>
                <a:prstClr val="black"/>
              </a:solidFill>
              <a:latin typeface="Calibri"/>
            </a:endParaRPr>
          </a:p>
        </p:txBody>
      </p:sp>
      <p:sp>
        <p:nvSpPr>
          <p:cNvPr id="44" name="object 44"/>
          <p:cNvSpPr/>
          <p:nvPr/>
        </p:nvSpPr>
        <p:spPr>
          <a:xfrm>
            <a:off x="6312956" y="5874683"/>
            <a:ext cx="67108" cy="0"/>
          </a:xfrm>
          <a:custGeom>
            <a:avLst/>
            <a:gdLst/>
            <a:ahLst/>
            <a:cxnLst/>
            <a:rect l="l" t="t" r="r" b="b"/>
            <a:pathLst>
              <a:path w="98425">
                <a:moveTo>
                  <a:pt x="0" y="0"/>
                </a:moveTo>
                <a:lnTo>
                  <a:pt x="97993" y="0"/>
                </a:lnTo>
              </a:path>
            </a:pathLst>
          </a:custGeom>
          <a:ln w="17780">
            <a:solidFill>
              <a:srgbClr val="FFFFFF"/>
            </a:solidFill>
          </a:ln>
        </p:spPr>
        <p:txBody>
          <a:bodyPr wrap="square" lIns="0" tIns="0" rIns="0" bIns="0" rtlCol="0"/>
          <a:lstStyle/>
          <a:p>
            <a:pPr defTabSz="623438"/>
            <a:endParaRPr sz="1227">
              <a:solidFill>
                <a:prstClr val="black"/>
              </a:solidFill>
              <a:latin typeface="Calibri"/>
            </a:endParaRPr>
          </a:p>
        </p:txBody>
      </p:sp>
      <p:sp>
        <p:nvSpPr>
          <p:cNvPr id="45" name="object 45"/>
          <p:cNvSpPr/>
          <p:nvPr/>
        </p:nvSpPr>
        <p:spPr>
          <a:xfrm>
            <a:off x="6312955" y="5830522"/>
            <a:ext cx="13855" cy="38100"/>
          </a:xfrm>
          <a:custGeom>
            <a:avLst/>
            <a:gdLst/>
            <a:ahLst/>
            <a:cxnLst/>
            <a:rect l="l" t="t" r="r" b="b"/>
            <a:pathLst>
              <a:path w="20320" h="55879">
                <a:moveTo>
                  <a:pt x="0" y="55880"/>
                </a:moveTo>
                <a:lnTo>
                  <a:pt x="20053" y="55880"/>
                </a:lnTo>
                <a:lnTo>
                  <a:pt x="20053" y="0"/>
                </a:lnTo>
                <a:lnTo>
                  <a:pt x="0" y="0"/>
                </a:lnTo>
                <a:lnTo>
                  <a:pt x="0" y="55880"/>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46" name="object 46"/>
          <p:cNvSpPr/>
          <p:nvPr/>
        </p:nvSpPr>
        <p:spPr>
          <a:xfrm>
            <a:off x="6312955" y="5824460"/>
            <a:ext cx="62345" cy="0"/>
          </a:xfrm>
          <a:custGeom>
            <a:avLst/>
            <a:gdLst/>
            <a:ahLst/>
            <a:cxnLst/>
            <a:rect l="l" t="t" r="r" b="b"/>
            <a:pathLst>
              <a:path w="91439">
                <a:moveTo>
                  <a:pt x="0" y="0"/>
                </a:moveTo>
                <a:lnTo>
                  <a:pt x="91084" y="0"/>
                </a:lnTo>
              </a:path>
            </a:pathLst>
          </a:custGeom>
          <a:ln w="17780">
            <a:solidFill>
              <a:srgbClr val="FFFFFF"/>
            </a:solidFill>
          </a:ln>
        </p:spPr>
        <p:txBody>
          <a:bodyPr wrap="square" lIns="0" tIns="0" rIns="0" bIns="0" rtlCol="0"/>
          <a:lstStyle/>
          <a:p>
            <a:pPr defTabSz="623438"/>
            <a:endParaRPr sz="1227">
              <a:solidFill>
                <a:prstClr val="black"/>
              </a:solidFill>
              <a:latin typeface="Calibri"/>
            </a:endParaRPr>
          </a:p>
        </p:txBody>
      </p:sp>
      <p:sp>
        <p:nvSpPr>
          <p:cNvPr id="47" name="object 47"/>
          <p:cNvSpPr/>
          <p:nvPr/>
        </p:nvSpPr>
        <p:spPr>
          <a:xfrm>
            <a:off x="6312955" y="5785494"/>
            <a:ext cx="13855" cy="32905"/>
          </a:xfrm>
          <a:custGeom>
            <a:avLst/>
            <a:gdLst/>
            <a:ahLst/>
            <a:cxnLst/>
            <a:rect l="l" t="t" r="r" b="b"/>
            <a:pathLst>
              <a:path w="20320" h="48259">
                <a:moveTo>
                  <a:pt x="0" y="48259"/>
                </a:moveTo>
                <a:lnTo>
                  <a:pt x="20053" y="48259"/>
                </a:lnTo>
                <a:lnTo>
                  <a:pt x="20053" y="0"/>
                </a:lnTo>
                <a:lnTo>
                  <a:pt x="0" y="0"/>
                </a:lnTo>
                <a:lnTo>
                  <a:pt x="0" y="48259"/>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48" name="object 48"/>
          <p:cNvSpPr/>
          <p:nvPr/>
        </p:nvSpPr>
        <p:spPr>
          <a:xfrm>
            <a:off x="6312956" y="5779433"/>
            <a:ext cx="67108" cy="0"/>
          </a:xfrm>
          <a:custGeom>
            <a:avLst/>
            <a:gdLst/>
            <a:ahLst/>
            <a:cxnLst/>
            <a:rect l="l" t="t" r="r" b="b"/>
            <a:pathLst>
              <a:path w="98425">
                <a:moveTo>
                  <a:pt x="0" y="0"/>
                </a:moveTo>
                <a:lnTo>
                  <a:pt x="97993" y="0"/>
                </a:lnTo>
              </a:path>
            </a:pathLst>
          </a:custGeom>
          <a:ln w="17780">
            <a:solidFill>
              <a:srgbClr val="FFFFFF"/>
            </a:solidFill>
          </a:ln>
        </p:spPr>
        <p:txBody>
          <a:bodyPr wrap="square" lIns="0" tIns="0" rIns="0" bIns="0" rtlCol="0"/>
          <a:lstStyle/>
          <a:p>
            <a:pPr defTabSz="623438"/>
            <a:endParaRPr sz="1227">
              <a:solidFill>
                <a:prstClr val="black"/>
              </a:solidFill>
              <a:latin typeface="Calibri"/>
            </a:endParaRPr>
          </a:p>
        </p:txBody>
      </p:sp>
      <p:sp>
        <p:nvSpPr>
          <p:cNvPr id="49" name="object 49"/>
          <p:cNvSpPr/>
          <p:nvPr/>
        </p:nvSpPr>
        <p:spPr>
          <a:xfrm>
            <a:off x="6396992" y="5773735"/>
            <a:ext cx="180771" cy="107011"/>
          </a:xfrm>
          <a:prstGeom prst="rect">
            <a:avLst/>
          </a:prstGeom>
          <a:blipFill>
            <a:blip r:embed="rId12" cstate="print"/>
            <a:stretch>
              <a:fillRect/>
            </a:stretch>
          </a:blipFill>
        </p:spPr>
        <p:txBody>
          <a:bodyPr wrap="square" lIns="0" tIns="0" rIns="0" bIns="0" rtlCol="0"/>
          <a:lstStyle/>
          <a:p>
            <a:pPr defTabSz="623438"/>
            <a:endParaRPr sz="1227">
              <a:solidFill>
                <a:prstClr val="black"/>
              </a:solidFill>
              <a:latin typeface="Calibri"/>
            </a:endParaRPr>
          </a:p>
        </p:txBody>
      </p:sp>
      <p:sp>
        <p:nvSpPr>
          <p:cNvPr id="50" name="object 50"/>
          <p:cNvSpPr/>
          <p:nvPr/>
        </p:nvSpPr>
        <p:spPr>
          <a:xfrm>
            <a:off x="6592043" y="5874683"/>
            <a:ext cx="64077" cy="0"/>
          </a:xfrm>
          <a:custGeom>
            <a:avLst/>
            <a:gdLst/>
            <a:ahLst/>
            <a:cxnLst/>
            <a:rect l="l" t="t" r="r" b="b"/>
            <a:pathLst>
              <a:path w="93979">
                <a:moveTo>
                  <a:pt x="0" y="0"/>
                </a:moveTo>
                <a:lnTo>
                  <a:pt x="93675" y="0"/>
                </a:lnTo>
              </a:path>
            </a:pathLst>
          </a:custGeom>
          <a:ln w="17780">
            <a:solidFill>
              <a:srgbClr val="FFFFFF"/>
            </a:solidFill>
          </a:ln>
        </p:spPr>
        <p:txBody>
          <a:bodyPr wrap="square" lIns="0" tIns="0" rIns="0" bIns="0" rtlCol="0"/>
          <a:lstStyle/>
          <a:p>
            <a:pPr defTabSz="623438"/>
            <a:endParaRPr sz="1227">
              <a:solidFill>
                <a:prstClr val="black"/>
              </a:solidFill>
              <a:latin typeface="Calibri"/>
            </a:endParaRPr>
          </a:p>
        </p:txBody>
      </p:sp>
      <p:sp>
        <p:nvSpPr>
          <p:cNvPr id="51" name="object 51"/>
          <p:cNvSpPr/>
          <p:nvPr/>
        </p:nvSpPr>
        <p:spPr>
          <a:xfrm>
            <a:off x="6598879" y="5773371"/>
            <a:ext cx="0" cy="95250"/>
          </a:xfrm>
          <a:custGeom>
            <a:avLst/>
            <a:gdLst/>
            <a:ahLst/>
            <a:cxnLst/>
            <a:rect l="l" t="t" r="r" b="b"/>
            <a:pathLst>
              <a:path h="139700">
                <a:moveTo>
                  <a:pt x="0" y="0"/>
                </a:moveTo>
                <a:lnTo>
                  <a:pt x="0" y="139700"/>
                </a:lnTo>
              </a:path>
            </a:pathLst>
          </a:custGeom>
          <a:ln w="20053">
            <a:solidFill>
              <a:srgbClr val="FFFFFF"/>
            </a:solidFill>
          </a:ln>
        </p:spPr>
        <p:txBody>
          <a:bodyPr wrap="square" lIns="0" tIns="0" rIns="0" bIns="0" rtlCol="0"/>
          <a:lstStyle/>
          <a:p>
            <a:pPr defTabSz="623438"/>
            <a:endParaRPr sz="1227">
              <a:solidFill>
                <a:prstClr val="black"/>
              </a:solidFill>
              <a:latin typeface="Calibri"/>
            </a:endParaRPr>
          </a:p>
        </p:txBody>
      </p:sp>
      <p:sp>
        <p:nvSpPr>
          <p:cNvPr id="52" name="object 52"/>
          <p:cNvSpPr/>
          <p:nvPr/>
        </p:nvSpPr>
        <p:spPr>
          <a:xfrm>
            <a:off x="6697869" y="5771524"/>
            <a:ext cx="80217" cy="111425"/>
          </a:xfrm>
          <a:prstGeom prst="rect">
            <a:avLst/>
          </a:prstGeom>
          <a:blipFill>
            <a:blip r:embed="rId13" cstate="print"/>
            <a:stretch>
              <a:fillRect/>
            </a:stretch>
          </a:blipFill>
        </p:spPr>
        <p:txBody>
          <a:bodyPr wrap="square" lIns="0" tIns="0" rIns="0" bIns="0" rtlCol="0"/>
          <a:lstStyle/>
          <a:p>
            <a:pPr defTabSz="623438"/>
            <a:endParaRPr sz="1227">
              <a:solidFill>
                <a:prstClr val="black"/>
              </a:solidFill>
              <a:latin typeface="Calibri"/>
            </a:endParaRPr>
          </a:p>
        </p:txBody>
      </p:sp>
      <p:sp>
        <p:nvSpPr>
          <p:cNvPr id="53" name="object 53"/>
          <p:cNvSpPr/>
          <p:nvPr/>
        </p:nvSpPr>
        <p:spPr>
          <a:xfrm>
            <a:off x="6795261" y="5874683"/>
            <a:ext cx="67108" cy="0"/>
          </a:xfrm>
          <a:custGeom>
            <a:avLst/>
            <a:gdLst/>
            <a:ahLst/>
            <a:cxnLst/>
            <a:rect l="l" t="t" r="r" b="b"/>
            <a:pathLst>
              <a:path w="98425">
                <a:moveTo>
                  <a:pt x="0" y="0"/>
                </a:moveTo>
                <a:lnTo>
                  <a:pt x="98018" y="0"/>
                </a:lnTo>
              </a:path>
            </a:pathLst>
          </a:custGeom>
          <a:ln w="17780">
            <a:solidFill>
              <a:srgbClr val="FFFFFF"/>
            </a:solidFill>
          </a:ln>
        </p:spPr>
        <p:txBody>
          <a:bodyPr wrap="square" lIns="0" tIns="0" rIns="0" bIns="0" rtlCol="0"/>
          <a:lstStyle/>
          <a:p>
            <a:pPr defTabSz="623438"/>
            <a:endParaRPr sz="1227">
              <a:solidFill>
                <a:prstClr val="black"/>
              </a:solidFill>
              <a:latin typeface="Calibri"/>
            </a:endParaRPr>
          </a:p>
        </p:txBody>
      </p:sp>
      <p:sp>
        <p:nvSpPr>
          <p:cNvPr id="54" name="object 54"/>
          <p:cNvSpPr/>
          <p:nvPr/>
        </p:nvSpPr>
        <p:spPr>
          <a:xfrm>
            <a:off x="6795261" y="5830522"/>
            <a:ext cx="13855" cy="38100"/>
          </a:xfrm>
          <a:custGeom>
            <a:avLst/>
            <a:gdLst/>
            <a:ahLst/>
            <a:cxnLst/>
            <a:rect l="l" t="t" r="r" b="b"/>
            <a:pathLst>
              <a:path w="20320" h="55879">
                <a:moveTo>
                  <a:pt x="0" y="55880"/>
                </a:moveTo>
                <a:lnTo>
                  <a:pt x="20078" y="55880"/>
                </a:lnTo>
                <a:lnTo>
                  <a:pt x="20078" y="0"/>
                </a:lnTo>
                <a:lnTo>
                  <a:pt x="0" y="0"/>
                </a:lnTo>
                <a:lnTo>
                  <a:pt x="0" y="55880"/>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55" name="object 55"/>
          <p:cNvSpPr/>
          <p:nvPr/>
        </p:nvSpPr>
        <p:spPr>
          <a:xfrm>
            <a:off x="6795261" y="5824460"/>
            <a:ext cx="62345" cy="0"/>
          </a:xfrm>
          <a:custGeom>
            <a:avLst/>
            <a:gdLst/>
            <a:ahLst/>
            <a:cxnLst/>
            <a:rect l="l" t="t" r="r" b="b"/>
            <a:pathLst>
              <a:path w="91439">
                <a:moveTo>
                  <a:pt x="0" y="0"/>
                </a:moveTo>
                <a:lnTo>
                  <a:pt x="91084" y="0"/>
                </a:lnTo>
              </a:path>
            </a:pathLst>
          </a:custGeom>
          <a:ln w="17780">
            <a:solidFill>
              <a:srgbClr val="FFFFFF"/>
            </a:solidFill>
          </a:ln>
        </p:spPr>
        <p:txBody>
          <a:bodyPr wrap="square" lIns="0" tIns="0" rIns="0" bIns="0" rtlCol="0"/>
          <a:lstStyle/>
          <a:p>
            <a:pPr defTabSz="623438"/>
            <a:endParaRPr sz="1227">
              <a:solidFill>
                <a:prstClr val="black"/>
              </a:solidFill>
              <a:latin typeface="Calibri"/>
            </a:endParaRPr>
          </a:p>
        </p:txBody>
      </p:sp>
      <p:sp>
        <p:nvSpPr>
          <p:cNvPr id="56" name="object 56"/>
          <p:cNvSpPr/>
          <p:nvPr/>
        </p:nvSpPr>
        <p:spPr>
          <a:xfrm>
            <a:off x="6795261" y="5785494"/>
            <a:ext cx="13855" cy="32905"/>
          </a:xfrm>
          <a:custGeom>
            <a:avLst/>
            <a:gdLst/>
            <a:ahLst/>
            <a:cxnLst/>
            <a:rect l="l" t="t" r="r" b="b"/>
            <a:pathLst>
              <a:path w="20320" h="48259">
                <a:moveTo>
                  <a:pt x="0" y="48259"/>
                </a:moveTo>
                <a:lnTo>
                  <a:pt x="20078" y="48259"/>
                </a:lnTo>
                <a:lnTo>
                  <a:pt x="20078" y="0"/>
                </a:lnTo>
                <a:lnTo>
                  <a:pt x="0" y="0"/>
                </a:lnTo>
                <a:lnTo>
                  <a:pt x="0" y="48259"/>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57" name="object 57"/>
          <p:cNvSpPr/>
          <p:nvPr/>
        </p:nvSpPr>
        <p:spPr>
          <a:xfrm>
            <a:off x="6795261" y="5779433"/>
            <a:ext cx="67108" cy="0"/>
          </a:xfrm>
          <a:custGeom>
            <a:avLst/>
            <a:gdLst/>
            <a:ahLst/>
            <a:cxnLst/>
            <a:rect l="l" t="t" r="r" b="b"/>
            <a:pathLst>
              <a:path w="98425">
                <a:moveTo>
                  <a:pt x="0" y="0"/>
                </a:moveTo>
                <a:lnTo>
                  <a:pt x="98018" y="0"/>
                </a:lnTo>
              </a:path>
            </a:pathLst>
          </a:custGeom>
          <a:ln w="17780">
            <a:solidFill>
              <a:srgbClr val="FFFFFF"/>
            </a:solidFill>
          </a:ln>
        </p:spPr>
        <p:txBody>
          <a:bodyPr wrap="square" lIns="0" tIns="0" rIns="0" bIns="0" rtlCol="0"/>
          <a:lstStyle/>
          <a:p>
            <a:pPr defTabSz="623438"/>
            <a:endParaRPr sz="1227">
              <a:solidFill>
                <a:prstClr val="black"/>
              </a:solidFill>
              <a:latin typeface="Calibri"/>
            </a:endParaRPr>
          </a:p>
        </p:txBody>
      </p:sp>
      <p:sp>
        <p:nvSpPr>
          <p:cNvPr id="58" name="object 58"/>
          <p:cNvSpPr/>
          <p:nvPr/>
        </p:nvSpPr>
        <p:spPr>
          <a:xfrm>
            <a:off x="6879309" y="5771518"/>
            <a:ext cx="319593" cy="111434"/>
          </a:xfrm>
          <a:prstGeom prst="rect">
            <a:avLst/>
          </a:prstGeom>
          <a:blipFill>
            <a:blip r:embed="rId14" cstate="print"/>
            <a:stretch>
              <a:fillRect/>
            </a:stretch>
          </a:blipFill>
        </p:spPr>
        <p:txBody>
          <a:bodyPr wrap="square" lIns="0" tIns="0" rIns="0" bIns="0" rtlCol="0"/>
          <a:lstStyle/>
          <a:p>
            <a:pPr defTabSz="623438"/>
            <a:endParaRPr sz="1227">
              <a:solidFill>
                <a:prstClr val="black"/>
              </a:solidFill>
              <a:latin typeface="Calibri"/>
            </a:endParaRPr>
          </a:p>
        </p:txBody>
      </p:sp>
      <p:sp>
        <p:nvSpPr>
          <p:cNvPr id="59" name="object 59"/>
          <p:cNvSpPr/>
          <p:nvPr/>
        </p:nvSpPr>
        <p:spPr>
          <a:xfrm>
            <a:off x="7215156" y="5771524"/>
            <a:ext cx="159559" cy="111425"/>
          </a:xfrm>
          <a:prstGeom prst="rect">
            <a:avLst/>
          </a:prstGeom>
          <a:blipFill>
            <a:blip r:embed="rId15" cstate="print"/>
            <a:stretch>
              <a:fillRect/>
            </a:stretch>
          </a:blipFill>
        </p:spPr>
        <p:txBody>
          <a:bodyPr wrap="square" lIns="0" tIns="0" rIns="0" bIns="0" rtlCol="0"/>
          <a:lstStyle/>
          <a:p>
            <a:pPr defTabSz="623438"/>
            <a:endParaRPr sz="1227">
              <a:solidFill>
                <a:prstClr val="black"/>
              </a:solidFill>
              <a:latin typeface="Calibri"/>
            </a:endParaRPr>
          </a:p>
        </p:txBody>
      </p:sp>
      <p:sp>
        <p:nvSpPr>
          <p:cNvPr id="60" name="object 60"/>
          <p:cNvSpPr/>
          <p:nvPr/>
        </p:nvSpPr>
        <p:spPr>
          <a:xfrm>
            <a:off x="5743136" y="4675923"/>
            <a:ext cx="690510" cy="662351"/>
          </a:xfrm>
          <a:prstGeom prst="rect">
            <a:avLst/>
          </a:prstGeom>
          <a:blipFill>
            <a:blip r:embed="rId16" cstate="print"/>
            <a:stretch>
              <a:fillRect/>
            </a:stretch>
          </a:blipFill>
        </p:spPr>
        <p:txBody>
          <a:bodyPr wrap="square" lIns="0" tIns="0" rIns="0" bIns="0" rtlCol="0"/>
          <a:lstStyle/>
          <a:p>
            <a:pPr defTabSz="623438"/>
            <a:endParaRPr sz="1227">
              <a:solidFill>
                <a:prstClr val="black"/>
              </a:solidFill>
              <a:latin typeface="Calibri"/>
            </a:endParaRPr>
          </a:p>
        </p:txBody>
      </p:sp>
      <p:sp>
        <p:nvSpPr>
          <p:cNvPr id="61" name="object 61"/>
          <p:cNvSpPr txBox="1"/>
          <p:nvPr/>
        </p:nvSpPr>
        <p:spPr>
          <a:xfrm>
            <a:off x="4812599" y="5900570"/>
            <a:ext cx="2566988" cy="680146"/>
          </a:xfrm>
          <a:prstGeom prst="rect">
            <a:avLst/>
          </a:prstGeom>
        </p:spPr>
        <p:txBody>
          <a:bodyPr vert="horz" wrap="square" lIns="0" tIns="8659" rIns="0" bIns="0" rtlCol="0">
            <a:spAutoFit/>
          </a:bodyPr>
          <a:lstStyle/>
          <a:p>
            <a:pPr algn="ctr" defTabSz="623438">
              <a:spcBef>
                <a:spcPts val="68"/>
              </a:spcBef>
            </a:pPr>
            <a:r>
              <a:rPr sz="1159" spc="37" dirty="0">
                <a:solidFill>
                  <a:srgbClr val="FFFFFF"/>
                </a:solidFill>
                <a:latin typeface="Tahoma"/>
                <a:cs typeface="Tahoma"/>
              </a:rPr>
              <a:t>BUREAU</a:t>
            </a:r>
            <a:r>
              <a:rPr sz="1159" spc="-89" dirty="0">
                <a:solidFill>
                  <a:srgbClr val="FFFFFF"/>
                </a:solidFill>
                <a:latin typeface="Tahoma"/>
                <a:cs typeface="Tahoma"/>
              </a:rPr>
              <a:t> </a:t>
            </a:r>
            <a:r>
              <a:rPr sz="1159" spc="44" dirty="0">
                <a:solidFill>
                  <a:srgbClr val="FFFFFF"/>
                </a:solidFill>
                <a:latin typeface="Tahoma"/>
                <a:cs typeface="Tahoma"/>
              </a:rPr>
              <a:t>OF</a:t>
            </a:r>
            <a:r>
              <a:rPr sz="1159" spc="-89" dirty="0">
                <a:solidFill>
                  <a:srgbClr val="FFFFFF"/>
                </a:solidFill>
                <a:latin typeface="Tahoma"/>
                <a:cs typeface="Tahoma"/>
              </a:rPr>
              <a:t> </a:t>
            </a:r>
            <a:r>
              <a:rPr sz="1159" spc="27" dirty="0">
                <a:solidFill>
                  <a:srgbClr val="FFFFFF"/>
                </a:solidFill>
                <a:latin typeface="Tahoma"/>
                <a:cs typeface="Tahoma"/>
              </a:rPr>
              <a:t>VEHICLE</a:t>
            </a:r>
            <a:r>
              <a:rPr sz="1159" spc="-89" dirty="0">
                <a:solidFill>
                  <a:srgbClr val="FFFFFF"/>
                </a:solidFill>
                <a:latin typeface="Tahoma"/>
                <a:cs typeface="Tahoma"/>
              </a:rPr>
              <a:t> </a:t>
            </a:r>
            <a:r>
              <a:rPr sz="1159" spc="37" dirty="0">
                <a:solidFill>
                  <a:srgbClr val="FFFFFF"/>
                </a:solidFill>
                <a:latin typeface="Tahoma"/>
                <a:cs typeface="Tahoma"/>
              </a:rPr>
              <a:t>MANAGEMENT</a:t>
            </a:r>
            <a:endParaRPr sz="1159">
              <a:solidFill>
                <a:prstClr val="black"/>
              </a:solidFill>
              <a:latin typeface="Tahoma"/>
              <a:cs typeface="Tahoma"/>
            </a:endParaRPr>
          </a:p>
          <a:p>
            <a:pPr defTabSz="623438">
              <a:spcBef>
                <a:spcPts val="20"/>
              </a:spcBef>
            </a:pPr>
            <a:endParaRPr sz="1568">
              <a:solidFill>
                <a:prstClr val="black"/>
              </a:solidFill>
              <a:latin typeface="Times New Roman"/>
              <a:cs typeface="Times New Roman"/>
            </a:endParaRPr>
          </a:p>
          <a:p>
            <a:pPr algn="ctr" defTabSz="623438"/>
            <a:r>
              <a:rPr sz="818" b="1" spc="-7" dirty="0">
                <a:solidFill>
                  <a:srgbClr val="FFFFFF"/>
                </a:solidFill>
                <a:latin typeface="Century Gothic"/>
                <a:cs typeface="Century Gothic"/>
              </a:rPr>
              <a:t>2221</a:t>
            </a:r>
            <a:r>
              <a:rPr sz="818" b="1" spc="-65" dirty="0">
                <a:solidFill>
                  <a:srgbClr val="FFFFFF"/>
                </a:solidFill>
                <a:latin typeface="Century Gothic"/>
                <a:cs typeface="Century Gothic"/>
              </a:rPr>
              <a:t> </a:t>
            </a:r>
            <a:r>
              <a:rPr sz="818" b="1" dirty="0">
                <a:solidFill>
                  <a:srgbClr val="FFFFFF"/>
                </a:solidFill>
                <a:latin typeface="Century Gothic"/>
                <a:cs typeface="Century Gothic"/>
              </a:rPr>
              <a:t>Forster</a:t>
            </a:r>
            <a:r>
              <a:rPr sz="818" b="1" spc="-65" dirty="0">
                <a:solidFill>
                  <a:srgbClr val="FFFFFF"/>
                </a:solidFill>
                <a:latin typeface="Century Gothic"/>
                <a:cs typeface="Century Gothic"/>
              </a:rPr>
              <a:t> </a:t>
            </a:r>
            <a:r>
              <a:rPr sz="818" b="1" spc="-7" dirty="0">
                <a:solidFill>
                  <a:srgbClr val="FFFFFF"/>
                </a:solidFill>
                <a:latin typeface="Century Gothic"/>
                <a:cs typeface="Century Gothic"/>
              </a:rPr>
              <a:t>Street</a:t>
            </a:r>
            <a:r>
              <a:rPr sz="818" b="1" spc="-65" dirty="0">
                <a:solidFill>
                  <a:srgbClr val="FFFFFF"/>
                </a:solidFill>
                <a:latin typeface="Century Gothic"/>
                <a:cs typeface="Century Gothic"/>
              </a:rPr>
              <a:t> </a:t>
            </a:r>
            <a:r>
              <a:rPr sz="818" b="1" spc="-10" dirty="0">
                <a:solidFill>
                  <a:srgbClr val="FFFFFF"/>
                </a:solidFill>
                <a:latin typeface="Century Gothic"/>
                <a:cs typeface="Century Gothic"/>
              </a:rPr>
              <a:t>Harrisburg,</a:t>
            </a:r>
            <a:r>
              <a:rPr sz="818" b="1" spc="-65" dirty="0">
                <a:solidFill>
                  <a:srgbClr val="FFFFFF"/>
                </a:solidFill>
                <a:latin typeface="Century Gothic"/>
                <a:cs typeface="Century Gothic"/>
              </a:rPr>
              <a:t> </a:t>
            </a:r>
            <a:r>
              <a:rPr sz="818" b="1" spc="-55" dirty="0">
                <a:solidFill>
                  <a:srgbClr val="FFFFFF"/>
                </a:solidFill>
                <a:latin typeface="Century Gothic"/>
                <a:cs typeface="Century Gothic"/>
              </a:rPr>
              <a:t>PA</a:t>
            </a:r>
            <a:r>
              <a:rPr sz="818" b="1" spc="-65" dirty="0">
                <a:solidFill>
                  <a:srgbClr val="FFFFFF"/>
                </a:solidFill>
                <a:latin typeface="Century Gothic"/>
                <a:cs typeface="Century Gothic"/>
              </a:rPr>
              <a:t> </a:t>
            </a:r>
            <a:r>
              <a:rPr sz="818" b="1" spc="-7" dirty="0">
                <a:solidFill>
                  <a:srgbClr val="FFFFFF"/>
                </a:solidFill>
                <a:latin typeface="Century Gothic"/>
                <a:cs typeface="Century Gothic"/>
              </a:rPr>
              <a:t>17103</a:t>
            </a:r>
            <a:endParaRPr sz="818">
              <a:solidFill>
                <a:prstClr val="black"/>
              </a:solidFill>
              <a:latin typeface="Century Gothic"/>
              <a:cs typeface="Century Gothic"/>
            </a:endParaRPr>
          </a:p>
          <a:p>
            <a:pPr algn="ctr" defTabSz="623438"/>
            <a:r>
              <a:rPr sz="818" b="1" spc="-17" dirty="0">
                <a:solidFill>
                  <a:srgbClr val="FFFFFF"/>
                </a:solidFill>
                <a:latin typeface="Century Gothic"/>
                <a:cs typeface="Century Gothic"/>
              </a:rPr>
              <a:t>717-787-6282</a:t>
            </a:r>
            <a:r>
              <a:rPr sz="818" b="1" spc="82" dirty="0">
                <a:solidFill>
                  <a:srgbClr val="FFFFFF"/>
                </a:solidFill>
                <a:latin typeface="Century Gothic"/>
                <a:cs typeface="Century Gothic"/>
              </a:rPr>
              <a:t> </a:t>
            </a:r>
            <a:r>
              <a:rPr sz="818" b="1" spc="-262" dirty="0">
                <a:solidFill>
                  <a:srgbClr val="FFFFFF"/>
                </a:solidFill>
                <a:latin typeface="Century Gothic"/>
                <a:cs typeface="Century Gothic"/>
              </a:rPr>
              <a:t>|</a:t>
            </a:r>
            <a:r>
              <a:rPr sz="818" b="1" spc="85" dirty="0">
                <a:solidFill>
                  <a:srgbClr val="FFFFFF"/>
                </a:solidFill>
                <a:latin typeface="Century Gothic"/>
                <a:cs typeface="Century Gothic"/>
              </a:rPr>
              <a:t> </a:t>
            </a:r>
            <a:r>
              <a:rPr sz="818" b="1" spc="-51" dirty="0">
                <a:solidFill>
                  <a:srgbClr val="FFFFFF"/>
                </a:solidFill>
                <a:latin typeface="Century Gothic"/>
                <a:cs typeface="Century Gothic"/>
                <a:hlinkClick r:id="rId17"/>
              </a:rPr>
              <a:t>www.dgs.pa.gov/vehicle-management</a:t>
            </a:r>
            <a:endParaRPr sz="818">
              <a:solidFill>
                <a:prstClr val="black"/>
              </a:solidFill>
              <a:latin typeface="Century Gothic"/>
              <a:cs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0A2DD8F1-8A11-4B99-9496-9A554AFBFF4E}"/>
              </a:ext>
            </a:extLst>
          </p:cNvPr>
          <p:cNvSpPr>
            <a:spLocks noGrp="1" noChangeArrowheads="1"/>
          </p:cNvSpPr>
          <p:nvPr>
            <p:ph type="title"/>
          </p:nvPr>
        </p:nvSpPr>
        <p:spPr/>
        <p:txBody>
          <a:bodyPr/>
          <a:lstStyle/>
          <a:p>
            <a:r>
              <a:rPr lang="en-US" altLang="en-US"/>
              <a:t>Utilization – Check both tabs</a:t>
            </a:r>
          </a:p>
        </p:txBody>
      </p:sp>
      <p:sp>
        <p:nvSpPr>
          <p:cNvPr id="8195" name="Content Placeholder 2">
            <a:extLst>
              <a:ext uri="{FF2B5EF4-FFF2-40B4-BE49-F238E27FC236}">
                <a16:creationId xmlns:a16="http://schemas.microsoft.com/office/drawing/2014/main" id="{811277DE-FBDE-4C12-87E9-EDAD2C7428EA}"/>
              </a:ext>
            </a:extLst>
          </p:cNvPr>
          <p:cNvSpPr>
            <a:spLocks noGrp="1" noChangeArrowheads="1"/>
          </p:cNvSpPr>
          <p:nvPr>
            <p:ph idx="1"/>
          </p:nvPr>
        </p:nvSpPr>
        <p:spPr>
          <a:xfrm>
            <a:off x="4052888" y="2997201"/>
            <a:ext cx="6388100" cy="6105525"/>
          </a:xfrm>
        </p:spPr>
        <p:txBody>
          <a:bodyPr/>
          <a:lstStyle/>
          <a:p>
            <a:pPr marL="0" indent="0">
              <a:buNone/>
            </a:pPr>
            <a:endParaRPr lang="en-US" altLang="en-US" sz="2800"/>
          </a:p>
          <a:p>
            <a:pPr marL="0" indent="0">
              <a:buNone/>
            </a:pPr>
            <a:endParaRPr lang="en-US" altLang="en-US"/>
          </a:p>
          <a:p>
            <a:pPr marL="0" indent="0">
              <a:buNone/>
            </a:pPr>
            <a:r>
              <a:rPr lang="en-US" altLang="en-US"/>
              <a:t>  </a:t>
            </a:r>
          </a:p>
        </p:txBody>
      </p:sp>
      <p:pic>
        <p:nvPicPr>
          <p:cNvPr id="8196" name="Picture 1">
            <a:extLst>
              <a:ext uri="{FF2B5EF4-FFF2-40B4-BE49-F238E27FC236}">
                <a16:creationId xmlns:a16="http://schemas.microsoft.com/office/drawing/2014/main" id="{F9EED269-5A37-4CDB-ACD6-67664EA905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1053" r="48997" b="7893"/>
          <a:stretch>
            <a:fillRect/>
          </a:stretch>
        </p:blipFill>
        <p:spPr bwMode="auto">
          <a:xfrm>
            <a:off x="1668463" y="1371600"/>
            <a:ext cx="8763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E34A2796-9AF6-47EB-B219-1F170199B3FF}"/>
              </a:ext>
            </a:extLst>
          </p:cNvPr>
          <p:cNvSpPr/>
          <p:nvPr/>
        </p:nvSpPr>
        <p:spPr>
          <a:xfrm>
            <a:off x="1981200" y="5715000"/>
            <a:ext cx="990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3200" dirty="0">
              <a:solidFill>
                <a:srgbClr val="FFFFFF"/>
              </a:solidFill>
              <a:latin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a:extLst>
              <a:ext uri="{FF2B5EF4-FFF2-40B4-BE49-F238E27FC236}">
                <a16:creationId xmlns:a16="http://schemas.microsoft.com/office/drawing/2014/main" id="{C07E1AF1-0DE6-44FF-A941-9819621D7DCB}"/>
              </a:ext>
            </a:extLst>
          </p:cNvPr>
          <p:cNvSpPr>
            <a:spLocks noGrp="1"/>
          </p:cNvSpPr>
          <p:nvPr>
            <p:ph idx="1"/>
          </p:nvPr>
        </p:nvSpPr>
        <p:spPr>
          <a:xfrm>
            <a:off x="1676400" y="1295401"/>
            <a:ext cx="8839200" cy="4830763"/>
          </a:xfrm>
        </p:spPr>
        <p:txBody>
          <a:bodyPr/>
          <a:lstStyle/>
          <a:p>
            <a:pPr marL="0" indent="0">
              <a:buNone/>
              <a:defRPr/>
            </a:pPr>
            <a:r>
              <a:rPr lang="en-US" altLang="en-US" sz="2800" dirty="0"/>
              <a:t>Any damage to a state vehicle other than body damage, is handled by the CSD</a:t>
            </a:r>
          </a:p>
          <a:p>
            <a:pPr>
              <a:buFont typeface="Wingdings" panose="05000000000000000000" pitchFamily="2" charset="2"/>
              <a:buChar char="§"/>
              <a:defRPr/>
            </a:pPr>
            <a:r>
              <a:rPr lang="en-US" altLang="en-US" sz="2600" dirty="0"/>
              <a:t>Tires, Rims, undercarriage, broken mirrors all go through the Customer Service Department.  </a:t>
            </a:r>
          </a:p>
          <a:p>
            <a:pPr marL="0" indent="0">
              <a:buNone/>
              <a:defRPr/>
            </a:pPr>
            <a:endParaRPr lang="en-US" altLang="en-US" sz="900" dirty="0"/>
          </a:p>
          <a:p>
            <a:pPr>
              <a:buFont typeface="Wingdings" panose="05000000000000000000" pitchFamily="2" charset="2"/>
              <a:buChar char="§"/>
              <a:defRPr/>
            </a:pPr>
            <a:r>
              <a:rPr lang="en-US" altLang="en-US" sz="2600" dirty="0"/>
              <a:t>We will require a STD-541 for any damage.**</a:t>
            </a:r>
          </a:p>
          <a:p>
            <a:pPr marL="0" indent="0">
              <a:buNone/>
              <a:defRPr/>
            </a:pPr>
            <a:endParaRPr lang="en-US" altLang="en-US" sz="900" dirty="0"/>
          </a:p>
          <a:p>
            <a:pPr>
              <a:buFont typeface="Wingdings" panose="05000000000000000000" pitchFamily="2" charset="2"/>
              <a:buChar char="§"/>
              <a:defRPr/>
            </a:pPr>
            <a:r>
              <a:rPr lang="en-US" altLang="en-US" sz="2600" dirty="0"/>
              <a:t>We no longer need a STD-541 for a windshield replacement or repair unless the damage was caused by vandalism or something other than normal road debris.**  </a:t>
            </a:r>
          </a:p>
        </p:txBody>
      </p:sp>
      <p:sp>
        <p:nvSpPr>
          <p:cNvPr id="9219" name="Title 3">
            <a:extLst>
              <a:ext uri="{FF2B5EF4-FFF2-40B4-BE49-F238E27FC236}">
                <a16:creationId xmlns:a16="http://schemas.microsoft.com/office/drawing/2014/main" id="{8F93E0E4-E9BC-4EA1-89DB-F57282957D7B}"/>
              </a:ext>
            </a:extLst>
          </p:cNvPr>
          <p:cNvSpPr>
            <a:spLocks noGrp="1" noChangeArrowheads="1"/>
          </p:cNvSpPr>
          <p:nvPr>
            <p:ph type="title"/>
          </p:nvPr>
        </p:nvSpPr>
        <p:spPr/>
        <p:txBody>
          <a:bodyPr/>
          <a:lstStyle/>
          <a:p>
            <a:r>
              <a:rPr lang="en-US" altLang="en-US"/>
              <a:t>Active Days &amp; Mileage</a:t>
            </a:r>
          </a:p>
        </p:txBody>
      </p:sp>
      <p:pic>
        <p:nvPicPr>
          <p:cNvPr id="9220" name="Picture 2" descr="A close up of a piece of paper&#10;&#10;Description automatically generated">
            <a:extLst>
              <a:ext uri="{FF2B5EF4-FFF2-40B4-BE49-F238E27FC236}">
                <a16:creationId xmlns:a16="http://schemas.microsoft.com/office/drawing/2014/main" id="{EB316A91-C83E-4E19-93E9-044121965B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63" t="-73" r="34798"/>
          <a:stretch>
            <a:fillRect/>
          </a:stretch>
        </p:blipFill>
        <p:spPr bwMode="auto">
          <a:xfrm>
            <a:off x="1524000" y="1295401"/>
            <a:ext cx="8991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1_DGS-presentation_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GS-presentation_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GS-presentation_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GS-presentation_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DGS-presentation_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A4E9D8B9AE294BB8664582FC3229C4" ma:contentTypeVersion="7" ma:contentTypeDescription="Create a new document." ma:contentTypeScope="" ma:versionID="cf6284e90f2d08b3582bd25a6fa43fb7">
  <xsd:schema xmlns:xsd="http://www.w3.org/2001/XMLSchema" xmlns:xs="http://www.w3.org/2001/XMLSchema" xmlns:p="http://schemas.microsoft.com/office/2006/metadata/properties" xmlns:ns1="http://schemas.microsoft.com/sharepoint/v3" xmlns:ns2="http://schemas.microsoft.com/sharepoint/v4" targetNamespace="http://schemas.microsoft.com/office/2006/metadata/properties" ma:root="true" ma:fieldsID="93ca9f7455bbbfe9ea5c67a13525bc31" ns1:_="" ns2:_="">
    <xsd:import namespace="http://schemas.microsoft.com/sharepoint/v3"/>
    <xsd:import namespace="http://schemas.microsoft.com/sharepoint/v4"/>
    <xsd:element name="properties">
      <xsd:complexType>
        <xsd:sequence>
          <xsd:element name="documentManagement">
            <xsd:complexType>
              <xsd:all>
                <xsd:element ref="ns1:PublishingStartDate" minOccurs="0"/>
                <xsd:element ref="ns1:PublishingExpirationDate" minOccurs="0"/>
                <xsd:element ref="ns1:EmailSender" minOccurs="0"/>
                <xsd:element ref="ns1:EmailTo" minOccurs="0"/>
                <xsd:element ref="ns1:EmailCc" minOccurs="0"/>
                <xsd:element ref="ns1:EmailFrom" minOccurs="0"/>
                <xsd:element ref="ns1:EmailSubject" minOccurs="0"/>
                <xsd:element ref="ns2:EmailHead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element name="EmailSender" ma:index="10" nillable="true" ma:displayName="E-Mail Sender" ma:hidden="true" ma:internalName="EmailSender">
      <xsd:simpleType>
        <xsd:restriction base="dms:Note">
          <xsd:maxLength value="255"/>
        </xsd:restriction>
      </xsd:simpleType>
    </xsd:element>
    <xsd:element name="EmailTo" ma:index="11" nillable="true" ma:displayName="E-Mail To" ma:hidden="true" ma:internalName="EmailTo">
      <xsd:simpleType>
        <xsd:restriction base="dms:Note">
          <xsd:maxLength value="255"/>
        </xsd:restriction>
      </xsd:simpleType>
    </xsd:element>
    <xsd:element name="EmailCc" ma:index="12" nillable="true" ma:displayName="E-Mail Cc" ma:hidden="true" ma:internalName="EmailCc">
      <xsd:simpleType>
        <xsd:restriction base="dms:Note">
          <xsd:maxLength value="255"/>
        </xsd:restriction>
      </xsd:simpleType>
    </xsd:element>
    <xsd:element name="EmailFrom" ma:index="13" nillable="true" ma:displayName="E-Mail From" ma:hidden="true" ma:internalName="EmailFrom">
      <xsd:simpleType>
        <xsd:restriction base="dms:Text"/>
      </xsd:simpleType>
    </xsd:element>
    <xsd:element name="EmailSubject" ma:index="14" nillable="true" ma:displayName="E-Mail Subject"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EmailHeaders" ma:index="15" nillable="true" ma:displayName="E-Mail Headers" ma:hidden="true" ma:internalName="EmailHeader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mailTo xmlns="http://schemas.microsoft.com/sharepoint/v3" xsi:nil="true"/>
    <EmailHeaders xmlns="http://schemas.microsoft.com/sharepoint/v4" xsi:nil="true"/>
    <EmailSender xmlns="http://schemas.microsoft.com/sharepoint/v3" xsi:nil="true"/>
    <EmailFrom xmlns="http://schemas.microsoft.com/sharepoint/v3" xsi:nil="true"/>
    <EmailSubject xmlns="http://schemas.microsoft.com/sharepoint/v3" xsi:nil="true"/>
    <PublishingExpirationDate xmlns="http://schemas.microsoft.com/sharepoint/v3" xsi:nil="true"/>
    <PublishingStartDate xmlns="http://schemas.microsoft.com/sharepoint/v3" xsi:nil="true"/>
    <EmailCc xmlns="http://schemas.microsoft.com/sharepoint/v3" xsi:nil="true"/>
  </documentManagement>
</p:properties>
</file>

<file path=customXml/itemProps1.xml><?xml version="1.0" encoding="utf-8"?>
<ds:datastoreItem xmlns:ds="http://schemas.openxmlformats.org/officeDocument/2006/customXml" ds:itemID="{CE008A52-227C-43E1-9111-FAE7105F28AD}"/>
</file>

<file path=customXml/itemProps2.xml><?xml version="1.0" encoding="utf-8"?>
<ds:datastoreItem xmlns:ds="http://schemas.openxmlformats.org/officeDocument/2006/customXml" ds:itemID="{8584418A-8F0B-4DA0-97AA-F71A2F0F6DB1}"/>
</file>

<file path=customXml/itemProps3.xml><?xml version="1.0" encoding="utf-8"?>
<ds:datastoreItem xmlns:ds="http://schemas.openxmlformats.org/officeDocument/2006/customXml" ds:itemID="{5EE768BC-2DDC-4131-BE36-E53B996ABF22}"/>
</file>

<file path=docProps/app.xml><?xml version="1.0" encoding="utf-8"?>
<Properties xmlns="http://schemas.openxmlformats.org/officeDocument/2006/extended-properties" xmlns:vt="http://schemas.openxmlformats.org/officeDocument/2006/docPropsVTypes">
  <TotalTime>61</TotalTime>
  <Words>5952</Words>
  <Application>Microsoft Office PowerPoint</Application>
  <PresentationFormat>Widescreen</PresentationFormat>
  <Paragraphs>1244</Paragraphs>
  <Slides>74</Slides>
  <Notes>10</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74</vt:i4>
      </vt:variant>
    </vt:vector>
  </HeadingPairs>
  <TitlesOfParts>
    <vt:vector size="90" baseType="lpstr">
      <vt:lpstr>Batang</vt:lpstr>
      <vt:lpstr>Arial</vt:lpstr>
      <vt:lpstr>Arial Black</vt:lpstr>
      <vt:lpstr>Calibri</vt:lpstr>
      <vt:lpstr>Century Gothic</vt:lpstr>
      <vt:lpstr>Symbol</vt:lpstr>
      <vt:lpstr>Tahoma</vt:lpstr>
      <vt:lpstr>Times New Roman</vt:lpstr>
      <vt:lpstr>Verdana</vt:lpstr>
      <vt:lpstr>Wingdings</vt:lpstr>
      <vt:lpstr>1_DGS-presentation_template</vt:lpstr>
      <vt:lpstr>DGS-presentation_template</vt:lpstr>
      <vt:lpstr>2_DGS-presentation_template</vt:lpstr>
      <vt:lpstr>3_DGS-presentation_template</vt:lpstr>
      <vt:lpstr>Office Theme</vt:lpstr>
      <vt:lpstr>4_DGS-presentation_template</vt:lpstr>
      <vt:lpstr>AUTOMOTIVE LIAISON MEETING</vt:lpstr>
      <vt:lpstr> Bureau of Vehicle Management</vt:lpstr>
      <vt:lpstr> Bureau of Vehicle Management</vt:lpstr>
      <vt:lpstr> Bureau of Vehicle Management</vt:lpstr>
      <vt:lpstr> Vehicle Availability</vt:lpstr>
      <vt:lpstr>Operations Department</vt:lpstr>
      <vt:lpstr>Utilization </vt:lpstr>
      <vt:lpstr>Utilization – Check both tabs</vt:lpstr>
      <vt:lpstr>Active Days &amp; Mileage</vt:lpstr>
      <vt:lpstr>Vehicle Pick ups and drop offs </vt:lpstr>
      <vt:lpstr>Telematics - Repairs</vt:lpstr>
      <vt:lpstr>Questions?</vt:lpstr>
      <vt:lpstr>PowerPoint Presentation</vt:lpstr>
      <vt:lpstr>Garage Scheduling Availability</vt:lpstr>
      <vt:lpstr>Vehicle Battery Concerns</vt:lpstr>
      <vt:lpstr>Matt Doyle Retirement</vt:lpstr>
      <vt:lpstr>PowerPoint Presentation</vt:lpstr>
      <vt:lpstr>Enterprise Rentals Reservations </vt:lpstr>
      <vt:lpstr>Enterprise cont. </vt:lpstr>
      <vt:lpstr>Enterprise cont. </vt:lpstr>
      <vt:lpstr>Enterprise cont. </vt:lpstr>
      <vt:lpstr>Enterprise cont. </vt:lpstr>
      <vt:lpstr>Enterprise cont. </vt:lpstr>
      <vt:lpstr>PowerPoint Presentation</vt:lpstr>
      <vt:lpstr>CalAmp iOn</vt:lpstr>
      <vt:lpstr>Fobs</vt:lpstr>
      <vt:lpstr>Fobs</vt:lpstr>
      <vt:lpstr>PowerPoint Presentation</vt:lpstr>
      <vt:lpstr>Claims</vt:lpstr>
      <vt:lpstr>Claims - 911</vt:lpstr>
      <vt:lpstr>PowerPoint Presentation</vt:lpstr>
      <vt:lpstr>RECORDS AND REPORTS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Customer Service Division</vt:lpstr>
      <vt:lpstr>    Updated Fax Coversheet</vt:lpstr>
      <vt:lpstr>          </vt:lpstr>
      <vt:lpstr>      2021 CSD Cost Savings</vt:lpstr>
      <vt:lpstr>MANUFACTURER RSA PROGRAMS </vt:lpstr>
      <vt:lpstr>MANUFACTURER RSA PROGRAMS</vt:lpstr>
      <vt:lpstr>Questions?</vt:lpstr>
      <vt:lpstr>PowerPoint Presentation</vt:lpstr>
      <vt:lpstr>M5 - Web Browser Compatibility</vt:lpstr>
      <vt:lpstr>M5 Reminders</vt:lpstr>
      <vt:lpstr>Any Questions?</vt:lpstr>
      <vt:lpstr>A N N U A L R E P O R T 2019 - 2020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$214,877</vt:lpstr>
      <vt:lpstr>2017/18</vt:lpstr>
      <vt:lpstr>PowerPoint Presentation</vt:lpstr>
      <vt:lpstr>PowerPoint Presentation</vt:lpstr>
      <vt:lpstr>Telematics ultimately saved agencies more than $1,300,000 over the past 2 fiscal years.</vt:lpstr>
      <vt:lpstr>Bureau of Vehicle Management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Amediaz, Nicole</dc:creator>
  <cp:lastModifiedBy>Amediaz, Nicole</cp:lastModifiedBy>
  <cp:revision>25</cp:revision>
  <dcterms:created xsi:type="dcterms:W3CDTF">2022-01-21T13:27:27Z</dcterms:created>
  <dcterms:modified xsi:type="dcterms:W3CDTF">2022-02-11T14:03:36Z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0x01010063A4E9D8B9AE294BB8664582FC3229C4</vt:lpwstr>
  </property>
  <property fmtid="{D5CDD505-2E9C-101B-9397-08002B2CF9AE}" pid="3" name="PublishingContact">
    <vt:lpwstr/>
  </property>
  <property fmtid="{D5CDD505-2E9C-101B-9397-08002B2CF9AE}" pid="4" name="SeoBrowserTitle">
    <vt:lpwstr/>
  </property>
  <property fmtid="{D5CDD505-2E9C-101B-9397-08002B2CF9AE}" pid="5" name="SeoKeywords">
    <vt:lpwstr/>
  </property>
  <property fmtid="{D5CDD505-2E9C-101B-9397-08002B2CF9AE}" pid="6" name="Order">
    <vt:r8>262000</vt:r8>
  </property>
  <property fmtid="{D5CDD505-2E9C-101B-9397-08002B2CF9AE}" pid="7" name="PublishingRollupImage">
    <vt:lpwstr/>
  </property>
  <property fmtid="{D5CDD505-2E9C-101B-9397-08002B2CF9AE}" pid="8" name="PublishingContactEmail">
    <vt:lpwstr/>
  </property>
  <property fmtid="{D5CDD505-2E9C-101B-9397-08002B2CF9AE}" pid="9" name="xd_Signature">
    <vt:bool>false</vt:bool>
  </property>
  <property fmtid="{D5CDD505-2E9C-101B-9397-08002B2CF9AE}" pid="10" name="PublishingIsFurlPage">
    <vt:bool>false</vt:bool>
  </property>
  <property fmtid="{D5CDD505-2E9C-101B-9397-08002B2CF9AE}" pid="11" name="xd_ProgID">
    <vt:lpwstr/>
  </property>
  <property fmtid="{D5CDD505-2E9C-101B-9397-08002B2CF9AE}" pid="12" name="PublishingContactPicture">
    <vt:lpwstr/>
  </property>
  <property fmtid="{D5CDD505-2E9C-101B-9397-08002B2CF9AE}" pid="13" name="PublishingVariationGroupID">
    <vt:lpwstr/>
  </property>
  <property fmtid="{D5CDD505-2E9C-101B-9397-08002B2CF9AE}" pid="14" name="RobotsNoIndex">
    <vt:bool>false</vt:bool>
  </property>
  <property fmtid="{D5CDD505-2E9C-101B-9397-08002B2CF9AE}" pid="15" name="SeoMetaDescription">
    <vt:lpwstr/>
  </property>
  <property fmtid="{D5CDD505-2E9C-101B-9397-08002B2CF9AE}" pid="16" name="PublishingContactName">
    <vt:lpwstr/>
  </property>
  <property fmtid="{D5CDD505-2E9C-101B-9397-08002B2CF9AE}" pid="17" name="PublishingVariationRelationshipLinkFieldID">
    <vt:lpwstr/>
  </property>
  <property fmtid="{D5CDD505-2E9C-101B-9397-08002B2CF9AE}" pid="18" name="_SourceUrl">
    <vt:lpwstr/>
  </property>
  <property fmtid="{D5CDD505-2E9C-101B-9397-08002B2CF9AE}" pid="19" name="_SharedFileIndex">
    <vt:lpwstr/>
  </property>
  <property fmtid="{D5CDD505-2E9C-101B-9397-08002B2CF9AE}" pid="20" name="Comments">
    <vt:lpwstr/>
  </property>
  <property fmtid="{D5CDD505-2E9C-101B-9397-08002B2CF9AE}" pid="21" name="PublishingPageLayout">
    <vt:lpwstr/>
  </property>
  <property fmtid="{D5CDD505-2E9C-101B-9397-08002B2CF9AE}" pid="22" name="TemplateUrl">
    <vt:lpwstr/>
  </property>
  <property fmtid="{D5CDD505-2E9C-101B-9397-08002B2CF9AE}" pid="23" name="Audience">
    <vt:lpwstr/>
  </property>
</Properties>
</file>