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wmf" ContentType="image/x-wmf"/>
  <Default Extension="xml" ContentType="application/xml"/>
  <Default Extension="jpg" ContentType="image/jp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56"/>
  </p:notesMasterIdLst>
  <p:sldIdLst>
    <p:sldId id="353" r:id="rId5"/>
    <p:sldId id="334" r:id="rId6"/>
    <p:sldId id="341" r:id="rId7"/>
    <p:sldId id="336" r:id="rId8"/>
    <p:sldId id="342" r:id="rId9"/>
    <p:sldId id="283" r:id="rId10"/>
    <p:sldId id="344" r:id="rId11"/>
    <p:sldId id="345" r:id="rId12"/>
    <p:sldId id="346" r:id="rId13"/>
    <p:sldId id="347" r:id="rId14"/>
    <p:sldId id="348" r:id="rId15"/>
    <p:sldId id="349" r:id="rId16"/>
    <p:sldId id="259" r:id="rId17"/>
    <p:sldId id="329" r:id="rId18"/>
    <p:sldId id="322" r:id="rId19"/>
    <p:sldId id="326" r:id="rId20"/>
    <p:sldId id="325" r:id="rId21"/>
    <p:sldId id="285" r:id="rId22"/>
    <p:sldId id="354" r:id="rId23"/>
    <p:sldId id="308" r:id="rId24"/>
    <p:sldId id="306" r:id="rId25"/>
    <p:sldId id="307" r:id="rId26"/>
    <p:sldId id="302" r:id="rId27"/>
    <p:sldId id="305" r:id="rId28"/>
    <p:sldId id="355" r:id="rId29"/>
    <p:sldId id="358" r:id="rId30"/>
    <p:sldId id="288" r:id="rId31"/>
    <p:sldId id="275" r:id="rId32"/>
    <p:sldId id="256" r:id="rId33"/>
    <p:sldId id="257" r:id="rId34"/>
    <p:sldId id="258" r:id="rId35"/>
    <p:sldId id="359" r:id="rId36"/>
    <p:sldId id="260" r:id="rId37"/>
    <p:sldId id="261" r:id="rId38"/>
    <p:sldId id="262" r:id="rId39"/>
    <p:sldId id="263" r:id="rId40"/>
    <p:sldId id="264" r:id="rId41"/>
    <p:sldId id="265" r:id="rId42"/>
    <p:sldId id="266" r:id="rId43"/>
    <p:sldId id="267" r:id="rId44"/>
    <p:sldId id="268" r:id="rId45"/>
    <p:sldId id="269" r:id="rId46"/>
    <p:sldId id="270" r:id="rId47"/>
    <p:sldId id="271" r:id="rId48"/>
    <p:sldId id="272" r:id="rId49"/>
    <p:sldId id="273" r:id="rId50"/>
    <p:sldId id="274" r:id="rId51"/>
    <p:sldId id="360" r:id="rId52"/>
    <p:sldId id="276" r:id="rId53"/>
    <p:sldId id="277" r:id="rId54"/>
    <p:sldId id="279"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27" autoAdjust="0"/>
    <p:restoredTop sz="94660"/>
  </p:normalViewPr>
  <p:slideViewPr>
    <p:cSldViewPr snapToGrid="0">
      <p:cViewPr varScale="1">
        <p:scale>
          <a:sx n="67" d="100"/>
          <a:sy n="67" d="100"/>
        </p:scale>
        <p:origin x="7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customXml" Target="../customXml/item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44775C-E09C-4038-BF77-BCA4425C30CE}" type="datetimeFigureOut">
              <a:rPr lang="en-US" smtClean="0"/>
              <a:t>9/21/2021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F3535B-7170-409D-AC2B-2CB8A000B926}" type="slidenum">
              <a:rPr lang="en-US" smtClean="0"/>
              <a:t>‹#›</a:t>
            </a:fld>
            <a:endParaRPr lang="en-US"/>
          </a:p>
        </p:txBody>
      </p:sp>
    </p:spTree>
    <p:extLst>
      <p:ext uri="{BB962C8B-B14F-4D97-AF65-F5344CB8AC3E}">
        <p14:creationId xmlns:p14="http://schemas.microsoft.com/office/powerpoint/2010/main" val="843106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E206966-E269-4F60-9E85-6C882EE05A8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951751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E206966-E269-4F60-9E85-6C882EE05A8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315213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A2E0DCF0-0463-438C-B329-D7CE5D6950B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DA496CA6-166E-4204-A84F-726EFE43354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196" name="Slide Number Placeholder 3">
            <a:extLst>
              <a:ext uri="{FF2B5EF4-FFF2-40B4-BE49-F238E27FC236}">
                <a16:creationId xmlns:a16="http://schemas.microsoft.com/office/drawing/2014/main" id="{AED8868D-37BB-4DA0-80E6-AE455DC8B0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anose="020B0604030504040204" pitchFamily="34" charset="0"/>
              </a:defRPr>
            </a:lvl1pPr>
            <a:lvl2pPr marL="742950" indent="-285750">
              <a:defRPr sz="3200">
                <a:solidFill>
                  <a:schemeClr val="tx1"/>
                </a:solidFill>
                <a:latin typeface="Verdana" panose="020B0604030504040204" pitchFamily="34" charset="0"/>
              </a:defRPr>
            </a:lvl2pPr>
            <a:lvl3pPr marL="1143000" indent="-228600">
              <a:defRPr sz="3200">
                <a:solidFill>
                  <a:schemeClr val="tx1"/>
                </a:solidFill>
                <a:latin typeface="Verdana" panose="020B0604030504040204" pitchFamily="34" charset="0"/>
              </a:defRPr>
            </a:lvl3pPr>
            <a:lvl4pPr marL="1600200" indent="-228600">
              <a:defRPr sz="3200">
                <a:solidFill>
                  <a:schemeClr val="tx1"/>
                </a:solidFill>
                <a:latin typeface="Verdana" panose="020B0604030504040204" pitchFamily="34" charset="0"/>
              </a:defRPr>
            </a:lvl4pPr>
            <a:lvl5pPr marL="2057400" indent="-22860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2ADA893-CCFC-4CF5-97D5-BAF9C51C01D3}"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960218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6244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88400" y="152401"/>
            <a:ext cx="2794000" cy="5973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00" y="152401"/>
            <a:ext cx="8178800" cy="5973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0938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674699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5031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13450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25421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22721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931812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2722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20348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13132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73045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44204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88400" y="152401"/>
            <a:ext cx="2794000" cy="5973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00" y="152401"/>
            <a:ext cx="8178800" cy="5973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70919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9099675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20573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9134643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39588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25102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53293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05790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077590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273549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127464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81794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88400" y="152401"/>
            <a:ext cx="2794000" cy="5973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00" y="152401"/>
            <a:ext cx="8178800" cy="5973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56665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46166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9/21/2021</a:t>
            </a:fld>
            <a:endParaRPr lang="en-US"/>
          </a:p>
        </p:txBody>
      </p:sp>
      <p:sp>
        <p:nvSpPr>
          <p:cNvPr id="6" name="Holder 6"/>
          <p:cNvSpPr>
            <a:spLocks noGrp="1"/>
          </p:cNvSpPr>
          <p:nvPr>
            <p:ph type="sldNum" sz="quarter" idx="7"/>
          </p:nvPr>
        </p:nvSpPr>
        <p:spPr/>
        <p:txBody>
          <a:bodyPr lIns="0" tIns="0" rIns="0" bIns="0"/>
          <a:lstStyle>
            <a:lvl1pPr>
              <a:defRPr sz="682" b="0" i="0">
                <a:solidFill>
                  <a:srgbClr val="231F20"/>
                </a:solidFill>
                <a:latin typeface="Calibri"/>
                <a:cs typeface="Calibri"/>
              </a:defRPr>
            </a:lvl1pPr>
          </a:lstStyle>
          <a:p>
            <a:pPr marL="17318">
              <a:spcBef>
                <a:spcPts val="34"/>
              </a:spcBef>
            </a:pPr>
            <a:fld id="{81D60167-4931-47E6-BA6A-407CBD079E47}" type="slidenum">
              <a:rPr lang="en-US" spc="3" smtClean="0"/>
              <a:pPr marL="17318">
                <a:spcBef>
                  <a:spcPts val="34"/>
                </a:spcBef>
              </a:pPr>
              <a:t>‹#›</a:t>
            </a:fld>
            <a:endParaRPr lang="en-US" spc="3" dirty="0"/>
          </a:p>
        </p:txBody>
      </p:sp>
    </p:spTree>
    <p:extLst>
      <p:ext uri="{BB962C8B-B14F-4D97-AF65-F5344CB8AC3E}">
        <p14:creationId xmlns:p14="http://schemas.microsoft.com/office/powerpoint/2010/main" val="322049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934343" y="238125"/>
            <a:ext cx="8323315" cy="314702"/>
          </a:xfrm>
        </p:spPr>
        <p:txBody>
          <a:bodyPr lIns="0" tIns="0" rIns="0" bIns="0"/>
          <a:lstStyle>
            <a:lvl1pPr>
              <a:defRPr sz="2045" b="1" i="0">
                <a:solidFill>
                  <a:srgbClr val="B5292D"/>
                </a:solidFill>
                <a:latin typeface="Century Gothic"/>
                <a:cs typeface="Century Gothic"/>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9/21/2021</a:t>
            </a:fld>
            <a:endParaRPr lang="en-US"/>
          </a:p>
        </p:txBody>
      </p:sp>
      <p:sp>
        <p:nvSpPr>
          <p:cNvPr id="6" name="Holder 6"/>
          <p:cNvSpPr>
            <a:spLocks noGrp="1"/>
          </p:cNvSpPr>
          <p:nvPr>
            <p:ph type="sldNum" sz="quarter" idx="7"/>
          </p:nvPr>
        </p:nvSpPr>
        <p:spPr/>
        <p:txBody>
          <a:bodyPr lIns="0" tIns="0" rIns="0" bIns="0"/>
          <a:lstStyle>
            <a:lvl1pPr>
              <a:defRPr sz="682" b="0" i="0">
                <a:solidFill>
                  <a:srgbClr val="231F20"/>
                </a:solidFill>
                <a:latin typeface="Calibri"/>
                <a:cs typeface="Calibri"/>
              </a:defRPr>
            </a:lvl1pPr>
          </a:lstStyle>
          <a:p>
            <a:pPr marL="17318">
              <a:spcBef>
                <a:spcPts val="34"/>
              </a:spcBef>
            </a:pPr>
            <a:fld id="{81D60167-4931-47E6-BA6A-407CBD079E47}" type="slidenum">
              <a:rPr lang="en-US" spc="3" smtClean="0"/>
              <a:pPr marL="17318">
                <a:spcBef>
                  <a:spcPts val="34"/>
                </a:spcBef>
              </a:pPr>
              <a:t>‹#›</a:t>
            </a:fld>
            <a:endParaRPr lang="en-US" spc="3" dirty="0"/>
          </a:p>
        </p:txBody>
      </p:sp>
    </p:spTree>
    <p:extLst>
      <p:ext uri="{BB962C8B-B14F-4D97-AF65-F5344CB8AC3E}">
        <p14:creationId xmlns:p14="http://schemas.microsoft.com/office/powerpoint/2010/main" val="35831913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934343" y="238125"/>
            <a:ext cx="8323315" cy="314702"/>
          </a:xfrm>
        </p:spPr>
        <p:txBody>
          <a:bodyPr lIns="0" tIns="0" rIns="0" bIns="0"/>
          <a:lstStyle>
            <a:lvl1pPr>
              <a:defRPr sz="2045" b="1" i="0">
                <a:solidFill>
                  <a:srgbClr val="B5292D"/>
                </a:solidFill>
                <a:latin typeface="Century Gothic"/>
                <a:cs typeface="Century Gothic"/>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9/21/2021</a:t>
            </a:fld>
            <a:endParaRPr lang="en-US"/>
          </a:p>
        </p:txBody>
      </p:sp>
      <p:sp>
        <p:nvSpPr>
          <p:cNvPr id="7" name="Holder 7"/>
          <p:cNvSpPr>
            <a:spLocks noGrp="1"/>
          </p:cNvSpPr>
          <p:nvPr>
            <p:ph type="sldNum" sz="quarter" idx="7"/>
          </p:nvPr>
        </p:nvSpPr>
        <p:spPr/>
        <p:txBody>
          <a:bodyPr lIns="0" tIns="0" rIns="0" bIns="0"/>
          <a:lstStyle>
            <a:lvl1pPr>
              <a:defRPr sz="682" b="0" i="0">
                <a:solidFill>
                  <a:srgbClr val="231F20"/>
                </a:solidFill>
                <a:latin typeface="Calibri"/>
                <a:cs typeface="Calibri"/>
              </a:defRPr>
            </a:lvl1pPr>
          </a:lstStyle>
          <a:p>
            <a:pPr marL="17318">
              <a:spcBef>
                <a:spcPts val="34"/>
              </a:spcBef>
            </a:pPr>
            <a:fld id="{81D60167-4931-47E6-BA6A-407CBD079E47}" type="slidenum">
              <a:rPr lang="en-US" spc="3" smtClean="0"/>
              <a:pPr marL="17318">
                <a:spcBef>
                  <a:spcPts val="34"/>
                </a:spcBef>
              </a:pPr>
              <a:t>‹#›</a:t>
            </a:fld>
            <a:endParaRPr lang="en-US" spc="3" dirty="0"/>
          </a:p>
        </p:txBody>
      </p:sp>
    </p:spTree>
    <p:extLst>
      <p:ext uri="{BB962C8B-B14F-4D97-AF65-F5344CB8AC3E}">
        <p14:creationId xmlns:p14="http://schemas.microsoft.com/office/powerpoint/2010/main" val="4057350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934343" y="238125"/>
            <a:ext cx="8323315" cy="314702"/>
          </a:xfrm>
        </p:spPr>
        <p:txBody>
          <a:bodyPr lIns="0" tIns="0" rIns="0" bIns="0"/>
          <a:lstStyle>
            <a:lvl1pPr>
              <a:defRPr sz="2045" b="1" i="0">
                <a:solidFill>
                  <a:srgbClr val="B5292D"/>
                </a:solidFill>
                <a:latin typeface="Century Gothic"/>
                <a:cs typeface="Century 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9/21/2021</a:t>
            </a:fld>
            <a:endParaRPr lang="en-US"/>
          </a:p>
        </p:txBody>
      </p:sp>
      <p:sp>
        <p:nvSpPr>
          <p:cNvPr id="5" name="Holder 5"/>
          <p:cNvSpPr>
            <a:spLocks noGrp="1"/>
          </p:cNvSpPr>
          <p:nvPr>
            <p:ph type="sldNum" sz="quarter" idx="7"/>
          </p:nvPr>
        </p:nvSpPr>
        <p:spPr/>
        <p:txBody>
          <a:bodyPr lIns="0" tIns="0" rIns="0" bIns="0"/>
          <a:lstStyle>
            <a:lvl1pPr>
              <a:defRPr sz="682" b="0" i="0">
                <a:solidFill>
                  <a:srgbClr val="231F20"/>
                </a:solidFill>
                <a:latin typeface="Calibri"/>
                <a:cs typeface="Calibri"/>
              </a:defRPr>
            </a:lvl1pPr>
          </a:lstStyle>
          <a:p>
            <a:pPr marL="17318">
              <a:spcBef>
                <a:spcPts val="34"/>
              </a:spcBef>
            </a:pPr>
            <a:fld id="{81D60167-4931-47E6-BA6A-407CBD079E47}" type="slidenum">
              <a:rPr lang="en-US" spc="3" smtClean="0"/>
              <a:pPr marL="17318">
                <a:spcBef>
                  <a:spcPts val="34"/>
                </a:spcBef>
              </a:pPr>
              <a:t>‹#›</a:t>
            </a:fld>
            <a:endParaRPr lang="en-US" spc="3" dirty="0"/>
          </a:p>
        </p:txBody>
      </p:sp>
    </p:spTree>
    <p:extLst>
      <p:ext uri="{BB962C8B-B14F-4D97-AF65-F5344CB8AC3E}">
        <p14:creationId xmlns:p14="http://schemas.microsoft.com/office/powerpoint/2010/main" val="4541543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9/21/2021</a:t>
            </a:fld>
            <a:endParaRPr lang="en-US"/>
          </a:p>
        </p:txBody>
      </p:sp>
      <p:sp>
        <p:nvSpPr>
          <p:cNvPr id="4" name="Holder 4"/>
          <p:cNvSpPr>
            <a:spLocks noGrp="1"/>
          </p:cNvSpPr>
          <p:nvPr>
            <p:ph type="sldNum" sz="quarter" idx="7"/>
          </p:nvPr>
        </p:nvSpPr>
        <p:spPr/>
        <p:txBody>
          <a:bodyPr lIns="0" tIns="0" rIns="0" bIns="0"/>
          <a:lstStyle>
            <a:lvl1pPr>
              <a:defRPr sz="682" b="0" i="0">
                <a:solidFill>
                  <a:srgbClr val="231F20"/>
                </a:solidFill>
                <a:latin typeface="Calibri"/>
                <a:cs typeface="Calibri"/>
              </a:defRPr>
            </a:lvl1pPr>
          </a:lstStyle>
          <a:p>
            <a:pPr marL="17318">
              <a:spcBef>
                <a:spcPts val="34"/>
              </a:spcBef>
            </a:pPr>
            <a:fld id="{81D60167-4931-47E6-BA6A-407CBD079E47}" type="slidenum">
              <a:rPr lang="en-US" spc="3" smtClean="0"/>
              <a:pPr marL="17318">
                <a:spcBef>
                  <a:spcPts val="34"/>
                </a:spcBef>
              </a:pPr>
              <a:t>‹#›</a:t>
            </a:fld>
            <a:endParaRPr lang="en-US" spc="3" dirty="0"/>
          </a:p>
        </p:txBody>
      </p:sp>
    </p:spTree>
    <p:extLst>
      <p:ext uri="{BB962C8B-B14F-4D97-AF65-F5344CB8AC3E}">
        <p14:creationId xmlns:p14="http://schemas.microsoft.com/office/powerpoint/2010/main" val="2660429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121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0034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96727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141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51751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09295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w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w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4.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6" descr="Untitled-1">
            <a:extLst>
              <a:ext uri="{FF2B5EF4-FFF2-40B4-BE49-F238E27FC236}">
                <a16:creationId xmlns:a16="http://schemas.microsoft.com/office/drawing/2014/main" id="{055C74F7-42BC-4133-814B-77211C19461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0">
            <a:extLst>
              <a:ext uri="{FF2B5EF4-FFF2-40B4-BE49-F238E27FC236}">
                <a16:creationId xmlns:a16="http://schemas.microsoft.com/office/drawing/2014/main" id="{0A08471F-5943-4518-85DB-89386ACEEC1E}"/>
              </a:ext>
            </a:extLst>
          </p:cNvPr>
          <p:cNvSpPr>
            <a:spLocks noGrp="1" noChangeArrowheads="1"/>
          </p:cNvSpPr>
          <p:nvPr>
            <p:ph type="title"/>
          </p:nvPr>
        </p:nvSpPr>
        <p:spPr bwMode="auto">
          <a:xfrm>
            <a:off x="406400" y="152400"/>
            <a:ext cx="10972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Presentation Title Goes Here</a:t>
            </a:r>
          </a:p>
        </p:txBody>
      </p:sp>
      <p:sp>
        <p:nvSpPr>
          <p:cNvPr id="1028" name="Rectangle 11">
            <a:extLst>
              <a:ext uri="{FF2B5EF4-FFF2-40B4-BE49-F238E27FC236}">
                <a16:creationId xmlns:a16="http://schemas.microsoft.com/office/drawing/2014/main" id="{07A92530-DDF0-4D5D-81C0-39C5A8C54EC4}"/>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697134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3800">
          <a:solidFill>
            <a:schemeClr val="bg1"/>
          </a:solidFill>
          <a:latin typeface="+mj-lt"/>
          <a:ea typeface="+mj-ea"/>
          <a:cs typeface="+mj-cs"/>
        </a:defRPr>
      </a:lvl1pPr>
      <a:lvl2pPr algn="l" rtl="0" eaLnBrk="0" fontAlgn="base" hangingPunct="0">
        <a:spcBef>
          <a:spcPct val="0"/>
        </a:spcBef>
        <a:spcAft>
          <a:spcPct val="0"/>
        </a:spcAft>
        <a:defRPr sz="3800">
          <a:solidFill>
            <a:schemeClr val="bg1"/>
          </a:solidFill>
          <a:latin typeface="Verdana" pitchFamily="34" charset="0"/>
        </a:defRPr>
      </a:lvl2pPr>
      <a:lvl3pPr algn="l" rtl="0" eaLnBrk="0" fontAlgn="base" hangingPunct="0">
        <a:spcBef>
          <a:spcPct val="0"/>
        </a:spcBef>
        <a:spcAft>
          <a:spcPct val="0"/>
        </a:spcAft>
        <a:defRPr sz="3800">
          <a:solidFill>
            <a:schemeClr val="bg1"/>
          </a:solidFill>
          <a:latin typeface="Verdana" pitchFamily="34" charset="0"/>
        </a:defRPr>
      </a:lvl3pPr>
      <a:lvl4pPr algn="l" rtl="0" eaLnBrk="0" fontAlgn="base" hangingPunct="0">
        <a:spcBef>
          <a:spcPct val="0"/>
        </a:spcBef>
        <a:spcAft>
          <a:spcPct val="0"/>
        </a:spcAft>
        <a:defRPr sz="3800">
          <a:solidFill>
            <a:schemeClr val="bg1"/>
          </a:solidFill>
          <a:latin typeface="Verdana" pitchFamily="34" charset="0"/>
        </a:defRPr>
      </a:lvl4pPr>
      <a:lvl5pPr algn="l" rtl="0" eaLnBrk="0" fontAlgn="base" hangingPunct="0">
        <a:spcBef>
          <a:spcPct val="0"/>
        </a:spcBef>
        <a:spcAft>
          <a:spcPct val="0"/>
        </a:spcAft>
        <a:defRPr sz="3800">
          <a:solidFill>
            <a:schemeClr val="bg1"/>
          </a:solidFill>
          <a:latin typeface="Verdana" pitchFamily="34" charset="0"/>
        </a:defRPr>
      </a:lvl5pPr>
      <a:lvl6pPr marL="457200" algn="l" rtl="0" eaLnBrk="1" fontAlgn="base" hangingPunct="1">
        <a:spcBef>
          <a:spcPct val="0"/>
        </a:spcBef>
        <a:spcAft>
          <a:spcPct val="0"/>
        </a:spcAft>
        <a:defRPr sz="3800">
          <a:solidFill>
            <a:schemeClr val="bg1"/>
          </a:solidFill>
          <a:latin typeface="Verdana" pitchFamily="34" charset="0"/>
        </a:defRPr>
      </a:lvl6pPr>
      <a:lvl7pPr marL="914400" algn="l" rtl="0" eaLnBrk="1" fontAlgn="base" hangingPunct="1">
        <a:spcBef>
          <a:spcPct val="0"/>
        </a:spcBef>
        <a:spcAft>
          <a:spcPct val="0"/>
        </a:spcAft>
        <a:defRPr sz="3800">
          <a:solidFill>
            <a:schemeClr val="bg1"/>
          </a:solidFill>
          <a:latin typeface="Verdana" pitchFamily="34" charset="0"/>
        </a:defRPr>
      </a:lvl7pPr>
      <a:lvl8pPr marL="1371600" algn="l" rtl="0" eaLnBrk="1" fontAlgn="base" hangingPunct="1">
        <a:spcBef>
          <a:spcPct val="0"/>
        </a:spcBef>
        <a:spcAft>
          <a:spcPct val="0"/>
        </a:spcAft>
        <a:defRPr sz="3800">
          <a:solidFill>
            <a:schemeClr val="bg1"/>
          </a:solidFill>
          <a:latin typeface="Verdana" pitchFamily="34" charset="0"/>
        </a:defRPr>
      </a:lvl8pPr>
      <a:lvl9pPr marL="1828800" algn="l" rtl="0" eaLnBrk="1" fontAlgn="base" hangingPunct="1">
        <a:spcBef>
          <a:spcPct val="0"/>
        </a:spcBef>
        <a:spcAft>
          <a:spcPct val="0"/>
        </a:spcAft>
        <a:defRPr sz="3800">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Blip>
          <a:blip r:embed="rId14"/>
        </a:buBlip>
        <a:defRPr sz="2800">
          <a:solidFill>
            <a:schemeClr val="tx1"/>
          </a:solidFill>
          <a:latin typeface="+mn-lt"/>
        </a:defRPr>
      </a:lvl2pPr>
      <a:lvl3pPr marL="1143000" indent="-228600" algn="l" rtl="0" eaLnBrk="0" fontAlgn="base" hangingPunct="0">
        <a:spcBef>
          <a:spcPct val="20000"/>
        </a:spcBef>
        <a:spcAft>
          <a:spcPct val="0"/>
        </a:spcAft>
        <a:buBlip>
          <a:blip r:embed="rId14"/>
        </a:buBlip>
        <a:defRPr sz="2400">
          <a:solidFill>
            <a:schemeClr val="tx1"/>
          </a:solidFill>
          <a:latin typeface="+mn-lt"/>
        </a:defRPr>
      </a:lvl3pPr>
      <a:lvl4pPr marL="1600200" indent="-228600" algn="l" rtl="0" eaLnBrk="0" fontAlgn="base" hangingPunct="0">
        <a:spcBef>
          <a:spcPct val="20000"/>
        </a:spcBef>
        <a:spcAft>
          <a:spcPct val="0"/>
        </a:spcAft>
        <a:buBlip>
          <a:blip r:embed="rId14"/>
        </a:buBlip>
        <a:defRPr sz="2000">
          <a:solidFill>
            <a:schemeClr val="tx1"/>
          </a:solidFill>
          <a:latin typeface="+mn-lt"/>
        </a:defRPr>
      </a:lvl4pPr>
      <a:lvl5pPr marL="2057400" indent="-228600" algn="l" rtl="0" eaLnBrk="0" fontAlgn="base" hangingPunct="0">
        <a:spcBef>
          <a:spcPct val="20000"/>
        </a:spcBef>
        <a:spcAft>
          <a:spcPct val="0"/>
        </a:spcAft>
        <a:buBlip>
          <a:blip r:embed="rId14"/>
        </a:buBlip>
        <a:defRPr sz="2000">
          <a:solidFill>
            <a:schemeClr val="tx1"/>
          </a:solidFill>
          <a:latin typeface="+mn-lt"/>
        </a:defRPr>
      </a:lvl5pPr>
      <a:lvl6pPr marL="2514600" indent="-228600" algn="l" rtl="0" eaLnBrk="1" fontAlgn="base" hangingPunct="1">
        <a:spcBef>
          <a:spcPct val="20000"/>
        </a:spcBef>
        <a:spcAft>
          <a:spcPct val="0"/>
        </a:spcAft>
        <a:buBlip>
          <a:blip r:embed="rId14"/>
        </a:buBlip>
        <a:defRPr sz="2000">
          <a:solidFill>
            <a:schemeClr val="tx1"/>
          </a:solidFill>
          <a:latin typeface="+mn-lt"/>
        </a:defRPr>
      </a:lvl6pPr>
      <a:lvl7pPr marL="2971800" indent="-228600" algn="l" rtl="0" eaLnBrk="1" fontAlgn="base" hangingPunct="1">
        <a:spcBef>
          <a:spcPct val="20000"/>
        </a:spcBef>
        <a:spcAft>
          <a:spcPct val="0"/>
        </a:spcAft>
        <a:buBlip>
          <a:blip r:embed="rId14"/>
        </a:buBlip>
        <a:defRPr sz="2000">
          <a:solidFill>
            <a:schemeClr val="tx1"/>
          </a:solidFill>
          <a:latin typeface="+mn-lt"/>
        </a:defRPr>
      </a:lvl7pPr>
      <a:lvl8pPr marL="3429000" indent="-228600" algn="l" rtl="0" eaLnBrk="1" fontAlgn="base" hangingPunct="1">
        <a:spcBef>
          <a:spcPct val="20000"/>
        </a:spcBef>
        <a:spcAft>
          <a:spcPct val="0"/>
        </a:spcAft>
        <a:buBlip>
          <a:blip r:embed="rId14"/>
        </a:buBlip>
        <a:defRPr sz="2000">
          <a:solidFill>
            <a:schemeClr val="tx1"/>
          </a:solidFill>
          <a:latin typeface="+mn-lt"/>
        </a:defRPr>
      </a:lvl8pPr>
      <a:lvl9pPr marL="3886200" indent="-228600" algn="l" rtl="0" eaLnBrk="1" fontAlgn="base" hangingPunct="1">
        <a:spcBef>
          <a:spcPct val="20000"/>
        </a:spcBef>
        <a:spcAft>
          <a:spcPct val="0"/>
        </a:spcAft>
        <a:buBlip>
          <a:blip r:embed="rId14"/>
        </a:buBlip>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6" descr="Untitled-1"/>
          <p:cNvPicPr>
            <a:picLocks noChangeAspect="1" noChangeArrowheads="1"/>
          </p:cNvPicPr>
          <p:nvPr/>
        </p:nvPicPr>
        <p:blipFill>
          <a:blip r:embed="rId13" cstate="print"/>
          <a:srcRect/>
          <a:stretch>
            <a:fillRect/>
          </a:stretch>
        </p:blipFill>
        <p:spPr bwMode="auto">
          <a:xfrm>
            <a:off x="0" y="0"/>
            <a:ext cx="12192000" cy="6858000"/>
          </a:xfrm>
          <a:prstGeom prst="rect">
            <a:avLst/>
          </a:prstGeom>
          <a:noFill/>
          <a:ln w="9525">
            <a:noFill/>
            <a:miter lim="800000"/>
            <a:headEnd/>
            <a:tailEnd/>
          </a:ln>
        </p:spPr>
      </p:pic>
      <p:sp>
        <p:nvSpPr>
          <p:cNvPr id="1027" name="Rectangle 10"/>
          <p:cNvSpPr>
            <a:spLocks noGrp="1" noChangeArrowheads="1"/>
          </p:cNvSpPr>
          <p:nvPr>
            <p:ph type="title"/>
          </p:nvPr>
        </p:nvSpPr>
        <p:spPr bwMode="auto">
          <a:xfrm>
            <a:off x="406400" y="152400"/>
            <a:ext cx="109728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Presentation Title Goes Here</a:t>
            </a:r>
          </a:p>
        </p:txBody>
      </p:sp>
      <p:sp>
        <p:nvSpPr>
          <p:cNvPr id="1028" name="Rectangle 11"/>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6924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fontAlgn="base">
        <a:spcBef>
          <a:spcPct val="0"/>
        </a:spcBef>
        <a:spcAft>
          <a:spcPct val="0"/>
        </a:spcAft>
        <a:defRPr sz="3800">
          <a:solidFill>
            <a:schemeClr val="bg1"/>
          </a:solidFill>
          <a:latin typeface="+mj-lt"/>
          <a:ea typeface="+mj-ea"/>
          <a:cs typeface="+mj-cs"/>
        </a:defRPr>
      </a:lvl1pPr>
      <a:lvl2pPr algn="l" rtl="0" fontAlgn="base">
        <a:spcBef>
          <a:spcPct val="0"/>
        </a:spcBef>
        <a:spcAft>
          <a:spcPct val="0"/>
        </a:spcAft>
        <a:defRPr sz="3800">
          <a:solidFill>
            <a:schemeClr val="bg1"/>
          </a:solidFill>
          <a:latin typeface="Verdana" pitchFamily="34" charset="0"/>
        </a:defRPr>
      </a:lvl2pPr>
      <a:lvl3pPr algn="l" rtl="0" fontAlgn="base">
        <a:spcBef>
          <a:spcPct val="0"/>
        </a:spcBef>
        <a:spcAft>
          <a:spcPct val="0"/>
        </a:spcAft>
        <a:defRPr sz="3800">
          <a:solidFill>
            <a:schemeClr val="bg1"/>
          </a:solidFill>
          <a:latin typeface="Verdana" pitchFamily="34" charset="0"/>
        </a:defRPr>
      </a:lvl3pPr>
      <a:lvl4pPr algn="l" rtl="0" fontAlgn="base">
        <a:spcBef>
          <a:spcPct val="0"/>
        </a:spcBef>
        <a:spcAft>
          <a:spcPct val="0"/>
        </a:spcAft>
        <a:defRPr sz="3800">
          <a:solidFill>
            <a:schemeClr val="bg1"/>
          </a:solidFill>
          <a:latin typeface="Verdana" pitchFamily="34" charset="0"/>
        </a:defRPr>
      </a:lvl4pPr>
      <a:lvl5pPr algn="l" rtl="0" fontAlgn="base">
        <a:spcBef>
          <a:spcPct val="0"/>
        </a:spcBef>
        <a:spcAft>
          <a:spcPct val="0"/>
        </a:spcAft>
        <a:defRPr sz="3800">
          <a:solidFill>
            <a:schemeClr val="bg1"/>
          </a:solidFill>
          <a:latin typeface="Verdana" pitchFamily="34" charset="0"/>
        </a:defRPr>
      </a:lvl5pPr>
      <a:lvl6pPr marL="457200" algn="l" rtl="0" eaLnBrk="1" fontAlgn="base" hangingPunct="1">
        <a:spcBef>
          <a:spcPct val="0"/>
        </a:spcBef>
        <a:spcAft>
          <a:spcPct val="0"/>
        </a:spcAft>
        <a:defRPr sz="3800">
          <a:solidFill>
            <a:schemeClr val="bg1"/>
          </a:solidFill>
          <a:latin typeface="Verdana" pitchFamily="34" charset="0"/>
        </a:defRPr>
      </a:lvl6pPr>
      <a:lvl7pPr marL="914400" algn="l" rtl="0" eaLnBrk="1" fontAlgn="base" hangingPunct="1">
        <a:spcBef>
          <a:spcPct val="0"/>
        </a:spcBef>
        <a:spcAft>
          <a:spcPct val="0"/>
        </a:spcAft>
        <a:defRPr sz="3800">
          <a:solidFill>
            <a:schemeClr val="bg1"/>
          </a:solidFill>
          <a:latin typeface="Verdana" pitchFamily="34" charset="0"/>
        </a:defRPr>
      </a:lvl7pPr>
      <a:lvl8pPr marL="1371600" algn="l" rtl="0" eaLnBrk="1" fontAlgn="base" hangingPunct="1">
        <a:spcBef>
          <a:spcPct val="0"/>
        </a:spcBef>
        <a:spcAft>
          <a:spcPct val="0"/>
        </a:spcAft>
        <a:defRPr sz="3800">
          <a:solidFill>
            <a:schemeClr val="bg1"/>
          </a:solidFill>
          <a:latin typeface="Verdana" pitchFamily="34" charset="0"/>
        </a:defRPr>
      </a:lvl8pPr>
      <a:lvl9pPr marL="1828800" algn="l" rtl="0" eaLnBrk="1" fontAlgn="base" hangingPunct="1">
        <a:spcBef>
          <a:spcPct val="0"/>
        </a:spcBef>
        <a:spcAft>
          <a:spcPct val="0"/>
        </a:spcAft>
        <a:defRPr sz="3800">
          <a:solidFill>
            <a:schemeClr val="bg1"/>
          </a:solidFill>
          <a:latin typeface="Verdana"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Blip>
          <a:blip r:embed="rId14"/>
        </a:buBlip>
        <a:defRPr sz="2800">
          <a:solidFill>
            <a:schemeClr val="tx1"/>
          </a:solidFill>
          <a:latin typeface="+mn-lt"/>
        </a:defRPr>
      </a:lvl2pPr>
      <a:lvl3pPr marL="1143000" indent="-228600" algn="l" rtl="0" fontAlgn="base">
        <a:spcBef>
          <a:spcPct val="20000"/>
        </a:spcBef>
        <a:spcAft>
          <a:spcPct val="0"/>
        </a:spcAft>
        <a:buBlip>
          <a:blip r:embed="rId14"/>
        </a:buBlip>
        <a:defRPr sz="2400">
          <a:solidFill>
            <a:schemeClr val="tx1"/>
          </a:solidFill>
          <a:latin typeface="+mn-lt"/>
        </a:defRPr>
      </a:lvl3pPr>
      <a:lvl4pPr marL="1600200" indent="-228600" algn="l" rtl="0" fontAlgn="base">
        <a:spcBef>
          <a:spcPct val="20000"/>
        </a:spcBef>
        <a:spcAft>
          <a:spcPct val="0"/>
        </a:spcAft>
        <a:buBlip>
          <a:blip r:embed="rId14"/>
        </a:buBlip>
        <a:defRPr sz="2000">
          <a:solidFill>
            <a:schemeClr val="tx1"/>
          </a:solidFill>
          <a:latin typeface="+mn-lt"/>
        </a:defRPr>
      </a:lvl4pPr>
      <a:lvl5pPr marL="2057400" indent="-228600" algn="l" rtl="0" fontAlgn="base">
        <a:spcBef>
          <a:spcPct val="20000"/>
        </a:spcBef>
        <a:spcAft>
          <a:spcPct val="0"/>
        </a:spcAft>
        <a:buBlip>
          <a:blip r:embed="rId14"/>
        </a:buBlip>
        <a:defRPr sz="2000">
          <a:solidFill>
            <a:schemeClr val="tx1"/>
          </a:solidFill>
          <a:latin typeface="+mn-lt"/>
        </a:defRPr>
      </a:lvl5pPr>
      <a:lvl6pPr marL="2514600" indent="-228600" algn="l" rtl="0" eaLnBrk="1" fontAlgn="base" hangingPunct="1">
        <a:spcBef>
          <a:spcPct val="20000"/>
        </a:spcBef>
        <a:spcAft>
          <a:spcPct val="0"/>
        </a:spcAft>
        <a:buBlip>
          <a:blip r:embed="rId14"/>
        </a:buBlip>
        <a:defRPr sz="2000">
          <a:solidFill>
            <a:schemeClr val="tx1"/>
          </a:solidFill>
          <a:latin typeface="+mn-lt"/>
        </a:defRPr>
      </a:lvl6pPr>
      <a:lvl7pPr marL="2971800" indent="-228600" algn="l" rtl="0" eaLnBrk="1" fontAlgn="base" hangingPunct="1">
        <a:spcBef>
          <a:spcPct val="20000"/>
        </a:spcBef>
        <a:spcAft>
          <a:spcPct val="0"/>
        </a:spcAft>
        <a:buBlip>
          <a:blip r:embed="rId14"/>
        </a:buBlip>
        <a:defRPr sz="2000">
          <a:solidFill>
            <a:schemeClr val="tx1"/>
          </a:solidFill>
          <a:latin typeface="+mn-lt"/>
        </a:defRPr>
      </a:lvl7pPr>
      <a:lvl8pPr marL="3429000" indent="-228600" algn="l" rtl="0" eaLnBrk="1" fontAlgn="base" hangingPunct="1">
        <a:spcBef>
          <a:spcPct val="20000"/>
        </a:spcBef>
        <a:spcAft>
          <a:spcPct val="0"/>
        </a:spcAft>
        <a:buBlip>
          <a:blip r:embed="rId14"/>
        </a:buBlip>
        <a:defRPr sz="2000">
          <a:solidFill>
            <a:schemeClr val="tx1"/>
          </a:solidFill>
          <a:latin typeface="+mn-lt"/>
        </a:defRPr>
      </a:lvl8pPr>
      <a:lvl9pPr marL="3886200" indent="-228600" algn="l" rtl="0" eaLnBrk="1" fontAlgn="base" hangingPunct="1">
        <a:spcBef>
          <a:spcPct val="20000"/>
        </a:spcBef>
        <a:spcAft>
          <a:spcPct val="0"/>
        </a:spcAft>
        <a:buBlip>
          <a:blip r:embed="rId14"/>
        </a:buBlip>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6" descr="Untitled-1">
            <a:extLst>
              <a:ext uri="{FF2B5EF4-FFF2-40B4-BE49-F238E27FC236}">
                <a16:creationId xmlns:a16="http://schemas.microsoft.com/office/drawing/2014/main" id="{21500CEF-C5B1-4027-AB52-03AF6374136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0">
            <a:extLst>
              <a:ext uri="{FF2B5EF4-FFF2-40B4-BE49-F238E27FC236}">
                <a16:creationId xmlns:a16="http://schemas.microsoft.com/office/drawing/2014/main" id="{E5887CE2-0184-4425-B9A6-5A8B5B2B3D39}"/>
              </a:ext>
            </a:extLst>
          </p:cNvPr>
          <p:cNvSpPr>
            <a:spLocks noGrp="1" noChangeArrowheads="1"/>
          </p:cNvSpPr>
          <p:nvPr>
            <p:ph type="title"/>
          </p:nvPr>
        </p:nvSpPr>
        <p:spPr bwMode="auto">
          <a:xfrm>
            <a:off x="406400" y="152400"/>
            <a:ext cx="10972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Presentation Title Goes Here</a:t>
            </a:r>
          </a:p>
        </p:txBody>
      </p:sp>
      <p:sp>
        <p:nvSpPr>
          <p:cNvPr id="1028" name="Rectangle 11">
            <a:extLst>
              <a:ext uri="{FF2B5EF4-FFF2-40B4-BE49-F238E27FC236}">
                <a16:creationId xmlns:a16="http://schemas.microsoft.com/office/drawing/2014/main" id="{A55A54AF-4A3E-4C25-9E9A-5873613D6543}"/>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2500497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spcBef>
          <a:spcPct val="0"/>
        </a:spcBef>
        <a:spcAft>
          <a:spcPct val="0"/>
        </a:spcAft>
        <a:defRPr sz="3800">
          <a:solidFill>
            <a:schemeClr val="bg1"/>
          </a:solidFill>
          <a:latin typeface="+mj-lt"/>
          <a:ea typeface="+mj-ea"/>
          <a:cs typeface="+mj-cs"/>
        </a:defRPr>
      </a:lvl1pPr>
      <a:lvl2pPr algn="l" rtl="0" eaLnBrk="0" fontAlgn="base" hangingPunct="0">
        <a:spcBef>
          <a:spcPct val="0"/>
        </a:spcBef>
        <a:spcAft>
          <a:spcPct val="0"/>
        </a:spcAft>
        <a:defRPr sz="3800">
          <a:solidFill>
            <a:schemeClr val="bg1"/>
          </a:solidFill>
          <a:latin typeface="Verdana" pitchFamily="34" charset="0"/>
        </a:defRPr>
      </a:lvl2pPr>
      <a:lvl3pPr algn="l" rtl="0" eaLnBrk="0" fontAlgn="base" hangingPunct="0">
        <a:spcBef>
          <a:spcPct val="0"/>
        </a:spcBef>
        <a:spcAft>
          <a:spcPct val="0"/>
        </a:spcAft>
        <a:defRPr sz="3800">
          <a:solidFill>
            <a:schemeClr val="bg1"/>
          </a:solidFill>
          <a:latin typeface="Verdana" pitchFamily="34" charset="0"/>
        </a:defRPr>
      </a:lvl3pPr>
      <a:lvl4pPr algn="l" rtl="0" eaLnBrk="0" fontAlgn="base" hangingPunct="0">
        <a:spcBef>
          <a:spcPct val="0"/>
        </a:spcBef>
        <a:spcAft>
          <a:spcPct val="0"/>
        </a:spcAft>
        <a:defRPr sz="3800">
          <a:solidFill>
            <a:schemeClr val="bg1"/>
          </a:solidFill>
          <a:latin typeface="Verdana" pitchFamily="34" charset="0"/>
        </a:defRPr>
      </a:lvl4pPr>
      <a:lvl5pPr algn="l" rtl="0" eaLnBrk="0" fontAlgn="base" hangingPunct="0">
        <a:spcBef>
          <a:spcPct val="0"/>
        </a:spcBef>
        <a:spcAft>
          <a:spcPct val="0"/>
        </a:spcAft>
        <a:defRPr sz="3800">
          <a:solidFill>
            <a:schemeClr val="bg1"/>
          </a:solidFill>
          <a:latin typeface="Verdana" pitchFamily="34" charset="0"/>
        </a:defRPr>
      </a:lvl5pPr>
      <a:lvl6pPr marL="457200" algn="l" rtl="0" eaLnBrk="1" fontAlgn="base" hangingPunct="1">
        <a:spcBef>
          <a:spcPct val="0"/>
        </a:spcBef>
        <a:spcAft>
          <a:spcPct val="0"/>
        </a:spcAft>
        <a:defRPr sz="3800">
          <a:solidFill>
            <a:schemeClr val="bg1"/>
          </a:solidFill>
          <a:latin typeface="Verdana" pitchFamily="34" charset="0"/>
        </a:defRPr>
      </a:lvl6pPr>
      <a:lvl7pPr marL="914400" algn="l" rtl="0" eaLnBrk="1" fontAlgn="base" hangingPunct="1">
        <a:spcBef>
          <a:spcPct val="0"/>
        </a:spcBef>
        <a:spcAft>
          <a:spcPct val="0"/>
        </a:spcAft>
        <a:defRPr sz="3800">
          <a:solidFill>
            <a:schemeClr val="bg1"/>
          </a:solidFill>
          <a:latin typeface="Verdana" pitchFamily="34" charset="0"/>
        </a:defRPr>
      </a:lvl7pPr>
      <a:lvl8pPr marL="1371600" algn="l" rtl="0" eaLnBrk="1" fontAlgn="base" hangingPunct="1">
        <a:spcBef>
          <a:spcPct val="0"/>
        </a:spcBef>
        <a:spcAft>
          <a:spcPct val="0"/>
        </a:spcAft>
        <a:defRPr sz="3800">
          <a:solidFill>
            <a:schemeClr val="bg1"/>
          </a:solidFill>
          <a:latin typeface="Verdana" pitchFamily="34" charset="0"/>
        </a:defRPr>
      </a:lvl8pPr>
      <a:lvl9pPr marL="1828800" algn="l" rtl="0" eaLnBrk="1" fontAlgn="base" hangingPunct="1">
        <a:spcBef>
          <a:spcPct val="0"/>
        </a:spcBef>
        <a:spcAft>
          <a:spcPct val="0"/>
        </a:spcAft>
        <a:defRPr sz="3800">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Blip>
          <a:blip r:embed="rId14"/>
        </a:buBlip>
        <a:defRPr sz="2800">
          <a:solidFill>
            <a:schemeClr val="tx1"/>
          </a:solidFill>
          <a:latin typeface="+mn-lt"/>
        </a:defRPr>
      </a:lvl2pPr>
      <a:lvl3pPr marL="1143000" indent="-228600" algn="l" rtl="0" eaLnBrk="0" fontAlgn="base" hangingPunct="0">
        <a:spcBef>
          <a:spcPct val="20000"/>
        </a:spcBef>
        <a:spcAft>
          <a:spcPct val="0"/>
        </a:spcAft>
        <a:buBlip>
          <a:blip r:embed="rId14"/>
        </a:buBlip>
        <a:defRPr sz="2400">
          <a:solidFill>
            <a:schemeClr val="tx1"/>
          </a:solidFill>
          <a:latin typeface="+mn-lt"/>
        </a:defRPr>
      </a:lvl3pPr>
      <a:lvl4pPr marL="1600200" indent="-228600" algn="l" rtl="0" eaLnBrk="0" fontAlgn="base" hangingPunct="0">
        <a:spcBef>
          <a:spcPct val="20000"/>
        </a:spcBef>
        <a:spcAft>
          <a:spcPct val="0"/>
        </a:spcAft>
        <a:buBlip>
          <a:blip r:embed="rId14"/>
        </a:buBlip>
        <a:defRPr sz="2000">
          <a:solidFill>
            <a:schemeClr val="tx1"/>
          </a:solidFill>
          <a:latin typeface="+mn-lt"/>
        </a:defRPr>
      </a:lvl4pPr>
      <a:lvl5pPr marL="2057400" indent="-228600" algn="l" rtl="0" eaLnBrk="0" fontAlgn="base" hangingPunct="0">
        <a:spcBef>
          <a:spcPct val="20000"/>
        </a:spcBef>
        <a:spcAft>
          <a:spcPct val="0"/>
        </a:spcAft>
        <a:buBlip>
          <a:blip r:embed="rId14"/>
        </a:buBlip>
        <a:defRPr sz="2000">
          <a:solidFill>
            <a:schemeClr val="tx1"/>
          </a:solidFill>
          <a:latin typeface="+mn-lt"/>
        </a:defRPr>
      </a:lvl5pPr>
      <a:lvl6pPr marL="2514600" indent="-228600" algn="l" rtl="0" eaLnBrk="1" fontAlgn="base" hangingPunct="1">
        <a:spcBef>
          <a:spcPct val="20000"/>
        </a:spcBef>
        <a:spcAft>
          <a:spcPct val="0"/>
        </a:spcAft>
        <a:buBlip>
          <a:blip r:embed="rId14"/>
        </a:buBlip>
        <a:defRPr sz="2000">
          <a:solidFill>
            <a:schemeClr val="tx1"/>
          </a:solidFill>
          <a:latin typeface="+mn-lt"/>
        </a:defRPr>
      </a:lvl6pPr>
      <a:lvl7pPr marL="2971800" indent="-228600" algn="l" rtl="0" eaLnBrk="1" fontAlgn="base" hangingPunct="1">
        <a:spcBef>
          <a:spcPct val="20000"/>
        </a:spcBef>
        <a:spcAft>
          <a:spcPct val="0"/>
        </a:spcAft>
        <a:buBlip>
          <a:blip r:embed="rId14"/>
        </a:buBlip>
        <a:defRPr sz="2000">
          <a:solidFill>
            <a:schemeClr val="tx1"/>
          </a:solidFill>
          <a:latin typeface="+mn-lt"/>
        </a:defRPr>
      </a:lvl7pPr>
      <a:lvl8pPr marL="3429000" indent="-228600" algn="l" rtl="0" eaLnBrk="1" fontAlgn="base" hangingPunct="1">
        <a:spcBef>
          <a:spcPct val="20000"/>
        </a:spcBef>
        <a:spcAft>
          <a:spcPct val="0"/>
        </a:spcAft>
        <a:buBlip>
          <a:blip r:embed="rId14"/>
        </a:buBlip>
        <a:defRPr sz="2000">
          <a:solidFill>
            <a:schemeClr val="tx1"/>
          </a:solidFill>
          <a:latin typeface="+mn-lt"/>
        </a:defRPr>
      </a:lvl8pPr>
      <a:lvl9pPr marL="3886200" indent="-228600" algn="l" rtl="0" eaLnBrk="1" fontAlgn="base" hangingPunct="1">
        <a:spcBef>
          <a:spcPct val="20000"/>
        </a:spcBef>
        <a:spcAft>
          <a:spcPct val="0"/>
        </a:spcAft>
        <a:buBlip>
          <a:blip r:embed="rId14"/>
        </a:buBlip>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934343" y="238125"/>
            <a:ext cx="8323315" cy="461665"/>
          </a:xfrm>
          <a:prstGeom prst="rect">
            <a:avLst/>
          </a:prstGeom>
        </p:spPr>
        <p:txBody>
          <a:bodyPr wrap="square" lIns="0" tIns="0" rIns="0" bIns="0">
            <a:spAutoFit/>
          </a:bodyPr>
          <a:lstStyle>
            <a:lvl1pPr>
              <a:defRPr sz="3000" b="1" i="0">
                <a:solidFill>
                  <a:srgbClr val="B5292D"/>
                </a:solidFill>
                <a:latin typeface="Century Gothic"/>
                <a:cs typeface="Century Gothic"/>
              </a:defRPr>
            </a:lvl1pPr>
          </a:lstStyle>
          <a:p>
            <a:endParaRPr/>
          </a:p>
        </p:txBody>
      </p:sp>
      <p:sp>
        <p:nvSpPr>
          <p:cNvPr id="3" name="Holder 3"/>
          <p:cNvSpPr>
            <a:spLocks noGrp="1"/>
          </p:cNvSpPr>
          <p:nvPr>
            <p:ph type="body" idx="1"/>
          </p:nvPr>
        </p:nvSpPr>
        <p:spPr>
          <a:xfrm>
            <a:off x="1055843" y="3004705"/>
            <a:ext cx="10080314"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9/21/2021</a:t>
            </a:fld>
            <a:endParaRPr lang="en-US"/>
          </a:p>
        </p:txBody>
      </p:sp>
      <p:sp>
        <p:nvSpPr>
          <p:cNvPr id="6" name="Holder 6"/>
          <p:cNvSpPr>
            <a:spLocks noGrp="1"/>
          </p:cNvSpPr>
          <p:nvPr>
            <p:ph type="sldNum" sz="quarter" idx="7"/>
          </p:nvPr>
        </p:nvSpPr>
        <p:spPr>
          <a:xfrm>
            <a:off x="6005059" y="6598054"/>
            <a:ext cx="182281" cy="104965"/>
          </a:xfrm>
          <a:prstGeom prst="rect">
            <a:avLst/>
          </a:prstGeom>
        </p:spPr>
        <p:txBody>
          <a:bodyPr wrap="square" lIns="0" tIns="0" rIns="0" bIns="0">
            <a:spAutoFit/>
          </a:bodyPr>
          <a:lstStyle>
            <a:lvl1pPr>
              <a:defRPr sz="682" b="0" i="0">
                <a:solidFill>
                  <a:srgbClr val="231F20"/>
                </a:solidFill>
                <a:latin typeface="Calibri"/>
                <a:cs typeface="Calibri"/>
              </a:defRPr>
            </a:lvl1pPr>
          </a:lstStyle>
          <a:p>
            <a:pPr marL="17318">
              <a:spcBef>
                <a:spcPts val="34"/>
              </a:spcBef>
            </a:pPr>
            <a:fld id="{81D60167-4931-47E6-BA6A-407CBD079E47}" type="slidenum">
              <a:rPr lang="en-US" spc="3" smtClean="0"/>
              <a:pPr marL="17318">
                <a:spcBef>
                  <a:spcPts val="34"/>
                </a:spcBef>
              </a:pPr>
              <a:t>‹#›</a:t>
            </a:fld>
            <a:endParaRPr lang="en-US" spc="3" dirty="0"/>
          </a:p>
        </p:txBody>
      </p:sp>
    </p:spTree>
    <p:extLst>
      <p:ext uri="{BB962C8B-B14F-4D97-AF65-F5344CB8AC3E}">
        <p14:creationId xmlns:p14="http://schemas.microsoft.com/office/powerpoint/2010/main" val="30062105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Lst>
  <p:txStyles>
    <p:titleStyle>
      <a:lvl1pPr>
        <a:defRPr>
          <a:latin typeface="+mj-lt"/>
          <a:ea typeface="+mj-ea"/>
          <a:cs typeface="+mj-cs"/>
        </a:defRPr>
      </a:lvl1pPr>
    </p:titleStyle>
    <p:bodyStyle>
      <a:lvl1pPr marL="0">
        <a:defRPr>
          <a:latin typeface="+mn-lt"/>
          <a:ea typeface="+mn-ea"/>
          <a:cs typeface="+mn-cs"/>
        </a:defRPr>
      </a:lvl1pPr>
      <a:lvl2pPr marL="311719">
        <a:defRPr>
          <a:latin typeface="+mn-lt"/>
          <a:ea typeface="+mn-ea"/>
          <a:cs typeface="+mn-cs"/>
        </a:defRPr>
      </a:lvl2pPr>
      <a:lvl3pPr marL="623438">
        <a:defRPr>
          <a:latin typeface="+mn-lt"/>
          <a:ea typeface="+mn-ea"/>
          <a:cs typeface="+mn-cs"/>
        </a:defRPr>
      </a:lvl3pPr>
      <a:lvl4pPr marL="935157">
        <a:defRPr>
          <a:latin typeface="+mn-lt"/>
          <a:ea typeface="+mn-ea"/>
          <a:cs typeface="+mn-cs"/>
        </a:defRPr>
      </a:lvl4pPr>
      <a:lvl5pPr marL="1246876">
        <a:defRPr>
          <a:latin typeface="+mn-lt"/>
          <a:ea typeface="+mn-ea"/>
          <a:cs typeface="+mn-cs"/>
        </a:defRPr>
      </a:lvl5pPr>
      <a:lvl6pPr marL="1558595">
        <a:defRPr>
          <a:latin typeface="+mn-lt"/>
          <a:ea typeface="+mn-ea"/>
          <a:cs typeface="+mn-cs"/>
        </a:defRPr>
      </a:lvl6pPr>
      <a:lvl7pPr marL="1870314">
        <a:defRPr>
          <a:latin typeface="+mn-lt"/>
          <a:ea typeface="+mn-ea"/>
          <a:cs typeface="+mn-cs"/>
        </a:defRPr>
      </a:lvl7pPr>
      <a:lvl8pPr marL="2182033">
        <a:defRPr>
          <a:latin typeface="+mn-lt"/>
          <a:ea typeface="+mn-ea"/>
          <a:cs typeface="+mn-cs"/>
        </a:defRPr>
      </a:lvl8pPr>
      <a:lvl9pPr marL="2493752">
        <a:defRPr>
          <a:latin typeface="+mn-lt"/>
          <a:ea typeface="+mn-ea"/>
          <a:cs typeface="+mn-cs"/>
        </a:defRPr>
      </a:lvl9pPr>
    </p:bodyStyle>
    <p:otherStyle>
      <a:lvl1pPr marL="0">
        <a:defRPr>
          <a:latin typeface="+mn-lt"/>
          <a:ea typeface="+mn-ea"/>
          <a:cs typeface="+mn-cs"/>
        </a:defRPr>
      </a:lvl1pPr>
      <a:lvl2pPr marL="311719">
        <a:defRPr>
          <a:latin typeface="+mn-lt"/>
          <a:ea typeface="+mn-ea"/>
          <a:cs typeface="+mn-cs"/>
        </a:defRPr>
      </a:lvl2pPr>
      <a:lvl3pPr marL="623438">
        <a:defRPr>
          <a:latin typeface="+mn-lt"/>
          <a:ea typeface="+mn-ea"/>
          <a:cs typeface="+mn-cs"/>
        </a:defRPr>
      </a:lvl3pPr>
      <a:lvl4pPr marL="935157">
        <a:defRPr>
          <a:latin typeface="+mn-lt"/>
          <a:ea typeface="+mn-ea"/>
          <a:cs typeface="+mn-cs"/>
        </a:defRPr>
      </a:lvl4pPr>
      <a:lvl5pPr marL="1246876">
        <a:defRPr>
          <a:latin typeface="+mn-lt"/>
          <a:ea typeface="+mn-ea"/>
          <a:cs typeface="+mn-cs"/>
        </a:defRPr>
      </a:lvl5pPr>
      <a:lvl6pPr marL="1558595">
        <a:defRPr>
          <a:latin typeface="+mn-lt"/>
          <a:ea typeface="+mn-ea"/>
          <a:cs typeface="+mn-cs"/>
        </a:defRPr>
      </a:lvl6pPr>
      <a:lvl7pPr marL="1870314">
        <a:defRPr>
          <a:latin typeface="+mn-lt"/>
          <a:ea typeface="+mn-ea"/>
          <a:cs typeface="+mn-cs"/>
        </a:defRPr>
      </a:lvl7pPr>
      <a:lvl8pPr marL="2182033">
        <a:defRPr>
          <a:latin typeface="+mn-lt"/>
          <a:ea typeface="+mn-ea"/>
          <a:cs typeface="+mn-cs"/>
        </a:defRPr>
      </a:lvl8pPr>
      <a:lvl9pPr marL="2493752">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hyperlink" Target="mailto:RA-bvmr-r@pa.gov" TargetMode="Externa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hyperlink" Target="mailto:cmullen@pa.gov" TargetMode="Externa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hyperlink" Target="mailto:brpatrick@pa.gov" TargetMode="External"/><Relationship Id="rId2" Type="http://schemas.openxmlformats.org/officeDocument/2006/relationships/hyperlink" Target="mailto:ranhoward@pa.gov" TargetMode="Externa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hyperlink" Target="https://prddgs.pwpca.pa.gov/Vehicle-Management" TargetMode="Externa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emf"/><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hyperlink" Target="mailto:biconfair@pa.gov" TargetMode="Externa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hyperlink" Target="mailto:ra-gsbvmtelematics@pa.gov"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mailto:biconfair@pa.gov" TargetMode="External"/><Relationship Id="rId2" Type="http://schemas.openxmlformats.org/officeDocument/2006/relationships/hyperlink" Target="mailto:scuomo@pa.gov" TargetMode="External"/><Relationship Id="rId1" Type="http://schemas.openxmlformats.org/officeDocument/2006/relationships/slideLayout" Target="../slideLayouts/slideLayout24.xml"/><Relationship Id="rId6" Type="http://schemas.openxmlformats.org/officeDocument/2006/relationships/hyperlink" Target="mailto:mcave@pa.gov" TargetMode="External"/><Relationship Id="rId5" Type="http://schemas.openxmlformats.org/officeDocument/2006/relationships/hyperlink" Target="mailto:tkendall@pa.gov" TargetMode="External"/><Relationship Id="rId4" Type="http://schemas.openxmlformats.org/officeDocument/2006/relationships/hyperlink" Target="mailto:egallagher@pa.gov"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hyperlink" Target="mailto:Mcave@pa.gov" TargetMode="External"/><Relationship Id="rId2" Type="http://schemas.openxmlformats.org/officeDocument/2006/relationships/hyperlink" Target="mailto:BiConfair@pa.gov" TargetMode="Externa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hyperlink" Target="mailto:BiConfair@pa.gov" TargetMode="Externa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hyperlink" Target="mailto:jafiore@pa.gov"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35.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8.xml"/><Relationship Id="rId5" Type="http://schemas.openxmlformats.org/officeDocument/2006/relationships/image" Target="../media/image17.png"/><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3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35.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4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hyperlink" Target="mailto:ra-gsbvmtelematics@pa.gov" TargetMode="Externa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hyperlink" Target="http://www.dgs.pa.gov/vehicle-management" TargetMode="External"/><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image" Target="../media/image5.jpg"/><Relationship Id="rId1" Type="http://schemas.openxmlformats.org/officeDocument/2006/relationships/slideLayout" Target="../slideLayouts/slideLayout38.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6.xml.rels><?xml version="1.0" encoding="UTF-8" standalone="yes"?>
<Relationships xmlns="http://schemas.openxmlformats.org/package/2006/relationships"><Relationship Id="rId3" Type="http://schemas.openxmlformats.org/officeDocument/2006/relationships/hyperlink" Target="mailto:ceby@pa.gov"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mailto:RA-ezpass@pa.gov" TargetMode="External"/><Relationship Id="rId2" Type="http://schemas.openxmlformats.org/officeDocument/2006/relationships/hyperlink" Target="mailto:RA-bvmr-r@pa.gov"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hyperlink" Target="mailto:RA-ezpass@pa.gov" TargetMode="Externa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a:extLst>
              <a:ext uri="{FF2B5EF4-FFF2-40B4-BE49-F238E27FC236}">
                <a16:creationId xmlns:a16="http://schemas.microsoft.com/office/drawing/2014/main" id="{B8FD66FD-8174-40D7-AF57-BF2DD938996E}"/>
              </a:ext>
            </a:extLst>
          </p:cNvPr>
          <p:cNvSpPr>
            <a:spLocks noGrp="1" noChangeArrowheads="1"/>
          </p:cNvSpPr>
          <p:nvPr>
            <p:ph type="ctrTitle"/>
          </p:nvPr>
        </p:nvSpPr>
        <p:spPr/>
        <p:txBody>
          <a:bodyPr/>
          <a:lstStyle/>
          <a:p>
            <a:pPr algn="ctr" eaLnBrk="1" hangingPunct="1"/>
            <a:r>
              <a:rPr lang="en-US" altLang="en-US" dirty="0">
                <a:solidFill>
                  <a:srgbClr val="262673"/>
                </a:solidFill>
              </a:rPr>
              <a:t>AUTOMOTIVE LIAISON MEETING</a:t>
            </a:r>
          </a:p>
        </p:txBody>
      </p:sp>
      <p:sp>
        <p:nvSpPr>
          <p:cNvPr id="5123" name="Subtitle 4">
            <a:extLst>
              <a:ext uri="{FF2B5EF4-FFF2-40B4-BE49-F238E27FC236}">
                <a16:creationId xmlns:a16="http://schemas.microsoft.com/office/drawing/2014/main" id="{E7530879-EADC-47B7-B0DE-74868172F359}"/>
              </a:ext>
            </a:extLst>
          </p:cNvPr>
          <p:cNvSpPr>
            <a:spLocks noGrp="1" noChangeArrowheads="1"/>
          </p:cNvSpPr>
          <p:nvPr>
            <p:ph type="subTitle" idx="1"/>
          </p:nvPr>
        </p:nvSpPr>
        <p:spPr/>
        <p:txBody>
          <a:bodyPr/>
          <a:lstStyle/>
          <a:p>
            <a:pPr eaLnBrk="1" hangingPunct="1"/>
            <a:r>
              <a:rPr lang="en-US" altLang="en-US" dirty="0"/>
              <a:t>September 21,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B6000A-EA1C-47E6-8146-44113DC3E0CA}"/>
              </a:ext>
            </a:extLst>
          </p:cNvPr>
          <p:cNvSpPr txBox="1"/>
          <p:nvPr/>
        </p:nvSpPr>
        <p:spPr>
          <a:xfrm>
            <a:off x="1752600" y="1600201"/>
            <a:ext cx="8610600" cy="2031325"/>
          </a:xfrm>
          <a:prstGeom prst="rect">
            <a:avLst/>
          </a:prstGeom>
          <a:noFill/>
        </p:spPr>
        <p:txBody>
          <a:bodyPr wrap="square" rtlCol="0">
            <a:spAutoFit/>
          </a:bodyPr>
          <a:lstStyle/>
          <a:p>
            <a:pPr fontAlgn="base"/>
            <a:r>
              <a:rPr lang="en-US" b="1" u="sng" dirty="0">
                <a:solidFill>
                  <a:srgbClr val="FF0000"/>
                </a:solidFill>
                <a:latin typeface="Batang" panose="02030600000101010101" pitchFamily="18" charset="-127"/>
                <a:ea typeface="Calibri" panose="020F0502020204030204" pitchFamily="34" charset="0"/>
              </a:rPr>
              <a:t>CREDIT CARDS:</a:t>
            </a:r>
            <a:endParaRPr lang="en-US" dirty="0">
              <a:solidFill>
                <a:srgbClr val="000000"/>
              </a:solidFill>
              <a:latin typeface="Calibri" panose="020F0502020204030204" pitchFamily="34" charset="0"/>
              <a:ea typeface="Calibri" panose="020F0502020204030204" pitchFamily="34" charset="0"/>
            </a:endParaRPr>
          </a:p>
          <a:p>
            <a:pPr fontAlgn="base"/>
            <a:r>
              <a:rPr lang="en-US" dirty="0">
                <a:solidFill>
                  <a:srgbClr val="000000"/>
                </a:solidFill>
                <a:latin typeface="Batang" panose="02030600000101010101" pitchFamily="18" charset="-127"/>
                <a:ea typeface="Calibri" panose="020F0502020204030204" pitchFamily="34" charset="0"/>
              </a:rPr>
              <a:t> </a:t>
            </a:r>
            <a:endParaRPr lang="en-US" dirty="0">
              <a:solidFill>
                <a:srgbClr val="000000"/>
              </a:solidFill>
              <a:latin typeface="Calibri" panose="020F0502020204030204" pitchFamily="34" charset="0"/>
              <a:ea typeface="Calibri" panose="020F0502020204030204" pitchFamily="34" charset="0"/>
            </a:endParaRPr>
          </a:p>
          <a:p>
            <a:pPr marL="342900" indent="-342900" fontAlgn="base">
              <a:buFont typeface="+mj-lt"/>
              <a:buAutoNum type="arabicPeriod"/>
            </a:pPr>
            <a:r>
              <a:rPr lang="en-US" dirty="0">
                <a:solidFill>
                  <a:srgbClr val="000000"/>
                </a:solidFill>
                <a:latin typeface="Batang" panose="02030600000101010101" pitchFamily="18" charset="-127"/>
                <a:ea typeface="Calibri" panose="020F0502020204030204" pitchFamily="34" charset="0"/>
              </a:rPr>
              <a:t>If you received any credit cards with the new renewal dates and you no longer have the vehicle(s) or no longer need the credit card(s), please return them to us.</a:t>
            </a:r>
            <a:r>
              <a:rPr lang="en-US" dirty="0">
                <a:solidFill>
                  <a:srgbClr val="000000"/>
                </a:solidFill>
                <a:latin typeface="Calibri" panose="020F0502020204030204" pitchFamily="34" charset="0"/>
                <a:ea typeface="Times New Roman" panose="02020603050405020304" pitchFamily="18" charset="0"/>
              </a:rPr>
              <a:t> </a:t>
            </a:r>
            <a:r>
              <a:rPr lang="en-US" dirty="0">
                <a:solidFill>
                  <a:srgbClr val="000000"/>
                </a:solidFill>
                <a:latin typeface="Batang" panose="02030600000101010101" pitchFamily="18" charset="-127"/>
                <a:ea typeface="Calibri" panose="020F0502020204030204" pitchFamily="34" charset="0"/>
              </a:rPr>
              <a:t> Other credit cards will be coming for September, October, November, December and some in January.</a:t>
            </a:r>
            <a:endParaRPr lang="en-US" dirty="0">
              <a:solidFill>
                <a:srgbClr val="000000"/>
              </a:solidFill>
              <a:latin typeface="Calibri" panose="020F0502020204030204" pitchFamily="34" charset="0"/>
              <a:ea typeface="Calibri" panose="020F0502020204030204" pitchFamily="34" charset="0"/>
            </a:endParaRPr>
          </a:p>
          <a:p>
            <a:pPr fontAlgn="base">
              <a:spcBef>
                <a:spcPct val="0"/>
              </a:spcBef>
              <a:spcAft>
                <a:spcPct val="0"/>
              </a:spcAft>
            </a:pPr>
            <a:endParaRPr lang="en-US" dirty="0">
              <a:solidFill>
                <a:srgbClr val="000000"/>
              </a:solidFill>
              <a:latin typeface="Arial" charset="0"/>
            </a:endParaRPr>
          </a:p>
        </p:txBody>
      </p:sp>
      <p:sp>
        <p:nvSpPr>
          <p:cNvPr id="3" name="TextBox 2">
            <a:extLst>
              <a:ext uri="{FF2B5EF4-FFF2-40B4-BE49-F238E27FC236}">
                <a16:creationId xmlns:a16="http://schemas.microsoft.com/office/drawing/2014/main" id="{4732FC4C-0B51-487B-8F36-81B38BB1CD03}"/>
              </a:ext>
            </a:extLst>
          </p:cNvPr>
          <p:cNvSpPr txBox="1"/>
          <p:nvPr/>
        </p:nvSpPr>
        <p:spPr>
          <a:xfrm>
            <a:off x="1752600" y="4038600"/>
            <a:ext cx="8610600" cy="1754326"/>
          </a:xfrm>
          <a:prstGeom prst="rect">
            <a:avLst/>
          </a:prstGeom>
          <a:noFill/>
        </p:spPr>
        <p:txBody>
          <a:bodyPr wrap="square" rtlCol="0">
            <a:spAutoFit/>
          </a:bodyPr>
          <a:lstStyle/>
          <a:p>
            <a:pPr fontAlgn="base"/>
            <a:r>
              <a:rPr lang="en-US" b="1" u="sng" dirty="0">
                <a:solidFill>
                  <a:srgbClr val="FF0000"/>
                </a:solidFill>
                <a:latin typeface="Batang" panose="02030600000101010101" pitchFamily="18" charset="-127"/>
                <a:ea typeface="Calibri" panose="020F0502020204030204" pitchFamily="34" charset="0"/>
              </a:rPr>
              <a:t>TRAINING:</a:t>
            </a:r>
            <a:endParaRPr lang="en-US" dirty="0">
              <a:solidFill>
                <a:srgbClr val="000000"/>
              </a:solidFill>
              <a:latin typeface="Calibri" panose="020F0502020204030204" pitchFamily="34" charset="0"/>
              <a:ea typeface="Calibri" panose="020F0502020204030204" pitchFamily="34" charset="0"/>
            </a:endParaRPr>
          </a:p>
          <a:p>
            <a:pPr marL="457200" fontAlgn="base"/>
            <a:r>
              <a:rPr lang="en-US" dirty="0">
                <a:solidFill>
                  <a:srgbClr val="000000"/>
                </a:solidFill>
                <a:latin typeface="Batang" panose="02030600000101010101" pitchFamily="18" charset="-127"/>
                <a:ea typeface="Calibri" panose="020F0502020204030204" pitchFamily="34" charset="0"/>
              </a:rPr>
              <a:t> </a:t>
            </a:r>
            <a:endParaRPr lang="en-US" dirty="0">
              <a:solidFill>
                <a:srgbClr val="000000"/>
              </a:solidFill>
              <a:latin typeface="Calibri" panose="020F0502020204030204" pitchFamily="34" charset="0"/>
              <a:ea typeface="Calibri" panose="020F0502020204030204" pitchFamily="34" charset="0"/>
            </a:endParaRPr>
          </a:p>
          <a:p>
            <a:pPr marL="342900" indent="-342900" fontAlgn="base">
              <a:buFont typeface="+mj-lt"/>
              <a:buAutoNum type="arabicPeriod"/>
            </a:pPr>
            <a:r>
              <a:rPr lang="en-US" dirty="0">
                <a:solidFill>
                  <a:srgbClr val="000000"/>
                </a:solidFill>
                <a:latin typeface="Batang" panose="02030600000101010101" pitchFamily="18" charset="-127"/>
                <a:ea typeface="Calibri" panose="020F0502020204030204" pitchFamily="34" charset="0"/>
              </a:rPr>
              <a:t>If any automotive liaisons wants training regarding completing forms or training in WEX, please give Connie Mullen a call to set-up appointment for training.</a:t>
            </a:r>
            <a:endParaRPr lang="en-US" dirty="0">
              <a:solidFill>
                <a:srgbClr val="000000"/>
              </a:solidFill>
              <a:latin typeface="Calibri" panose="020F0502020204030204" pitchFamily="34" charset="0"/>
              <a:ea typeface="Calibri" panose="020F0502020204030204" pitchFamily="34" charset="0"/>
            </a:endParaRPr>
          </a:p>
          <a:p>
            <a:pPr fontAlgn="base">
              <a:spcBef>
                <a:spcPct val="0"/>
              </a:spcBef>
              <a:spcAft>
                <a:spcPct val="0"/>
              </a:spcAft>
            </a:pPr>
            <a:endParaRPr lang="en-US" dirty="0">
              <a:solidFill>
                <a:srgbClr val="000000"/>
              </a:solidFill>
              <a:latin typeface="Arial" charset="0"/>
            </a:endParaRPr>
          </a:p>
        </p:txBody>
      </p:sp>
    </p:spTree>
    <p:extLst>
      <p:ext uri="{BB962C8B-B14F-4D97-AF65-F5344CB8AC3E}">
        <p14:creationId xmlns:p14="http://schemas.microsoft.com/office/powerpoint/2010/main" val="3041811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A6B0C9-FEC9-484C-B30D-1C9F920AB164}"/>
              </a:ext>
            </a:extLst>
          </p:cNvPr>
          <p:cNvSpPr txBox="1"/>
          <p:nvPr/>
        </p:nvSpPr>
        <p:spPr>
          <a:xfrm>
            <a:off x="1676400" y="1524000"/>
            <a:ext cx="8686800" cy="4339650"/>
          </a:xfrm>
          <a:prstGeom prst="rect">
            <a:avLst/>
          </a:prstGeom>
          <a:noFill/>
        </p:spPr>
        <p:txBody>
          <a:bodyPr wrap="square" rtlCol="0">
            <a:spAutoFit/>
          </a:bodyPr>
          <a:lstStyle/>
          <a:p>
            <a:pPr fontAlgn="base"/>
            <a:r>
              <a:rPr lang="en-US" b="1" u="sng" dirty="0">
                <a:solidFill>
                  <a:srgbClr val="FF0000"/>
                </a:solidFill>
                <a:latin typeface="Batang" panose="02030600000101010101" pitchFamily="18" charset="-127"/>
                <a:ea typeface="Calibri" panose="020F0502020204030204" pitchFamily="34" charset="0"/>
              </a:rPr>
              <a:t>GSVM-87s and GSVM-88s:</a:t>
            </a:r>
            <a:endParaRPr lang="en-US" dirty="0">
              <a:solidFill>
                <a:srgbClr val="000000"/>
              </a:solidFill>
              <a:latin typeface="Calibri" panose="020F0502020204030204" pitchFamily="34" charset="0"/>
              <a:ea typeface="Calibri" panose="020F0502020204030204" pitchFamily="34" charset="0"/>
            </a:endParaRPr>
          </a:p>
          <a:p>
            <a:pPr fontAlgn="base"/>
            <a:r>
              <a:rPr lang="en-US" dirty="0">
                <a:solidFill>
                  <a:srgbClr val="000000"/>
                </a:solidFill>
                <a:latin typeface="Batang" panose="02030600000101010101" pitchFamily="18" charset="-127"/>
                <a:ea typeface="Calibri" panose="020F0502020204030204" pitchFamily="34" charset="0"/>
              </a:rPr>
              <a:t> </a:t>
            </a:r>
            <a:endParaRPr lang="en-US" dirty="0">
              <a:solidFill>
                <a:srgbClr val="000000"/>
              </a:solidFill>
              <a:latin typeface="Calibri" panose="020F0502020204030204" pitchFamily="34" charset="0"/>
              <a:ea typeface="Calibri" panose="020F0502020204030204" pitchFamily="34" charset="0"/>
            </a:endParaRPr>
          </a:p>
          <a:p>
            <a:pPr marL="342900" indent="-342900" fontAlgn="base">
              <a:spcAft>
                <a:spcPts val="1800"/>
              </a:spcAft>
              <a:buFont typeface="+mj-lt"/>
              <a:buAutoNum type="arabicPeriod"/>
            </a:pPr>
            <a:r>
              <a:rPr lang="en-US" dirty="0">
                <a:solidFill>
                  <a:srgbClr val="000000"/>
                </a:solidFill>
                <a:latin typeface="Batang" panose="02030600000101010101" pitchFamily="18" charset="-127"/>
                <a:ea typeface="Calibri" panose="020F0502020204030204" pitchFamily="34" charset="0"/>
              </a:rPr>
              <a:t>Please make sure that the WEX account numbers are correct when you put it on the GSVM-87s and GSVM-88s forms.</a:t>
            </a:r>
            <a:endParaRPr lang="en-US" dirty="0">
              <a:solidFill>
                <a:srgbClr val="000000"/>
              </a:solidFill>
              <a:latin typeface="Calibri" panose="020F0502020204030204" pitchFamily="34" charset="0"/>
              <a:ea typeface="Calibri" panose="020F0502020204030204" pitchFamily="34" charset="0"/>
            </a:endParaRPr>
          </a:p>
          <a:p>
            <a:pPr marL="342900" indent="-342900" fontAlgn="base">
              <a:spcAft>
                <a:spcPts val="1800"/>
              </a:spcAft>
              <a:buFont typeface="+mj-lt"/>
              <a:buAutoNum type="arabicPeriod"/>
            </a:pPr>
            <a:r>
              <a:rPr lang="en-US" dirty="0">
                <a:solidFill>
                  <a:srgbClr val="000000"/>
                </a:solidFill>
                <a:latin typeface="Batang" panose="02030600000101010101" pitchFamily="18" charset="-127"/>
                <a:ea typeface="Calibri" panose="020F0502020204030204" pitchFamily="34" charset="0"/>
              </a:rPr>
              <a:t>GSVM-88s – at the top of the form please remember to type in the agency name and the effective date that you want</a:t>
            </a:r>
            <a:r>
              <a:rPr lang="en-US" dirty="0">
                <a:solidFill>
                  <a:srgbClr val="000000"/>
                </a:solidFill>
                <a:latin typeface="Batang" panose="02030600000101010101" pitchFamily="18" charset="-127"/>
                <a:ea typeface="Batang" panose="02030600000101010101" pitchFamily="18" charset="-127"/>
              </a:rPr>
              <a:t> </a:t>
            </a:r>
            <a:r>
              <a:rPr lang="en-US" dirty="0">
                <a:solidFill>
                  <a:srgbClr val="000000"/>
                </a:solidFill>
                <a:latin typeface="Batang" panose="02030600000101010101" pitchFamily="18" charset="-127"/>
                <a:ea typeface="Calibri" panose="020F0502020204030204" pitchFamily="34" charset="0"/>
              </a:rPr>
              <a:t>the change to take place.</a:t>
            </a:r>
            <a:r>
              <a:rPr lang="en-US" dirty="0">
                <a:solidFill>
                  <a:srgbClr val="000000"/>
                </a:solidFill>
                <a:latin typeface="Batang" panose="02030600000101010101" pitchFamily="18" charset="-127"/>
                <a:ea typeface="Batang" panose="02030600000101010101" pitchFamily="18" charset="-127"/>
              </a:rPr>
              <a:t> </a:t>
            </a:r>
            <a:r>
              <a:rPr lang="en-US" dirty="0">
                <a:solidFill>
                  <a:srgbClr val="000000"/>
                </a:solidFill>
                <a:latin typeface="Batang" panose="02030600000101010101" pitchFamily="18" charset="-127"/>
                <a:ea typeface="Calibri" panose="020F0502020204030204" pitchFamily="34" charset="0"/>
              </a:rPr>
              <a:t> At the bottom of the GSVM-88s you can type your name and date.</a:t>
            </a:r>
            <a:endParaRPr lang="en-US" dirty="0">
              <a:solidFill>
                <a:srgbClr val="000000"/>
              </a:solidFill>
              <a:latin typeface="Calibri" panose="020F0502020204030204" pitchFamily="34" charset="0"/>
              <a:ea typeface="Calibri" panose="020F0502020204030204" pitchFamily="34" charset="0"/>
            </a:endParaRPr>
          </a:p>
          <a:p>
            <a:pPr marL="342900" indent="-342900" fontAlgn="base">
              <a:spcAft>
                <a:spcPts val="1800"/>
              </a:spcAft>
              <a:buFont typeface="+mj-lt"/>
              <a:buAutoNum type="arabicPeriod"/>
            </a:pPr>
            <a:r>
              <a:rPr lang="en-US" dirty="0">
                <a:solidFill>
                  <a:srgbClr val="000000"/>
                </a:solidFill>
                <a:latin typeface="Batang" panose="02030600000101010101" pitchFamily="18" charset="-127"/>
                <a:ea typeface="Calibri" panose="020F0502020204030204" pitchFamily="34" charset="0"/>
              </a:rPr>
              <a:t>For the daytime and overnight location addresses please make sure that they are in line with the 911 addresses. </a:t>
            </a:r>
            <a:endParaRPr lang="en-US" dirty="0">
              <a:solidFill>
                <a:srgbClr val="000000"/>
              </a:solidFill>
              <a:latin typeface="Calibri" panose="020F0502020204030204" pitchFamily="34" charset="0"/>
              <a:ea typeface="Calibri" panose="020F0502020204030204" pitchFamily="34" charset="0"/>
            </a:endParaRPr>
          </a:p>
          <a:p>
            <a:pPr marL="342900" indent="-342900" fontAlgn="base">
              <a:spcAft>
                <a:spcPts val="1800"/>
              </a:spcAft>
              <a:buFont typeface="+mj-lt"/>
              <a:buAutoNum type="arabicPeriod"/>
            </a:pPr>
            <a:r>
              <a:rPr lang="en-US" dirty="0">
                <a:solidFill>
                  <a:srgbClr val="000000"/>
                </a:solidFill>
                <a:latin typeface="Batang" panose="02030600000101010101" pitchFamily="18" charset="-127"/>
                <a:ea typeface="Batang" panose="02030600000101010101" pitchFamily="18" charset="-127"/>
              </a:rPr>
              <a:t> </a:t>
            </a:r>
            <a:r>
              <a:rPr lang="en-US" dirty="0">
                <a:solidFill>
                  <a:srgbClr val="000000"/>
                </a:solidFill>
                <a:latin typeface="Batang" panose="02030600000101010101" pitchFamily="18" charset="-127"/>
                <a:ea typeface="Calibri" panose="020F0502020204030204" pitchFamily="34" charset="0"/>
              </a:rPr>
              <a:t>Please send all GSVM-87s and GSVM-88s to the resource account:</a:t>
            </a:r>
            <a:r>
              <a:rPr lang="en-US" dirty="0">
                <a:solidFill>
                  <a:srgbClr val="000000"/>
                </a:solidFill>
                <a:latin typeface="Batang" panose="02030600000101010101" pitchFamily="18" charset="-127"/>
                <a:ea typeface="Batang" panose="02030600000101010101" pitchFamily="18" charset="-127"/>
              </a:rPr>
              <a:t> </a:t>
            </a:r>
            <a:r>
              <a:rPr lang="en-US" dirty="0">
                <a:solidFill>
                  <a:srgbClr val="000000"/>
                </a:solidFill>
                <a:latin typeface="Batang" panose="02030600000101010101" pitchFamily="18" charset="-127"/>
                <a:ea typeface="Calibri" panose="020F0502020204030204" pitchFamily="34" charset="0"/>
              </a:rPr>
              <a:t> </a:t>
            </a:r>
            <a:r>
              <a:rPr lang="en-US" b="1" dirty="0">
                <a:solidFill>
                  <a:srgbClr val="000000"/>
                </a:solidFill>
                <a:latin typeface="Batang" panose="02030600000101010101" pitchFamily="18" charset="-127"/>
                <a:ea typeface="Calibri" panose="020F0502020204030204" pitchFamily="34" charset="0"/>
              </a:rPr>
              <a:t>GS, BVM Records And Reports </a:t>
            </a:r>
            <a:r>
              <a:rPr lang="en-US" b="1" u="sng" dirty="0">
                <a:solidFill>
                  <a:srgbClr val="0563C1"/>
                </a:solidFill>
                <a:latin typeface="Batang" panose="02030600000101010101" pitchFamily="18" charset="-127"/>
                <a:ea typeface="Calibri" panose="020F0502020204030204" pitchFamily="34" charset="0"/>
                <a:hlinkClick r:id="rId2"/>
              </a:rPr>
              <a:t>RA-bvmr-r@pa.gov</a:t>
            </a:r>
            <a:r>
              <a:rPr lang="en-US" dirty="0">
                <a:solidFill>
                  <a:srgbClr val="000000"/>
                </a:solidFill>
                <a:latin typeface="Batang" panose="02030600000101010101" pitchFamily="18" charset="-127"/>
                <a:ea typeface="Calibri" panose="020F0502020204030204" pitchFamily="34" charset="0"/>
              </a:rPr>
              <a:t> </a:t>
            </a:r>
            <a:r>
              <a:rPr lang="en-US" dirty="0">
                <a:solidFill>
                  <a:srgbClr val="000000"/>
                </a:solidFill>
                <a:latin typeface="Batang" panose="02030600000101010101" pitchFamily="18" charset="-127"/>
                <a:ea typeface="Batang" panose="02030600000101010101" pitchFamily="18" charset="-127"/>
              </a:rPr>
              <a:t> </a:t>
            </a:r>
            <a:endParaRPr lang="en-US" dirty="0">
              <a:solidFill>
                <a:srgbClr val="000000"/>
              </a:solidFill>
              <a:latin typeface="Calibri" panose="020F0502020204030204" pitchFamily="34" charset="0"/>
              <a:ea typeface="Calibri" panose="020F0502020204030204" pitchFamily="34" charset="0"/>
            </a:endParaRPr>
          </a:p>
          <a:p>
            <a:pPr fontAlgn="base">
              <a:spcBef>
                <a:spcPct val="0"/>
              </a:spcBef>
              <a:spcAft>
                <a:spcPct val="0"/>
              </a:spcAft>
            </a:pPr>
            <a:endParaRPr lang="en-US" dirty="0">
              <a:solidFill>
                <a:srgbClr val="000000"/>
              </a:solidFill>
              <a:latin typeface="Arial" charset="0"/>
            </a:endParaRPr>
          </a:p>
        </p:txBody>
      </p:sp>
    </p:spTree>
    <p:extLst>
      <p:ext uri="{BB962C8B-B14F-4D97-AF65-F5344CB8AC3E}">
        <p14:creationId xmlns:p14="http://schemas.microsoft.com/office/powerpoint/2010/main" val="3918720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4EBD86-FA18-41AA-9A38-083C476CBE0E}"/>
              </a:ext>
            </a:extLst>
          </p:cNvPr>
          <p:cNvSpPr txBox="1"/>
          <p:nvPr/>
        </p:nvSpPr>
        <p:spPr>
          <a:xfrm>
            <a:off x="1905000" y="1752600"/>
            <a:ext cx="8382000" cy="3863686"/>
          </a:xfrm>
          <a:prstGeom prst="rect">
            <a:avLst/>
          </a:prstGeom>
          <a:noFill/>
        </p:spPr>
        <p:txBody>
          <a:bodyPr wrap="square" rtlCol="0">
            <a:spAutoFit/>
          </a:bodyPr>
          <a:lstStyle/>
          <a:p>
            <a:pPr algn="ctr" fontAlgn="base">
              <a:spcBef>
                <a:spcPct val="0"/>
              </a:spcBef>
              <a:spcAft>
                <a:spcPct val="0"/>
              </a:spcAft>
            </a:pPr>
            <a:r>
              <a:rPr lang="en-US" sz="4500" b="1" dirty="0">
                <a:solidFill>
                  <a:srgbClr val="000000"/>
                </a:solidFill>
                <a:latin typeface="Arial" charset="0"/>
              </a:rPr>
              <a:t>Questions?</a:t>
            </a:r>
          </a:p>
          <a:p>
            <a:pPr algn="ctr" fontAlgn="base">
              <a:spcBef>
                <a:spcPct val="0"/>
              </a:spcBef>
              <a:spcAft>
                <a:spcPct val="0"/>
              </a:spcAft>
            </a:pPr>
            <a:endParaRPr lang="en-US" dirty="0">
              <a:solidFill>
                <a:srgbClr val="000000"/>
              </a:solidFill>
              <a:latin typeface="Arial" charset="0"/>
            </a:endParaRPr>
          </a:p>
          <a:p>
            <a:pPr algn="ctr" fontAlgn="base">
              <a:spcBef>
                <a:spcPct val="0"/>
              </a:spcBef>
              <a:spcAft>
                <a:spcPct val="0"/>
              </a:spcAft>
            </a:pPr>
            <a:endParaRPr lang="en-US" dirty="0">
              <a:solidFill>
                <a:srgbClr val="000000"/>
              </a:solidFill>
              <a:latin typeface="Arial" charset="0"/>
            </a:endParaRPr>
          </a:p>
          <a:p>
            <a:pPr algn="ctr" fontAlgn="base">
              <a:spcBef>
                <a:spcPct val="0"/>
              </a:spcBef>
              <a:spcAft>
                <a:spcPct val="0"/>
              </a:spcAft>
            </a:pPr>
            <a:endParaRPr lang="en-US" dirty="0">
              <a:solidFill>
                <a:srgbClr val="000000"/>
              </a:solidFill>
              <a:latin typeface="Arial" charset="0"/>
            </a:endParaRPr>
          </a:p>
          <a:p>
            <a:pPr algn="ctr" fontAlgn="base">
              <a:spcBef>
                <a:spcPct val="0"/>
              </a:spcBef>
              <a:spcAft>
                <a:spcPct val="0"/>
              </a:spcAft>
            </a:pPr>
            <a:endParaRPr lang="en-US" sz="800" dirty="0">
              <a:solidFill>
                <a:srgbClr val="000000"/>
              </a:solidFill>
              <a:latin typeface="Arial" charset="0"/>
            </a:endParaRPr>
          </a:p>
          <a:p>
            <a:pPr algn="ctr" fontAlgn="base">
              <a:lnSpc>
                <a:spcPct val="150000"/>
              </a:lnSpc>
              <a:spcBef>
                <a:spcPct val="0"/>
              </a:spcBef>
              <a:spcAft>
                <a:spcPct val="0"/>
              </a:spcAft>
            </a:pPr>
            <a:r>
              <a:rPr lang="en-US" sz="3200" dirty="0">
                <a:solidFill>
                  <a:srgbClr val="000000"/>
                </a:solidFill>
                <a:latin typeface="Arial" charset="0"/>
              </a:rPr>
              <a:t>Connie Mullen</a:t>
            </a:r>
          </a:p>
          <a:p>
            <a:pPr algn="ctr" fontAlgn="base">
              <a:lnSpc>
                <a:spcPct val="150000"/>
              </a:lnSpc>
              <a:spcBef>
                <a:spcPct val="0"/>
              </a:spcBef>
              <a:spcAft>
                <a:spcPct val="0"/>
              </a:spcAft>
            </a:pPr>
            <a:r>
              <a:rPr lang="en-US" sz="3200" dirty="0">
                <a:solidFill>
                  <a:srgbClr val="000000"/>
                </a:solidFill>
                <a:latin typeface="Arial" charset="0"/>
              </a:rPr>
              <a:t>717-787-3419</a:t>
            </a:r>
          </a:p>
          <a:p>
            <a:pPr algn="ctr" fontAlgn="base">
              <a:lnSpc>
                <a:spcPct val="150000"/>
              </a:lnSpc>
              <a:spcBef>
                <a:spcPct val="0"/>
              </a:spcBef>
              <a:spcAft>
                <a:spcPct val="0"/>
              </a:spcAft>
            </a:pPr>
            <a:r>
              <a:rPr lang="en-US" sz="3200" dirty="0">
                <a:solidFill>
                  <a:srgbClr val="000000"/>
                </a:solidFill>
                <a:latin typeface="Arial" charset="0"/>
                <a:hlinkClick r:id="rId2"/>
              </a:rPr>
              <a:t>cmullen@pa.gov</a:t>
            </a:r>
            <a:r>
              <a:rPr lang="en-US" sz="3200" dirty="0">
                <a:solidFill>
                  <a:srgbClr val="000000"/>
                </a:solidFill>
                <a:latin typeface="Arial" charset="0"/>
              </a:rPr>
              <a:t> </a:t>
            </a:r>
          </a:p>
        </p:txBody>
      </p:sp>
    </p:spTree>
    <p:extLst>
      <p:ext uri="{BB962C8B-B14F-4D97-AF65-F5344CB8AC3E}">
        <p14:creationId xmlns:p14="http://schemas.microsoft.com/office/powerpoint/2010/main" val="3232981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E425BD2F-537B-421B-A8AD-D8926BE18A4B}"/>
              </a:ext>
            </a:extLst>
          </p:cNvPr>
          <p:cNvSpPr>
            <a:spLocks noGrp="1" noChangeArrowheads="1"/>
          </p:cNvSpPr>
          <p:nvPr>
            <p:ph type="title"/>
          </p:nvPr>
        </p:nvSpPr>
        <p:spPr/>
        <p:txBody>
          <a:bodyPr/>
          <a:lstStyle/>
          <a:p>
            <a:pPr algn="ctr" eaLnBrk="1" hangingPunct="1"/>
            <a:r>
              <a:rPr lang="en-US" altLang="en-US"/>
              <a:t>Customer Service Division</a:t>
            </a:r>
          </a:p>
        </p:txBody>
      </p:sp>
      <p:sp>
        <p:nvSpPr>
          <p:cNvPr id="3075" name="Content Placeholder 2">
            <a:extLst>
              <a:ext uri="{FF2B5EF4-FFF2-40B4-BE49-F238E27FC236}">
                <a16:creationId xmlns:a16="http://schemas.microsoft.com/office/drawing/2014/main" id="{8C9D6192-6427-45C9-B3E1-6B88FABF132B}"/>
              </a:ext>
            </a:extLst>
          </p:cNvPr>
          <p:cNvSpPr>
            <a:spLocks noGrp="1"/>
          </p:cNvSpPr>
          <p:nvPr>
            <p:ph idx="1"/>
          </p:nvPr>
        </p:nvSpPr>
        <p:spPr>
          <a:xfrm>
            <a:off x="1905000" y="1524001"/>
            <a:ext cx="8153400" cy="4525963"/>
          </a:xfrm>
        </p:spPr>
        <p:txBody>
          <a:bodyPr/>
          <a:lstStyle/>
          <a:p>
            <a:pPr marL="0" indent="0" algn="ctr" eaLnBrk="1" hangingPunct="1">
              <a:buNone/>
              <a:defRPr/>
            </a:pPr>
            <a:r>
              <a:rPr lang="en-US" altLang="en-US" sz="2800" b="1" dirty="0"/>
              <a:t>Randy Howard</a:t>
            </a:r>
          </a:p>
          <a:p>
            <a:pPr marL="0" indent="0" algn="ctr" eaLnBrk="1" hangingPunct="1">
              <a:buNone/>
              <a:defRPr/>
            </a:pPr>
            <a:r>
              <a:rPr lang="en-US" altLang="en-US" sz="2400" b="1" dirty="0"/>
              <a:t>Division Chief</a:t>
            </a:r>
          </a:p>
          <a:p>
            <a:pPr marL="457200" lvl="1" indent="0" algn="ctr" eaLnBrk="1" hangingPunct="1">
              <a:buNone/>
              <a:defRPr/>
            </a:pPr>
            <a:r>
              <a:rPr lang="en-US" altLang="en-US" dirty="0">
                <a:hlinkClick r:id="rId2"/>
              </a:rPr>
              <a:t>ranhoward@pa.gov</a:t>
            </a:r>
            <a:endParaRPr lang="en-US" altLang="en-US" dirty="0"/>
          </a:p>
          <a:p>
            <a:pPr marL="457200" lvl="1" indent="0" algn="ctr" eaLnBrk="1" hangingPunct="1">
              <a:buNone/>
              <a:defRPr/>
            </a:pPr>
            <a:r>
              <a:rPr lang="en-US" altLang="en-US" sz="2400" dirty="0"/>
              <a:t>717-346-5967</a:t>
            </a:r>
          </a:p>
          <a:p>
            <a:pPr marL="457200" lvl="1" indent="0" algn="ctr" eaLnBrk="1" hangingPunct="1">
              <a:buNone/>
              <a:defRPr/>
            </a:pPr>
            <a:endParaRPr lang="en-US" altLang="en-US" sz="2400" dirty="0"/>
          </a:p>
          <a:p>
            <a:pPr marL="457200" lvl="1" indent="0" algn="ctr" eaLnBrk="1" hangingPunct="1">
              <a:buNone/>
              <a:defRPr/>
            </a:pPr>
            <a:r>
              <a:rPr lang="en-US" altLang="en-US" b="1" dirty="0"/>
              <a:t>Brooke Patrick</a:t>
            </a:r>
          </a:p>
          <a:p>
            <a:pPr marL="457200" lvl="1" indent="0" algn="ctr" eaLnBrk="1" hangingPunct="1">
              <a:buNone/>
              <a:defRPr/>
            </a:pPr>
            <a:r>
              <a:rPr lang="en-US" altLang="en-US" sz="2400" b="1" dirty="0"/>
              <a:t>CSD Supervisor</a:t>
            </a:r>
          </a:p>
          <a:p>
            <a:pPr marL="457200" lvl="1" indent="0" algn="ctr" eaLnBrk="1" hangingPunct="1">
              <a:buNone/>
              <a:defRPr/>
            </a:pPr>
            <a:r>
              <a:rPr lang="en-US" altLang="en-US" sz="2400" dirty="0">
                <a:hlinkClick r:id="rId3"/>
              </a:rPr>
              <a:t>brpatrick@pa.gov</a:t>
            </a:r>
            <a:endParaRPr lang="en-US" altLang="en-US" sz="2400" dirty="0"/>
          </a:p>
          <a:p>
            <a:pPr marL="457200" lvl="1" indent="0" algn="ctr" eaLnBrk="1" hangingPunct="1">
              <a:buNone/>
              <a:defRPr/>
            </a:pPr>
            <a:r>
              <a:rPr lang="en-US" altLang="en-US" sz="2400" dirty="0"/>
              <a:t>717-346-5952 </a:t>
            </a:r>
          </a:p>
          <a:p>
            <a:pPr eaLnBrk="1" hangingPunct="1">
              <a:defRPr/>
            </a:pPr>
            <a:endParaRPr lang="en-US" altLang="en-US" sz="2800" dirty="0"/>
          </a:p>
          <a:p>
            <a:pPr marL="457200" lvl="1" indent="0" eaLnBrk="1" hangingPunct="1">
              <a:buNone/>
              <a:defRPr/>
            </a:pPr>
            <a:endParaRPr lang="en-US" altLang="en-US" sz="2400" dirty="0"/>
          </a:p>
          <a:p>
            <a:pPr marL="0" indent="0" eaLnBrk="1" hangingPunct="1">
              <a:buNone/>
              <a:defRPr/>
            </a:pPr>
            <a:endParaRPr lang="en-US"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6F01CF05-406C-4107-AAA9-79CA8A63ED0D}"/>
              </a:ext>
            </a:extLst>
          </p:cNvPr>
          <p:cNvSpPr>
            <a:spLocks noGrp="1" noChangeArrowheads="1"/>
          </p:cNvSpPr>
          <p:nvPr>
            <p:ph type="title"/>
          </p:nvPr>
        </p:nvSpPr>
        <p:spPr/>
        <p:txBody>
          <a:bodyPr/>
          <a:lstStyle/>
          <a:p>
            <a:r>
              <a:rPr lang="en-US" altLang="en-US"/>
              <a:t>    Updated Fax Coversheet</a:t>
            </a:r>
          </a:p>
        </p:txBody>
      </p:sp>
      <p:sp>
        <p:nvSpPr>
          <p:cNvPr id="6147" name="Content Placeholder 2">
            <a:extLst>
              <a:ext uri="{FF2B5EF4-FFF2-40B4-BE49-F238E27FC236}">
                <a16:creationId xmlns:a16="http://schemas.microsoft.com/office/drawing/2014/main" id="{AC86CF3B-2CB8-40C1-8D53-27B885987EDE}"/>
              </a:ext>
            </a:extLst>
          </p:cNvPr>
          <p:cNvSpPr>
            <a:spLocks noGrp="1" noChangeArrowheads="1"/>
          </p:cNvSpPr>
          <p:nvPr>
            <p:ph idx="1"/>
          </p:nvPr>
        </p:nvSpPr>
        <p:spPr/>
        <p:txBody>
          <a:bodyPr/>
          <a:lstStyle/>
          <a:p>
            <a:r>
              <a:rPr lang="en-US" altLang="en-US" sz="2800"/>
              <a:t>Please make sure all drivers are using the </a:t>
            </a:r>
            <a:r>
              <a:rPr lang="en-US" altLang="en-US" sz="2800" b="1" u="sng"/>
              <a:t>most recent fax coversheet </a:t>
            </a:r>
            <a:r>
              <a:rPr lang="en-US" altLang="en-US" sz="2800"/>
              <a:t>when completing and giving it to the vendor when the unit is dropped off for service/repairs.</a:t>
            </a:r>
          </a:p>
          <a:p>
            <a:r>
              <a:rPr lang="en-US" altLang="en-US" sz="2800"/>
              <a:t>The fax coversheet can be found on the DGS website. </a:t>
            </a:r>
          </a:p>
          <a:p>
            <a:r>
              <a:rPr lang="en-US" altLang="en-US" sz="2800">
                <a:hlinkClick r:id="rId2"/>
              </a:rPr>
              <a:t>https://www.dgs.pa.gov/Vehicle-Management</a:t>
            </a:r>
            <a:r>
              <a:rPr lang="en-US" altLang="en-US" sz="280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C222D24A-C18E-436A-96CC-529038FAABB6}"/>
              </a:ext>
            </a:extLst>
          </p:cNvPr>
          <p:cNvSpPr>
            <a:spLocks noGrp="1" noChangeArrowheads="1"/>
          </p:cNvSpPr>
          <p:nvPr>
            <p:ph type="title"/>
          </p:nvPr>
        </p:nvSpPr>
        <p:spPr/>
        <p:txBody>
          <a:bodyPr/>
          <a:lstStyle/>
          <a:p>
            <a:pPr algn="ctr"/>
            <a:r>
              <a:rPr lang="en-US" altLang="en-US"/>
              <a:t>DRIVER EDUCATION</a:t>
            </a:r>
          </a:p>
        </p:txBody>
      </p:sp>
      <p:pic>
        <p:nvPicPr>
          <p:cNvPr id="7171" name="Content Placeholder 6">
            <a:extLst>
              <a:ext uri="{FF2B5EF4-FFF2-40B4-BE49-F238E27FC236}">
                <a16:creationId xmlns:a16="http://schemas.microsoft.com/office/drawing/2014/main" id="{D321ADAB-0F88-4288-8721-1731D69E30B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33900" y="1600201"/>
            <a:ext cx="3124200" cy="4525963"/>
          </a:xfrm>
        </p:spPr>
      </p:pic>
      <p:cxnSp>
        <p:nvCxnSpPr>
          <p:cNvPr id="7172" name="Line 2">
            <a:extLst>
              <a:ext uri="{FF2B5EF4-FFF2-40B4-BE49-F238E27FC236}">
                <a16:creationId xmlns:a16="http://schemas.microsoft.com/office/drawing/2014/main" id="{3FE21D5C-E116-4467-8296-B92867A64347}"/>
              </a:ext>
            </a:extLst>
          </p:cNvPr>
          <p:cNvCxnSpPr>
            <a:cxnSpLocks noChangeShapeType="1"/>
          </p:cNvCxnSpPr>
          <p:nvPr/>
        </p:nvCxnSpPr>
        <p:spPr bwMode="auto">
          <a:xfrm>
            <a:off x="2571750" y="8921750"/>
            <a:ext cx="5981700" cy="0"/>
          </a:xfrm>
          <a:prstGeom prst="line">
            <a:avLst/>
          </a:prstGeom>
          <a:noFill/>
          <a:ln w="9144">
            <a:solidFill>
              <a:srgbClr val="000000"/>
            </a:solidFill>
            <a:round/>
            <a:headEnd/>
            <a:tailEnd/>
          </a:ln>
          <a:extLst>
            <a:ext uri="{909E8E84-426E-40DD-AFC4-6F175D3DCCD1}">
              <a14:hiddenFill xmlns:a14="http://schemas.microsoft.com/office/drawing/2010/main">
                <a:noFill/>
              </a14:hiddenFill>
            </a:ext>
          </a:extLst>
        </p:spPr>
      </p:cxnSp>
      <p:sp>
        <p:nvSpPr>
          <p:cNvPr id="7173" name="Rectangle 6">
            <a:extLst>
              <a:ext uri="{FF2B5EF4-FFF2-40B4-BE49-F238E27FC236}">
                <a16:creationId xmlns:a16="http://schemas.microsoft.com/office/drawing/2014/main" id="{73A610B5-0E8E-4E2E-9F39-4BD65C19D42A}"/>
              </a:ext>
            </a:extLst>
          </p:cNvPr>
          <p:cNvSpPr>
            <a:spLocks noChangeArrowheads="1"/>
          </p:cNvSpPr>
          <p:nvPr/>
        </p:nvSpPr>
        <p:spPr bwMode="auto">
          <a:xfrm>
            <a:off x="1676401" y="-185721"/>
            <a:ext cx="1717943" cy="1133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5240" tIns="457056" rIns="876024" bIns="177744" anchor="ct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Blip>
                <a:blip r:embed="rId3"/>
              </a:buBlip>
              <a:defRPr sz="2800">
                <a:solidFill>
                  <a:schemeClr val="tx1"/>
                </a:solidFill>
                <a:latin typeface="Verdana" panose="020B0604030504040204" pitchFamily="34" charset="0"/>
              </a:defRPr>
            </a:lvl2pPr>
            <a:lvl3pPr marL="1143000" indent="-228600">
              <a:spcBef>
                <a:spcPct val="20000"/>
              </a:spcBef>
              <a:buBlip>
                <a:blip r:embed="rId3"/>
              </a:buBlip>
              <a:defRPr sz="2400">
                <a:solidFill>
                  <a:schemeClr val="tx1"/>
                </a:solidFill>
                <a:latin typeface="Verdana" panose="020B0604030504040204" pitchFamily="34" charset="0"/>
              </a:defRPr>
            </a:lvl3pPr>
            <a:lvl4pPr marL="1600200" indent="-228600">
              <a:spcBef>
                <a:spcPct val="20000"/>
              </a:spcBef>
              <a:buBlip>
                <a:blip r:embed="rId3"/>
              </a:buBlip>
              <a:defRPr sz="2000">
                <a:solidFill>
                  <a:schemeClr val="tx1"/>
                </a:solidFill>
                <a:latin typeface="Verdana" panose="020B0604030504040204" pitchFamily="34" charset="0"/>
              </a:defRPr>
            </a:lvl4pPr>
            <a:lvl5pPr marL="2057400" indent="-228600">
              <a:spcBef>
                <a:spcPct val="20000"/>
              </a:spcBef>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Blip>
                <a:blip r:embed="rId3"/>
              </a:buBlip>
              <a:defRPr sz="2000">
                <a:solidFill>
                  <a:schemeClr val="tx1"/>
                </a:solidFill>
                <a:latin typeface="Verdana" panose="020B0604030504040204" pitchFamily="34" charset="0"/>
              </a:defRPr>
            </a:lvl9pPr>
          </a:lstStyle>
          <a:p>
            <a:pPr eaLnBrk="0" fontAlgn="base" hangingPunct="0">
              <a:spcBef>
                <a:spcPct val="0"/>
              </a:spcBef>
              <a:spcAft>
                <a:spcPct val="0"/>
              </a:spcAft>
              <a:buNone/>
            </a:pPr>
            <a:endParaRPr lang="en-US" altLang="en-US">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a:extLst>
              <a:ext uri="{FF2B5EF4-FFF2-40B4-BE49-F238E27FC236}">
                <a16:creationId xmlns:a16="http://schemas.microsoft.com/office/drawing/2014/main" id="{4D78450B-A01A-4FE7-A7B5-346D4041CBF3}"/>
              </a:ext>
            </a:extLst>
          </p:cNvPr>
          <p:cNvSpPr>
            <a:spLocks noGrp="1" noChangeArrowheads="1"/>
          </p:cNvSpPr>
          <p:nvPr>
            <p:ph idx="1"/>
          </p:nvPr>
        </p:nvSpPr>
        <p:spPr/>
        <p:txBody>
          <a:bodyPr/>
          <a:lstStyle/>
          <a:p>
            <a:pPr marL="0" indent="0" algn="ctr">
              <a:lnSpc>
                <a:spcPct val="107000"/>
              </a:lnSpc>
              <a:spcBef>
                <a:spcPts val="0"/>
              </a:spcBef>
              <a:spcAft>
                <a:spcPts val="800"/>
              </a:spcAft>
              <a:buNone/>
              <a:defRPr/>
            </a:pPr>
            <a:r>
              <a:rPr lang="en-US" sz="2000" b="1" u="sng" dirty="0">
                <a:latin typeface="Calibri" panose="020F0502020204030204" pitchFamily="34" charset="0"/>
                <a:ea typeface="Calibri" panose="020F0502020204030204" pitchFamily="34" charset="0"/>
                <a:cs typeface="Times New Roman" panose="02020603050405020304" pitchFamily="18" charset="0"/>
              </a:rPr>
              <a:t>MANUFACTURER ROADSIDE ASSISTANCE  </a:t>
            </a:r>
          </a:p>
          <a:p>
            <a:pPr marL="0" indent="0" algn="ctr">
              <a:lnSpc>
                <a:spcPct val="107000"/>
              </a:lnSpc>
              <a:spcBef>
                <a:spcPts val="0"/>
              </a:spcBef>
              <a:spcAft>
                <a:spcPts val="800"/>
              </a:spcAft>
              <a:buNone/>
              <a:defRPr/>
            </a:pPr>
            <a:r>
              <a:rPr lang="en-US" sz="2000" b="1" dirty="0">
                <a:latin typeface="Calibri" panose="020F0502020204030204" pitchFamily="34" charset="0"/>
                <a:ea typeface="Calibri" panose="020F0502020204030204" pitchFamily="34" charset="0"/>
                <a:cs typeface="Times New Roman" panose="02020603050405020304" pitchFamily="18" charset="0"/>
              </a:rPr>
              <a:t>CHRYSLER</a:t>
            </a:r>
            <a:r>
              <a:rPr lang="en-US" sz="2000" dirty="0">
                <a:latin typeface="Calibri" panose="020F0502020204030204" pitchFamily="34" charset="0"/>
                <a:ea typeface="Calibri" panose="020F0502020204030204" pitchFamily="34" charset="0"/>
                <a:cs typeface="Times New Roman" panose="02020603050405020304" pitchFamily="18" charset="0"/>
              </a:rPr>
              <a:t> – 1-800-521-2779</a:t>
            </a:r>
          </a:p>
          <a:p>
            <a:pPr marL="0" indent="0" algn="ctr">
              <a:lnSpc>
                <a:spcPct val="107000"/>
              </a:lnSpc>
              <a:spcBef>
                <a:spcPts val="0"/>
              </a:spcBef>
              <a:spcAft>
                <a:spcPts val="800"/>
              </a:spcAft>
              <a:buNone/>
              <a:defRPr/>
            </a:pPr>
            <a:r>
              <a:rPr lang="en-US" sz="2000" dirty="0">
                <a:latin typeface="Calibri" panose="020F0502020204030204" pitchFamily="34" charset="0"/>
                <a:ea typeface="Calibri" panose="020F0502020204030204" pitchFamily="34" charset="0"/>
                <a:cs typeface="Times New Roman" panose="02020603050405020304" pitchFamily="18" charset="0"/>
              </a:rPr>
              <a:t>2013 – 2016  5 YRS/ 100,000 MILES</a:t>
            </a:r>
          </a:p>
          <a:p>
            <a:pPr marL="0" indent="0" algn="ctr">
              <a:lnSpc>
                <a:spcPct val="107000"/>
              </a:lnSpc>
              <a:spcBef>
                <a:spcPts val="0"/>
              </a:spcBef>
              <a:spcAft>
                <a:spcPts val="800"/>
              </a:spcAft>
              <a:buNone/>
              <a:defRPr/>
            </a:pPr>
            <a:r>
              <a:rPr lang="en-US" sz="2000" dirty="0">
                <a:latin typeface="Calibri" panose="020F0502020204030204" pitchFamily="34" charset="0"/>
                <a:ea typeface="Calibri" panose="020F0502020204030204" pitchFamily="34" charset="0"/>
                <a:cs typeface="Times New Roman" panose="02020603050405020304" pitchFamily="18" charset="0"/>
              </a:rPr>
              <a:t>2017 – PRESENT 5YRS / 60,000 MILES</a:t>
            </a:r>
          </a:p>
          <a:p>
            <a:pPr marL="0" indent="0" algn="ctr">
              <a:lnSpc>
                <a:spcPct val="107000"/>
              </a:lnSpc>
              <a:spcBef>
                <a:spcPts val="0"/>
              </a:spcBef>
              <a:spcAft>
                <a:spcPts val="800"/>
              </a:spcAft>
              <a:buNone/>
              <a:defRPr/>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Bef>
                <a:spcPts val="0"/>
              </a:spcBef>
              <a:spcAft>
                <a:spcPts val="800"/>
              </a:spcAft>
              <a:buNone/>
              <a:defRPr/>
            </a:pP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b="1" dirty="0">
                <a:latin typeface="Calibri" panose="020F0502020204030204" pitchFamily="34" charset="0"/>
                <a:ea typeface="Calibri" panose="020F0502020204030204" pitchFamily="34" charset="0"/>
                <a:cs typeface="Times New Roman" panose="02020603050405020304" pitchFamily="18" charset="0"/>
              </a:rPr>
              <a:t>GENERAL MOTORS </a:t>
            </a:r>
            <a:r>
              <a:rPr lang="en-US" sz="2000" dirty="0">
                <a:latin typeface="Calibri" panose="020F0502020204030204" pitchFamily="34" charset="0"/>
                <a:ea typeface="Calibri" panose="020F0502020204030204" pitchFamily="34" charset="0"/>
                <a:cs typeface="Times New Roman" panose="02020603050405020304" pitchFamily="18" charset="0"/>
              </a:rPr>
              <a:t>– 800-243-8872</a:t>
            </a:r>
          </a:p>
          <a:p>
            <a:pPr marL="0" indent="0" algn="ctr">
              <a:lnSpc>
                <a:spcPct val="107000"/>
              </a:lnSpc>
              <a:spcBef>
                <a:spcPts val="0"/>
              </a:spcBef>
              <a:spcAft>
                <a:spcPts val="800"/>
              </a:spcAft>
              <a:buNone/>
              <a:defRPr/>
            </a:pPr>
            <a:r>
              <a:rPr lang="en-US" sz="2000" dirty="0">
                <a:latin typeface="Calibri" panose="020F0502020204030204" pitchFamily="34" charset="0"/>
                <a:ea typeface="Calibri" panose="020F0502020204030204" pitchFamily="34" charset="0"/>
                <a:cs typeface="Times New Roman" panose="02020603050405020304" pitchFamily="18" charset="0"/>
              </a:rPr>
              <a:t>6YRS. / 70,000 MILES </a:t>
            </a:r>
          </a:p>
          <a:p>
            <a:pPr marL="0" indent="0" algn="ctr">
              <a:lnSpc>
                <a:spcPct val="107000"/>
              </a:lnSpc>
              <a:spcBef>
                <a:spcPts val="0"/>
              </a:spcBef>
              <a:spcAft>
                <a:spcPts val="800"/>
              </a:spcAft>
              <a:buNone/>
              <a:defRPr/>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Bef>
                <a:spcPts val="0"/>
              </a:spcBef>
              <a:spcAft>
                <a:spcPts val="800"/>
              </a:spcAft>
              <a:buNone/>
              <a:defRPr/>
            </a:pPr>
            <a:r>
              <a:rPr lang="en-US" sz="2000" b="1" dirty="0">
                <a:latin typeface="Calibri" panose="020F0502020204030204" pitchFamily="34" charset="0"/>
                <a:ea typeface="Calibri" panose="020F0502020204030204" pitchFamily="34" charset="0"/>
                <a:cs typeface="Times New Roman" panose="02020603050405020304" pitchFamily="18" charset="0"/>
              </a:rPr>
              <a:t>FORD</a:t>
            </a:r>
            <a:r>
              <a:rPr lang="en-US" sz="2000" dirty="0">
                <a:latin typeface="Calibri" panose="020F0502020204030204" pitchFamily="34" charset="0"/>
                <a:ea typeface="Calibri" panose="020F0502020204030204" pitchFamily="34" charset="0"/>
                <a:cs typeface="Times New Roman" panose="02020603050405020304" pitchFamily="18" charset="0"/>
              </a:rPr>
              <a:t> – 800-241-3673</a:t>
            </a:r>
          </a:p>
          <a:p>
            <a:pPr marL="0" indent="0" algn="ctr">
              <a:lnSpc>
                <a:spcPct val="107000"/>
              </a:lnSpc>
              <a:spcBef>
                <a:spcPts val="0"/>
              </a:spcBef>
              <a:spcAft>
                <a:spcPts val="800"/>
              </a:spcAft>
              <a:buNone/>
              <a:defRPr/>
            </a:pPr>
            <a:r>
              <a:rPr lang="en-US" sz="2000" dirty="0">
                <a:latin typeface="Calibri" panose="020F0502020204030204" pitchFamily="34" charset="0"/>
                <a:ea typeface="Calibri" panose="020F0502020204030204" pitchFamily="34" charset="0"/>
                <a:cs typeface="Times New Roman" panose="02020603050405020304" pitchFamily="18" charset="0"/>
              </a:rPr>
              <a:t>5YRS. / 60,000 </a:t>
            </a:r>
          </a:p>
          <a:p>
            <a:pPr>
              <a:defRPr/>
            </a:pPr>
            <a:endParaRPr lang="en-US" altLang="en-US" dirty="0"/>
          </a:p>
        </p:txBody>
      </p:sp>
      <p:sp>
        <p:nvSpPr>
          <p:cNvPr id="8195" name="Title 1">
            <a:extLst>
              <a:ext uri="{FF2B5EF4-FFF2-40B4-BE49-F238E27FC236}">
                <a16:creationId xmlns:a16="http://schemas.microsoft.com/office/drawing/2014/main" id="{8EDD2875-3745-4DB7-9019-CC9E2AB0A2C4}"/>
              </a:ext>
            </a:extLst>
          </p:cNvPr>
          <p:cNvSpPr>
            <a:spLocks noGrp="1" noChangeArrowheads="1"/>
          </p:cNvSpPr>
          <p:nvPr>
            <p:ph type="title"/>
          </p:nvPr>
        </p:nvSpPr>
        <p:spPr>
          <a:xfrm>
            <a:off x="1962150" y="304800"/>
            <a:ext cx="8229600" cy="609600"/>
          </a:xfrm>
        </p:spPr>
        <p:txBody>
          <a:bodyPr/>
          <a:lstStyle/>
          <a:p>
            <a:pPr algn="ctr"/>
            <a:r>
              <a:rPr lang="en-US" altLang="en-US" sz="3200"/>
              <a:t>MANUFACTURER RSA PROGRAMS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B09052C9-5B34-4C56-9E21-DDD30D2E30BE}"/>
              </a:ext>
            </a:extLst>
          </p:cNvPr>
          <p:cNvSpPr>
            <a:spLocks noGrp="1" noChangeArrowheads="1"/>
          </p:cNvSpPr>
          <p:nvPr>
            <p:ph type="title"/>
          </p:nvPr>
        </p:nvSpPr>
        <p:spPr>
          <a:xfrm>
            <a:off x="1973263" y="122238"/>
            <a:ext cx="8229600" cy="609600"/>
          </a:xfrm>
        </p:spPr>
        <p:txBody>
          <a:bodyPr/>
          <a:lstStyle/>
          <a:p>
            <a:pPr algn="ctr"/>
            <a:r>
              <a:rPr lang="en-US" altLang="en-US" sz="3200"/>
              <a:t>MANUFACTURER RSA PROGRAMS</a:t>
            </a:r>
          </a:p>
        </p:txBody>
      </p:sp>
      <p:sp>
        <p:nvSpPr>
          <p:cNvPr id="9219" name="Content Placeholder 1">
            <a:extLst>
              <a:ext uri="{FF2B5EF4-FFF2-40B4-BE49-F238E27FC236}">
                <a16:creationId xmlns:a16="http://schemas.microsoft.com/office/drawing/2014/main" id="{A3C0F043-1E40-43BC-9936-DCD3DE56D477}"/>
              </a:ext>
            </a:extLst>
          </p:cNvPr>
          <p:cNvSpPr>
            <a:spLocks noGrp="1" noChangeArrowheads="1"/>
          </p:cNvSpPr>
          <p:nvPr>
            <p:ph idx="1"/>
          </p:nvPr>
        </p:nvSpPr>
        <p:spPr/>
        <p:txBody>
          <a:bodyPr/>
          <a:lstStyle/>
          <a:p>
            <a:pPr marL="0" indent="0" algn="ctr">
              <a:lnSpc>
                <a:spcPct val="107000"/>
              </a:lnSpc>
              <a:spcBef>
                <a:spcPct val="0"/>
              </a:spcBef>
              <a:spcAft>
                <a:spcPts val="800"/>
              </a:spcAft>
              <a:buNone/>
            </a:pPr>
            <a:r>
              <a:rPr lang="en-US" altLang="en-US" sz="1800" b="1">
                <a:latin typeface="Calibri" panose="020F0502020204030204" pitchFamily="34" charset="0"/>
                <a:ea typeface="Calibri" panose="020F0502020204030204" pitchFamily="34" charset="0"/>
                <a:cs typeface="Times New Roman" panose="02020603050405020304" pitchFamily="18" charset="0"/>
              </a:rPr>
              <a:t>TOYOTA</a:t>
            </a:r>
            <a:r>
              <a:rPr lang="en-US" altLang="en-US" sz="1800">
                <a:latin typeface="Calibri" panose="020F0502020204030204" pitchFamily="34" charset="0"/>
                <a:ea typeface="Calibri" panose="020F0502020204030204" pitchFamily="34" charset="0"/>
                <a:cs typeface="Times New Roman" panose="02020603050405020304" pitchFamily="18" charset="0"/>
              </a:rPr>
              <a:t> – 800-444-4195</a:t>
            </a:r>
          </a:p>
          <a:p>
            <a:pPr marL="0" indent="0" algn="ctr">
              <a:lnSpc>
                <a:spcPct val="107000"/>
              </a:lnSpc>
              <a:spcBef>
                <a:spcPct val="0"/>
              </a:spcBef>
              <a:spcAft>
                <a:spcPts val="800"/>
              </a:spcAft>
              <a:buNone/>
            </a:pPr>
            <a:r>
              <a:rPr lang="en-US" altLang="en-US" sz="1800">
                <a:latin typeface="Calibri" panose="020F0502020204030204" pitchFamily="34" charset="0"/>
                <a:ea typeface="Calibri" panose="020F0502020204030204" pitchFamily="34" charset="0"/>
                <a:cs typeface="Times New Roman" panose="02020603050405020304" pitchFamily="18" charset="0"/>
              </a:rPr>
              <a:t>2YRS. / 25,000 MILES</a:t>
            </a:r>
          </a:p>
          <a:p>
            <a:pPr marL="0" indent="0" algn="ctr">
              <a:lnSpc>
                <a:spcPct val="107000"/>
              </a:lnSpc>
              <a:spcBef>
                <a:spcPct val="0"/>
              </a:spcBef>
              <a:spcAft>
                <a:spcPts val="800"/>
              </a:spcAft>
              <a:buNone/>
            </a:pPr>
            <a:endParaRPr lang="en-US" altLang="en-US" sz="1800" b="1">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Bef>
                <a:spcPct val="0"/>
              </a:spcBef>
              <a:spcAft>
                <a:spcPts val="800"/>
              </a:spcAft>
              <a:buNone/>
            </a:pPr>
            <a:r>
              <a:rPr lang="en-US" altLang="en-US" sz="1800" b="1">
                <a:latin typeface="Calibri" panose="020F0502020204030204" pitchFamily="34" charset="0"/>
                <a:ea typeface="Calibri" panose="020F0502020204030204" pitchFamily="34" charset="0"/>
                <a:cs typeface="Times New Roman" panose="02020603050405020304" pitchFamily="18" charset="0"/>
              </a:rPr>
              <a:t>NISSAN</a:t>
            </a:r>
            <a:r>
              <a:rPr lang="en-US" altLang="en-US" sz="1800">
                <a:latin typeface="Calibri" panose="020F0502020204030204" pitchFamily="34" charset="0"/>
                <a:ea typeface="Calibri" panose="020F0502020204030204" pitchFamily="34" charset="0"/>
                <a:cs typeface="Times New Roman" panose="02020603050405020304" pitchFamily="18" charset="0"/>
              </a:rPr>
              <a:t> – 877-647-6281</a:t>
            </a:r>
          </a:p>
          <a:p>
            <a:pPr marL="0" indent="0" algn="ctr">
              <a:lnSpc>
                <a:spcPct val="107000"/>
              </a:lnSpc>
              <a:spcBef>
                <a:spcPct val="0"/>
              </a:spcBef>
              <a:spcAft>
                <a:spcPts val="800"/>
              </a:spcAft>
              <a:buNone/>
            </a:pPr>
            <a:r>
              <a:rPr lang="en-US" altLang="en-US" sz="1800">
                <a:latin typeface="Calibri" panose="020F0502020204030204" pitchFamily="34" charset="0"/>
                <a:ea typeface="Calibri" panose="020F0502020204030204" pitchFamily="34" charset="0"/>
                <a:cs typeface="Times New Roman" panose="02020603050405020304" pitchFamily="18" charset="0"/>
              </a:rPr>
              <a:t>5YRS / 60,000 MILES</a:t>
            </a:r>
          </a:p>
          <a:p>
            <a:pPr marL="0" indent="0" algn="ctr">
              <a:lnSpc>
                <a:spcPct val="107000"/>
              </a:lnSpc>
              <a:spcBef>
                <a:spcPct val="0"/>
              </a:spcBef>
              <a:spcAft>
                <a:spcPts val="800"/>
              </a:spcAft>
              <a:buNone/>
            </a:pPr>
            <a:endParaRPr lang="en-US" altLang="en-US" sz="1800">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Bef>
                <a:spcPct val="0"/>
              </a:spcBef>
              <a:spcAft>
                <a:spcPts val="800"/>
              </a:spcAft>
              <a:buNone/>
            </a:pPr>
            <a:r>
              <a:rPr lang="en-US" altLang="en-US" sz="1800">
                <a:latin typeface="Calibri" panose="020F0502020204030204" pitchFamily="34" charset="0"/>
                <a:ea typeface="Calibri" panose="020F0502020204030204" pitchFamily="34" charset="0"/>
                <a:cs typeface="Times New Roman" panose="02020603050405020304" pitchFamily="18" charset="0"/>
              </a:rPr>
              <a:t> </a:t>
            </a:r>
            <a:r>
              <a:rPr lang="en-US" altLang="en-US" sz="1800" b="1">
                <a:latin typeface="Calibri" panose="020F0502020204030204" pitchFamily="34" charset="0"/>
                <a:ea typeface="Calibri" panose="020F0502020204030204" pitchFamily="34" charset="0"/>
                <a:cs typeface="Times New Roman" panose="02020603050405020304" pitchFamily="18" charset="0"/>
              </a:rPr>
              <a:t>HONDA</a:t>
            </a:r>
            <a:r>
              <a:rPr lang="en-US" altLang="en-US" sz="1800">
                <a:latin typeface="Calibri" panose="020F0502020204030204" pitchFamily="34" charset="0"/>
                <a:ea typeface="Calibri" panose="020F0502020204030204" pitchFamily="34" charset="0"/>
                <a:cs typeface="Times New Roman" panose="02020603050405020304" pitchFamily="18" charset="0"/>
              </a:rPr>
              <a:t> – 866-864-5211</a:t>
            </a:r>
          </a:p>
          <a:p>
            <a:pPr marL="0" indent="0" algn="ctr">
              <a:lnSpc>
                <a:spcPct val="107000"/>
              </a:lnSpc>
              <a:spcBef>
                <a:spcPct val="0"/>
              </a:spcBef>
              <a:spcAft>
                <a:spcPts val="800"/>
              </a:spcAft>
              <a:buNone/>
            </a:pPr>
            <a:r>
              <a:rPr lang="en-US" altLang="en-US" sz="1800">
                <a:latin typeface="Calibri" panose="020F0502020204030204" pitchFamily="34" charset="0"/>
                <a:ea typeface="Calibri" panose="020F0502020204030204" pitchFamily="34" charset="0"/>
                <a:cs typeface="Times New Roman" panose="02020603050405020304" pitchFamily="18" charset="0"/>
              </a:rPr>
              <a:t>3YRS / 36,000 MILES</a:t>
            </a:r>
          </a:p>
          <a:p>
            <a:pPr marL="0" indent="0" algn="ctr">
              <a:lnSpc>
                <a:spcPct val="107000"/>
              </a:lnSpc>
              <a:spcBef>
                <a:spcPct val="0"/>
              </a:spcBef>
              <a:spcAft>
                <a:spcPts val="800"/>
              </a:spcAft>
              <a:buNone/>
            </a:pPr>
            <a:endParaRPr lang="en-US" altLang="en-US" sz="1800">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Bef>
                <a:spcPct val="0"/>
              </a:spcBef>
              <a:spcAft>
                <a:spcPts val="800"/>
              </a:spcAft>
              <a:buNone/>
            </a:pPr>
            <a:r>
              <a:rPr lang="en-US" altLang="en-US" sz="1800">
                <a:latin typeface="Calibri" panose="020F0502020204030204" pitchFamily="34" charset="0"/>
                <a:ea typeface="Calibri" panose="020F0502020204030204" pitchFamily="34" charset="0"/>
                <a:cs typeface="Times New Roman" panose="02020603050405020304" pitchFamily="18" charset="0"/>
              </a:rPr>
              <a:t> </a:t>
            </a:r>
            <a:endParaRPr lang="en-US" altLang="en-US">
              <a:ea typeface="Calibri" panose="020F0502020204030204" pitchFamily="34"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C3DCF9DE-C965-4D77-91F9-186857F5BD3F}"/>
              </a:ext>
            </a:extLst>
          </p:cNvPr>
          <p:cNvSpPr>
            <a:spLocks noGrp="1" noChangeArrowheads="1"/>
          </p:cNvSpPr>
          <p:nvPr>
            <p:ph type="title"/>
          </p:nvPr>
        </p:nvSpPr>
        <p:spPr/>
        <p:txBody>
          <a:bodyPr/>
          <a:lstStyle/>
          <a:p>
            <a:r>
              <a:rPr lang="en-US" altLang="en-US"/>
              <a:t>Questions?</a:t>
            </a:r>
          </a:p>
        </p:txBody>
      </p:sp>
      <p:sp>
        <p:nvSpPr>
          <p:cNvPr id="10243" name="Content Placeholder 2">
            <a:extLst>
              <a:ext uri="{FF2B5EF4-FFF2-40B4-BE49-F238E27FC236}">
                <a16:creationId xmlns:a16="http://schemas.microsoft.com/office/drawing/2014/main" id="{92DC354E-0E86-4D95-9114-0528F6EFC497}"/>
              </a:ext>
            </a:extLst>
          </p:cNvPr>
          <p:cNvSpPr>
            <a:spLocks noGrp="1" noChangeArrowheads="1"/>
          </p:cNvSpPr>
          <p:nvPr>
            <p:ph idx="1"/>
          </p:nvPr>
        </p:nvSpPr>
        <p:spPr/>
        <p:txBody>
          <a:bodyPr/>
          <a:lstStyle/>
          <a:p>
            <a:r>
              <a:rPr lang="en-US" altLang="en-US" sz="5400"/>
              <a:t>Any Questions?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E0FDAC1D-8B29-42F4-8F2F-9FB6A7B7D978}"/>
              </a:ext>
            </a:extLst>
          </p:cNvPr>
          <p:cNvSpPr>
            <a:spLocks noGrp="1" noChangeArrowheads="1"/>
          </p:cNvSpPr>
          <p:nvPr>
            <p:ph type="title"/>
          </p:nvPr>
        </p:nvSpPr>
        <p:spPr/>
        <p:txBody>
          <a:bodyPr/>
          <a:lstStyle/>
          <a:p>
            <a:pPr algn="ctr" eaLnBrk="1" hangingPunct="1"/>
            <a:r>
              <a:rPr lang="en-US" altLang="en-US"/>
              <a:t>Operations Department</a:t>
            </a:r>
          </a:p>
        </p:txBody>
      </p:sp>
      <p:sp>
        <p:nvSpPr>
          <p:cNvPr id="3075" name="Content Placeholder 2">
            <a:extLst>
              <a:ext uri="{FF2B5EF4-FFF2-40B4-BE49-F238E27FC236}">
                <a16:creationId xmlns:a16="http://schemas.microsoft.com/office/drawing/2014/main" id="{53546351-A64E-443F-AB1A-5E5B165AE03D}"/>
              </a:ext>
            </a:extLst>
          </p:cNvPr>
          <p:cNvSpPr>
            <a:spLocks noGrp="1"/>
          </p:cNvSpPr>
          <p:nvPr>
            <p:ph idx="1"/>
          </p:nvPr>
        </p:nvSpPr>
        <p:spPr/>
        <p:txBody>
          <a:bodyPr/>
          <a:lstStyle/>
          <a:p>
            <a:pPr marL="0" indent="0" algn="ctr" eaLnBrk="1" hangingPunct="1">
              <a:buNone/>
              <a:defRPr/>
            </a:pPr>
            <a:endParaRPr lang="en-US" altLang="en-US" sz="4800" dirty="0"/>
          </a:p>
          <a:p>
            <a:pPr marL="0" indent="0" algn="ctr" eaLnBrk="1" hangingPunct="1">
              <a:buNone/>
              <a:defRPr/>
            </a:pPr>
            <a:r>
              <a:rPr lang="en-US" altLang="en-US" sz="4800" b="1" dirty="0"/>
              <a:t>   Bill Confair</a:t>
            </a:r>
          </a:p>
          <a:p>
            <a:pPr lvl="1" algn="ctr" eaLnBrk="1" hangingPunct="1">
              <a:defRPr/>
            </a:pPr>
            <a:r>
              <a:rPr lang="en-US" altLang="en-US" sz="2400" dirty="0">
                <a:hlinkClick r:id="rId2"/>
              </a:rPr>
              <a:t>biconfair@pa.gov</a:t>
            </a:r>
            <a:r>
              <a:rPr lang="en-US" altLang="en-US" sz="2400" dirty="0"/>
              <a:t>       </a:t>
            </a:r>
          </a:p>
          <a:p>
            <a:pPr lvl="1" algn="ctr" eaLnBrk="1" hangingPunct="1">
              <a:defRPr/>
            </a:pPr>
            <a:r>
              <a:rPr lang="en-US" altLang="en-US" sz="2400" dirty="0"/>
              <a:t>717-783-2325</a:t>
            </a:r>
          </a:p>
          <a:p>
            <a:pPr eaLnBrk="1" hangingPunct="1">
              <a:defRPr/>
            </a:pPr>
            <a:endParaRPr lang="en-US" altLang="en-US" sz="2800" dirty="0"/>
          </a:p>
          <a:p>
            <a:pPr marL="457200" lvl="1" indent="0" eaLnBrk="1" hangingPunct="1">
              <a:buNone/>
              <a:defRPr/>
            </a:pPr>
            <a:endParaRPr lang="en-US" altLang="en-US" sz="2400" dirty="0"/>
          </a:p>
          <a:p>
            <a:pPr marL="0" indent="0" eaLnBrk="1" hangingPunct="1">
              <a:buNone/>
              <a:defRPr/>
            </a:pPr>
            <a:endParaRPr lang="en-US"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a:p>
            <a:pPr marL="0" indent="0" algn="ctr">
              <a:buNone/>
            </a:pPr>
            <a:r>
              <a:rPr lang="en-US" sz="4800" b="1" dirty="0"/>
              <a:t>TELEMATICS</a:t>
            </a:r>
          </a:p>
          <a:p>
            <a:pPr marL="0" indent="0" algn="ctr">
              <a:buNone/>
            </a:pPr>
            <a:endParaRPr lang="en-US" sz="4800" b="1" dirty="0"/>
          </a:p>
          <a:p>
            <a:pPr marL="0" indent="0" algn="ctr">
              <a:buNone/>
            </a:pPr>
            <a:r>
              <a:rPr lang="en-US" b="1" dirty="0">
                <a:hlinkClick r:id="rId3"/>
              </a:rPr>
              <a:t>ra-gsbvmtelematics@pa.gov</a:t>
            </a:r>
            <a:r>
              <a:rPr lang="en-US" b="1" dirty="0"/>
              <a:t> </a:t>
            </a:r>
          </a:p>
        </p:txBody>
      </p:sp>
    </p:spTree>
    <p:extLst>
      <p:ext uri="{BB962C8B-B14F-4D97-AF65-F5344CB8AC3E}">
        <p14:creationId xmlns:p14="http://schemas.microsoft.com/office/powerpoint/2010/main" val="3811567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55979A81-8647-45C6-88CD-7CE714D0FEE3}"/>
              </a:ext>
            </a:extLst>
          </p:cNvPr>
          <p:cNvSpPr>
            <a:spLocks noGrp="1" noChangeArrowheads="1"/>
          </p:cNvSpPr>
          <p:nvPr>
            <p:ph type="title"/>
          </p:nvPr>
        </p:nvSpPr>
        <p:spPr/>
        <p:txBody>
          <a:bodyPr/>
          <a:lstStyle/>
          <a:p>
            <a:pPr algn="ctr" eaLnBrk="1" hangingPunct="1"/>
            <a:r>
              <a:rPr lang="en-US" altLang="en-US"/>
              <a:t>Operations Department</a:t>
            </a:r>
          </a:p>
        </p:txBody>
      </p:sp>
      <p:sp>
        <p:nvSpPr>
          <p:cNvPr id="6147" name="TextBox 8">
            <a:extLst>
              <a:ext uri="{FF2B5EF4-FFF2-40B4-BE49-F238E27FC236}">
                <a16:creationId xmlns:a16="http://schemas.microsoft.com/office/drawing/2014/main" id="{F7BB6A62-AE9E-492F-9C5B-8FAA3AE2FD69}"/>
              </a:ext>
            </a:extLst>
          </p:cNvPr>
          <p:cNvSpPr txBox="1">
            <a:spLocks noChangeArrowheads="1"/>
          </p:cNvSpPr>
          <p:nvPr/>
        </p:nvSpPr>
        <p:spPr bwMode="auto">
          <a:xfrm>
            <a:off x="4876801" y="1712914"/>
            <a:ext cx="2227263"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Verdana" panose="020B0604030504040204" pitchFamily="34" charset="0"/>
              </a:defRPr>
            </a:lvl1pPr>
            <a:lvl2pPr marL="742950" indent="-285750">
              <a:defRPr sz="3200">
                <a:solidFill>
                  <a:schemeClr val="tx1"/>
                </a:solidFill>
                <a:latin typeface="Verdana" panose="020B0604030504040204" pitchFamily="34" charset="0"/>
              </a:defRPr>
            </a:lvl2pPr>
            <a:lvl3pPr marL="1143000" indent="-228600">
              <a:defRPr sz="3200">
                <a:solidFill>
                  <a:schemeClr val="tx1"/>
                </a:solidFill>
                <a:latin typeface="Verdana" panose="020B0604030504040204" pitchFamily="34" charset="0"/>
              </a:defRPr>
            </a:lvl3pPr>
            <a:lvl4pPr marL="1600200" indent="-228600">
              <a:defRPr sz="3200">
                <a:solidFill>
                  <a:schemeClr val="tx1"/>
                </a:solidFill>
                <a:latin typeface="Verdana" panose="020B0604030504040204" pitchFamily="34" charset="0"/>
              </a:defRPr>
            </a:lvl4pPr>
            <a:lvl5pPr marL="2057400" indent="-22860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algn="ctr" eaLnBrk="0" fontAlgn="base" hangingPunct="0">
              <a:spcBef>
                <a:spcPct val="0"/>
              </a:spcBef>
              <a:spcAft>
                <a:spcPct val="0"/>
              </a:spcAft>
            </a:pPr>
            <a:r>
              <a:rPr lang="en-US" altLang="en-US" sz="1600">
                <a:solidFill>
                  <a:srgbClr val="000000"/>
                </a:solidFill>
              </a:rPr>
              <a:t>Sal Cuomo</a:t>
            </a:r>
          </a:p>
          <a:p>
            <a:pPr algn="ctr" eaLnBrk="0" fontAlgn="base" hangingPunct="0">
              <a:spcBef>
                <a:spcPct val="0"/>
              </a:spcBef>
              <a:spcAft>
                <a:spcPct val="0"/>
              </a:spcAft>
            </a:pPr>
            <a:r>
              <a:rPr lang="en-US" altLang="en-US" sz="1100" b="1">
                <a:solidFill>
                  <a:srgbClr val="000000"/>
                </a:solidFill>
              </a:rPr>
              <a:t>Fleet Operations Manager</a:t>
            </a:r>
          </a:p>
          <a:p>
            <a:pPr algn="ctr" eaLnBrk="0" fontAlgn="base" hangingPunct="0">
              <a:spcBef>
                <a:spcPct val="0"/>
              </a:spcBef>
              <a:spcAft>
                <a:spcPct val="0"/>
              </a:spcAft>
            </a:pPr>
            <a:r>
              <a:rPr lang="en-US" altLang="en-US" sz="1200">
                <a:solidFill>
                  <a:srgbClr val="000000"/>
                </a:solidFill>
                <a:hlinkClick r:id="rId2"/>
              </a:rPr>
              <a:t>scuomo@pa.gov</a:t>
            </a:r>
            <a:endParaRPr lang="en-US" altLang="en-US" sz="1200">
              <a:solidFill>
                <a:srgbClr val="000000"/>
              </a:solidFill>
            </a:endParaRPr>
          </a:p>
          <a:p>
            <a:pPr algn="ctr" eaLnBrk="0" fontAlgn="base" hangingPunct="0">
              <a:spcBef>
                <a:spcPct val="0"/>
              </a:spcBef>
              <a:spcAft>
                <a:spcPct val="0"/>
              </a:spcAft>
            </a:pPr>
            <a:r>
              <a:rPr lang="en-US" altLang="en-US" sz="1200">
                <a:solidFill>
                  <a:srgbClr val="000000"/>
                </a:solidFill>
              </a:rPr>
              <a:t>717.787.4959</a:t>
            </a:r>
          </a:p>
        </p:txBody>
      </p:sp>
      <p:sp>
        <p:nvSpPr>
          <p:cNvPr id="6148" name="TextBox 11">
            <a:extLst>
              <a:ext uri="{FF2B5EF4-FFF2-40B4-BE49-F238E27FC236}">
                <a16:creationId xmlns:a16="http://schemas.microsoft.com/office/drawing/2014/main" id="{95DD9C8E-9D42-4D90-BA0D-80402C69DB6E}"/>
              </a:ext>
            </a:extLst>
          </p:cNvPr>
          <p:cNvSpPr txBox="1">
            <a:spLocks noChangeArrowheads="1"/>
          </p:cNvSpPr>
          <p:nvPr/>
        </p:nvSpPr>
        <p:spPr bwMode="auto">
          <a:xfrm>
            <a:off x="5105401" y="3008314"/>
            <a:ext cx="1711325"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Verdana" panose="020B0604030504040204" pitchFamily="34" charset="0"/>
              </a:defRPr>
            </a:lvl1pPr>
            <a:lvl2pPr marL="742950" indent="-285750">
              <a:defRPr sz="3200">
                <a:solidFill>
                  <a:schemeClr val="tx1"/>
                </a:solidFill>
                <a:latin typeface="Verdana" panose="020B0604030504040204" pitchFamily="34" charset="0"/>
              </a:defRPr>
            </a:lvl2pPr>
            <a:lvl3pPr marL="1143000" indent="-228600">
              <a:defRPr sz="3200">
                <a:solidFill>
                  <a:schemeClr val="tx1"/>
                </a:solidFill>
                <a:latin typeface="Verdana" panose="020B0604030504040204" pitchFamily="34" charset="0"/>
              </a:defRPr>
            </a:lvl3pPr>
            <a:lvl4pPr marL="1600200" indent="-228600">
              <a:defRPr sz="3200">
                <a:solidFill>
                  <a:schemeClr val="tx1"/>
                </a:solidFill>
                <a:latin typeface="Verdana" panose="020B0604030504040204" pitchFamily="34" charset="0"/>
              </a:defRPr>
            </a:lvl4pPr>
            <a:lvl5pPr marL="2057400" indent="-22860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algn="ctr" eaLnBrk="0" fontAlgn="base" hangingPunct="0">
              <a:spcBef>
                <a:spcPct val="0"/>
              </a:spcBef>
              <a:spcAft>
                <a:spcPct val="0"/>
              </a:spcAft>
            </a:pPr>
            <a:r>
              <a:rPr lang="en-US" altLang="en-US" sz="1600">
                <a:solidFill>
                  <a:srgbClr val="000000"/>
                </a:solidFill>
              </a:rPr>
              <a:t>Bill Confair</a:t>
            </a:r>
          </a:p>
          <a:p>
            <a:pPr algn="ctr" eaLnBrk="0" fontAlgn="base" hangingPunct="0">
              <a:spcBef>
                <a:spcPct val="0"/>
              </a:spcBef>
              <a:spcAft>
                <a:spcPct val="0"/>
              </a:spcAft>
            </a:pPr>
            <a:r>
              <a:rPr lang="en-US" altLang="en-US" sz="1100" b="1">
                <a:solidFill>
                  <a:srgbClr val="000000"/>
                </a:solidFill>
              </a:rPr>
              <a:t>Chief of Operations</a:t>
            </a:r>
          </a:p>
          <a:p>
            <a:pPr algn="ctr" eaLnBrk="0" fontAlgn="base" hangingPunct="0">
              <a:spcBef>
                <a:spcPct val="0"/>
              </a:spcBef>
              <a:spcAft>
                <a:spcPct val="0"/>
              </a:spcAft>
            </a:pPr>
            <a:r>
              <a:rPr lang="en-US" altLang="en-US" sz="1200">
                <a:solidFill>
                  <a:srgbClr val="000000"/>
                </a:solidFill>
                <a:hlinkClick r:id="rId3"/>
              </a:rPr>
              <a:t>biconfair@pa.gov</a:t>
            </a:r>
            <a:endParaRPr lang="en-US" altLang="en-US" sz="1200">
              <a:solidFill>
                <a:srgbClr val="000000"/>
              </a:solidFill>
            </a:endParaRPr>
          </a:p>
          <a:p>
            <a:pPr algn="ctr" eaLnBrk="0" fontAlgn="base" hangingPunct="0">
              <a:spcBef>
                <a:spcPct val="0"/>
              </a:spcBef>
              <a:spcAft>
                <a:spcPct val="0"/>
              </a:spcAft>
            </a:pPr>
            <a:r>
              <a:rPr lang="en-US" altLang="en-US" sz="1200">
                <a:solidFill>
                  <a:srgbClr val="000000"/>
                </a:solidFill>
              </a:rPr>
              <a:t>717.783.2325</a:t>
            </a:r>
          </a:p>
        </p:txBody>
      </p:sp>
      <p:sp>
        <p:nvSpPr>
          <p:cNvPr id="13" name="TextBox 12">
            <a:extLst>
              <a:ext uri="{FF2B5EF4-FFF2-40B4-BE49-F238E27FC236}">
                <a16:creationId xmlns:a16="http://schemas.microsoft.com/office/drawing/2014/main" id="{7F15D0B0-1B62-4A7C-8B59-7C970D0BBADC}"/>
              </a:ext>
            </a:extLst>
          </p:cNvPr>
          <p:cNvSpPr txBox="1"/>
          <p:nvPr/>
        </p:nvSpPr>
        <p:spPr>
          <a:xfrm>
            <a:off x="7245351" y="4306888"/>
            <a:ext cx="2887663" cy="876300"/>
          </a:xfrm>
          <a:prstGeom prst="rect">
            <a:avLst/>
          </a:prstGeom>
          <a:noFill/>
        </p:spPr>
        <p:txBody>
          <a:bodyPr wrap="none">
            <a:spAutoFit/>
          </a:bodyPr>
          <a:lstStyle/>
          <a:p>
            <a:pPr algn="ctr" eaLnBrk="0" fontAlgn="base" hangingPunct="0">
              <a:spcBef>
                <a:spcPct val="0"/>
              </a:spcBef>
              <a:spcAft>
                <a:spcPct val="0"/>
              </a:spcAft>
              <a:defRPr/>
            </a:pPr>
            <a:r>
              <a:rPr lang="en-US" sz="1600" dirty="0">
                <a:solidFill>
                  <a:srgbClr val="000000"/>
                </a:solidFill>
                <a:latin typeface="Verdana" panose="020B0604030504040204" pitchFamily="34" charset="0"/>
              </a:rPr>
              <a:t>Earl Gallagher</a:t>
            </a:r>
          </a:p>
          <a:p>
            <a:pPr algn="ctr" eaLnBrk="0" fontAlgn="base" hangingPunct="0">
              <a:spcBef>
                <a:spcPct val="0"/>
              </a:spcBef>
              <a:spcAft>
                <a:spcPct val="0"/>
              </a:spcAft>
              <a:defRPr/>
            </a:pPr>
            <a:r>
              <a:rPr lang="en-US" sz="1100" b="1" dirty="0">
                <a:solidFill>
                  <a:srgbClr val="000000"/>
                </a:solidFill>
                <a:latin typeface="Verdana" panose="020B0604030504040204" pitchFamily="34" charset="0"/>
              </a:rPr>
              <a:t>Vehicle and Equipment Inspector</a:t>
            </a:r>
          </a:p>
          <a:p>
            <a:pPr algn="ctr" eaLnBrk="0" fontAlgn="base" hangingPunct="0">
              <a:spcBef>
                <a:spcPct val="0"/>
              </a:spcBef>
              <a:spcAft>
                <a:spcPct val="0"/>
              </a:spcAft>
              <a:defRPr/>
            </a:pPr>
            <a:r>
              <a:rPr lang="en-US" sz="1200" u="sng" dirty="0">
                <a:solidFill>
                  <a:srgbClr val="0A1F62"/>
                </a:solidFill>
                <a:latin typeface="Verdana"/>
                <a:ea typeface="Calibri" panose="020F0502020204030204" pitchFamily="34" charset="0"/>
                <a:hlinkClick r:id="rId4"/>
              </a:rPr>
              <a:t>egallagher@pa.gov</a:t>
            </a:r>
            <a:endParaRPr lang="en-US" sz="1200" dirty="0">
              <a:solidFill>
                <a:srgbClr val="000000"/>
              </a:solidFill>
              <a:latin typeface="Verdana"/>
            </a:endParaRPr>
          </a:p>
          <a:p>
            <a:pPr algn="ctr" eaLnBrk="0" fontAlgn="base" hangingPunct="0">
              <a:spcBef>
                <a:spcPct val="0"/>
              </a:spcBef>
              <a:spcAft>
                <a:spcPct val="0"/>
              </a:spcAft>
              <a:defRPr/>
            </a:pPr>
            <a:r>
              <a:rPr lang="en-US" sz="1200" dirty="0">
                <a:solidFill>
                  <a:srgbClr val="000000"/>
                </a:solidFill>
                <a:latin typeface="Verdana" panose="020B0604030504040204" pitchFamily="34" charset="0"/>
              </a:rPr>
              <a:t>717.787.4252</a:t>
            </a:r>
          </a:p>
        </p:txBody>
      </p:sp>
      <p:sp>
        <p:nvSpPr>
          <p:cNvPr id="14" name="TextBox 13">
            <a:extLst>
              <a:ext uri="{FF2B5EF4-FFF2-40B4-BE49-F238E27FC236}">
                <a16:creationId xmlns:a16="http://schemas.microsoft.com/office/drawing/2014/main" id="{3D84909C-3AB1-4C69-8768-F4A74F64E92D}"/>
              </a:ext>
            </a:extLst>
          </p:cNvPr>
          <p:cNvSpPr txBox="1"/>
          <p:nvPr/>
        </p:nvSpPr>
        <p:spPr>
          <a:xfrm>
            <a:off x="2133601" y="4306889"/>
            <a:ext cx="2055813" cy="1030287"/>
          </a:xfrm>
          <a:prstGeom prst="rect">
            <a:avLst/>
          </a:prstGeom>
          <a:noFill/>
        </p:spPr>
        <p:txBody>
          <a:bodyPr wrap="none">
            <a:spAutoFit/>
          </a:bodyPr>
          <a:lstStyle/>
          <a:p>
            <a:pPr algn="ctr" eaLnBrk="0" fontAlgn="base" hangingPunct="0">
              <a:spcBef>
                <a:spcPct val="0"/>
              </a:spcBef>
              <a:spcAft>
                <a:spcPct val="0"/>
              </a:spcAft>
              <a:defRPr/>
            </a:pPr>
            <a:r>
              <a:rPr lang="en-US" sz="1600" dirty="0">
                <a:solidFill>
                  <a:srgbClr val="000000"/>
                </a:solidFill>
                <a:latin typeface="Verdana" panose="020B0604030504040204" pitchFamily="34" charset="0"/>
              </a:rPr>
              <a:t>Tonya Kendall</a:t>
            </a:r>
          </a:p>
          <a:p>
            <a:pPr algn="ctr" eaLnBrk="0" fontAlgn="base" hangingPunct="0">
              <a:spcBef>
                <a:spcPct val="0"/>
              </a:spcBef>
              <a:spcAft>
                <a:spcPct val="0"/>
              </a:spcAft>
              <a:defRPr/>
            </a:pPr>
            <a:r>
              <a:rPr lang="en-US" sz="1050" b="1" dirty="0">
                <a:solidFill>
                  <a:srgbClr val="000000"/>
                </a:solidFill>
                <a:latin typeface="Verdana" panose="020B0604030504040204" pitchFamily="34" charset="0"/>
              </a:rPr>
              <a:t>Administration Assistant</a:t>
            </a:r>
          </a:p>
          <a:p>
            <a:pPr algn="ctr" eaLnBrk="0" fontAlgn="base" hangingPunct="0">
              <a:spcBef>
                <a:spcPct val="0"/>
              </a:spcBef>
              <a:spcAft>
                <a:spcPct val="0"/>
              </a:spcAft>
              <a:defRPr/>
            </a:pPr>
            <a:r>
              <a:rPr lang="en-US" sz="1050" b="1" dirty="0">
                <a:solidFill>
                  <a:srgbClr val="000000"/>
                </a:solidFill>
                <a:latin typeface="Verdana" panose="020B0604030504040204" pitchFamily="34" charset="0"/>
              </a:rPr>
              <a:t>Auctions</a:t>
            </a:r>
          </a:p>
          <a:p>
            <a:pPr algn="ctr" eaLnBrk="0" fontAlgn="base" hangingPunct="0">
              <a:spcBef>
                <a:spcPct val="0"/>
              </a:spcBef>
              <a:spcAft>
                <a:spcPct val="0"/>
              </a:spcAft>
              <a:defRPr/>
            </a:pPr>
            <a:r>
              <a:rPr lang="en-US" altLang="en-US" sz="1200" dirty="0">
                <a:solidFill>
                  <a:srgbClr val="000000"/>
                </a:solidFill>
                <a:latin typeface="Verdana" panose="020B0604030504040204" pitchFamily="34" charset="0"/>
                <a:hlinkClick r:id="rId5"/>
              </a:rPr>
              <a:t>tkendall@pa.gov</a:t>
            </a:r>
            <a:endParaRPr lang="en-US" altLang="en-US" sz="1200" dirty="0">
              <a:solidFill>
                <a:srgbClr val="000000"/>
              </a:solidFill>
              <a:latin typeface="Verdana" panose="020B0604030504040204" pitchFamily="34" charset="0"/>
            </a:endParaRPr>
          </a:p>
          <a:p>
            <a:pPr algn="ctr" eaLnBrk="0" fontAlgn="base" hangingPunct="0">
              <a:spcBef>
                <a:spcPct val="0"/>
              </a:spcBef>
              <a:spcAft>
                <a:spcPct val="0"/>
              </a:spcAft>
              <a:defRPr/>
            </a:pPr>
            <a:r>
              <a:rPr lang="en-US" altLang="en-US" sz="1200" dirty="0">
                <a:solidFill>
                  <a:srgbClr val="000000"/>
                </a:solidFill>
                <a:latin typeface="Verdana" panose="020B0604030504040204" pitchFamily="34" charset="0"/>
              </a:rPr>
              <a:t>717.783.4256</a:t>
            </a:r>
          </a:p>
        </p:txBody>
      </p:sp>
      <p:sp>
        <p:nvSpPr>
          <p:cNvPr id="6151" name="TextBox 14">
            <a:extLst>
              <a:ext uri="{FF2B5EF4-FFF2-40B4-BE49-F238E27FC236}">
                <a16:creationId xmlns:a16="http://schemas.microsoft.com/office/drawing/2014/main" id="{1E2DEFC1-278D-430A-888C-745968AE77D7}"/>
              </a:ext>
            </a:extLst>
          </p:cNvPr>
          <p:cNvSpPr txBox="1">
            <a:spLocks noChangeArrowheads="1"/>
          </p:cNvSpPr>
          <p:nvPr/>
        </p:nvSpPr>
        <p:spPr bwMode="auto">
          <a:xfrm>
            <a:off x="4867275" y="4287838"/>
            <a:ext cx="2141538"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Verdana" panose="020B0604030504040204" pitchFamily="34" charset="0"/>
              </a:defRPr>
            </a:lvl1pPr>
            <a:lvl2pPr marL="742950" indent="-285750">
              <a:defRPr sz="3200">
                <a:solidFill>
                  <a:schemeClr val="tx1"/>
                </a:solidFill>
                <a:latin typeface="Verdana" panose="020B0604030504040204" pitchFamily="34" charset="0"/>
              </a:defRPr>
            </a:lvl2pPr>
            <a:lvl3pPr marL="1143000" indent="-228600">
              <a:defRPr sz="3200">
                <a:solidFill>
                  <a:schemeClr val="tx1"/>
                </a:solidFill>
                <a:latin typeface="Verdana" panose="020B0604030504040204" pitchFamily="34" charset="0"/>
              </a:defRPr>
            </a:lvl3pPr>
            <a:lvl4pPr marL="1600200" indent="-228600">
              <a:defRPr sz="3200">
                <a:solidFill>
                  <a:schemeClr val="tx1"/>
                </a:solidFill>
                <a:latin typeface="Verdana" panose="020B0604030504040204" pitchFamily="34" charset="0"/>
              </a:defRPr>
            </a:lvl4pPr>
            <a:lvl5pPr marL="2057400" indent="-22860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algn="ctr" eaLnBrk="0" fontAlgn="base" hangingPunct="0">
              <a:spcBef>
                <a:spcPct val="0"/>
              </a:spcBef>
              <a:spcAft>
                <a:spcPct val="0"/>
              </a:spcAft>
            </a:pPr>
            <a:r>
              <a:rPr lang="en-US" altLang="en-US" sz="1600">
                <a:solidFill>
                  <a:srgbClr val="000000"/>
                </a:solidFill>
              </a:rPr>
              <a:t>Michael T. Cave</a:t>
            </a:r>
          </a:p>
          <a:p>
            <a:pPr algn="ctr" eaLnBrk="0" fontAlgn="base" hangingPunct="0">
              <a:spcBef>
                <a:spcPct val="0"/>
              </a:spcBef>
              <a:spcAft>
                <a:spcPct val="0"/>
              </a:spcAft>
            </a:pPr>
            <a:r>
              <a:rPr lang="en-US" altLang="en-US" sz="1100" b="1">
                <a:solidFill>
                  <a:srgbClr val="000000"/>
                </a:solidFill>
              </a:rPr>
              <a:t>Administration Assistant</a:t>
            </a:r>
          </a:p>
          <a:p>
            <a:pPr algn="ctr" eaLnBrk="0" fontAlgn="base" hangingPunct="0">
              <a:spcBef>
                <a:spcPct val="0"/>
              </a:spcBef>
              <a:spcAft>
                <a:spcPct val="0"/>
              </a:spcAft>
            </a:pPr>
            <a:r>
              <a:rPr lang="en-US" altLang="en-US" sz="1100" b="1">
                <a:solidFill>
                  <a:srgbClr val="000000"/>
                </a:solidFill>
              </a:rPr>
              <a:t>Customer Service </a:t>
            </a:r>
          </a:p>
          <a:p>
            <a:pPr algn="ctr" eaLnBrk="0" fontAlgn="base" hangingPunct="0">
              <a:spcBef>
                <a:spcPct val="0"/>
              </a:spcBef>
              <a:spcAft>
                <a:spcPct val="0"/>
              </a:spcAft>
            </a:pPr>
            <a:r>
              <a:rPr lang="en-US" altLang="en-US" sz="1200">
                <a:solidFill>
                  <a:srgbClr val="000000"/>
                </a:solidFill>
                <a:hlinkClick r:id="rId6"/>
              </a:rPr>
              <a:t>mcave@pa.gov</a:t>
            </a:r>
            <a:endParaRPr lang="en-US" altLang="en-US" sz="1200">
              <a:solidFill>
                <a:srgbClr val="000000"/>
              </a:solidFill>
            </a:endParaRPr>
          </a:p>
          <a:p>
            <a:pPr algn="ctr" eaLnBrk="0" fontAlgn="base" hangingPunct="0">
              <a:spcBef>
                <a:spcPct val="0"/>
              </a:spcBef>
              <a:spcAft>
                <a:spcPct val="0"/>
              </a:spcAft>
            </a:pPr>
            <a:r>
              <a:rPr lang="en-US" altLang="en-US" sz="1200">
                <a:solidFill>
                  <a:srgbClr val="000000"/>
                </a:solidFill>
              </a:rPr>
              <a:t>717.705.9301</a:t>
            </a:r>
          </a:p>
        </p:txBody>
      </p:sp>
      <p:sp>
        <p:nvSpPr>
          <p:cNvPr id="6152" name="Rectangle 1">
            <a:extLst>
              <a:ext uri="{FF2B5EF4-FFF2-40B4-BE49-F238E27FC236}">
                <a16:creationId xmlns:a16="http://schemas.microsoft.com/office/drawing/2014/main" id="{9AA7B771-5765-45AA-BDAD-541E2DCF0B7C}"/>
              </a:ext>
            </a:extLst>
          </p:cNvPr>
          <p:cNvSpPr>
            <a:spLocks noChangeArrowheads="1"/>
          </p:cNvSpPr>
          <p:nvPr/>
        </p:nvSpPr>
        <p:spPr bwMode="auto">
          <a:xfrm>
            <a:off x="-3505200" y="4886326"/>
            <a:ext cx="18415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3200">
                <a:solidFill>
                  <a:schemeClr val="tx1"/>
                </a:solidFill>
                <a:latin typeface="Verdana" panose="020B0604030504040204" pitchFamily="34" charset="0"/>
              </a:defRPr>
            </a:lvl1pPr>
            <a:lvl2pPr marL="742950" indent="-285750">
              <a:defRPr sz="3200">
                <a:solidFill>
                  <a:schemeClr val="tx1"/>
                </a:solidFill>
                <a:latin typeface="Verdana" panose="020B0604030504040204" pitchFamily="34" charset="0"/>
              </a:defRPr>
            </a:lvl2pPr>
            <a:lvl3pPr marL="1143000" indent="-228600">
              <a:defRPr sz="3200">
                <a:solidFill>
                  <a:schemeClr val="tx1"/>
                </a:solidFill>
                <a:latin typeface="Verdana" panose="020B0604030504040204" pitchFamily="34" charset="0"/>
              </a:defRPr>
            </a:lvl3pPr>
            <a:lvl4pPr marL="1600200" indent="-228600">
              <a:defRPr sz="3200">
                <a:solidFill>
                  <a:schemeClr val="tx1"/>
                </a:solidFill>
                <a:latin typeface="Verdana" panose="020B0604030504040204" pitchFamily="34" charset="0"/>
              </a:defRPr>
            </a:lvl4pPr>
            <a:lvl5pPr marL="2057400" indent="-22860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algn="ctr" eaLnBrk="0" fontAlgn="base" hangingPunct="0">
              <a:spcBef>
                <a:spcPct val="0"/>
              </a:spcBef>
              <a:spcAft>
                <a:spcPct val="0"/>
              </a:spcAft>
            </a:pPr>
            <a:br>
              <a:rPr lang="en-US" altLang="en-US" sz="1200">
                <a:solidFill>
                  <a:srgbClr val="000000"/>
                </a:solidFill>
              </a:rPr>
            </a:br>
            <a:endParaRPr lang="en-US" altLang="en-US" sz="1200">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E8C69B24-FB13-41D5-928C-A7F1B9900335}"/>
              </a:ext>
            </a:extLst>
          </p:cNvPr>
          <p:cNvSpPr>
            <a:spLocks noGrp="1" noChangeArrowheads="1"/>
          </p:cNvSpPr>
          <p:nvPr>
            <p:ph type="title"/>
          </p:nvPr>
        </p:nvSpPr>
        <p:spPr/>
        <p:txBody>
          <a:bodyPr/>
          <a:lstStyle/>
          <a:p>
            <a:r>
              <a:rPr lang="en-US" altLang="en-US"/>
              <a:t>Telematics - Repairs</a:t>
            </a:r>
          </a:p>
        </p:txBody>
      </p:sp>
      <p:sp>
        <p:nvSpPr>
          <p:cNvPr id="3" name="Content Placeholder 2">
            <a:extLst>
              <a:ext uri="{FF2B5EF4-FFF2-40B4-BE49-F238E27FC236}">
                <a16:creationId xmlns:a16="http://schemas.microsoft.com/office/drawing/2014/main" id="{1FF4456D-72B1-4F23-BA9D-FDA1138DB57B}"/>
              </a:ext>
            </a:extLst>
          </p:cNvPr>
          <p:cNvSpPr>
            <a:spLocks noGrp="1"/>
          </p:cNvSpPr>
          <p:nvPr>
            <p:ph idx="1"/>
          </p:nvPr>
        </p:nvSpPr>
        <p:spPr>
          <a:xfrm>
            <a:off x="1676400" y="1371601"/>
            <a:ext cx="8686800" cy="4754563"/>
          </a:xfrm>
        </p:spPr>
        <p:txBody>
          <a:bodyPr/>
          <a:lstStyle/>
          <a:p>
            <a:pPr marL="0" indent="0">
              <a:buNone/>
              <a:defRPr/>
            </a:pPr>
            <a:endParaRPr lang="en-US" sz="900" dirty="0"/>
          </a:p>
          <a:p>
            <a:pPr>
              <a:defRPr/>
            </a:pPr>
            <a:r>
              <a:rPr lang="en-US" sz="2000" dirty="0"/>
              <a:t>Repairs are going well, but we are still seeing vehicles with devices that are simply unplugged. (around 80% of the non-reporting units are unplugged, 10% are not being driven)  Please ask all drivers to </a:t>
            </a:r>
            <a:r>
              <a:rPr lang="en-US" sz="2000" u="sng" dirty="0"/>
              <a:t>make sure </a:t>
            </a:r>
            <a:r>
              <a:rPr lang="en-US" sz="2000" dirty="0"/>
              <a:t>their devices are plugged in, especially after having the car inspected or serviced.  </a:t>
            </a:r>
            <a:endParaRPr lang="en-US" sz="2000" dirty="0">
              <a:solidFill>
                <a:srgbClr val="FF0000"/>
              </a:solidFill>
            </a:endParaRPr>
          </a:p>
          <a:p>
            <a:pPr lvl="1">
              <a:defRPr/>
            </a:pPr>
            <a:r>
              <a:rPr lang="en-US" sz="2000" dirty="0"/>
              <a:t>Make sure your devices are plugged in.</a:t>
            </a:r>
          </a:p>
          <a:p>
            <a:pPr lvl="1">
              <a:defRPr/>
            </a:pPr>
            <a:r>
              <a:rPr lang="en-US" sz="2000" dirty="0"/>
              <a:t>Make sure your vehicles are being driven once a week.</a:t>
            </a:r>
          </a:p>
          <a:p>
            <a:pPr lvl="1">
              <a:defRPr/>
            </a:pPr>
            <a:r>
              <a:rPr lang="en-US" sz="2000" dirty="0"/>
              <a:t>If within 100 miles, please schedule your telematic repairs with the Commonwealth garage at </a:t>
            </a:r>
            <a:r>
              <a:rPr lang="en-US" sz="2000" dirty="0">
                <a:highlight>
                  <a:srgbClr val="FFFF00"/>
                </a:highlight>
              </a:rPr>
              <a:t>(717) 787-3933</a:t>
            </a:r>
            <a:r>
              <a:rPr lang="en-US" sz="2000" dirty="0"/>
              <a:t>.</a:t>
            </a:r>
          </a:p>
          <a:p>
            <a:pPr lvl="1">
              <a:defRPr/>
            </a:pPr>
            <a:r>
              <a:rPr lang="en-US" sz="2000" dirty="0"/>
              <a:t>When notified that we are in your area repairing telematics, take advantage of the opportunity to have your vehicle repaired, rather than having to drive to Harrisburg. </a:t>
            </a:r>
          </a:p>
          <a:p>
            <a:pPr lvl="1">
              <a:defRPr/>
            </a:pPr>
            <a:endParaRPr lang="en-US" sz="2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63C3B73A-A7DE-4C3D-922F-7720491A018B}"/>
              </a:ext>
            </a:extLst>
          </p:cNvPr>
          <p:cNvSpPr>
            <a:spLocks noGrp="1" noChangeArrowheads="1"/>
          </p:cNvSpPr>
          <p:nvPr>
            <p:ph type="title"/>
          </p:nvPr>
        </p:nvSpPr>
        <p:spPr/>
        <p:txBody>
          <a:bodyPr/>
          <a:lstStyle/>
          <a:p>
            <a:r>
              <a:rPr lang="en-US" altLang="en-US"/>
              <a:t>Non-Local Telematic repairs	</a:t>
            </a:r>
          </a:p>
        </p:txBody>
      </p:sp>
      <p:sp>
        <p:nvSpPr>
          <p:cNvPr id="8195" name="Content Placeholder 2">
            <a:extLst>
              <a:ext uri="{FF2B5EF4-FFF2-40B4-BE49-F238E27FC236}">
                <a16:creationId xmlns:a16="http://schemas.microsoft.com/office/drawing/2014/main" id="{186719FD-D5B6-4B07-BD5A-F776581AD961}"/>
              </a:ext>
            </a:extLst>
          </p:cNvPr>
          <p:cNvSpPr>
            <a:spLocks noGrp="1" noChangeArrowheads="1"/>
          </p:cNvSpPr>
          <p:nvPr>
            <p:ph idx="1"/>
          </p:nvPr>
        </p:nvSpPr>
        <p:spPr>
          <a:xfrm>
            <a:off x="1752600" y="1676401"/>
            <a:ext cx="8686800" cy="4830763"/>
          </a:xfrm>
        </p:spPr>
        <p:txBody>
          <a:bodyPr/>
          <a:lstStyle/>
          <a:p>
            <a:pPr>
              <a:defRPr/>
            </a:pPr>
            <a:r>
              <a:rPr lang="en-US" altLang="en-US" sz="2000" dirty="0"/>
              <a:t>We will be scheduling more out of town repairs this week. Planned locations in Scranton, Allentown, Bedford (for anything west) and possibly somewhere towards Erie. </a:t>
            </a:r>
          </a:p>
          <a:p>
            <a:pPr marL="0" indent="0">
              <a:buNone/>
              <a:defRPr/>
            </a:pPr>
            <a:r>
              <a:rPr lang="en-US" altLang="en-US" sz="2000" dirty="0"/>
              <a:t> </a:t>
            </a:r>
            <a:r>
              <a:rPr lang="en-US" altLang="en-US" sz="2000" dirty="0">
                <a:solidFill>
                  <a:srgbClr val="FF0000"/>
                </a:solidFill>
              </a:rPr>
              <a:t> </a:t>
            </a:r>
          </a:p>
          <a:p>
            <a:pPr>
              <a:defRPr/>
            </a:pPr>
            <a:r>
              <a:rPr lang="en-US" altLang="en-US" sz="2000" dirty="0"/>
              <a:t>Once you have scheduled your repair appointment, your agency will be billed for any ”no shows” when a scheduled appointment fails to show up for the repair.  </a:t>
            </a:r>
          </a:p>
          <a:p>
            <a:pPr marL="0" indent="0">
              <a:buNone/>
              <a:defRPr/>
            </a:pPr>
            <a:r>
              <a:rPr lang="en-US" altLang="en-US" sz="2000" dirty="0"/>
              <a:t> </a:t>
            </a:r>
          </a:p>
          <a:p>
            <a:pPr>
              <a:defRPr/>
            </a:pPr>
            <a:r>
              <a:rPr lang="en-US" altLang="en-US" sz="2000" dirty="0"/>
              <a:t>Please arrive on time. We will have a tight schedule to complete the repairs. </a:t>
            </a:r>
          </a:p>
          <a:p>
            <a:pPr marL="0" indent="0">
              <a:buNone/>
              <a:defRPr/>
            </a:pPr>
            <a:endParaRPr lang="en-US" altLang="en-US" sz="2000" dirty="0"/>
          </a:p>
          <a:p>
            <a:pPr>
              <a:defRPr/>
            </a:pPr>
            <a:r>
              <a:rPr lang="en-US" altLang="en-US" sz="2000" dirty="0"/>
              <a:t>Repairs will take place at PennDOT locations throughout the state.  </a:t>
            </a:r>
          </a:p>
          <a:p>
            <a:pPr>
              <a:defRPr/>
            </a:pPr>
            <a:endParaRPr lang="en-US"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0A38628D-CCC4-41C3-BF6D-3F4626962059}"/>
              </a:ext>
            </a:extLst>
          </p:cNvPr>
          <p:cNvSpPr>
            <a:spLocks noGrp="1" noChangeArrowheads="1"/>
          </p:cNvSpPr>
          <p:nvPr>
            <p:ph type="title"/>
          </p:nvPr>
        </p:nvSpPr>
        <p:spPr/>
        <p:txBody>
          <a:bodyPr/>
          <a:lstStyle/>
          <a:p>
            <a:r>
              <a:rPr lang="en-US" altLang="en-US"/>
              <a:t>Vehicle Pick ups and drop offs	</a:t>
            </a:r>
          </a:p>
        </p:txBody>
      </p:sp>
      <p:sp>
        <p:nvSpPr>
          <p:cNvPr id="2" name="Content Placeholder 1">
            <a:extLst>
              <a:ext uri="{FF2B5EF4-FFF2-40B4-BE49-F238E27FC236}">
                <a16:creationId xmlns:a16="http://schemas.microsoft.com/office/drawing/2014/main" id="{0968E414-8C6D-404E-A441-8783FF7CD197}"/>
              </a:ext>
            </a:extLst>
          </p:cNvPr>
          <p:cNvSpPr>
            <a:spLocks noGrp="1"/>
          </p:cNvSpPr>
          <p:nvPr>
            <p:ph idx="1"/>
          </p:nvPr>
        </p:nvSpPr>
        <p:spPr>
          <a:xfrm>
            <a:off x="1524000" y="1447800"/>
            <a:ext cx="9067800" cy="5257800"/>
          </a:xfrm>
        </p:spPr>
        <p:txBody>
          <a:bodyPr/>
          <a:lstStyle/>
          <a:p>
            <a:pPr>
              <a:defRPr/>
            </a:pPr>
            <a:r>
              <a:rPr lang="en-US" sz="2000" dirty="0"/>
              <a:t>Once you are notified that your vehicle is ready for pickup, you have 5 business days to schedule and pick up your vehicle.  Thank You to most agencies for helping us stay with in our 5-day window lately. </a:t>
            </a:r>
          </a:p>
          <a:p>
            <a:pPr marL="0" indent="0">
              <a:buNone/>
              <a:defRPr/>
            </a:pPr>
            <a:endParaRPr lang="en-US" sz="2000" dirty="0"/>
          </a:p>
          <a:p>
            <a:pPr>
              <a:defRPr/>
            </a:pPr>
            <a:r>
              <a:rPr lang="en-US" sz="2000" dirty="0"/>
              <a:t>When returning a vehicle, please have the STD-556 filled out and hand it to Mike, along with the license plate, fuel card and vehicle registration.  Leave a 2</a:t>
            </a:r>
            <a:r>
              <a:rPr lang="en-US" sz="2000" baseline="30000" dirty="0"/>
              <a:t>nd</a:t>
            </a:r>
            <a:r>
              <a:rPr lang="en-US" sz="2000" dirty="0"/>
              <a:t> copy of the 556 in the vehicle.</a:t>
            </a:r>
          </a:p>
          <a:p>
            <a:pPr marL="0" indent="0">
              <a:buNone/>
              <a:defRPr/>
            </a:pPr>
            <a:endParaRPr lang="en-US" sz="2000" dirty="0"/>
          </a:p>
          <a:p>
            <a:pPr>
              <a:defRPr/>
            </a:pPr>
            <a:r>
              <a:rPr lang="en-US" sz="1800" dirty="0"/>
              <a:t>Please schedule all vehicle pick ups with Bill Confair </a:t>
            </a:r>
            <a:r>
              <a:rPr lang="en-US" sz="1800" u="sng" dirty="0">
                <a:solidFill>
                  <a:srgbClr val="FF0000"/>
                </a:solidFill>
              </a:rPr>
              <a:t>and</a:t>
            </a:r>
            <a:r>
              <a:rPr lang="en-US" sz="1800" dirty="0"/>
              <a:t> Mike Cave. </a:t>
            </a:r>
          </a:p>
          <a:p>
            <a:pPr lvl="1">
              <a:defRPr/>
            </a:pPr>
            <a:r>
              <a:rPr lang="en-US" sz="2000" dirty="0">
                <a:hlinkClick r:id="rId2"/>
              </a:rPr>
              <a:t>BiConfair@pa.gov</a:t>
            </a:r>
            <a:r>
              <a:rPr lang="en-US" sz="2000" dirty="0"/>
              <a:t>       </a:t>
            </a:r>
          </a:p>
          <a:p>
            <a:pPr lvl="1">
              <a:defRPr/>
            </a:pPr>
            <a:r>
              <a:rPr lang="en-US" sz="2000" dirty="0">
                <a:hlinkClick r:id="rId3"/>
              </a:rPr>
              <a:t>Mcave@pa.gov</a:t>
            </a:r>
            <a:endParaRPr lang="en-US" sz="2000" dirty="0"/>
          </a:p>
          <a:p>
            <a:pPr marL="457200" lvl="1" indent="0">
              <a:buNone/>
              <a:defRPr/>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D5B38408-C954-4117-BF53-E8F1D97F6A8C}"/>
              </a:ext>
            </a:extLst>
          </p:cNvPr>
          <p:cNvSpPr>
            <a:spLocks noGrp="1" noChangeArrowheads="1"/>
          </p:cNvSpPr>
          <p:nvPr>
            <p:ph type="title"/>
          </p:nvPr>
        </p:nvSpPr>
        <p:spPr/>
        <p:txBody>
          <a:bodyPr/>
          <a:lstStyle/>
          <a:p>
            <a:r>
              <a:rPr lang="en-US" altLang="en-US" sz="3600"/>
              <a:t>Utilization	</a:t>
            </a:r>
          </a:p>
        </p:txBody>
      </p:sp>
      <p:sp>
        <p:nvSpPr>
          <p:cNvPr id="10243" name="Content Placeholder 2">
            <a:extLst>
              <a:ext uri="{FF2B5EF4-FFF2-40B4-BE49-F238E27FC236}">
                <a16:creationId xmlns:a16="http://schemas.microsoft.com/office/drawing/2014/main" id="{A288BCA2-7613-40F4-B6EC-4AF29613FDE0}"/>
              </a:ext>
            </a:extLst>
          </p:cNvPr>
          <p:cNvSpPr>
            <a:spLocks noGrp="1" noChangeArrowheads="1"/>
          </p:cNvSpPr>
          <p:nvPr>
            <p:ph idx="1"/>
          </p:nvPr>
        </p:nvSpPr>
        <p:spPr>
          <a:xfrm>
            <a:off x="1600200" y="1371600"/>
            <a:ext cx="8610600" cy="5334000"/>
          </a:xfrm>
        </p:spPr>
        <p:txBody>
          <a:bodyPr/>
          <a:lstStyle/>
          <a:p>
            <a:pPr>
              <a:defRPr/>
            </a:pPr>
            <a:r>
              <a:rPr lang="en-US" altLang="en-US" sz="2000" dirty="0"/>
              <a:t>I am your main point of contact for all questions regarding vehicle utilization.  </a:t>
            </a:r>
            <a:r>
              <a:rPr lang="en-US" altLang="en-US" sz="2000" dirty="0">
                <a:hlinkClick r:id="rId2"/>
              </a:rPr>
              <a:t>BiConfair@pa.gov</a:t>
            </a:r>
            <a:r>
              <a:rPr lang="en-US" altLang="en-US" sz="2000" dirty="0"/>
              <a:t>.</a:t>
            </a:r>
          </a:p>
          <a:p>
            <a:pPr>
              <a:defRPr/>
            </a:pPr>
            <a:r>
              <a:rPr lang="en-US" altLang="en-US" sz="2000" dirty="0"/>
              <a:t>We (BVM) recommend if you are unable to meet the usage standards because of Covid (or any other reason), that you return the vehicle to BVM. </a:t>
            </a:r>
          </a:p>
          <a:p>
            <a:pPr>
              <a:defRPr/>
            </a:pPr>
            <a:r>
              <a:rPr lang="en-US" altLang="en-US" sz="2000" dirty="0"/>
              <a:t>Please contact me directly if you are returning a vehicle due to it being underutilized.  </a:t>
            </a:r>
          </a:p>
          <a:p>
            <a:pPr>
              <a:defRPr/>
            </a:pPr>
            <a:r>
              <a:rPr lang="en-US" altLang="en-US" sz="2000" dirty="0"/>
              <a:t>As Jim has stated, if your situation changes and you later find you need an additional vehicle, we will work with you to replace it, upon your request.</a:t>
            </a:r>
          </a:p>
          <a:p>
            <a:pPr marL="0" indent="0">
              <a:buNone/>
              <a:defRPr/>
            </a:pPr>
            <a:r>
              <a:rPr lang="en-US" altLang="en-US" sz="2000" dirty="0"/>
              <a:t>  </a:t>
            </a:r>
          </a:p>
          <a:p>
            <a:pPr lvl="1">
              <a:defRPr/>
            </a:pPr>
            <a:r>
              <a:rPr lang="en-US" altLang="en-US" sz="1800" dirty="0"/>
              <a:t>Having under utilized vehicles in your fleet is an expense that can be avoided with a little effort and planning.  We can help you save money by evaluating your utilization and making recommendations, so you have the right number of vehicles in your fleet.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a:extLst>
              <a:ext uri="{FF2B5EF4-FFF2-40B4-BE49-F238E27FC236}">
                <a16:creationId xmlns:a16="http://schemas.microsoft.com/office/drawing/2014/main" id="{363CC06C-9F3B-4F9D-986F-D683F079F7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9600" y="1500188"/>
            <a:ext cx="6223000" cy="467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itle 1">
            <a:extLst>
              <a:ext uri="{FF2B5EF4-FFF2-40B4-BE49-F238E27FC236}">
                <a16:creationId xmlns:a16="http://schemas.microsoft.com/office/drawing/2014/main" id="{A71B6CC5-EB98-4D58-AAD4-8B5BE0EBC44C}"/>
              </a:ext>
            </a:extLst>
          </p:cNvPr>
          <p:cNvSpPr>
            <a:spLocks noGrp="1" noChangeArrowheads="1"/>
          </p:cNvSpPr>
          <p:nvPr>
            <p:ph type="title"/>
          </p:nvPr>
        </p:nvSpPr>
        <p:spPr/>
        <p:txBody>
          <a:bodyPr/>
          <a:lstStyle/>
          <a:p>
            <a:r>
              <a:rPr lang="en-US" altLang="en-US"/>
              <a:t>Questions?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C1D482-033A-4420-8D6F-65169EADD8A4}"/>
              </a:ext>
            </a:extLst>
          </p:cNvPr>
          <p:cNvSpPr>
            <a:spLocks noGrp="1"/>
          </p:cNvSpPr>
          <p:nvPr>
            <p:ph idx="1"/>
          </p:nvPr>
        </p:nvSpPr>
        <p:spPr/>
        <p:txBody>
          <a:bodyPr/>
          <a:lstStyle/>
          <a:p>
            <a:pPr marL="0" indent="0" algn="ctr">
              <a:buNone/>
            </a:pPr>
            <a:endParaRPr lang="en-US" altLang="en-US" dirty="0">
              <a:solidFill>
                <a:srgbClr val="262673"/>
              </a:solidFill>
            </a:endParaRPr>
          </a:p>
          <a:p>
            <a:pPr marL="0" indent="0" algn="ctr">
              <a:buNone/>
            </a:pPr>
            <a:r>
              <a:rPr lang="en-US" altLang="en-US" sz="3600" b="1" dirty="0">
                <a:solidFill>
                  <a:srgbClr val="262673"/>
                </a:solidFill>
              </a:rPr>
              <a:t>Vehicle Management</a:t>
            </a:r>
          </a:p>
          <a:p>
            <a:pPr marL="0" indent="0" algn="ctr">
              <a:buNone/>
            </a:pPr>
            <a:r>
              <a:rPr lang="en-US" dirty="0">
                <a:solidFill>
                  <a:srgbClr val="262673"/>
                </a:solidFill>
              </a:rPr>
              <a:t>Jim Fiore - Director</a:t>
            </a:r>
          </a:p>
          <a:p>
            <a:pPr marL="0" indent="0" algn="ctr">
              <a:buNone/>
            </a:pPr>
            <a:r>
              <a:rPr lang="en-US" sz="2800" u="sng" dirty="0">
                <a:solidFill>
                  <a:srgbClr val="0563C1"/>
                </a:solidFill>
                <a:ea typeface="Calibri" panose="020F0502020204030204" pitchFamily="34" charset="0"/>
                <a:cs typeface="Times New Roman" panose="02020603050405020304" pitchFamily="18" charset="0"/>
                <a:hlinkClick r:id="rId2"/>
              </a:rPr>
              <a:t>jafiore@pa.gov</a:t>
            </a:r>
            <a:endParaRPr lang="en-US" sz="2800" dirty="0">
              <a:solidFill>
                <a:srgbClr val="262673"/>
              </a:solidFill>
            </a:endParaRPr>
          </a:p>
          <a:p>
            <a:pPr marL="0" indent="0">
              <a:buNone/>
            </a:pPr>
            <a:endParaRPr lang="en-US" dirty="0"/>
          </a:p>
        </p:txBody>
      </p:sp>
    </p:spTree>
    <p:extLst>
      <p:ext uri="{BB962C8B-B14F-4D97-AF65-F5344CB8AC3E}">
        <p14:creationId xmlns:p14="http://schemas.microsoft.com/office/powerpoint/2010/main" val="1107712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sz="3200" dirty="0"/>
              <a:t>Bureau of Vehicle Management</a:t>
            </a:r>
          </a:p>
        </p:txBody>
      </p:sp>
      <p:sp>
        <p:nvSpPr>
          <p:cNvPr id="3" name="Content Placeholder 2"/>
          <p:cNvSpPr>
            <a:spLocks noGrp="1"/>
          </p:cNvSpPr>
          <p:nvPr>
            <p:ph idx="1"/>
          </p:nvPr>
        </p:nvSpPr>
        <p:spPr/>
        <p:txBody>
          <a:bodyPr/>
          <a:lstStyle/>
          <a:p>
            <a:pPr marL="0" indent="0">
              <a:buNone/>
            </a:pPr>
            <a:r>
              <a:rPr lang="en-US" sz="3600" b="1" dirty="0"/>
              <a:t>Vehicle Availability</a:t>
            </a:r>
          </a:p>
          <a:p>
            <a:pPr marL="0" indent="0">
              <a:buNone/>
            </a:pPr>
            <a:r>
              <a:rPr lang="en-US" sz="3600" b="1" dirty="0"/>
              <a:t>High mileage assignments</a:t>
            </a:r>
          </a:p>
          <a:p>
            <a:pPr marL="0" indent="0">
              <a:buNone/>
            </a:pPr>
            <a:r>
              <a:rPr lang="en-US" sz="3600" b="1" dirty="0"/>
              <a:t>Vehicle Requests-557’s </a:t>
            </a:r>
          </a:p>
          <a:p>
            <a:pPr marL="0" indent="0">
              <a:buNone/>
            </a:pPr>
            <a:r>
              <a:rPr lang="en-US" sz="3600" b="1" dirty="0"/>
              <a:t>     </a:t>
            </a:r>
          </a:p>
          <a:p>
            <a:pPr marL="0" indent="0">
              <a:buNone/>
            </a:pPr>
            <a:endParaRPr lang="en-US" b="1" dirty="0"/>
          </a:p>
          <a:p>
            <a:pPr marL="0" indent="0">
              <a:buNone/>
            </a:pPr>
            <a:r>
              <a:rPr lang="en-US" dirty="0"/>
              <a:t>   </a:t>
            </a:r>
          </a:p>
          <a:p>
            <a:pPr marL="0" indent="0">
              <a:buNone/>
            </a:pPr>
            <a:r>
              <a:rPr lang="en-US" dirty="0"/>
              <a:t>                                           </a:t>
            </a:r>
            <a:endParaRPr lang="en-US" b="1" u="sng" dirty="0"/>
          </a:p>
        </p:txBody>
      </p:sp>
    </p:spTree>
    <p:extLst>
      <p:ext uri="{BB962C8B-B14F-4D97-AF65-F5344CB8AC3E}">
        <p14:creationId xmlns:p14="http://schemas.microsoft.com/office/powerpoint/2010/main" val="2828551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US" dirty="0"/>
              <a:t>        Vehicle Availability</a:t>
            </a:r>
          </a:p>
        </p:txBody>
      </p:sp>
      <p:sp>
        <p:nvSpPr>
          <p:cNvPr id="14338" name="Content Placeholder 2"/>
          <p:cNvSpPr>
            <a:spLocks noGrp="1"/>
          </p:cNvSpPr>
          <p:nvPr>
            <p:ph idx="1"/>
          </p:nvPr>
        </p:nvSpPr>
        <p:spPr/>
        <p:txBody>
          <a:bodyPr/>
          <a:lstStyle/>
          <a:p>
            <a:pPr marL="0" indent="0">
              <a:buNone/>
            </a:pPr>
            <a:r>
              <a:rPr lang="en-US" sz="2400" dirty="0"/>
              <a:t>  </a:t>
            </a:r>
          </a:p>
          <a:p>
            <a:pPr marL="0" indent="0">
              <a:buNone/>
            </a:pPr>
            <a:r>
              <a:rPr lang="en-US" sz="2800" b="1" dirty="0"/>
              <a:t>1. Cancellation of Voyager L Van</a:t>
            </a:r>
          </a:p>
          <a:p>
            <a:pPr marL="0" indent="0">
              <a:buNone/>
            </a:pPr>
            <a:r>
              <a:rPr lang="en-US" sz="2800" b="1" dirty="0"/>
              <a:t>2. Expanded  offerings coming in 2022 </a:t>
            </a:r>
          </a:p>
          <a:p>
            <a:pPr marL="0" indent="0">
              <a:buNone/>
            </a:pPr>
            <a:r>
              <a:rPr lang="en-US" sz="2800" b="1" dirty="0"/>
              <a:t>3. Availability of HEV-PHEV-BEV</a:t>
            </a:r>
          </a:p>
          <a:p>
            <a:pPr marL="0" indent="0">
              <a:buNone/>
            </a:pPr>
            <a:r>
              <a:rPr lang="en-US" sz="2800" b="1" dirty="0"/>
              <a:t>4. Installation of Charging stations </a:t>
            </a:r>
          </a:p>
          <a:p>
            <a:pPr marL="0" indent="0">
              <a:buNone/>
            </a:pPr>
            <a:r>
              <a:rPr lang="en-US" sz="2800" b="1" dirty="0"/>
              <a:t>5. Lease Structure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446318" y="0"/>
            <a:ext cx="5299364" cy="6858000"/>
          </a:xfrm>
          <a:prstGeom prst="rect">
            <a:avLst/>
          </a:prstGeom>
          <a:blipFill>
            <a:blip r:embed="rId2" cstate="print"/>
            <a:stretch>
              <a:fillRect/>
            </a:stretch>
          </a:blipFill>
        </p:spPr>
        <p:txBody>
          <a:bodyPr wrap="square" lIns="0" tIns="0" rIns="0" bIns="0" rtlCol="0"/>
          <a:lstStyle/>
          <a:p>
            <a:pPr defTabSz="623438"/>
            <a:endParaRPr sz="1227">
              <a:solidFill>
                <a:prstClr val="black"/>
              </a:solidFill>
              <a:latin typeface="Calibri"/>
            </a:endParaRPr>
          </a:p>
        </p:txBody>
      </p:sp>
      <p:sp>
        <p:nvSpPr>
          <p:cNvPr id="3" name="object 3"/>
          <p:cNvSpPr/>
          <p:nvPr/>
        </p:nvSpPr>
        <p:spPr>
          <a:xfrm>
            <a:off x="3446318" y="0"/>
            <a:ext cx="5299364" cy="6858000"/>
          </a:xfrm>
          <a:custGeom>
            <a:avLst/>
            <a:gdLst/>
            <a:ahLst/>
            <a:cxnLst/>
            <a:rect l="l" t="t" r="r" b="b"/>
            <a:pathLst>
              <a:path w="7772400" h="10058400">
                <a:moveTo>
                  <a:pt x="0" y="10058400"/>
                </a:moveTo>
                <a:lnTo>
                  <a:pt x="7772400" y="10058400"/>
                </a:lnTo>
                <a:lnTo>
                  <a:pt x="7772400" y="0"/>
                </a:lnTo>
                <a:lnTo>
                  <a:pt x="0" y="0"/>
                </a:lnTo>
                <a:lnTo>
                  <a:pt x="0" y="10058400"/>
                </a:lnTo>
                <a:close/>
              </a:path>
            </a:pathLst>
          </a:custGeom>
          <a:solidFill>
            <a:srgbClr val="00215B">
              <a:alpha val="50000"/>
            </a:srgbClr>
          </a:solidFill>
        </p:spPr>
        <p:txBody>
          <a:bodyPr wrap="square" lIns="0" tIns="0" rIns="0" bIns="0" rtlCol="0"/>
          <a:lstStyle/>
          <a:p>
            <a:pPr defTabSz="623438"/>
            <a:endParaRPr sz="1227">
              <a:solidFill>
                <a:prstClr val="black"/>
              </a:solidFill>
              <a:latin typeface="Calibri"/>
            </a:endParaRPr>
          </a:p>
        </p:txBody>
      </p:sp>
      <p:sp>
        <p:nvSpPr>
          <p:cNvPr id="4" name="object 4"/>
          <p:cNvSpPr txBox="1">
            <a:spLocks noGrp="1"/>
          </p:cNvSpPr>
          <p:nvPr>
            <p:ph type="title"/>
          </p:nvPr>
        </p:nvSpPr>
        <p:spPr>
          <a:xfrm>
            <a:off x="4233630" y="1799877"/>
            <a:ext cx="3725141" cy="323445"/>
          </a:xfrm>
          <a:prstGeom prst="rect">
            <a:avLst/>
          </a:prstGeom>
        </p:spPr>
        <p:txBody>
          <a:bodyPr vert="horz" wrap="square" lIns="0" tIns="8659" rIns="0" bIns="0" rtlCol="0">
            <a:spAutoFit/>
          </a:bodyPr>
          <a:lstStyle/>
          <a:p>
            <a:pPr marL="8659">
              <a:spcBef>
                <a:spcPts val="68"/>
              </a:spcBef>
            </a:pPr>
            <a:r>
              <a:rPr spc="-7" dirty="0">
                <a:solidFill>
                  <a:srgbClr val="FFFFFF"/>
                </a:solidFill>
                <a:latin typeface="Trebuchet MS"/>
                <a:cs typeface="Trebuchet MS"/>
              </a:rPr>
              <a:t>Bureau </a:t>
            </a:r>
            <a:r>
              <a:rPr spc="-20" dirty="0">
                <a:solidFill>
                  <a:srgbClr val="FFFFFF"/>
                </a:solidFill>
                <a:latin typeface="Trebuchet MS"/>
                <a:cs typeface="Trebuchet MS"/>
              </a:rPr>
              <a:t>of </a:t>
            </a:r>
            <a:r>
              <a:rPr spc="-24" dirty="0">
                <a:solidFill>
                  <a:srgbClr val="FFFFFF"/>
                </a:solidFill>
                <a:latin typeface="Trebuchet MS"/>
                <a:cs typeface="Trebuchet MS"/>
              </a:rPr>
              <a:t>Vehicle</a:t>
            </a:r>
            <a:r>
              <a:rPr spc="-443" dirty="0">
                <a:solidFill>
                  <a:srgbClr val="FFFFFF"/>
                </a:solidFill>
                <a:latin typeface="Trebuchet MS"/>
                <a:cs typeface="Trebuchet MS"/>
              </a:rPr>
              <a:t> </a:t>
            </a:r>
            <a:r>
              <a:rPr spc="14" dirty="0">
                <a:solidFill>
                  <a:srgbClr val="FFFFFF"/>
                </a:solidFill>
                <a:latin typeface="Trebuchet MS"/>
                <a:cs typeface="Trebuchet MS"/>
              </a:rPr>
              <a:t>Management</a:t>
            </a:r>
          </a:p>
        </p:txBody>
      </p:sp>
      <p:sp>
        <p:nvSpPr>
          <p:cNvPr id="5" name="object 5"/>
          <p:cNvSpPr txBox="1"/>
          <p:nvPr/>
        </p:nvSpPr>
        <p:spPr>
          <a:xfrm>
            <a:off x="4899075" y="5212773"/>
            <a:ext cx="2394239" cy="764079"/>
          </a:xfrm>
          <a:prstGeom prst="rect">
            <a:avLst/>
          </a:prstGeom>
        </p:spPr>
        <p:txBody>
          <a:bodyPr vert="horz" wrap="square" lIns="0" tIns="8659" rIns="0" bIns="0" rtlCol="0">
            <a:spAutoFit/>
          </a:bodyPr>
          <a:lstStyle/>
          <a:p>
            <a:pPr algn="ctr" defTabSz="623438">
              <a:spcBef>
                <a:spcPts val="68"/>
              </a:spcBef>
            </a:pPr>
            <a:r>
              <a:rPr sz="2454" b="1" spc="68" dirty="0">
                <a:solidFill>
                  <a:srgbClr val="FFFFFF"/>
                </a:solidFill>
                <a:latin typeface="Calibri"/>
                <a:cs typeface="Calibri"/>
              </a:rPr>
              <a:t>2018-2019</a:t>
            </a:r>
            <a:endParaRPr sz="2454">
              <a:solidFill>
                <a:prstClr val="black"/>
              </a:solidFill>
              <a:latin typeface="Calibri"/>
              <a:cs typeface="Calibri"/>
            </a:endParaRPr>
          </a:p>
          <a:p>
            <a:pPr algn="ctr" defTabSz="623438"/>
            <a:r>
              <a:rPr sz="2454" b="1" spc="99" dirty="0">
                <a:solidFill>
                  <a:srgbClr val="FFFFFF"/>
                </a:solidFill>
                <a:latin typeface="Calibri"/>
                <a:cs typeface="Calibri"/>
              </a:rPr>
              <a:t>ANNUAL</a:t>
            </a:r>
            <a:r>
              <a:rPr sz="2454" b="1" spc="-55" dirty="0">
                <a:solidFill>
                  <a:srgbClr val="FFFFFF"/>
                </a:solidFill>
                <a:latin typeface="Calibri"/>
                <a:cs typeface="Calibri"/>
              </a:rPr>
              <a:t> </a:t>
            </a:r>
            <a:r>
              <a:rPr sz="2454" b="1" spc="92" dirty="0">
                <a:solidFill>
                  <a:srgbClr val="FFFFFF"/>
                </a:solidFill>
                <a:latin typeface="Calibri"/>
                <a:cs typeface="Calibri"/>
              </a:rPr>
              <a:t>REPORT</a:t>
            </a:r>
            <a:endParaRPr sz="2454">
              <a:solidFill>
                <a:prstClr val="black"/>
              </a:solidFill>
              <a:latin typeface="Calibri"/>
              <a:cs typeface="Calibri"/>
            </a:endParaRPr>
          </a:p>
        </p:txBody>
      </p:sp>
      <p:sp>
        <p:nvSpPr>
          <p:cNvPr id="6" name="object 6"/>
          <p:cNvSpPr/>
          <p:nvPr/>
        </p:nvSpPr>
        <p:spPr>
          <a:xfrm>
            <a:off x="5048026" y="3094055"/>
            <a:ext cx="2095942" cy="388987"/>
          </a:xfrm>
          <a:prstGeom prst="rect">
            <a:avLst/>
          </a:prstGeom>
          <a:blipFill>
            <a:blip r:embed="rId3" cstate="print"/>
            <a:stretch>
              <a:fillRect/>
            </a:stretch>
          </a:blipFill>
        </p:spPr>
        <p:txBody>
          <a:bodyPr wrap="square" lIns="0" tIns="0" rIns="0" bIns="0" rtlCol="0"/>
          <a:lstStyle/>
          <a:p>
            <a:pPr defTabSz="623438"/>
            <a:endParaRPr sz="1227">
              <a:solidFill>
                <a:prstClr val="black"/>
              </a:solidFill>
              <a:latin typeface="Calibri"/>
            </a:endParaRPr>
          </a:p>
        </p:txBody>
      </p:sp>
      <p:sp>
        <p:nvSpPr>
          <p:cNvPr id="7" name="object 7"/>
          <p:cNvSpPr/>
          <p:nvPr/>
        </p:nvSpPr>
        <p:spPr>
          <a:xfrm>
            <a:off x="5806807" y="2494249"/>
            <a:ext cx="565906" cy="542405"/>
          </a:xfrm>
          <a:prstGeom prst="rect">
            <a:avLst/>
          </a:prstGeom>
          <a:blipFill>
            <a:blip r:embed="rId4" cstate="print"/>
            <a:stretch>
              <a:fillRect/>
            </a:stretch>
          </a:blipFill>
        </p:spPr>
        <p:txBody>
          <a:bodyPr wrap="square" lIns="0" tIns="0" rIns="0" bIns="0" rtlCol="0"/>
          <a:lstStyle/>
          <a:p>
            <a:pPr defTabSz="623438"/>
            <a:endParaRPr sz="1227">
              <a:solidFill>
                <a:prstClr val="black"/>
              </a:solidFill>
              <a:latin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329FE-2788-4B68-9601-846C897A85A8}"/>
              </a:ext>
            </a:extLst>
          </p:cNvPr>
          <p:cNvSpPr>
            <a:spLocks noGrp="1"/>
          </p:cNvSpPr>
          <p:nvPr>
            <p:ph type="title"/>
          </p:nvPr>
        </p:nvSpPr>
        <p:spPr/>
        <p:txBody>
          <a:bodyPr/>
          <a:lstStyle/>
          <a:p>
            <a:r>
              <a:rPr lang="en-US" dirty="0" err="1"/>
              <a:t>iOn</a:t>
            </a:r>
            <a:r>
              <a:rPr lang="en-US" dirty="0"/>
              <a:t> - Tickets</a:t>
            </a:r>
          </a:p>
        </p:txBody>
      </p:sp>
      <p:sp>
        <p:nvSpPr>
          <p:cNvPr id="3" name="Content Placeholder 2">
            <a:extLst>
              <a:ext uri="{FF2B5EF4-FFF2-40B4-BE49-F238E27FC236}">
                <a16:creationId xmlns:a16="http://schemas.microsoft.com/office/drawing/2014/main" id="{6269D79D-2478-496D-945F-A431798BA4A1}"/>
              </a:ext>
            </a:extLst>
          </p:cNvPr>
          <p:cNvSpPr>
            <a:spLocks noGrp="1"/>
          </p:cNvSpPr>
          <p:nvPr>
            <p:ph idx="1"/>
          </p:nvPr>
        </p:nvSpPr>
        <p:spPr/>
        <p:txBody>
          <a:bodyPr/>
          <a:lstStyle/>
          <a:p>
            <a:r>
              <a:rPr lang="en-US" dirty="0"/>
              <a:t>RESOLVED</a:t>
            </a:r>
          </a:p>
          <a:p>
            <a:pPr lvl="1"/>
            <a:r>
              <a:rPr lang="en-US" dirty="0"/>
              <a:t>  Alias</a:t>
            </a:r>
          </a:p>
          <a:p>
            <a:pPr lvl="1"/>
            <a:r>
              <a:rPr lang="en-US" dirty="0"/>
              <a:t>  Duplicates</a:t>
            </a:r>
          </a:p>
          <a:p>
            <a:pPr marL="457200" lvl="1" indent="0">
              <a:buNone/>
            </a:pPr>
            <a:endParaRPr lang="en-US" dirty="0"/>
          </a:p>
          <a:p>
            <a:pPr marL="0" lvl="1" indent="0" algn="ctr">
              <a:buNone/>
            </a:pPr>
            <a:r>
              <a:rPr lang="en-US" dirty="0"/>
              <a:t>You can now search by the Operator Alias (6-digit Personnel ID #)</a:t>
            </a:r>
          </a:p>
          <a:p>
            <a:pPr marL="0" lvl="1" indent="0" algn="ctr">
              <a:buNone/>
            </a:pPr>
            <a:endParaRPr lang="en-US" dirty="0"/>
          </a:p>
          <a:p>
            <a:pPr marL="0" lvl="1" indent="0" algn="ctr">
              <a:buNone/>
            </a:pPr>
            <a:r>
              <a:rPr lang="en-US" dirty="0"/>
              <a:t>Duplicate badges will error so if you receive an error, please let me know.</a:t>
            </a:r>
          </a:p>
        </p:txBody>
      </p:sp>
    </p:spTree>
    <p:extLst>
      <p:ext uri="{BB962C8B-B14F-4D97-AF65-F5344CB8AC3E}">
        <p14:creationId xmlns:p14="http://schemas.microsoft.com/office/powerpoint/2010/main" val="33647975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446318" y="2779568"/>
            <a:ext cx="5299364" cy="4078432"/>
          </a:xfrm>
          <a:prstGeom prst="rect">
            <a:avLst/>
          </a:prstGeom>
          <a:blipFill>
            <a:blip r:embed="rId2" cstate="print"/>
            <a:stretch>
              <a:fillRect/>
            </a:stretch>
          </a:blipFill>
        </p:spPr>
        <p:txBody>
          <a:bodyPr wrap="square" lIns="0" tIns="0" rIns="0" bIns="0" rtlCol="0"/>
          <a:lstStyle/>
          <a:p>
            <a:pPr defTabSz="623438"/>
            <a:endParaRPr sz="1227">
              <a:solidFill>
                <a:prstClr val="black"/>
              </a:solidFill>
              <a:latin typeface="Calibri"/>
            </a:endParaRPr>
          </a:p>
        </p:txBody>
      </p:sp>
      <p:sp>
        <p:nvSpPr>
          <p:cNvPr id="3" name="object 3"/>
          <p:cNvSpPr/>
          <p:nvPr/>
        </p:nvSpPr>
        <p:spPr>
          <a:xfrm>
            <a:off x="3758046" y="311727"/>
            <a:ext cx="4675909" cy="2182091"/>
          </a:xfrm>
          <a:custGeom>
            <a:avLst/>
            <a:gdLst/>
            <a:ahLst/>
            <a:cxnLst/>
            <a:rect l="l" t="t" r="r" b="b"/>
            <a:pathLst>
              <a:path w="6858000" h="3200400">
                <a:moveTo>
                  <a:pt x="0" y="3200400"/>
                </a:moveTo>
                <a:lnTo>
                  <a:pt x="6858000" y="3200400"/>
                </a:lnTo>
                <a:lnTo>
                  <a:pt x="6858000" y="0"/>
                </a:lnTo>
                <a:lnTo>
                  <a:pt x="0" y="0"/>
                </a:lnTo>
                <a:lnTo>
                  <a:pt x="0" y="3200400"/>
                </a:lnTo>
                <a:close/>
              </a:path>
            </a:pathLst>
          </a:custGeom>
          <a:solidFill>
            <a:srgbClr val="00215B"/>
          </a:solidFill>
        </p:spPr>
        <p:txBody>
          <a:bodyPr wrap="square" lIns="0" tIns="0" rIns="0" bIns="0" rtlCol="0"/>
          <a:lstStyle/>
          <a:p>
            <a:pPr defTabSz="623438"/>
            <a:endParaRPr sz="1227">
              <a:solidFill>
                <a:prstClr val="black"/>
              </a:solidFill>
              <a:latin typeface="Calibri"/>
            </a:endParaRPr>
          </a:p>
        </p:txBody>
      </p:sp>
      <p:sp>
        <p:nvSpPr>
          <p:cNvPr id="4" name="object 4"/>
          <p:cNvSpPr txBox="1"/>
          <p:nvPr/>
        </p:nvSpPr>
        <p:spPr>
          <a:xfrm>
            <a:off x="3905250" y="432955"/>
            <a:ext cx="4373274" cy="1916702"/>
          </a:xfrm>
          <a:prstGeom prst="rect">
            <a:avLst/>
          </a:prstGeom>
        </p:spPr>
        <p:txBody>
          <a:bodyPr vert="horz" wrap="square" lIns="0" tIns="8659" rIns="0" bIns="0" rtlCol="0">
            <a:spAutoFit/>
          </a:bodyPr>
          <a:lstStyle/>
          <a:p>
            <a:pPr marL="867185" defTabSz="623438">
              <a:spcBef>
                <a:spcPts val="68"/>
              </a:spcBef>
            </a:pPr>
            <a:r>
              <a:rPr sz="818" b="1" spc="24" dirty="0">
                <a:solidFill>
                  <a:srgbClr val="FFFFFF"/>
                </a:solidFill>
                <a:latin typeface="Century Gothic"/>
                <a:cs typeface="Century Gothic"/>
              </a:rPr>
              <a:t>This</a:t>
            </a:r>
            <a:r>
              <a:rPr sz="818" b="1" spc="-65" dirty="0">
                <a:solidFill>
                  <a:srgbClr val="FFFFFF"/>
                </a:solidFill>
                <a:latin typeface="Century Gothic"/>
                <a:cs typeface="Century Gothic"/>
              </a:rPr>
              <a:t> </a:t>
            </a:r>
            <a:r>
              <a:rPr sz="818" b="1" spc="-7" dirty="0">
                <a:solidFill>
                  <a:srgbClr val="FFFFFF"/>
                </a:solidFill>
                <a:latin typeface="Century Gothic"/>
                <a:cs typeface="Century Gothic"/>
              </a:rPr>
              <a:t>report</a:t>
            </a:r>
            <a:r>
              <a:rPr sz="818" b="1" spc="-65" dirty="0">
                <a:solidFill>
                  <a:srgbClr val="FFFFFF"/>
                </a:solidFill>
                <a:latin typeface="Century Gothic"/>
                <a:cs typeface="Century Gothic"/>
              </a:rPr>
              <a:t> </a:t>
            </a:r>
            <a:r>
              <a:rPr sz="818" b="1" spc="-37" dirty="0">
                <a:solidFill>
                  <a:srgbClr val="FFFFFF"/>
                </a:solidFill>
                <a:latin typeface="Century Gothic"/>
                <a:cs typeface="Century Gothic"/>
              </a:rPr>
              <a:t>contains</a:t>
            </a:r>
            <a:r>
              <a:rPr sz="818" b="1" spc="-65" dirty="0">
                <a:solidFill>
                  <a:srgbClr val="FFFFFF"/>
                </a:solidFill>
                <a:latin typeface="Century Gothic"/>
                <a:cs typeface="Century Gothic"/>
              </a:rPr>
              <a:t> </a:t>
            </a:r>
            <a:r>
              <a:rPr sz="818" b="1" spc="-58" dirty="0">
                <a:solidFill>
                  <a:srgbClr val="FFFFFF"/>
                </a:solidFill>
                <a:latin typeface="Century Gothic"/>
                <a:cs typeface="Century Gothic"/>
              </a:rPr>
              <a:t>data</a:t>
            </a:r>
            <a:r>
              <a:rPr sz="818" b="1" spc="-61" dirty="0">
                <a:solidFill>
                  <a:srgbClr val="FFFFFF"/>
                </a:solidFill>
                <a:latin typeface="Century Gothic"/>
                <a:cs typeface="Century Gothic"/>
              </a:rPr>
              <a:t> </a:t>
            </a:r>
            <a:r>
              <a:rPr sz="818" b="1" spc="-58" dirty="0">
                <a:solidFill>
                  <a:srgbClr val="FFFFFF"/>
                </a:solidFill>
                <a:latin typeface="Century Gothic"/>
                <a:cs typeface="Century Gothic"/>
              </a:rPr>
              <a:t>collected</a:t>
            </a:r>
            <a:r>
              <a:rPr sz="818" b="1" spc="-65" dirty="0">
                <a:solidFill>
                  <a:srgbClr val="FFFFFF"/>
                </a:solidFill>
                <a:latin typeface="Century Gothic"/>
                <a:cs typeface="Century Gothic"/>
              </a:rPr>
              <a:t> </a:t>
            </a:r>
            <a:r>
              <a:rPr sz="818" b="1" spc="-7" dirty="0">
                <a:solidFill>
                  <a:srgbClr val="FFFFFF"/>
                </a:solidFill>
                <a:latin typeface="Century Gothic"/>
                <a:cs typeface="Century Gothic"/>
              </a:rPr>
              <a:t>from</a:t>
            </a:r>
            <a:r>
              <a:rPr sz="818" b="1" spc="-65" dirty="0">
                <a:solidFill>
                  <a:srgbClr val="FFFFFF"/>
                </a:solidFill>
                <a:latin typeface="Century Gothic"/>
                <a:cs typeface="Century Gothic"/>
              </a:rPr>
              <a:t> </a:t>
            </a:r>
            <a:r>
              <a:rPr sz="818" b="1" spc="-10" dirty="0">
                <a:solidFill>
                  <a:srgbClr val="FFFFFF"/>
                </a:solidFill>
                <a:latin typeface="Century Gothic"/>
                <a:cs typeface="Century Gothic"/>
              </a:rPr>
              <a:t>multiple</a:t>
            </a:r>
            <a:r>
              <a:rPr sz="818" b="1" spc="-65" dirty="0">
                <a:solidFill>
                  <a:srgbClr val="FFFFFF"/>
                </a:solidFill>
                <a:latin typeface="Century Gothic"/>
                <a:cs typeface="Century Gothic"/>
              </a:rPr>
              <a:t> </a:t>
            </a:r>
            <a:r>
              <a:rPr sz="818" b="1" spc="-41" dirty="0">
                <a:solidFill>
                  <a:srgbClr val="FFFFFF"/>
                </a:solidFill>
                <a:latin typeface="Century Gothic"/>
                <a:cs typeface="Century Gothic"/>
              </a:rPr>
              <a:t>sources:</a:t>
            </a:r>
            <a:endParaRPr sz="818">
              <a:solidFill>
                <a:prstClr val="black"/>
              </a:solidFill>
              <a:latin typeface="Century Gothic"/>
              <a:cs typeface="Century Gothic"/>
            </a:endParaRPr>
          </a:p>
          <a:p>
            <a:pPr marL="86589" indent="-77930" defTabSz="623438">
              <a:spcBef>
                <a:spcPts val="614"/>
              </a:spcBef>
              <a:buFontTx/>
              <a:buChar char="•"/>
              <a:tabLst>
                <a:tab pos="86589" algn="l"/>
              </a:tabLst>
            </a:pPr>
            <a:r>
              <a:rPr sz="818" dirty="0">
                <a:solidFill>
                  <a:srgbClr val="FFFFFF"/>
                </a:solidFill>
                <a:latin typeface="Calibri"/>
                <a:cs typeface="Calibri"/>
              </a:rPr>
              <a:t>WEX</a:t>
            </a:r>
            <a:r>
              <a:rPr sz="818" spc="-14" dirty="0">
                <a:solidFill>
                  <a:srgbClr val="FFFFFF"/>
                </a:solidFill>
                <a:latin typeface="Calibri"/>
                <a:cs typeface="Calibri"/>
              </a:rPr>
              <a:t> </a:t>
            </a:r>
            <a:r>
              <a:rPr sz="818" spc="3" dirty="0">
                <a:solidFill>
                  <a:srgbClr val="FFFFFF"/>
                </a:solidFill>
                <a:latin typeface="Calibri"/>
                <a:cs typeface="Calibri"/>
              </a:rPr>
              <a:t>fuel</a:t>
            </a:r>
            <a:r>
              <a:rPr sz="818" spc="-14" dirty="0">
                <a:solidFill>
                  <a:srgbClr val="FFFFFF"/>
                </a:solidFill>
                <a:latin typeface="Calibri"/>
                <a:cs typeface="Calibri"/>
              </a:rPr>
              <a:t> </a:t>
            </a:r>
            <a:r>
              <a:rPr sz="818" spc="3" dirty="0">
                <a:solidFill>
                  <a:srgbClr val="FFFFFF"/>
                </a:solidFill>
                <a:latin typeface="Calibri"/>
                <a:cs typeface="Calibri"/>
              </a:rPr>
              <a:t>card</a:t>
            </a:r>
            <a:r>
              <a:rPr sz="818" spc="-14" dirty="0">
                <a:solidFill>
                  <a:srgbClr val="FFFFFF"/>
                </a:solidFill>
                <a:latin typeface="Calibri"/>
                <a:cs typeface="Calibri"/>
              </a:rPr>
              <a:t> </a:t>
            </a:r>
            <a:r>
              <a:rPr sz="818" spc="-7" dirty="0">
                <a:solidFill>
                  <a:srgbClr val="FFFFFF"/>
                </a:solidFill>
                <a:latin typeface="Calibri"/>
                <a:cs typeface="Calibri"/>
              </a:rPr>
              <a:t>data:</a:t>
            </a:r>
            <a:r>
              <a:rPr sz="818" spc="-44" dirty="0">
                <a:solidFill>
                  <a:srgbClr val="FFFFFF"/>
                </a:solidFill>
                <a:latin typeface="Calibri"/>
                <a:cs typeface="Calibri"/>
              </a:rPr>
              <a:t> </a:t>
            </a:r>
            <a:r>
              <a:rPr sz="818" dirty="0">
                <a:solidFill>
                  <a:srgbClr val="FFFFFF"/>
                </a:solidFill>
                <a:latin typeface="Calibri"/>
                <a:cs typeface="Calibri"/>
              </a:rPr>
              <a:t>WEX</a:t>
            </a:r>
            <a:r>
              <a:rPr sz="818" spc="-14" dirty="0">
                <a:solidFill>
                  <a:srgbClr val="FFFFFF"/>
                </a:solidFill>
                <a:latin typeface="Calibri"/>
                <a:cs typeface="Calibri"/>
              </a:rPr>
              <a:t> </a:t>
            </a:r>
            <a:r>
              <a:rPr sz="818" spc="3" dirty="0">
                <a:solidFill>
                  <a:srgbClr val="FFFFFF"/>
                </a:solidFill>
                <a:latin typeface="Calibri"/>
                <a:cs typeface="Calibri"/>
              </a:rPr>
              <a:t>is</a:t>
            </a:r>
            <a:r>
              <a:rPr sz="818" spc="-14" dirty="0">
                <a:solidFill>
                  <a:srgbClr val="FFFFFF"/>
                </a:solidFill>
                <a:latin typeface="Calibri"/>
                <a:cs typeface="Calibri"/>
              </a:rPr>
              <a:t> </a:t>
            </a:r>
            <a:r>
              <a:rPr sz="818" spc="7" dirty="0">
                <a:solidFill>
                  <a:srgbClr val="FFFFFF"/>
                </a:solidFill>
                <a:latin typeface="Calibri"/>
                <a:cs typeface="Calibri"/>
              </a:rPr>
              <a:t>the</a:t>
            </a:r>
            <a:r>
              <a:rPr sz="818" spc="-14" dirty="0">
                <a:solidFill>
                  <a:srgbClr val="FFFFFF"/>
                </a:solidFill>
                <a:latin typeface="Calibri"/>
                <a:cs typeface="Calibri"/>
              </a:rPr>
              <a:t> </a:t>
            </a:r>
            <a:r>
              <a:rPr sz="818" dirty="0">
                <a:solidFill>
                  <a:srgbClr val="FFFFFF"/>
                </a:solidFill>
                <a:latin typeface="Calibri"/>
                <a:cs typeface="Calibri"/>
              </a:rPr>
              <a:t>Fleet</a:t>
            </a:r>
            <a:r>
              <a:rPr sz="818" spc="-14" dirty="0">
                <a:solidFill>
                  <a:srgbClr val="FFFFFF"/>
                </a:solidFill>
                <a:latin typeface="Calibri"/>
                <a:cs typeface="Calibri"/>
              </a:rPr>
              <a:t> </a:t>
            </a:r>
            <a:r>
              <a:rPr sz="818" spc="3" dirty="0">
                <a:solidFill>
                  <a:srgbClr val="FFFFFF"/>
                </a:solidFill>
                <a:latin typeface="Calibri"/>
                <a:cs typeface="Calibri"/>
              </a:rPr>
              <a:t>fuel</a:t>
            </a:r>
            <a:r>
              <a:rPr sz="818" spc="-14" dirty="0">
                <a:solidFill>
                  <a:srgbClr val="FFFFFF"/>
                </a:solidFill>
                <a:latin typeface="Calibri"/>
                <a:cs typeface="Calibri"/>
              </a:rPr>
              <a:t> </a:t>
            </a:r>
            <a:r>
              <a:rPr sz="818" spc="3" dirty="0">
                <a:solidFill>
                  <a:srgbClr val="FFFFFF"/>
                </a:solidFill>
                <a:latin typeface="Calibri"/>
                <a:cs typeface="Calibri"/>
              </a:rPr>
              <a:t>card</a:t>
            </a:r>
            <a:r>
              <a:rPr sz="818" spc="-14" dirty="0">
                <a:solidFill>
                  <a:srgbClr val="FFFFFF"/>
                </a:solidFill>
                <a:latin typeface="Calibri"/>
                <a:cs typeface="Calibri"/>
              </a:rPr>
              <a:t> </a:t>
            </a:r>
            <a:r>
              <a:rPr sz="818" spc="-3" dirty="0">
                <a:solidFill>
                  <a:srgbClr val="FFFFFF"/>
                </a:solidFill>
                <a:latin typeface="Calibri"/>
                <a:cs typeface="Calibri"/>
              </a:rPr>
              <a:t>provider.</a:t>
            </a:r>
            <a:endParaRPr sz="818">
              <a:solidFill>
                <a:prstClr val="black"/>
              </a:solidFill>
              <a:latin typeface="Calibri"/>
              <a:cs typeface="Calibri"/>
            </a:endParaRPr>
          </a:p>
          <a:p>
            <a:pPr marL="86589" indent="-77930" defTabSz="623438">
              <a:spcBef>
                <a:spcPts val="614"/>
              </a:spcBef>
              <a:buFontTx/>
              <a:buChar char="•"/>
              <a:tabLst>
                <a:tab pos="86589" algn="l"/>
              </a:tabLst>
            </a:pPr>
            <a:r>
              <a:rPr sz="818" spc="-20" dirty="0">
                <a:solidFill>
                  <a:srgbClr val="FFFFFF"/>
                </a:solidFill>
                <a:latin typeface="Calibri"/>
                <a:cs typeface="Calibri"/>
              </a:rPr>
              <a:t>M5</a:t>
            </a:r>
            <a:r>
              <a:rPr sz="818" spc="-14" dirty="0">
                <a:solidFill>
                  <a:srgbClr val="FFFFFF"/>
                </a:solidFill>
                <a:latin typeface="Calibri"/>
                <a:cs typeface="Calibri"/>
              </a:rPr>
              <a:t> </a:t>
            </a:r>
            <a:r>
              <a:rPr sz="818" spc="-3" dirty="0">
                <a:solidFill>
                  <a:srgbClr val="FFFFFF"/>
                </a:solidFill>
                <a:latin typeface="Calibri"/>
                <a:cs typeface="Calibri"/>
              </a:rPr>
              <a:t>fleet</a:t>
            </a:r>
            <a:r>
              <a:rPr sz="818" spc="-14" dirty="0">
                <a:solidFill>
                  <a:srgbClr val="FFFFFF"/>
                </a:solidFill>
                <a:latin typeface="Calibri"/>
                <a:cs typeface="Calibri"/>
              </a:rPr>
              <a:t> </a:t>
            </a:r>
            <a:r>
              <a:rPr sz="818" spc="7" dirty="0">
                <a:solidFill>
                  <a:srgbClr val="FFFFFF"/>
                </a:solidFill>
                <a:latin typeface="Calibri"/>
                <a:cs typeface="Calibri"/>
              </a:rPr>
              <a:t>data</a:t>
            </a:r>
            <a:r>
              <a:rPr sz="818" spc="-14" dirty="0">
                <a:solidFill>
                  <a:srgbClr val="FFFFFF"/>
                </a:solidFill>
                <a:latin typeface="Calibri"/>
                <a:cs typeface="Calibri"/>
              </a:rPr>
              <a:t> </a:t>
            </a:r>
            <a:r>
              <a:rPr sz="818" spc="-3" dirty="0">
                <a:solidFill>
                  <a:srgbClr val="FFFFFF"/>
                </a:solidFill>
                <a:latin typeface="Calibri"/>
                <a:cs typeface="Calibri"/>
              </a:rPr>
              <a:t>base:</a:t>
            </a:r>
            <a:r>
              <a:rPr sz="818" spc="-14" dirty="0">
                <a:solidFill>
                  <a:srgbClr val="FFFFFF"/>
                </a:solidFill>
                <a:latin typeface="Calibri"/>
                <a:cs typeface="Calibri"/>
              </a:rPr>
              <a:t> </a:t>
            </a:r>
            <a:r>
              <a:rPr sz="818" spc="10" dirty="0">
                <a:solidFill>
                  <a:srgbClr val="FFFFFF"/>
                </a:solidFill>
                <a:latin typeface="Calibri"/>
                <a:cs typeface="Calibri"/>
              </a:rPr>
              <a:t>In</a:t>
            </a:r>
            <a:r>
              <a:rPr sz="818" spc="-14" dirty="0">
                <a:solidFill>
                  <a:srgbClr val="FFFFFF"/>
                </a:solidFill>
                <a:latin typeface="Calibri"/>
                <a:cs typeface="Calibri"/>
              </a:rPr>
              <a:t> </a:t>
            </a:r>
            <a:r>
              <a:rPr sz="818" spc="14" dirty="0">
                <a:solidFill>
                  <a:srgbClr val="FFFFFF"/>
                </a:solidFill>
                <a:latin typeface="Calibri"/>
                <a:cs typeface="Calibri"/>
              </a:rPr>
              <a:t>house</a:t>
            </a:r>
            <a:r>
              <a:rPr sz="818" spc="-14" dirty="0">
                <a:solidFill>
                  <a:srgbClr val="FFFFFF"/>
                </a:solidFill>
                <a:latin typeface="Calibri"/>
                <a:cs typeface="Calibri"/>
              </a:rPr>
              <a:t> </a:t>
            </a:r>
            <a:r>
              <a:rPr sz="818" spc="7" dirty="0">
                <a:solidFill>
                  <a:srgbClr val="FFFFFF"/>
                </a:solidFill>
                <a:latin typeface="Calibri"/>
                <a:cs typeface="Calibri"/>
              </a:rPr>
              <a:t>data</a:t>
            </a:r>
            <a:r>
              <a:rPr sz="818" spc="-14" dirty="0">
                <a:solidFill>
                  <a:srgbClr val="FFFFFF"/>
                </a:solidFill>
                <a:latin typeface="Calibri"/>
                <a:cs typeface="Calibri"/>
              </a:rPr>
              <a:t> </a:t>
            </a:r>
            <a:r>
              <a:rPr sz="818" spc="3" dirty="0">
                <a:solidFill>
                  <a:srgbClr val="FFFFFF"/>
                </a:solidFill>
                <a:latin typeface="Calibri"/>
                <a:cs typeface="Calibri"/>
              </a:rPr>
              <a:t>system</a:t>
            </a:r>
            <a:r>
              <a:rPr sz="818" spc="-14" dirty="0">
                <a:solidFill>
                  <a:srgbClr val="FFFFFF"/>
                </a:solidFill>
                <a:latin typeface="Calibri"/>
                <a:cs typeface="Calibri"/>
              </a:rPr>
              <a:t> </a:t>
            </a:r>
            <a:r>
              <a:rPr sz="818" spc="-10" dirty="0">
                <a:solidFill>
                  <a:srgbClr val="FFFFFF"/>
                </a:solidFill>
                <a:latin typeface="Calibri"/>
                <a:cs typeface="Calibri"/>
              </a:rPr>
              <a:t>for</a:t>
            </a:r>
            <a:r>
              <a:rPr sz="818" spc="-14" dirty="0">
                <a:solidFill>
                  <a:srgbClr val="FFFFFF"/>
                </a:solidFill>
                <a:latin typeface="Calibri"/>
                <a:cs typeface="Calibri"/>
              </a:rPr>
              <a:t> </a:t>
            </a:r>
            <a:r>
              <a:rPr sz="818" spc="7" dirty="0">
                <a:solidFill>
                  <a:srgbClr val="FFFFFF"/>
                </a:solidFill>
                <a:latin typeface="Calibri"/>
                <a:cs typeface="Calibri"/>
              </a:rPr>
              <a:t>the</a:t>
            </a:r>
            <a:r>
              <a:rPr sz="818" spc="-14" dirty="0">
                <a:solidFill>
                  <a:srgbClr val="FFFFFF"/>
                </a:solidFill>
                <a:latin typeface="Calibri"/>
                <a:cs typeface="Calibri"/>
              </a:rPr>
              <a:t> </a:t>
            </a:r>
            <a:r>
              <a:rPr sz="818" spc="-3" dirty="0">
                <a:solidFill>
                  <a:srgbClr val="FFFFFF"/>
                </a:solidFill>
                <a:latin typeface="Calibri"/>
                <a:cs typeface="Calibri"/>
              </a:rPr>
              <a:t>entire</a:t>
            </a:r>
            <a:r>
              <a:rPr sz="818" spc="-14" dirty="0">
                <a:solidFill>
                  <a:srgbClr val="FFFFFF"/>
                </a:solidFill>
                <a:latin typeface="Calibri"/>
                <a:cs typeface="Calibri"/>
              </a:rPr>
              <a:t> </a:t>
            </a:r>
            <a:r>
              <a:rPr sz="818" spc="-10" dirty="0">
                <a:solidFill>
                  <a:srgbClr val="FFFFFF"/>
                </a:solidFill>
                <a:latin typeface="Calibri"/>
                <a:cs typeface="Calibri"/>
              </a:rPr>
              <a:t>fleet.</a:t>
            </a:r>
            <a:endParaRPr sz="818">
              <a:solidFill>
                <a:prstClr val="black"/>
              </a:solidFill>
              <a:latin typeface="Calibri"/>
              <a:cs typeface="Calibri"/>
            </a:endParaRPr>
          </a:p>
          <a:p>
            <a:pPr marL="86589" indent="-77930" defTabSz="623438">
              <a:spcBef>
                <a:spcPts val="614"/>
              </a:spcBef>
              <a:buFontTx/>
              <a:buChar char="•"/>
              <a:tabLst>
                <a:tab pos="86589" algn="l"/>
              </a:tabLst>
            </a:pPr>
            <a:r>
              <a:rPr sz="818" spc="-7" dirty="0">
                <a:solidFill>
                  <a:srgbClr val="FFFFFF"/>
                </a:solidFill>
                <a:latin typeface="Calibri"/>
                <a:cs typeface="Calibri"/>
              </a:rPr>
              <a:t>Telematics:</a:t>
            </a:r>
            <a:r>
              <a:rPr sz="818" spc="-10" dirty="0">
                <a:solidFill>
                  <a:srgbClr val="FFFFFF"/>
                </a:solidFill>
                <a:latin typeface="Calibri"/>
                <a:cs typeface="Calibri"/>
              </a:rPr>
              <a:t> </a:t>
            </a:r>
            <a:r>
              <a:rPr sz="818" spc="10" dirty="0">
                <a:solidFill>
                  <a:srgbClr val="FFFFFF"/>
                </a:solidFill>
                <a:latin typeface="Calibri"/>
                <a:cs typeface="Calibri"/>
              </a:rPr>
              <a:t>Cal/Amp</a:t>
            </a:r>
            <a:r>
              <a:rPr sz="818" spc="-7" dirty="0">
                <a:solidFill>
                  <a:srgbClr val="FFFFFF"/>
                </a:solidFill>
                <a:latin typeface="Calibri"/>
                <a:cs typeface="Calibri"/>
              </a:rPr>
              <a:t> </a:t>
            </a:r>
            <a:r>
              <a:rPr sz="818" spc="14" dirty="0">
                <a:solidFill>
                  <a:srgbClr val="FFFFFF"/>
                </a:solidFill>
                <a:latin typeface="Calibri"/>
                <a:cs typeface="Calibri"/>
              </a:rPr>
              <a:t>reporting</a:t>
            </a:r>
            <a:r>
              <a:rPr sz="818" spc="-10" dirty="0">
                <a:solidFill>
                  <a:srgbClr val="FFFFFF"/>
                </a:solidFill>
                <a:latin typeface="Calibri"/>
                <a:cs typeface="Calibri"/>
              </a:rPr>
              <a:t> </a:t>
            </a:r>
            <a:r>
              <a:rPr sz="818" dirty="0">
                <a:solidFill>
                  <a:srgbClr val="FFFFFF"/>
                </a:solidFill>
                <a:latin typeface="Calibri"/>
                <a:cs typeface="Calibri"/>
              </a:rPr>
              <a:t>from</a:t>
            </a:r>
            <a:r>
              <a:rPr sz="818" spc="-7" dirty="0">
                <a:solidFill>
                  <a:srgbClr val="FFFFFF"/>
                </a:solidFill>
                <a:latin typeface="Calibri"/>
                <a:cs typeface="Calibri"/>
              </a:rPr>
              <a:t> </a:t>
            </a:r>
            <a:r>
              <a:rPr sz="818" spc="10" dirty="0">
                <a:solidFill>
                  <a:srgbClr val="FFFFFF"/>
                </a:solidFill>
                <a:latin typeface="Calibri"/>
                <a:cs typeface="Calibri"/>
              </a:rPr>
              <a:t>vehicle</a:t>
            </a:r>
            <a:r>
              <a:rPr sz="818" spc="-10" dirty="0">
                <a:solidFill>
                  <a:srgbClr val="FFFFFF"/>
                </a:solidFill>
                <a:latin typeface="Calibri"/>
                <a:cs typeface="Calibri"/>
              </a:rPr>
              <a:t> </a:t>
            </a:r>
            <a:r>
              <a:rPr sz="818" spc="10" dirty="0">
                <a:solidFill>
                  <a:srgbClr val="FFFFFF"/>
                </a:solidFill>
                <a:latin typeface="Calibri"/>
                <a:cs typeface="Calibri"/>
              </a:rPr>
              <a:t>computer</a:t>
            </a:r>
            <a:r>
              <a:rPr sz="818" spc="-7" dirty="0">
                <a:solidFill>
                  <a:srgbClr val="FFFFFF"/>
                </a:solidFill>
                <a:latin typeface="Calibri"/>
                <a:cs typeface="Calibri"/>
              </a:rPr>
              <a:t> </a:t>
            </a:r>
            <a:r>
              <a:rPr sz="818" spc="17" dirty="0">
                <a:solidFill>
                  <a:srgbClr val="FFFFFF"/>
                </a:solidFill>
                <a:latin typeface="Calibri"/>
                <a:cs typeface="Calibri"/>
              </a:rPr>
              <a:t>and</a:t>
            </a:r>
            <a:r>
              <a:rPr sz="818" spc="-10" dirty="0">
                <a:solidFill>
                  <a:srgbClr val="FFFFFF"/>
                </a:solidFill>
                <a:latin typeface="Calibri"/>
                <a:cs typeface="Calibri"/>
              </a:rPr>
              <a:t> </a:t>
            </a:r>
            <a:r>
              <a:rPr sz="818" spc="17" dirty="0">
                <a:solidFill>
                  <a:srgbClr val="FFFFFF"/>
                </a:solidFill>
                <a:latin typeface="Calibri"/>
                <a:cs typeface="Calibri"/>
              </a:rPr>
              <a:t>GPS</a:t>
            </a:r>
            <a:r>
              <a:rPr sz="818" spc="-7" dirty="0">
                <a:solidFill>
                  <a:srgbClr val="FFFFFF"/>
                </a:solidFill>
                <a:latin typeface="Calibri"/>
                <a:cs typeface="Calibri"/>
              </a:rPr>
              <a:t> </a:t>
            </a:r>
            <a:r>
              <a:rPr sz="818" spc="7" dirty="0">
                <a:solidFill>
                  <a:srgbClr val="FFFFFF"/>
                </a:solidFill>
                <a:latin typeface="Calibri"/>
                <a:cs typeface="Calibri"/>
              </a:rPr>
              <a:t>data</a:t>
            </a:r>
            <a:r>
              <a:rPr sz="818" spc="-10" dirty="0">
                <a:solidFill>
                  <a:srgbClr val="FFFFFF"/>
                </a:solidFill>
                <a:latin typeface="Calibri"/>
                <a:cs typeface="Calibri"/>
              </a:rPr>
              <a:t> </a:t>
            </a:r>
            <a:r>
              <a:rPr sz="818" spc="3" dirty="0">
                <a:solidFill>
                  <a:srgbClr val="FFFFFF"/>
                </a:solidFill>
                <a:latin typeface="Calibri"/>
                <a:cs typeface="Calibri"/>
              </a:rPr>
              <a:t>received</a:t>
            </a:r>
            <a:r>
              <a:rPr sz="818" spc="-7" dirty="0">
                <a:solidFill>
                  <a:srgbClr val="FFFFFF"/>
                </a:solidFill>
                <a:latin typeface="Calibri"/>
                <a:cs typeface="Calibri"/>
              </a:rPr>
              <a:t> </a:t>
            </a:r>
            <a:r>
              <a:rPr sz="818" spc="20" dirty="0">
                <a:solidFill>
                  <a:srgbClr val="FFFFFF"/>
                </a:solidFill>
                <a:latin typeface="Calibri"/>
                <a:cs typeface="Calibri"/>
              </a:rPr>
              <a:t>on</a:t>
            </a:r>
            <a:r>
              <a:rPr sz="818" spc="-7" dirty="0">
                <a:solidFill>
                  <a:srgbClr val="FFFFFF"/>
                </a:solidFill>
                <a:latin typeface="Calibri"/>
                <a:cs typeface="Calibri"/>
              </a:rPr>
              <a:t> </a:t>
            </a:r>
            <a:r>
              <a:rPr sz="818" spc="20" dirty="0">
                <a:solidFill>
                  <a:srgbClr val="FFFFFF"/>
                </a:solidFill>
                <a:latin typeface="Calibri"/>
                <a:cs typeface="Calibri"/>
              </a:rPr>
              <a:t>equipped</a:t>
            </a:r>
            <a:r>
              <a:rPr sz="818" spc="-10" dirty="0">
                <a:solidFill>
                  <a:srgbClr val="FFFFFF"/>
                </a:solidFill>
                <a:latin typeface="Calibri"/>
                <a:cs typeface="Calibri"/>
              </a:rPr>
              <a:t> </a:t>
            </a:r>
            <a:r>
              <a:rPr sz="818" dirty="0">
                <a:solidFill>
                  <a:srgbClr val="FFFFFF"/>
                </a:solidFill>
                <a:latin typeface="Calibri"/>
                <a:cs typeface="Calibri"/>
              </a:rPr>
              <a:t>vehicles.</a:t>
            </a:r>
            <a:endParaRPr sz="818">
              <a:solidFill>
                <a:prstClr val="black"/>
              </a:solidFill>
              <a:latin typeface="Calibri"/>
              <a:cs typeface="Calibri"/>
            </a:endParaRPr>
          </a:p>
          <a:p>
            <a:pPr marL="86589" indent="-77930" defTabSz="623438">
              <a:spcBef>
                <a:spcPts val="614"/>
              </a:spcBef>
              <a:buFontTx/>
              <a:buChar char="•"/>
              <a:tabLst>
                <a:tab pos="86589" algn="l"/>
              </a:tabLst>
            </a:pPr>
            <a:r>
              <a:rPr sz="818" spc="14" dirty="0">
                <a:solidFill>
                  <a:srgbClr val="FFFFFF"/>
                </a:solidFill>
                <a:latin typeface="Calibri"/>
                <a:cs typeface="Calibri"/>
              </a:rPr>
              <a:t>Auction </a:t>
            </a:r>
            <a:r>
              <a:rPr sz="818" spc="-7" dirty="0">
                <a:solidFill>
                  <a:srgbClr val="FFFFFF"/>
                </a:solidFill>
                <a:latin typeface="Calibri"/>
                <a:cs typeface="Calibri"/>
              </a:rPr>
              <a:t>results: </a:t>
            </a:r>
            <a:r>
              <a:rPr sz="818" spc="7" dirty="0">
                <a:solidFill>
                  <a:srgbClr val="FFFFFF"/>
                </a:solidFill>
                <a:latin typeface="Calibri"/>
                <a:cs typeface="Calibri"/>
              </a:rPr>
              <a:t>Sale </a:t>
            </a:r>
            <a:r>
              <a:rPr sz="818" dirty="0">
                <a:solidFill>
                  <a:srgbClr val="FFFFFF"/>
                </a:solidFill>
                <a:latin typeface="Calibri"/>
                <a:cs typeface="Calibri"/>
              </a:rPr>
              <a:t>results from </a:t>
            </a:r>
            <a:r>
              <a:rPr sz="818" spc="7" dirty="0">
                <a:solidFill>
                  <a:srgbClr val="FFFFFF"/>
                </a:solidFill>
                <a:latin typeface="Calibri"/>
                <a:cs typeface="Calibri"/>
              </a:rPr>
              <a:t>Manheim </a:t>
            </a:r>
            <a:r>
              <a:rPr sz="818" spc="10" dirty="0">
                <a:solidFill>
                  <a:srgbClr val="FFFFFF"/>
                </a:solidFill>
                <a:latin typeface="Calibri"/>
                <a:cs typeface="Calibri"/>
              </a:rPr>
              <a:t>Auto</a:t>
            </a:r>
            <a:r>
              <a:rPr sz="818" spc="-119" dirty="0">
                <a:solidFill>
                  <a:srgbClr val="FFFFFF"/>
                </a:solidFill>
                <a:latin typeface="Calibri"/>
                <a:cs typeface="Calibri"/>
              </a:rPr>
              <a:t> </a:t>
            </a:r>
            <a:r>
              <a:rPr sz="818" spc="7" dirty="0">
                <a:solidFill>
                  <a:srgbClr val="FFFFFF"/>
                </a:solidFill>
                <a:latin typeface="Calibri"/>
                <a:cs typeface="Calibri"/>
              </a:rPr>
              <a:t>Auctions.</a:t>
            </a:r>
            <a:endParaRPr sz="818">
              <a:solidFill>
                <a:prstClr val="black"/>
              </a:solidFill>
              <a:latin typeface="Calibri"/>
              <a:cs typeface="Calibri"/>
            </a:endParaRPr>
          </a:p>
          <a:p>
            <a:pPr marL="8659" marR="3464" defTabSz="623438">
              <a:spcBef>
                <a:spcPts val="682"/>
              </a:spcBef>
            </a:pPr>
            <a:r>
              <a:rPr sz="818" spc="7" dirty="0">
                <a:solidFill>
                  <a:srgbClr val="FFFFFF"/>
                </a:solidFill>
                <a:latin typeface="Calibri"/>
                <a:cs typeface="Calibri"/>
              </a:rPr>
              <a:t>The data </a:t>
            </a:r>
            <a:r>
              <a:rPr sz="818" spc="10" dirty="0">
                <a:solidFill>
                  <a:srgbClr val="FFFFFF"/>
                </a:solidFill>
                <a:latin typeface="Calibri"/>
                <a:cs typeface="Calibri"/>
              </a:rPr>
              <a:t>collected </a:t>
            </a:r>
            <a:r>
              <a:rPr sz="818" spc="-10" dirty="0">
                <a:solidFill>
                  <a:srgbClr val="FFFFFF"/>
                </a:solidFill>
                <a:latin typeface="Calibri"/>
                <a:cs typeface="Calibri"/>
              </a:rPr>
              <a:t>for </a:t>
            </a:r>
            <a:r>
              <a:rPr sz="818" spc="7" dirty="0">
                <a:solidFill>
                  <a:srgbClr val="FFFFFF"/>
                </a:solidFill>
                <a:latin typeface="Calibri"/>
                <a:cs typeface="Calibri"/>
              </a:rPr>
              <a:t>this </a:t>
            </a:r>
            <a:r>
              <a:rPr sz="818" spc="3" dirty="0">
                <a:solidFill>
                  <a:srgbClr val="FFFFFF"/>
                </a:solidFill>
                <a:latin typeface="Calibri"/>
                <a:cs typeface="Calibri"/>
              </a:rPr>
              <a:t>report is </a:t>
            </a:r>
            <a:r>
              <a:rPr sz="818" spc="14" dirty="0">
                <a:solidFill>
                  <a:srgbClr val="FFFFFF"/>
                </a:solidFill>
                <a:latin typeface="Calibri"/>
                <a:cs typeface="Calibri"/>
              </a:rPr>
              <a:t>based </a:t>
            </a:r>
            <a:r>
              <a:rPr sz="818" spc="-3" dirty="0">
                <a:solidFill>
                  <a:srgbClr val="FFFFFF"/>
                </a:solidFill>
                <a:latin typeface="Calibri"/>
                <a:cs typeface="Calibri"/>
              </a:rPr>
              <a:t>off </a:t>
            </a:r>
            <a:r>
              <a:rPr sz="818" spc="3" dirty="0">
                <a:solidFill>
                  <a:srgbClr val="FFFFFF"/>
                </a:solidFill>
                <a:latin typeface="Calibri"/>
                <a:cs typeface="Calibri"/>
              </a:rPr>
              <a:t>of Fiscal </a:t>
            </a:r>
            <a:r>
              <a:rPr sz="818" spc="-10" dirty="0">
                <a:solidFill>
                  <a:srgbClr val="FFFFFF"/>
                </a:solidFill>
                <a:latin typeface="Calibri"/>
                <a:cs typeface="Calibri"/>
              </a:rPr>
              <a:t>Year 18/19. </a:t>
            </a:r>
            <a:r>
              <a:rPr sz="818" spc="7" dirty="0">
                <a:solidFill>
                  <a:srgbClr val="FFFFFF"/>
                </a:solidFill>
                <a:latin typeface="Calibri"/>
                <a:cs typeface="Calibri"/>
              </a:rPr>
              <a:t>This data </a:t>
            </a:r>
            <a:r>
              <a:rPr sz="818" spc="17" dirty="0">
                <a:solidFill>
                  <a:srgbClr val="FFFFFF"/>
                </a:solidFill>
                <a:latin typeface="Calibri"/>
                <a:cs typeface="Calibri"/>
              </a:rPr>
              <a:t>gives </a:t>
            </a:r>
            <a:r>
              <a:rPr sz="818" spc="10" dirty="0">
                <a:solidFill>
                  <a:srgbClr val="FFFFFF"/>
                </a:solidFill>
                <a:latin typeface="Calibri"/>
                <a:cs typeface="Calibri"/>
              </a:rPr>
              <a:t>visibility </a:t>
            </a:r>
            <a:r>
              <a:rPr sz="818" spc="7" dirty="0">
                <a:solidFill>
                  <a:srgbClr val="FFFFFF"/>
                </a:solidFill>
                <a:latin typeface="Calibri"/>
                <a:cs typeface="Calibri"/>
              </a:rPr>
              <a:t>into our  </a:t>
            </a:r>
            <a:r>
              <a:rPr sz="818" spc="-3" dirty="0">
                <a:solidFill>
                  <a:srgbClr val="FFFFFF"/>
                </a:solidFill>
                <a:latin typeface="Calibri"/>
                <a:cs typeface="Calibri"/>
              </a:rPr>
              <a:t>fleet</a:t>
            </a:r>
            <a:r>
              <a:rPr sz="818" spc="-14" dirty="0">
                <a:solidFill>
                  <a:srgbClr val="FFFFFF"/>
                </a:solidFill>
                <a:latin typeface="Calibri"/>
                <a:cs typeface="Calibri"/>
              </a:rPr>
              <a:t> </a:t>
            </a:r>
            <a:r>
              <a:rPr sz="818" spc="17" dirty="0">
                <a:solidFill>
                  <a:srgbClr val="FFFFFF"/>
                </a:solidFill>
                <a:latin typeface="Calibri"/>
                <a:cs typeface="Calibri"/>
              </a:rPr>
              <a:t>and</a:t>
            </a:r>
            <a:r>
              <a:rPr sz="818" spc="-10" dirty="0">
                <a:solidFill>
                  <a:srgbClr val="FFFFFF"/>
                </a:solidFill>
                <a:latin typeface="Calibri"/>
                <a:cs typeface="Calibri"/>
              </a:rPr>
              <a:t> </a:t>
            </a:r>
            <a:r>
              <a:rPr sz="818" spc="10" dirty="0">
                <a:solidFill>
                  <a:srgbClr val="FFFFFF"/>
                </a:solidFill>
                <a:latin typeface="Calibri"/>
                <a:cs typeface="Calibri"/>
              </a:rPr>
              <a:t>enables</a:t>
            </a:r>
            <a:r>
              <a:rPr sz="818" spc="-14" dirty="0">
                <a:solidFill>
                  <a:srgbClr val="FFFFFF"/>
                </a:solidFill>
                <a:latin typeface="Calibri"/>
                <a:cs typeface="Calibri"/>
              </a:rPr>
              <a:t> </a:t>
            </a:r>
            <a:r>
              <a:rPr sz="818" spc="10" dirty="0">
                <a:solidFill>
                  <a:srgbClr val="FFFFFF"/>
                </a:solidFill>
                <a:latin typeface="Calibri"/>
                <a:cs typeface="Calibri"/>
              </a:rPr>
              <a:t>us</a:t>
            </a:r>
            <a:r>
              <a:rPr sz="818" spc="-10" dirty="0">
                <a:solidFill>
                  <a:srgbClr val="FFFFFF"/>
                </a:solidFill>
                <a:latin typeface="Calibri"/>
                <a:cs typeface="Calibri"/>
              </a:rPr>
              <a:t> </a:t>
            </a:r>
            <a:r>
              <a:rPr sz="818" spc="3" dirty="0">
                <a:solidFill>
                  <a:srgbClr val="FFFFFF"/>
                </a:solidFill>
                <a:latin typeface="Calibri"/>
                <a:cs typeface="Calibri"/>
              </a:rPr>
              <a:t>to</a:t>
            </a:r>
            <a:r>
              <a:rPr sz="818" spc="-14" dirty="0">
                <a:solidFill>
                  <a:srgbClr val="FFFFFF"/>
                </a:solidFill>
                <a:latin typeface="Calibri"/>
                <a:cs typeface="Calibri"/>
              </a:rPr>
              <a:t> </a:t>
            </a:r>
            <a:r>
              <a:rPr sz="818" dirty="0">
                <a:solidFill>
                  <a:srgbClr val="FFFFFF"/>
                </a:solidFill>
                <a:latin typeface="Calibri"/>
                <a:cs typeface="Calibri"/>
              </a:rPr>
              <a:t>set</a:t>
            </a:r>
            <a:r>
              <a:rPr sz="818" spc="-10" dirty="0">
                <a:solidFill>
                  <a:srgbClr val="FFFFFF"/>
                </a:solidFill>
                <a:latin typeface="Calibri"/>
                <a:cs typeface="Calibri"/>
              </a:rPr>
              <a:t> </a:t>
            </a:r>
            <a:r>
              <a:rPr sz="818" spc="17" dirty="0">
                <a:solidFill>
                  <a:srgbClr val="FFFFFF"/>
                </a:solidFill>
                <a:latin typeface="Calibri"/>
                <a:cs typeface="Calibri"/>
              </a:rPr>
              <a:t>goals</a:t>
            </a:r>
            <a:r>
              <a:rPr sz="818" spc="-14" dirty="0">
                <a:solidFill>
                  <a:srgbClr val="FFFFFF"/>
                </a:solidFill>
                <a:latin typeface="Calibri"/>
                <a:cs typeface="Calibri"/>
              </a:rPr>
              <a:t> </a:t>
            </a:r>
            <a:r>
              <a:rPr sz="818" spc="17" dirty="0">
                <a:solidFill>
                  <a:srgbClr val="FFFFFF"/>
                </a:solidFill>
                <a:latin typeface="Calibri"/>
                <a:cs typeface="Calibri"/>
              </a:rPr>
              <a:t>and</a:t>
            </a:r>
            <a:r>
              <a:rPr sz="818" spc="-10" dirty="0">
                <a:solidFill>
                  <a:srgbClr val="FFFFFF"/>
                </a:solidFill>
                <a:latin typeface="Calibri"/>
                <a:cs typeface="Calibri"/>
              </a:rPr>
              <a:t> </a:t>
            </a:r>
            <a:r>
              <a:rPr sz="818" spc="14" dirty="0">
                <a:solidFill>
                  <a:srgbClr val="FFFFFF"/>
                </a:solidFill>
                <a:latin typeface="Calibri"/>
                <a:cs typeface="Calibri"/>
              </a:rPr>
              <a:t>benchmarks</a:t>
            </a:r>
            <a:r>
              <a:rPr sz="818" spc="-14" dirty="0">
                <a:solidFill>
                  <a:srgbClr val="FFFFFF"/>
                </a:solidFill>
                <a:latin typeface="Calibri"/>
                <a:cs typeface="Calibri"/>
              </a:rPr>
              <a:t> </a:t>
            </a:r>
            <a:r>
              <a:rPr sz="818" spc="3" dirty="0">
                <a:solidFill>
                  <a:srgbClr val="FFFFFF"/>
                </a:solidFill>
                <a:latin typeface="Calibri"/>
                <a:cs typeface="Calibri"/>
              </a:rPr>
              <a:t>to</a:t>
            </a:r>
            <a:r>
              <a:rPr sz="818" spc="-10" dirty="0">
                <a:solidFill>
                  <a:srgbClr val="FFFFFF"/>
                </a:solidFill>
                <a:latin typeface="Calibri"/>
                <a:cs typeface="Calibri"/>
              </a:rPr>
              <a:t> </a:t>
            </a:r>
            <a:r>
              <a:rPr sz="818" spc="3" dirty="0">
                <a:solidFill>
                  <a:srgbClr val="FFFFFF"/>
                </a:solidFill>
                <a:latin typeface="Calibri"/>
                <a:cs typeface="Calibri"/>
              </a:rPr>
              <a:t>work</a:t>
            </a:r>
            <a:r>
              <a:rPr sz="818" spc="-14" dirty="0">
                <a:solidFill>
                  <a:srgbClr val="FFFFFF"/>
                </a:solidFill>
                <a:latin typeface="Calibri"/>
                <a:cs typeface="Calibri"/>
              </a:rPr>
              <a:t> </a:t>
            </a:r>
            <a:r>
              <a:rPr sz="818" spc="3" dirty="0">
                <a:solidFill>
                  <a:srgbClr val="FFFFFF"/>
                </a:solidFill>
                <a:latin typeface="Calibri"/>
                <a:cs typeface="Calibri"/>
              </a:rPr>
              <a:t>towards</a:t>
            </a:r>
            <a:r>
              <a:rPr sz="818" spc="-10" dirty="0">
                <a:solidFill>
                  <a:srgbClr val="FFFFFF"/>
                </a:solidFill>
                <a:latin typeface="Calibri"/>
                <a:cs typeface="Calibri"/>
              </a:rPr>
              <a:t> </a:t>
            </a:r>
            <a:r>
              <a:rPr sz="818" spc="14" dirty="0">
                <a:solidFill>
                  <a:srgbClr val="FFFFFF"/>
                </a:solidFill>
                <a:latin typeface="Calibri"/>
                <a:cs typeface="Calibri"/>
              </a:rPr>
              <a:t>in</a:t>
            </a:r>
            <a:r>
              <a:rPr sz="818" spc="-10" dirty="0">
                <a:solidFill>
                  <a:srgbClr val="FFFFFF"/>
                </a:solidFill>
                <a:latin typeface="Calibri"/>
                <a:cs typeface="Calibri"/>
              </a:rPr>
              <a:t> </a:t>
            </a:r>
            <a:r>
              <a:rPr sz="818" dirty="0">
                <a:solidFill>
                  <a:srgbClr val="FFFFFF"/>
                </a:solidFill>
                <a:latin typeface="Calibri"/>
                <a:cs typeface="Calibri"/>
              </a:rPr>
              <a:t>order</a:t>
            </a:r>
            <a:r>
              <a:rPr sz="818" spc="-14" dirty="0">
                <a:solidFill>
                  <a:srgbClr val="FFFFFF"/>
                </a:solidFill>
                <a:latin typeface="Calibri"/>
                <a:cs typeface="Calibri"/>
              </a:rPr>
              <a:t> </a:t>
            </a:r>
            <a:r>
              <a:rPr sz="818" spc="3" dirty="0">
                <a:solidFill>
                  <a:srgbClr val="FFFFFF"/>
                </a:solidFill>
                <a:latin typeface="Calibri"/>
                <a:cs typeface="Calibri"/>
              </a:rPr>
              <a:t>to</a:t>
            </a:r>
            <a:r>
              <a:rPr sz="818" spc="-10" dirty="0">
                <a:solidFill>
                  <a:srgbClr val="FFFFFF"/>
                </a:solidFill>
                <a:latin typeface="Calibri"/>
                <a:cs typeface="Calibri"/>
              </a:rPr>
              <a:t> </a:t>
            </a:r>
            <a:r>
              <a:rPr sz="818" spc="7" dirty="0">
                <a:solidFill>
                  <a:srgbClr val="FFFFFF"/>
                </a:solidFill>
                <a:latin typeface="Calibri"/>
                <a:cs typeface="Calibri"/>
              </a:rPr>
              <a:t>improve</a:t>
            </a:r>
            <a:r>
              <a:rPr sz="818" spc="-14" dirty="0">
                <a:solidFill>
                  <a:srgbClr val="FFFFFF"/>
                </a:solidFill>
                <a:latin typeface="Calibri"/>
                <a:cs typeface="Calibri"/>
              </a:rPr>
              <a:t> </a:t>
            </a:r>
            <a:r>
              <a:rPr sz="818" spc="7" dirty="0">
                <a:solidFill>
                  <a:srgbClr val="FFFFFF"/>
                </a:solidFill>
                <a:latin typeface="Calibri"/>
                <a:cs typeface="Calibri"/>
              </a:rPr>
              <a:t>our</a:t>
            </a:r>
            <a:r>
              <a:rPr sz="818" spc="-10" dirty="0">
                <a:solidFill>
                  <a:srgbClr val="FFFFFF"/>
                </a:solidFill>
                <a:latin typeface="Calibri"/>
                <a:cs typeface="Calibri"/>
              </a:rPr>
              <a:t> </a:t>
            </a:r>
            <a:r>
              <a:rPr sz="818" spc="7" dirty="0">
                <a:solidFill>
                  <a:srgbClr val="FFFFFF"/>
                </a:solidFill>
                <a:latin typeface="Calibri"/>
                <a:cs typeface="Calibri"/>
              </a:rPr>
              <a:t>operations  </a:t>
            </a:r>
            <a:r>
              <a:rPr sz="818" spc="10" dirty="0">
                <a:solidFill>
                  <a:srgbClr val="FFFFFF"/>
                </a:solidFill>
                <a:latin typeface="Calibri"/>
                <a:cs typeface="Calibri"/>
              </a:rPr>
              <a:t>each </a:t>
            </a:r>
            <a:r>
              <a:rPr sz="818" spc="-20" dirty="0">
                <a:solidFill>
                  <a:srgbClr val="FFFFFF"/>
                </a:solidFill>
                <a:latin typeface="Calibri"/>
                <a:cs typeface="Calibri"/>
              </a:rPr>
              <a:t>year. </a:t>
            </a:r>
            <a:r>
              <a:rPr sz="818" spc="7" dirty="0">
                <a:solidFill>
                  <a:srgbClr val="FFFFFF"/>
                </a:solidFill>
                <a:latin typeface="Calibri"/>
                <a:cs typeface="Calibri"/>
              </a:rPr>
              <a:t>Both </a:t>
            </a:r>
            <a:r>
              <a:rPr sz="818" spc="17" dirty="0">
                <a:solidFill>
                  <a:srgbClr val="FFFFFF"/>
                </a:solidFill>
                <a:latin typeface="Calibri"/>
                <a:cs typeface="Calibri"/>
              </a:rPr>
              <a:t>gallons </a:t>
            </a:r>
            <a:r>
              <a:rPr sz="818" spc="7" dirty="0">
                <a:solidFill>
                  <a:srgbClr val="FFFFFF"/>
                </a:solidFill>
                <a:latin typeface="Calibri"/>
                <a:cs typeface="Calibri"/>
              </a:rPr>
              <a:t>purchased, </a:t>
            </a:r>
            <a:r>
              <a:rPr sz="818" spc="17" dirty="0">
                <a:solidFill>
                  <a:srgbClr val="FFFFFF"/>
                </a:solidFill>
                <a:latin typeface="Calibri"/>
                <a:cs typeface="Calibri"/>
              </a:rPr>
              <a:t>and </a:t>
            </a:r>
            <a:r>
              <a:rPr sz="818" spc="7" dirty="0">
                <a:solidFill>
                  <a:srgbClr val="FFFFFF"/>
                </a:solidFill>
                <a:latin typeface="Calibri"/>
                <a:cs typeface="Calibri"/>
              </a:rPr>
              <a:t>cost </a:t>
            </a:r>
            <a:r>
              <a:rPr sz="818" spc="3" dirty="0">
                <a:solidFill>
                  <a:srgbClr val="FFFFFF"/>
                </a:solidFill>
                <a:latin typeface="Calibri"/>
                <a:cs typeface="Calibri"/>
              </a:rPr>
              <a:t>of fuel </a:t>
            </a:r>
            <a:r>
              <a:rPr sz="818" spc="10" dirty="0">
                <a:solidFill>
                  <a:srgbClr val="FFFFFF"/>
                </a:solidFill>
                <a:latin typeface="Calibri"/>
                <a:cs typeface="Calibri"/>
              </a:rPr>
              <a:t>comes </a:t>
            </a:r>
            <a:r>
              <a:rPr sz="818" dirty="0">
                <a:solidFill>
                  <a:srgbClr val="FFFFFF"/>
                </a:solidFill>
                <a:latin typeface="Calibri"/>
                <a:cs typeface="Calibri"/>
              </a:rPr>
              <a:t>from </a:t>
            </a:r>
            <a:r>
              <a:rPr sz="818" spc="7" dirty="0">
                <a:solidFill>
                  <a:srgbClr val="FFFFFF"/>
                </a:solidFill>
                <a:latin typeface="Calibri"/>
                <a:cs typeface="Calibri"/>
              </a:rPr>
              <a:t>the </a:t>
            </a:r>
            <a:r>
              <a:rPr sz="818" spc="3" dirty="0">
                <a:solidFill>
                  <a:srgbClr val="FFFFFF"/>
                </a:solidFill>
                <a:latin typeface="Calibri"/>
                <a:cs typeface="Calibri"/>
              </a:rPr>
              <a:t>fuel card </a:t>
            </a:r>
            <a:r>
              <a:rPr sz="818" spc="-3" dirty="0">
                <a:solidFill>
                  <a:srgbClr val="FFFFFF"/>
                </a:solidFill>
                <a:latin typeface="Calibri"/>
                <a:cs typeface="Calibri"/>
              </a:rPr>
              <a:t>data. </a:t>
            </a:r>
            <a:r>
              <a:rPr sz="818" spc="10" dirty="0">
                <a:solidFill>
                  <a:srgbClr val="FFFFFF"/>
                </a:solidFill>
                <a:latin typeface="Calibri"/>
                <a:cs typeface="Calibri"/>
              </a:rPr>
              <a:t>In </a:t>
            </a:r>
            <a:r>
              <a:rPr sz="818" spc="7" dirty="0">
                <a:solidFill>
                  <a:srgbClr val="FFFFFF"/>
                </a:solidFill>
                <a:latin typeface="Calibri"/>
                <a:cs typeface="Calibri"/>
              </a:rPr>
              <a:t>this </a:t>
            </a:r>
            <a:r>
              <a:rPr sz="818" spc="3" dirty="0">
                <a:solidFill>
                  <a:srgbClr val="FFFFFF"/>
                </a:solidFill>
                <a:latin typeface="Calibri"/>
                <a:cs typeface="Calibri"/>
              </a:rPr>
              <a:t>report we  </a:t>
            </a:r>
            <a:r>
              <a:rPr sz="818" spc="7" dirty="0">
                <a:solidFill>
                  <a:srgbClr val="FFFFFF"/>
                </a:solidFill>
                <a:latin typeface="Calibri"/>
                <a:cs typeface="Calibri"/>
              </a:rPr>
              <a:t>broke </a:t>
            </a:r>
            <a:r>
              <a:rPr sz="818" spc="10" dirty="0">
                <a:solidFill>
                  <a:srgbClr val="FFFFFF"/>
                </a:solidFill>
                <a:latin typeface="Calibri"/>
                <a:cs typeface="Calibri"/>
              </a:rPr>
              <a:t>out </a:t>
            </a:r>
            <a:r>
              <a:rPr sz="818" spc="7" dirty="0">
                <a:solidFill>
                  <a:srgbClr val="FFFFFF"/>
                </a:solidFill>
                <a:latin typeface="Calibri"/>
                <a:cs typeface="Calibri"/>
              </a:rPr>
              <a:t>the </a:t>
            </a:r>
            <a:r>
              <a:rPr sz="818" spc="17" dirty="0">
                <a:solidFill>
                  <a:srgbClr val="FFFFFF"/>
                </a:solidFill>
                <a:latin typeface="Calibri"/>
                <a:cs typeface="Calibri"/>
              </a:rPr>
              <a:t>Law </a:t>
            </a:r>
            <a:r>
              <a:rPr sz="818" spc="3" dirty="0">
                <a:solidFill>
                  <a:srgbClr val="FFFFFF"/>
                </a:solidFill>
                <a:latin typeface="Calibri"/>
                <a:cs typeface="Calibri"/>
              </a:rPr>
              <a:t>Enforcement </a:t>
            </a:r>
            <a:r>
              <a:rPr sz="818" spc="10" dirty="0">
                <a:solidFill>
                  <a:srgbClr val="FFFFFF"/>
                </a:solidFill>
                <a:latin typeface="Calibri"/>
                <a:cs typeface="Calibri"/>
              </a:rPr>
              <a:t>because </a:t>
            </a:r>
            <a:r>
              <a:rPr sz="818" dirty="0">
                <a:solidFill>
                  <a:srgbClr val="FFFFFF"/>
                </a:solidFill>
                <a:latin typeface="Calibri"/>
                <a:cs typeface="Calibri"/>
              </a:rPr>
              <a:t>their </a:t>
            </a:r>
            <a:r>
              <a:rPr sz="818" spc="7" dirty="0">
                <a:solidFill>
                  <a:srgbClr val="FFFFFF"/>
                </a:solidFill>
                <a:latin typeface="Calibri"/>
                <a:cs typeface="Calibri"/>
              </a:rPr>
              <a:t>operations </a:t>
            </a:r>
            <a:r>
              <a:rPr sz="818" spc="-10" dirty="0">
                <a:solidFill>
                  <a:srgbClr val="FFFFFF"/>
                </a:solidFill>
                <a:latin typeface="Calibri"/>
                <a:cs typeface="Calibri"/>
              </a:rPr>
              <a:t>are </a:t>
            </a:r>
            <a:r>
              <a:rPr sz="818" spc="7" dirty="0">
                <a:solidFill>
                  <a:srgbClr val="FFFFFF"/>
                </a:solidFill>
                <a:latin typeface="Calibri"/>
                <a:cs typeface="Calibri"/>
              </a:rPr>
              <a:t>consistent except </a:t>
            </a:r>
            <a:r>
              <a:rPr sz="818" spc="-10" dirty="0">
                <a:solidFill>
                  <a:srgbClr val="FFFFFF"/>
                </a:solidFill>
                <a:latin typeface="Calibri"/>
                <a:cs typeface="Calibri"/>
              </a:rPr>
              <a:t>for </a:t>
            </a:r>
            <a:r>
              <a:rPr sz="818" spc="7" dirty="0">
                <a:solidFill>
                  <a:srgbClr val="FFFFFF"/>
                </a:solidFill>
                <a:latin typeface="Calibri"/>
                <a:cs typeface="Calibri"/>
              </a:rPr>
              <a:t>the </a:t>
            </a:r>
            <a:r>
              <a:rPr sz="818" spc="14" dirty="0">
                <a:solidFill>
                  <a:srgbClr val="FFFFFF"/>
                </a:solidFill>
                <a:latin typeface="Calibri"/>
                <a:cs typeface="Calibri"/>
              </a:rPr>
              <a:t>number </a:t>
            </a:r>
            <a:r>
              <a:rPr sz="818" spc="3" dirty="0">
                <a:solidFill>
                  <a:srgbClr val="FFFFFF"/>
                </a:solidFill>
                <a:latin typeface="Calibri"/>
                <a:cs typeface="Calibri"/>
              </a:rPr>
              <a:t>of  </a:t>
            </a:r>
            <a:r>
              <a:rPr sz="818" spc="7" dirty="0">
                <a:solidFill>
                  <a:srgbClr val="FFFFFF"/>
                </a:solidFill>
                <a:latin typeface="Calibri"/>
                <a:cs typeface="Calibri"/>
              </a:rPr>
              <a:t>vehicles </a:t>
            </a:r>
            <a:r>
              <a:rPr sz="818" dirty="0">
                <a:solidFill>
                  <a:srgbClr val="FFFFFF"/>
                </a:solidFill>
                <a:latin typeface="Calibri"/>
                <a:cs typeface="Calibri"/>
              </a:rPr>
              <a:t>in-service. </a:t>
            </a:r>
            <a:r>
              <a:rPr sz="818" spc="7" dirty="0">
                <a:solidFill>
                  <a:srgbClr val="FFFFFF"/>
                </a:solidFill>
                <a:latin typeface="Calibri"/>
                <a:cs typeface="Calibri"/>
              </a:rPr>
              <a:t>The </a:t>
            </a:r>
            <a:r>
              <a:rPr sz="818" spc="10" dirty="0">
                <a:solidFill>
                  <a:srgbClr val="FFFFFF"/>
                </a:solidFill>
                <a:latin typeface="Calibri"/>
                <a:cs typeface="Calibri"/>
              </a:rPr>
              <a:t>balance </a:t>
            </a:r>
            <a:r>
              <a:rPr sz="818" spc="3" dirty="0">
                <a:solidFill>
                  <a:srgbClr val="FFFFFF"/>
                </a:solidFill>
                <a:latin typeface="Calibri"/>
                <a:cs typeface="Calibri"/>
              </a:rPr>
              <a:t>of </a:t>
            </a:r>
            <a:r>
              <a:rPr sz="818" spc="14" dirty="0">
                <a:solidFill>
                  <a:srgbClr val="FFFFFF"/>
                </a:solidFill>
                <a:latin typeface="Calibri"/>
                <a:cs typeface="Calibri"/>
              </a:rPr>
              <a:t>agencies in </a:t>
            </a:r>
            <a:r>
              <a:rPr sz="818" spc="7" dirty="0">
                <a:solidFill>
                  <a:srgbClr val="FFFFFF"/>
                </a:solidFill>
                <a:latin typeface="Calibri"/>
                <a:cs typeface="Calibri"/>
              </a:rPr>
              <a:t>the </a:t>
            </a:r>
            <a:r>
              <a:rPr sz="818" spc="14" dirty="0">
                <a:solidFill>
                  <a:srgbClr val="FFFFFF"/>
                </a:solidFill>
                <a:latin typeface="Calibri"/>
                <a:cs typeface="Calibri"/>
              </a:rPr>
              <a:t>Commonwealth </a:t>
            </a:r>
            <a:r>
              <a:rPr sz="818" spc="-3" dirty="0">
                <a:solidFill>
                  <a:srgbClr val="FFFFFF"/>
                </a:solidFill>
                <a:latin typeface="Calibri"/>
                <a:cs typeface="Calibri"/>
              </a:rPr>
              <a:t>(over 40) </a:t>
            </a:r>
            <a:r>
              <a:rPr sz="818" spc="-10" dirty="0">
                <a:solidFill>
                  <a:srgbClr val="FFFFFF"/>
                </a:solidFill>
                <a:latin typeface="Calibri"/>
                <a:cs typeface="Calibri"/>
              </a:rPr>
              <a:t>are </a:t>
            </a:r>
            <a:r>
              <a:rPr sz="818" dirty="0">
                <a:solidFill>
                  <a:srgbClr val="FFFFFF"/>
                </a:solidFill>
                <a:latin typeface="Calibri"/>
                <a:cs typeface="Calibri"/>
              </a:rPr>
              <a:t>affected </a:t>
            </a:r>
            <a:r>
              <a:rPr sz="818" spc="20" dirty="0">
                <a:solidFill>
                  <a:srgbClr val="FFFFFF"/>
                </a:solidFill>
                <a:latin typeface="Calibri"/>
                <a:cs typeface="Calibri"/>
              </a:rPr>
              <a:t>by </a:t>
            </a:r>
            <a:r>
              <a:rPr sz="818" spc="24" dirty="0">
                <a:solidFill>
                  <a:srgbClr val="FFFFFF"/>
                </a:solidFill>
                <a:latin typeface="Calibri"/>
                <a:cs typeface="Calibri"/>
              </a:rPr>
              <a:t>agency  </a:t>
            </a:r>
            <a:r>
              <a:rPr sz="818" spc="10" dirty="0">
                <a:solidFill>
                  <a:srgbClr val="FFFFFF"/>
                </a:solidFill>
                <a:latin typeface="Calibri"/>
                <a:cs typeface="Calibri"/>
              </a:rPr>
              <a:t>missions </a:t>
            </a:r>
            <a:r>
              <a:rPr sz="818" spc="17" dirty="0">
                <a:solidFill>
                  <a:srgbClr val="FFFFFF"/>
                </a:solidFill>
                <a:latin typeface="Calibri"/>
                <a:cs typeface="Calibri"/>
              </a:rPr>
              <a:t>and budgetary </a:t>
            </a:r>
            <a:r>
              <a:rPr sz="818" spc="3" dirty="0">
                <a:solidFill>
                  <a:srgbClr val="FFFFFF"/>
                </a:solidFill>
                <a:latin typeface="Calibri"/>
                <a:cs typeface="Calibri"/>
              </a:rPr>
              <a:t>constraints </a:t>
            </a:r>
            <a:r>
              <a:rPr sz="818" spc="17" dirty="0">
                <a:solidFill>
                  <a:srgbClr val="FFFFFF"/>
                </a:solidFill>
                <a:latin typeface="Calibri"/>
                <a:cs typeface="Calibri"/>
              </a:rPr>
              <a:t>and now </a:t>
            </a:r>
            <a:r>
              <a:rPr sz="818" spc="-3" dirty="0">
                <a:solidFill>
                  <a:srgbClr val="FFFFFF"/>
                </a:solidFill>
                <a:latin typeface="Calibri"/>
                <a:cs typeface="Calibri"/>
              </a:rPr>
              <a:t>Telematics. </a:t>
            </a:r>
            <a:r>
              <a:rPr sz="818" dirty="0">
                <a:solidFill>
                  <a:srgbClr val="FFFFFF"/>
                </a:solidFill>
                <a:latin typeface="Calibri"/>
                <a:cs typeface="Calibri"/>
              </a:rPr>
              <a:t>Telematics </a:t>
            </a:r>
            <a:r>
              <a:rPr sz="818" spc="-3" dirty="0">
                <a:solidFill>
                  <a:srgbClr val="FFFFFF"/>
                </a:solidFill>
                <a:latin typeface="Calibri"/>
                <a:cs typeface="Calibri"/>
              </a:rPr>
              <a:t>affords </a:t>
            </a:r>
            <a:r>
              <a:rPr sz="818" spc="14" dirty="0">
                <a:solidFill>
                  <a:srgbClr val="FFFFFF"/>
                </a:solidFill>
                <a:latin typeface="Calibri"/>
                <a:cs typeface="Calibri"/>
              </a:rPr>
              <a:t>agencies </a:t>
            </a:r>
            <a:r>
              <a:rPr sz="818" spc="3" dirty="0">
                <a:solidFill>
                  <a:srgbClr val="FFFFFF"/>
                </a:solidFill>
                <a:latin typeface="Calibri"/>
                <a:cs typeface="Calibri"/>
              </a:rPr>
              <a:t>to control </a:t>
            </a:r>
            <a:r>
              <a:rPr sz="818" dirty="0">
                <a:solidFill>
                  <a:srgbClr val="FFFFFF"/>
                </a:solidFill>
                <a:latin typeface="Calibri"/>
                <a:cs typeface="Calibri"/>
              </a:rPr>
              <a:t>their  </a:t>
            </a:r>
            <a:r>
              <a:rPr sz="818" spc="-3" dirty="0">
                <a:solidFill>
                  <a:srgbClr val="FFFFFF"/>
                </a:solidFill>
                <a:latin typeface="Calibri"/>
                <a:cs typeface="Calibri"/>
              </a:rPr>
              <a:t>fleet </a:t>
            </a:r>
            <a:r>
              <a:rPr sz="818" spc="7" dirty="0">
                <a:solidFill>
                  <a:srgbClr val="FFFFFF"/>
                </a:solidFill>
                <a:latin typeface="Calibri"/>
                <a:cs typeface="Calibri"/>
              </a:rPr>
              <a:t>costs </a:t>
            </a:r>
            <a:r>
              <a:rPr sz="818" spc="10" dirty="0">
                <a:solidFill>
                  <a:srgbClr val="FFFFFF"/>
                </a:solidFill>
                <a:latin typeface="Calibri"/>
                <a:cs typeface="Calibri"/>
              </a:rPr>
              <a:t>while </a:t>
            </a:r>
            <a:r>
              <a:rPr sz="818" spc="17" dirty="0">
                <a:solidFill>
                  <a:srgbClr val="FFFFFF"/>
                </a:solidFill>
                <a:latin typeface="Calibri"/>
                <a:cs typeface="Calibri"/>
              </a:rPr>
              <a:t>providing </a:t>
            </a:r>
            <a:r>
              <a:rPr sz="818" spc="14" dirty="0">
                <a:solidFill>
                  <a:srgbClr val="FFFFFF"/>
                </a:solidFill>
                <a:latin typeface="Calibri"/>
                <a:cs typeface="Calibri"/>
              </a:rPr>
              <a:t>needed</a:t>
            </a:r>
            <a:r>
              <a:rPr sz="818" spc="-102" dirty="0">
                <a:solidFill>
                  <a:srgbClr val="FFFFFF"/>
                </a:solidFill>
                <a:latin typeface="Calibri"/>
                <a:cs typeface="Calibri"/>
              </a:rPr>
              <a:t> </a:t>
            </a:r>
            <a:r>
              <a:rPr sz="818" dirty="0">
                <a:solidFill>
                  <a:srgbClr val="FFFFFF"/>
                </a:solidFill>
                <a:latin typeface="Calibri"/>
                <a:cs typeface="Calibri"/>
              </a:rPr>
              <a:t>services.</a:t>
            </a:r>
            <a:endParaRPr sz="818">
              <a:solidFill>
                <a:prstClr val="black"/>
              </a:solidFill>
              <a:latin typeface="Calibri"/>
              <a:cs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446318" y="3246866"/>
            <a:ext cx="5299364" cy="3611133"/>
          </a:xfrm>
          <a:prstGeom prst="rect">
            <a:avLst/>
          </a:prstGeom>
          <a:blipFill>
            <a:blip r:embed="rId2" cstate="print"/>
            <a:stretch>
              <a:fillRect/>
            </a:stretch>
          </a:blipFill>
        </p:spPr>
        <p:txBody>
          <a:bodyPr wrap="square" lIns="0" tIns="0" rIns="0" bIns="0" rtlCol="0"/>
          <a:lstStyle/>
          <a:p>
            <a:pPr defTabSz="623438"/>
            <a:endParaRPr sz="1227">
              <a:solidFill>
                <a:prstClr val="black"/>
              </a:solidFill>
              <a:latin typeface="Calibri"/>
            </a:endParaRPr>
          </a:p>
        </p:txBody>
      </p:sp>
      <p:sp>
        <p:nvSpPr>
          <p:cNvPr id="3" name="object 3"/>
          <p:cNvSpPr/>
          <p:nvPr/>
        </p:nvSpPr>
        <p:spPr>
          <a:xfrm>
            <a:off x="4245120" y="1207943"/>
            <a:ext cx="3701761" cy="3233305"/>
          </a:xfrm>
          <a:custGeom>
            <a:avLst/>
            <a:gdLst/>
            <a:ahLst/>
            <a:cxnLst/>
            <a:rect l="l" t="t" r="r" b="b"/>
            <a:pathLst>
              <a:path w="5429250" h="4742180">
                <a:moveTo>
                  <a:pt x="0" y="4742180"/>
                </a:moveTo>
                <a:lnTo>
                  <a:pt x="5429250" y="4742180"/>
                </a:lnTo>
                <a:lnTo>
                  <a:pt x="5429250" y="0"/>
                </a:lnTo>
                <a:lnTo>
                  <a:pt x="0" y="0"/>
                </a:lnTo>
                <a:lnTo>
                  <a:pt x="0" y="4742180"/>
                </a:lnTo>
                <a:close/>
              </a:path>
            </a:pathLst>
          </a:custGeom>
          <a:solidFill>
            <a:srgbClr val="FFFFFF">
              <a:alpha val="75000"/>
            </a:srgbClr>
          </a:solidFill>
        </p:spPr>
        <p:txBody>
          <a:bodyPr wrap="square" lIns="0" tIns="0" rIns="0" bIns="0" rtlCol="0"/>
          <a:lstStyle/>
          <a:p>
            <a:pPr defTabSz="623438"/>
            <a:endParaRPr sz="1227">
              <a:solidFill>
                <a:prstClr val="black"/>
              </a:solidFill>
              <a:latin typeface="Calibri"/>
            </a:endParaRPr>
          </a:p>
        </p:txBody>
      </p:sp>
      <p:sp>
        <p:nvSpPr>
          <p:cNvPr id="4" name="object 4"/>
          <p:cNvSpPr txBox="1"/>
          <p:nvPr/>
        </p:nvSpPr>
        <p:spPr>
          <a:xfrm>
            <a:off x="4333875" y="264102"/>
            <a:ext cx="3524250" cy="4077230"/>
          </a:xfrm>
          <a:prstGeom prst="rect">
            <a:avLst/>
          </a:prstGeom>
        </p:spPr>
        <p:txBody>
          <a:bodyPr vert="horz" wrap="square" lIns="0" tIns="8659" rIns="0" bIns="0" rtlCol="0">
            <a:spAutoFit/>
          </a:bodyPr>
          <a:lstStyle/>
          <a:p>
            <a:pPr marL="1158988" defTabSz="623438">
              <a:spcBef>
                <a:spcPts val="68"/>
              </a:spcBef>
            </a:pPr>
            <a:r>
              <a:rPr sz="1227" b="1" spc="-55" dirty="0">
                <a:solidFill>
                  <a:srgbClr val="B5292D"/>
                </a:solidFill>
                <a:latin typeface="Century Gothic"/>
                <a:cs typeface="Century Gothic"/>
              </a:rPr>
              <a:t>Table </a:t>
            </a:r>
            <a:r>
              <a:rPr sz="1227" b="1" spc="-3" dirty="0">
                <a:solidFill>
                  <a:srgbClr val="B5292D"/>
                </a:solidFill>
                <a:latin typeface="Century Gothic"/>
                <a:cs typeface="Century Gothic"/>
              </a:rPr>
              <a:t>of</a:t>
            </a:r>
            <a:r>
              <a:rPr sz="1227" b="1" spc="-139" dirty="0">
                <a:solidFill>
                  <a:srgbClr val="B5292D"/>
                </a:solidFill>
                <a:latin typeface="Century Gothic"/>
                <a:cs typeface="Century Gothic"/>
              </a:rPr>
              <a:t> </a:t>
            </a:r>
            <a:r>
              <a:rPr sz="1227" b="1" spc="-48" dirty="0">
                <a:solidFill>
                  <a:srgbClr val="B5292D"/>
                </a:solidFill>
                <a:latin typeface="Century Gothic"/>
                <a:cs typeface="Century Gothic"/>
              </a:rPr>
              <a:t>Contents</a:t>
            </a:r>
            <a:endParaRPr sz="1227">
              <a:solidFill>
                <a:prstClr val="black"/>
              </a:solidFill>
              <a:latin typeface="Century Gothic"/>
              <a:cs typeface="Century Gothic"/>
            </a:endParaRPr>
          </a:p>
          <a:p>
            <a:pPr marL="8659" marR="3464" algn="just" defTabSz="623438">
              <a:lnSpc>
                <a:spcPct val="153600"/>
              </a:lnSpc>
              <a:spcBef>
                <a:spcPts val="436"/>
              </a:spcBef>
            </a:pPr>
            <a:r>
              <a:rPr sz="955" spc="10" dirty="0">
                <a:solidFill>
                  <a:srgbClr val="231F20"/>
                </a:solidFill>
                <a:latin typeface="Calibri"/>
                <a:cs typeface="Calibri"/>
              </a:rPr>
              <a:t>The </a:t>
            </a:r>
            <a:r>
              <a:rPr sz="955" spc="3" dirty="0">
                <a:solidFill>
                  <a:srgbClr val="231F20"/>
                </a:solidFill>
                <a:latin typeface="Calibri"/>
                <a:cs typeface="Calibri"/>
              </a:rPr>
              <a:t>Bureau of Vehicle </a:t>
            </a:r>
            <a:r>
              <a:rPr sz="955" spc="10" dirty="0">
                <a:solidFill>
                  <a:srgbClr val="231F20"/>
                </a:solidFill>
                <a:latin typeface="Calibri"/>
                <a:cs typeface="Calibri"/>
              </a:rPr>
              <a:t>Management</a:t>
            </a:r>
            <a:r>
              <a:rPr sz="955" spc="-55" dirty="0">
                <a:solidFill>
                  <a:srgbClr val="231F20"/>
                </a:solidFill>
                <a:latin typeface="Calibri"/>
                <a:cs typeface="Calibri"/>
              </a:rPr>
              <a:t> </a:t>
            </a:r>
            <a:r>
              <a:rPr sz="955" spc="-44" dirty="0">
                <a:solidFill>
                  <a:srgbClr val="231F20"/>
                </a:solidFill>
                <a:latin typeface="Calibri"/>
                <a:cs typeface="Calibri"/>
              </a:rPr>
              <a:t>.................................................................2  </a:t>
            </a:r>
            <a:r>
              <a:rPr sz="955" spc="17" dirty="0">
                <a:solidFill>
                  <a:srgbClr val="231F20"/>
                </a:solidFill>
                <a:latin typeface="Calibri"/>
                <a:cs typeface="Calibri"/>
              </a:rPr>
              <a:t>Background</a:t>
            </a:r>
            <a:r>
              <a:rPr sz="955" spc="85" dirty="0">
                <a:solidFill>
                  <a:srgbClr val="231F20"/>
                </a:solidFill>
                <a:latin typeface="Calibri"/>
                <a:cs typeface="Calibri"/>
              </a:rPr>
              <a:t> </a:t>
            </a:r>
            <a:r>
              <a:rPr sz="955" spc="-44" dirty="0">
                <a:solidFill>
                  <a:srgbClr val="231F20"/>
                </a:solidFill>
                <a:latin typeface="Calibri"/>
                <a:cs typeface="Calibri"/>
              </a:rPr>
              <a:t>................................................................................................................3</a:t>
            </a:r>
            <a:endParaRPr sz="955">
              <a:solidFill>
                <a:prstClr val="black"/>
              </a:solidFill>
              <a:latin typeface="Calibri"/>
              <a:cs typeface="Calibri"/>
            </a:endParaRPr>
          </a:p>
          <a:p>
            <a:pPr marL="242448" marR="3464" indent="-234222" defTabSz="623438">
              <a:lnSpc>
                <a:spcPct val="153600"/>
              </a:lnSpc>
            </a:pPr>
            <a:r>
              <a:rPr sz="955" spc="-7" dirty="0">
                <a:solidFill>
                  <a:srgbClr val="231F20"/>
                </a:solidFill>
                <a:latin typeface="Calibri"/>
                <a:cs typeface="Calibri"/>
              </a:rPr>
              <a:t>Total </a:t>
            </a:r>
            <a:r>
              <a:rPr sz="955" spc="14" dirty="0">
                <a:solidFill>
                  <a:srgbClr val="231F20"/>
                </a:solidFill>
                <a:latin typeface="Calibri"/>
                <a:cs typeface="Calibri"/>
              </a:rPr>
              <a:t>Commonwealth </a:t>
            </a:r>
            <a:r>
              <a:rPr sz="955" spc="3" dirty="0">
                <a:solidFill>
                  <a:srgbClr val="231F20"/>
                </a:solidFill>
                <a:latin typeface="Calibri"/>
                <a:cs typeface="Calibri"/>
              </a:rPr>
              <a:t>Fuel </a:t>
            </a:r>
            <a:r>
              <a:rPr sz="955" spc="10" dirty="0">
                <a:solidFill>
                  <a:srgbClr val="231F20"/>
                </a:solidFill>
                <a:latin typeface="Calibri"/>
                <a:cs typeface="Calibri"/>
              </a:rPr>
              <a:t>Cost </a:t>
            </a:r>
            <a:r>
              <a:rPr sz="955" spc="-75" dirty="0">
                <a:solidFill>
                  <a:srgbClr val="231F20"/>
                </a:solidFill>
                <a:latin typeface="Calibri"/>
                <a:cs typeface="Calibri"/>
              </a:rPr>
              <a:t>&amp; </a:t>
            </a:r>
            <a:r>
              <a:rPr sz="955" spc="10" dirty="0">
                <a:solidFill>
                  <a:srgbClr val="231F20"/>
                </a:solidFill>
                <a:latin typeface="Calibri"/>
                <a:cs typeface="Calibri"/>
              </a:rPr>
              <a:t>Gallons </a:t>
            </a:r>
            <a:r>
              <a:rPr sz="955" spc="-37" dirty="0">
                <a:solidFill>
                  <a:srgbClr val="231F20"/>
                </a:solidFill>
                <a:latin typeface="Calibri"/>
                <a:cs typeface="Calibri"/>
              </a:rPr>
              <a:t>Used...........................................4  </a:t>
            </a:r>
            <a:r>
              <a:rPr sz="955" spc="-10" dirty="0">
                <a:solidFill>
                  <a:srgbClr val="231F20"/>
                </a:solidFill>
                <a:latin typeface="Calibri"/>
                <a:cs typeface="Calibri"/>
              </a:rPr>
              <a:t>Per </a:t>
            </a:r>
            <a:r>
              <a:rPr sz="955" spc="14" dirty="0">
                <a:solidFill>
                  <a:srgbClr val="231F20"/>
                </a:solidFill>
                <a:latin typeface="Calibri"/>
                <a:cs typeface="Calibri"/>
              </a:rPr>
              <a:t>Agency, </a:t>
            </a:r>
            <a:r>
              <a:rPr sz="955" spc="7" dirty="0">
                <a:solidFill>
                  <a:srgbClr val="231F20"/>
                </a:solidFill>
                <a:latin typeface="Calibri"/>
                <a:cs typeface="Calibri"/>
              </a:rPr>
              <a:t>per</a:t>
            </a:r>
            <a:r>
              <a:rPr sz="955" spc="-116" dirty="0">
                <a:solidFill>
                  <a:srgbClr val="231F20"/>
                </a:solidFill>
                <a:latin typeface="Calibri"/>
                <a:cs typeface="Calibri"/>
              </a:rPr>
              <a:t> </a:t>
            </a:r>
            <a:r>
              <a:rPr sz="955" spc="-41" dirty="0">
                <a:solidFill>
                  <a:srgbClr val="231F20"/>
                </a:solidFill>
                <a:latin typeface="Calibri"/>
                <a:cs typeface="Calibri"/>
              </a:rPr>
              <a:t>Year.......................................................................................5</a:t>
            </a:r>
            <a:endParaRPr sz="955">
              <a:solidFill>
                <a:prstClr val="black"/>
              </a:solidFill>
              <a:latin typeface="Calibri"/>
              <a:cs typeface="Calibri"/>
            </a:endParaRPr>
          </a:p>
          <a:p>
            <a:pPr marL="242448" defTabSz="623438">
              <a:spcBef>
                <a:spcPts val="614"/>
              </a:spcBef>
            </a:pPr>
            <a:r>
              <a:rPr sz="955" spc="10" dirty="0">
                <a:solidFill>
                  <a:srgbClr val="231F20"/>
                </a:solidFill>
                <a:latin typeface="Calibri"/>
                <a:cs typeface="Calibri"/>
              </a:rPr>
              <a:t>Gallons Used</a:t>
            </a:r>
            <a:r>
              <a:rPr sz="955" dirty="0">
                <a:solidFill>
                  <a:srgbClr val="231F20"/>
                </a:solidFill>
                <a:latin typeface="Calibri"/>
                <a:cs typeface="Calibri"/>
              </a:rPr>
              <a:t> </a:t>
            </a:r>
            <a:r>
              <a:rPr sz="955" spc="-44" dirty="0">
                <a:solidFill>
                  <a:srgbClr val="231F20"/>
                </a:solidFill>
                <a:latin typeface="Calibri"/>
                <a:cs typeface="Calibri"/>
              </a:rPr>
              <a:t>.....................................................................................................6</a:t>
            </a:r>
            <a:endParaRPr sz="955">
              <a:solidFill>
                <a:prstClr val="black"/>
              </a:solidFill>
              <a:latin typeface="Calibri"/>
              <a:cs typeface="Calibri"/>
            </a:endParaRPr>
          </a:p>
          <a:p>
            <a:pPr marL="242448" defTabSz="623438">
              <a:spcBef>
                <a:spcPts val="614"/>
              </a:spcBef>
            </a:pPr>
            <a:r>
              <a:rPr sz="955" spc="-7" dirty="0">
                <a:solidFill>
                  <a:srgbClr val="231F20"/>
                </a:solidFill>
                <a:latin typeface="Calibri"/>
                <a:cs typeface="Calibri"/>
              </a:rPr>
              <a:t>Miles  </a:t>
            </a:r>
            <a:r>
              <a:rPr sz="955" spc="7" dirty="0">
                <a:solidFill>
                  <a:srgbClr val="231F20"/>
                </a:solidFill>
                <a:latin typeface="Calibri"/>
                <a:cs typeface="Calibri"/>
              </a:rPr>
              <a:t>per</a:t>
            </a:r>
            <a:r>
              <a:rPr sz="955" spc="-37" dirty="0">
                <a:solidFill>
                  <a:srgbClr val="231F20"/>
                </a:solidFill>
                <a:latin typeface="Calibri"/>
                <a:cs typeface="Calibri"/>
              </a:rPr>
              <a:t> </a:t>
            </a:r>
            <a:r>
              <a:rPr sz="955" spc="-41" dirty="0">
                <a:solidFill>
                  <a:srgbClr val="231F20"/>
                </a:solidFill>
                <a:latin typeface="Calibri"/>
                <a:cs typeface="Calibri"/>
              </a:rPr>
              <a:t>Gallon...............................................................................................7</a:t>
            </a:r>
            <a:endParaRPr sz="955">
              <a:solidFill>
                <a:prstClr val="black"/>
              </a:solidFill>
              <a:latin typeface="Calibri"/>
              <a:cs typeface="Calibri"/>
            </a:endParaRPr>
          </a:p>
          <a:p>
            <a:pPr marL="242448" defTabSz="623438">
              <a:spcBef>
                <a:spcPts val="614"/>
              </a:spcBef>
            </a:pPr>
            <a:r>
              <a:rPr sz="955" spc="-10" dirty="0">
                <a:solidFill>
                  <a:srgbClr val="231F20"/>
                </a:solidFill>
                <a:latin typeface="Calibri"/>
                <a:cs typeface="Calibri"/>
              </a:rPr>
              <a:t>Per </a:t>
            </a:r>
            <a:r>
              <a:rPr sz="955" spc="-7" dirty="0">
                <a:solidFill>
                  <a:srgbClr val="231F20"/>
                </a:solidFill>
                <a:latin typeface="Calibri"/>
                <a:cs typeface="Calibri"/>
              </a:rPr>
              <a:t>Vehicle, </a:t>
            </a:r>
            <a:r>
              <a:rPr sz="955" spc="7" dirty="0">
                <a:solidFill>
                  <a:srgbClr val="231F20"/>
                </a:solidFill>
                <a:latin typeface="Calibri"/>
                <a:cs typeface="Calibri"/>
              </a:rPr>
              <a:t>per </a:t>
            </a:r>
            <a:r>
              <a:rPr sz="955" spc="31" dirty="0">
                <a:solidFill>
                  <a:srgbClr val="231F20"/>
                </a:solidFill>
                <a:latin typeface="Calibri"/>
                <a:cs typeface="Calibri"/>
              </a:rPr>
              <a:t>Agency</a:t>
            </a:r>
            <a:r>
              <a:rPr sz="955" spc="51" dirty="0">
                <a:solidFill>
                  <a:srgbClr val="231F20"/>
                </a:solidFill>
                <a:latin typeface="Calibri"/>
                <a:cs typeface="Calibri"/>
              </a:rPr>
              <a:t> </a:t>
            </a:r>
            <a:r>
              <a:rPr sz="955" spc="-44" dirty="0">
                <a:solidFill>
                  <a:srgbClr val="231F20"/>
                </a:solidFill>
                <a:latin typeface="Calibri"/>
                <a:cs typeface="Calibri"/>
              </a:rPr>
              <a:t>................................................................................8</a:t>
            </a:r>
            <a:endParaRPr sz="955">
              <a:solidFill>
                <a:prstClr val="black"/>
              </a:solidFill>
              <a:latin typeface="Calibri"/>
              <a:cs typeface="Calibri"/>
            </a:endParaRPr>
          </a:p>
          <a:p>
            <a:pPr marL="8659" marR="3464" algn="just" defTabSz="623438">
              <a:lnSpc>
                <a:spcPct val="153600"/>
              </a:lnSpc>
            </a:pPr>
            <a:r>
              <a:rPr sz="955" spc="-7" dirty="0">
                <a:solidFill>
                  <a:srgbClr val="231F20"/>
                </a:solidFill>
                <a:latin typeface="Calibri"/>
                <a:cs typeface="Calibri"/>
              </a:rPr>
              <a:t>Miles </a:t>
            </a:r>
            <a:r>
              <a:rPr sz="955" spc="7" dirty="0">
                <a:solidFill>
                  <a:srgbClr val="231F20"/>
                </a:solidFill>
                <a:latin typeface="Calibri"/>
                <a:cs typeface="Calibri"/>
              </a:rPr>
              <a:t>per </a:t>
            </a:r>
            <a:r>
              <a:rPr sz="955" spc="14" dirty="0">
                <a:solidFill>
                  <a:srgbClr val="231F20"/>
                </a:solidFill>
                <a:latin typeface="Calibri"/>
                <a:cs typeface="Calibri"/>
              </a:rPr>
              <a:t>Gallon </a:t>
            </a:r>
            <a:r>
              <a:rPr sz="955" spc="-10" dirty="0">
                <a:solidFill>
                  <a:srgbClr val="231F20"/>
                </a:solidFill>
                <a:latin typeface="Calibri"/>
                <a:cs typeface="Calibri"/>
              </a:rPr>
              <a:t>for </a:t>
            </a:r>
            <a:r>
              <a:rPr sz="955" spc="3" dirty="0">
                <a:solidFill>
                  <a:srgbClr val="231F20"/>
                </a:solidFill>
                <a:latin typeface="Calibri"/>
                <a:cs typeface="Calibri"/>
              </a:rPr>
              <a:t>Vehicles </a:t>
            </a:r>
            <a:r>
              <a:rPr sz="955" spc="10" dirty="0">
                <a:solidFill>
                  <a:srgbClr val="231F20"/>
                </a:solidFill>
                <a:latin typeface="Calibri"/>
                <a:cs typeface="Calibri"/>
              </a:rPr>
              <a:t>with </a:t>
            </a:r>
            <a:r>
              <a:rPr sz="955" dirty="0">
                <a:solidFill>
                  <a:srgbClr val="231F20"/>
                </a:solidFill>
                <a:latin typeface="Calibri"/>
                <a:cs typeface="Calibri"/>
              </a:rPr>
              <a:t>Telematics</a:t>
            </a:r>
            <a:r>
              <a:rPr sz="955" spc="-130" dirty="0">
                <a:solidFill>
                  <a:srgbClr val="231F20"/>
                </a:solidFill>
                <a:latin typeface="Calibri"/>
                <a:cs typeface="Calibri"/>
              </a:rPr>
              <a:t> </a:t>
            </a:r>
            <a:r>
              <a:rPr sz="955" spc="-44" dirty="0">
                <a:solidFill>
                  <a:srgbClr val="231F20"/>
                </a:solidFill>
                <a:latin typeface="Calibri"/>
                <a:cs typeface="Calibri"/>
              </a:rPr>
              <a:t>................................................9  </a:t>
            </a:r>
            <a:r>
              <a:rPr sz="955" spc="17" dirty="0">
                <a:solidFill>
                  <a:srgbClr val="231F20"/>
                </a:solidFill>
                <a:latin typeface="Calibri"/>
                <a:cs typeface="Calibri"/>
              </a:rPr>
              <a:t>Carbon </a:t>
            </a:r>
            <a:r>
              <a:rPr sz="955" spc="7" dirty="0">
                <a:solidFill>
                  <a:srgbClr val="231F20"/>
                </a:solidFill>
                <a:latin typeface="Calibri"/>
                <a:cs typeface="Calibri"/>
              </a:rPr>
              <a:t>Footprint </a:t>
            </a:r>
            <a:r>
              <a:rPr sz="955" spc="14" dirty="0">
                <a:solidFill>
                  <a:srgbClr val="231F20"/>
                </a:solidFill>
                <a:latin typeface="Calibri"/>
                <a:cs typeface="Calibri"/>
              </a:rPr>
              <a:t>in </a:t>
            </a:r>
            <a:r>
              <a:rPr sz="955" spc="-7" dirty="0">
                <a:solidFill>
                  <a:srgbClr val="231F20"/>
                </a:solidFill>
                <a:latin typeface="Calibri"/>
                <a:cs typeface="Calibri"/>
              </a:rPr>
              <a:t>Metric </a:t>
            </a:r>
            <a:r>
              <a:rPr sz="955" spc="-3" dirty="0">
                <a:solidFill>
                  <a:srgbClr val="231F20"/>
                </a:solidFill>
                <a:latin typeface="Calibri"/>
                <a:cs typeface="Calibri"/>
              </a:rPr>
              <a:t>Tons</a:t>
            </a:r>
            <a:r>
              <a:rPr sz="955" spc="-89" dirty="0">
                <a:solidFill>
                  <a:srgbClr val="231F20"/>
                </a:solidFill>
                <a:latin typeface="Calibri"/>
                <a:cs typeface="Calibri"/>
              </a:rPr>
              <a:t> </a:t>
            </a:r>
            <a:r>
              <a:rPr sz="955" spc="-44" dirty="0">
                <a:solidFill>
                  <a:srgbClr val="231F20"/>
                </a:solidFill>
                <a:latin typeface="Calibri"/>
                <a:cs typeface="Calibri"/>
              </a:rPr>
              <a:t>.........................................................................9  </a:t>
            </a:r>
            <a:r>
              <a:rPr sz="955" spc="10" dirty="0">
                <a:solidFill>
                  <a:srgbClr val="231F20"/>
                </a:solidFill>
                <a:latin typeface="Calibri"/>
                <a:cs typeface="Calibri"/>
              </a:rPr>
              <a:t>Cost </a:t>
            </a:r>
            <a:r>
              <a:rPr sz="955" spc="-10" dirty="0">
                <a:solidFill>
                  <a:srgbClr val="231F20"/>
                </a:solidFill>
                <a:latin typeface="Calibri"/>
                <a:cs typeface="Calibri"/>
              </a:rPr>
              <a:t>Per </a:t>
            </a:r>
            <a:r>
              <a:rPr sz="955" spc="-7" dirty="0">
                <a:solidFill>
                  <a:srgbClr val="231F20"/>
                </a:solidFill>
                <a:latin typeface="Calibri"/>
                <a:cs typeface="Calibri"/>
              </a:rPr>
              <a:t>Mile </a:t>
            </a:r>
            <a:r>
              <a:rPr sz="955" spc="-44" dirty="0">
                <a:solidFill>
                  <a:srgbClr val="231F20"/>
                </a:solidFill>
                <a:latin typeface="Calibri"/>
                <a:cs typeface="Calibri"/>
              </a:rPr>
              <a:t>...........................................................................................................</a:t>
            </a:r>
            <a:r>
              <a:rPr sz="955" spc="-55" dirty="0">
                <a:solidFill>
                  <a:srgbClr val="231F20"/>
                </a:solidFill>
                <a:latin typeface="Calibri"/>
                <a:cs typeface="Calibri"/>
              </a:rPr>
              <a:t> </a:t>
            </a:r>
            <a:r>
              <a:rPr sz="955" spc="3" dirty="0">
                <a:solidFill>
                  <a:srgbClr val="231F20"/>
                </a:solidFill>
                <a:latin typeface="Calibri"/>
                <a:cs typeface="Calibri"/>
              </a:rPr>
              <a:t>10</a:t>
            </a:r>
            <a:endParaRPr sz="955">
              <a:solidFill>
                <a:prstClr val="black"/>
              </a:solidFill>
              <a:latin typeface="Calibri"/>
              <a:cs typeface="Calibri"/>
            </a:endParaRPr>
          </a:p>
          <a:p>
            <a:pPr marL="8659" defTabSz="623438">
              <a:spcBef>
                <a:spcPts val="610"/>
              </a:spcBef>
            </a:pPr>
            <a:r>
              <a:rPr sz="955" spc="-7" dirty="0">
                <a:solidFill>
                  <a:srgbClr val="231F20"/>
                </a:solidFill>
                <a:latin typeface="Calibri"/>
                <a:cs typeface="Calibri"/>
              </a:rPr>
              <a:t>Total </a:t>
            </a:r>
            <a:r>
              <a:rPr sz="955" spc="3" dirty="0">
                <a:solidFill>
                  <a:srgbClr val="231F20"/>
                </a:solidFill>
                <a:latin typeface="Calibri"/>
                <a:cs typeface="Calibri"/>
              </a:rPr>
              <a:t>Vehicle </a:t>
            </a:r>
            <a:r>
              <a:rPr sz="955" spc="14" dirty="0">
                <a:solidFill>
                  <a:srgbClr val="231F20"/>
                </a:solidFill>
                <a:latin typeface="Calibri"/>
                <a:cs typeface="Calibri"/>
              </a:rPr>
              <a:t>Operating </a:t>
            </a:r>
            <a:r>
              <a:rPr sz="955" spc="10" dirty="0">
                <a:solidFill>
                  <a:srgbClr val="231F20"/>
                </a:solidFill>
                <a:latin typeface="Calibri"/>
                <a:cs typeface="Calibri"/>
              </a:rPr>
              <a:t>Cost</a:t>
            </a:r>
            <a:r>
              <a:rPr sz="955" spc="-181" dirty="0">
                <a:solidFill>
                  <a:srgbClr val="231F20"/>
                </a:solidFill>
                <a:latin typeface="Calibri"/>
                <a:cs typeface="Calibri"/>
              </a:rPr>
              <a:t> </a:t>
            </a:r>
            <a:r>
              <a:rPr sz="955" spc="-44" dirty="0">
                <a:solidFill>
                  <a:srgbClr val="231F20"/>
                </a:solidFill>
                <a:latin typeface="Calibri"/>
                <a:cs typeface="Calibri"/>
              </a:rPr>
              <a:t>............................................................................. </a:t>
            </a:r>
            <a:r>
              <a:rPr sz="955" spc="3" dirty="0">
                <a:solidFill>
                  <a:srgbClr val="231F20"/>
                </a:solidFill>
                <a:latin typeface="Calibri"/>
                <a:cs typeface="Calibri"/>
              </a:rPr>
              <a:t>11</a:t>
            </a:r>
            <a:endParaRPr sz="955">
              <a:solidFill>
                <a:prstClr val="black"/>
              </a:solidFill>
              <a:latin typeface="Calibri"/>
              <a:cs typeface="Calibri"/>
            </a:endParaRPr>
          </a:p>
          <a:p>
            <a:pPr marL="8659" marR="3464" algn="just" defTabSz="623438">
              <a:lnSpc>
                <a:spcPct val="153600"/>
              </a:lnSpc>
            </a:pPr>
            <a:r>
              <a:rPr sz="955" spc="14" dirty="0">
                <a:solidFill>
                  <a:srgbClr val="231F20"/>
                </a:solidFill>
                <a:latin typeface="Calibri"/>
                <a:cs typeface="Calibri"/>
              </a:rPr>
              <a:t>Increasing</a:t>
            </a:r>
            <a:r>
              <a:rPr sz="955" spc="-10" dirty="0">
                <a:solidFill>
                  <a:srgbClr val="231F20"/>
                </a:solidFill>
                <a:latin typeface="Calibri"/>
                <a:cs typeface="Calibri"/>
              </a:rPr>
              <a:t> </a:t>
            </a:r>
            <a:r>
              <a:rPr sz="955" spc="3" dirty="0">
                <a:solidFill>
                  <a:srgbClr val="231F20"/>
                </a:solidFill>
                <a:latin typeface="Calibri"/>
                <a:cs typeface="Calibri"/>
              </a:rPr>
              <a:t>Efficiencies</a:t>
            </a:r>
            <a:r>
              <a:rPr sz="955" spc="-7" dirty="0">
                <a:solidFill>
                  <a:srgbClr val="231F20"/>
                </a:solidFill>
                <a:latin typeface="Calibri"/>
                <a:cs typeface="Calibri"/>
              </a:rPr>
              <a:t> </a:t>
            </a:r>
            <a:r>
              <a:rPr sz="955" spc="10" dirty="0">
                <a:solidFill>
                  <a:srgbClr val="231F20"/>
                </a:solidFill>
                <a:latin typeface="Calibri"/>
                <a:cs typeface="Calibri"/>
              </a:rPr>
              <a:t>with</a:t>
            </a:r>
            <a:r>
              <a:rPr sz="955" spc="-7" dirty="0">
                <a:solidFill>
                  <a:srgbClr val="231F20"/>
                </a:solidFill>
                <a:latin typeface="Calibri"/>
                <a:cs typeface="Calibri"/>
              </a:rPr>
              <a:t> </a:t>
            </a:r>
            <a:r>
              <a:rPr sz="955" spc="7" dirty="0">
                <a:solidFill>
                  <a:srgbClr val="231F20"/>
                </a:solidFill>
                <a:latin typeface="Calibri"/>
                <a:cs typeface="Calibri"/>
              </a:rPr>
              <a:t>the</a:t>
            </a:r>
            <a:r>
              <a:rPr sz="955" spc="-7" dirty="0">
                <a:solidFill>
                  <a:srgbClr val="231F20"/>
                </a:solidFill>
                <a:latin typeface="Calibri"/>
                <a:cs typeface="Calibri"/>
              </a:rPr>
              <a:t> </a:t>
            </a:r>
            <a:r>
              <a:rPr sz="955" dirty="0">
                <a:solidFill>
                  <a:srgbClr val="231F20"/>
                </a:solidFill>
                <a:latin typeface="Calibri"/>
                <a:cs typeface="Calibri"/>
              </a:rPr>
              <a:t>Use</a:t>
            </a:r>
            <a:r>
              <a:rPr sz="955" spc="-7" dirty="0">
                <a:solidFill>
                  <a:srgbClr val="231F20"/>
                </a:solidFill>
                <a:latin typeface="Calibri"/>
                <a:cs typeface="Calibri"/>
              </a:rPr>
              <a:t> </a:t>
            </a:r>
            <a:r>
              <a:rPr sz="955" spc="3" dirty="0">
                <a:solidFill>
                  <a:srgbClr val="231F20"/>
                </a:solidFill>
                <a:latin typeface="Calibri"/>
                <a:cs typeface="Calibri"/>
              </a:rPr>
              <a:t>of</a:t>
            </a:r>
            <a:r>
              <a:rPr sz="955" spc="-48" dirty="0">
                <a:solidFill>
                  <a:srgbClr val="231F20"/>
                </a:solidFill>
                <a:latin typeface="Calibri"/>
                <a:cs typeface="Calibri"/>
              </a:rPr>
              <a:t> </a:t>
            </a:r>
            <a:r>
              <a:rPr sz="955" dirty="0">
                <a:solidFill>
                  <a:srgbClr val="231F20"/>
                </a:solidFill>
                <a:latin typeface="Calibri"/>
                <a:cs typeface="Calibri"/>
              </a:rPr>
              <a:t>Telematics</a:t>
            </a:r>
            <a:r>
              <a:rPr sz="955" spc="-92" dirty="0">
                <a:solidFill>
                  <a:srgbClr val="231F20"/>
                </a:solidFill>
                <a:latin typeface="Calibri"/>
                <a:cs typeface="Calibri"/>
              </a:rPr>
              <a:t> </a:t>
            </a:r>
            <a:r>
              <a:rPr sz="955" spc="-44" dirty="0">
                <a:solidFill>
                  <a:srgbClr val="231F20"/>
                </a:solidFill>
                <a:latin typeface="Calibri"/>
                <a:cs typeface="Calibri"/>
              </a:rPr>
              <a:t>....................................</a:t>
            </a:r>
            <a:r>
              <a:rPr sz="955" spc="-51" dirty="0">
                <a:solidFill>
                  <a:srgbClr val="231F20"/>
                </a:solidFill>
                <a:latin typeface="Calibri"/>
                <a:cs typeface="Calibri"/>
              </a:rPr>
              <a:t> </a:t>
            </a:r>
            <a:r>
              <a:rPr sz="955" spc="3" dirty="0">
                <a:solidFill>
                  <a:srgbClr val="231F20"/>
                </a:solidFill>
                <a:latin typeface="Calibri"/>
                <a:cs typeface="Calibri"/>
              </a:rPr>
              <a:t>12  </a:t>
            </a:r>
            <a:r>
              <a:rPr sz="955" spc="14" dirty="0">
                <a:solidFill>
                  <a:srgbClr val="231F20"/>
                </a:solidFill>
                <a:latin typeface="Calibri"/>
                <a:cs typeface="Calibri"/>
              </a:rPr>
              <a:t>Claims </a:t>
            </a:r>
            <a:r>
              <a:rPr sz="955" spc="-44" dirty="0">
                <a:solidFill>
                  <a:srgbClr val="231F20"/>
                </a:solidFill>
                <a:latin typeface="Calibri"/>
                <a:cs typeface="Calibri"/>
              </a:rPr>
              <a:t>........................................................................................................................</a:t>
            </a:r>
            <a:r>
              <a:rPr sz="955" spc="-102" dirty="0">
                <a:solidFill>
                  <a:srgbClr val="231F20"/>
                </a:solidFill>
                <a:latin typeface="Calibri"/>
                <a:cs typeface="Calibri"/>
              </a:rPr>
              <a:t> </a:t>
            </a:r>
            <a:r>
              <a:rPr sz="955" spc="3" dirty="0">
                <a:solidFill>
                  <a:srgbClr val="231F20"/>
                </a:solidFill>
                <a:latin typeface="Calibri"/>
                <a:cs typeface="Calibri"/>
              </a:rPr>
              <a:t>14</a:t>
            </a:r>
            <a:endParaRPr sz="955">
              <a:solidFill>
                <a:prstClr val="black"/>
              </a:solidFill>
              <a:latin typeface="Calibri"/>
              <a:cs typeface="Calibri"/>
            </a:endParaRPr>
          </a:p>
          <a:p>
            <a:pPr marL="8659" algn="just" defTabSz="623438">
              <a:spcBef>
                <a:spcPts val="614"/>
              </a:spcBef>
            </a:pPr>
            <a:r>
              <a:rPr sz="955" spc="17" dirty="0">
                <a:solidFill>
                  <a:srgbClr val="231F20"/>
                </a:solidFill>
                <a:latin typeface="Calibri"/>
                <a:cs typeface="Calibri"/>
              </a:rPr>
              <a:t>Auction </a:t>
            </a:r>
            <a:r>
              <a:rPr sz="955" spc="7" dirty="0">
                <a:solidFill>
                  <a:srgbClr val="231F20"/>
                </a:solidFill>
                <a:latin typeface="Calibri"/>
                <a:cs typeface="Calibri"/>
              </a:rPr>
              <a:t>Sales </a:t>
            </a:r>
            <a:r>
              <a:rPr sz="955" spc="10" dirty="0">
                <a:solidFill>
                  <a:srgbClr val="231F20"/>
                </a:solidFill>
                <a:latin typeface="Calibri"/>
                <a:cs typeface="Calibri"/>
              </a:rPr>
              <a:t>Analysis</a:t>
            </a:r>
            <a:r>
              <a:rPr sz="955" spc="-116" dirty="0">
                <a:solidFill>
                  <a:srgbClr val="231F20"/>
                </a:solidFill>
                <a:latin typeface="Calibri"/>
                <a:cs typeface="Calibri"/>
              </a:rPr>
              <a:t> </a:t>
            </a:r>
            <a:r>
              <a:rPr sz="955" spc="-44" dirty="0">
                <a:solidFill>
                  <a:srgbClr val="231F20"/>
                </a:solidFill>
                <a:latin typeface="Calibri"/>
                <a:cs typeface="Calibri"/>
              </a:rPr>
              <a:t>......................................................................................... </a:t>
            </a:r>
            <a:r>
              <a:rPr sz="955" spc="3" dirty="0">
                <a:solidFill>
                  <a:srgbClr val="231F20"/>
                </a:solidFill>
                <a:latin typeface="Calibri"/>
                <a:cs typeface="Calibri"/>
              </a:rPr>
              <a:t>16</a:t>
            </a:r>
            <a:endParaRPr sz="955">
              <a:solidFill>
                <a:prstClr val="black"/>
              </a:solidFill>
              <a:latin typeface="Calibri"/>
              <a:cs typeface="Calibri"/>
            </a:endParaRPr>
          </a:p>
          <a:p>
            <a:pPr marL="242448" defTabSz="623438">
              <a:spcBef>
                <a:spcPts val="614"/>
              </a:spcBef>
            </a:pPr>
            <a:r>
              <a:rPr sz="955" spc="-7" dirty="0">
                <a:solidFill>
                  <a:srgbClr val="231F20"/>
                </a:solidFill>
                <a:latin typeface="Calibri"/>
                <a:cs typeface="Calibri"/>
              </a:rPr>
              <a:t>Total </a:t>
            </a:r>
            <a:r>
              <a:rPr sz="955" spc="3" dirty="0">
                <a:solidFill>
                  <a:srgbClr val="231F20"/>
                </a:solidFill>
                <a:latin typeface="Calibri"/>
                <a:cs typeface="Calibri"/>
              </a:rPr>
              <a:t>Results </a:t>
            </a:r>
            <a:r>
              <a:rPr sz="955" spc="24" dirty="0">
                <a:solidFill>
                  <a:srgbClr val="231F20"/>
                </a:solidFill>
                <a:latin typeface="Calibri"/>
                <a:cs typeface="Calibri"/>
              </a:rPr>
              <a:t>Sold </a:t>
            </a:r>
            <a:r>
              <a:rPr sz="955" spc="-44" dirty="0">
                <a:solidFill>
                  <a:srgbClr val="231F20"/>
                </a:solidFill>
                <a:latin typeface="Calibri"/>
                <a:cs typeface="Calibri"/>
              </a:rPr>
              <a:t>.........................................................................................</a:t>
            </a:r>
            <a:r>
              <a:rPr sz="955" spc="-160" dirty="0">
                <a:solidFill>
                  <a:srgbClr val="231F20"/>
                </a:solidFill>
                <a:latin typeface="Calibri"/>
                <a:cs typeface="Calibri"/>
              </a:rPr>
              <a:t> </a:t>
            </a:r>
            <a:r>
              <a:rPr sz="955" spc="3" dirty="0">
                <a:solidFill>
                  <a:srgbClr val="231F20"/>
                </a:solidFill>
                <a:latin typeface="Calibri"/>
                <a:cs typeface="Calibri"/>
              </a:rPr>
              <a:t>17</a:t>
            </a:r>
            <a:endParaRPr sz="955">
              <a:solidFill>
                <a:prstClr val="black"/>
              </a:solidFill>
              <a:latin typeface="Calibri"/>
              <a:cs typeface="Calibri"/>
            </a:endParaRPr>
          </a:p>
          <a:p>
            <a:pPr marL="8659" algn="just" defTabSz="623438">
              <a:spcBef>
                <a:spcPts val="614"/>
              </a:spcBef>
            </a:pPr>
            <a:r>
              <a:rPr sz="955" dirty="0">
                <a:solidFill>
                  <a:srgbClr val="231F20"/>
                </a:solidFill>
                <a:latin typeface="Calibri"/>
                <a:cs typeface="Calibri"/>
              </a:rPr>
              <a:t>Telematics </a:t>
            </a:r>
            <a:r>
              <a:rPr sz="955" spc="14" dirty="0">
                <a:solidFill>
                  <a:srgbClr val="231F20"/>
                </a:solidFill>
                <a:latin typeface="Calibri"/>
                <a:cs typeface="Calibri"/>
              </a:rPr>
              <a:t>Success </a:t>
            </a:r>
            <a:r>
              <a:rPr sz="955" spc="10" dirty="0">
                <a:solidFill>
                  <a:srgbClr val="231F20"/>
                </a:solidFill>
                <a:latin typeface="Calibri"/>
                <a:cs typeface="Calibri"/>
              </a:rPr>
              <a:t>Story </a:t>
            </a:r>
            <a:r>
              <a:rPr sz="955" spc="-44" dirty="0">
                <a:solidFill>
                  <a:srgbClr val="231F20"/>
                </a:solidFill>
                <a:latin typeface="Calibri"/>
                <a:cs typeface="Calibri"/>
              </a:rPr>
              <a:t>....................................................................................</a:t>
            </a:r>
            <a:r>
              <a:rPr sz="955" spc="-156" dirty="0">
                <a:solidFill>
                  <a:srgbClr val="231F20"/>
                </a:solidFill>
                <a:latin typeface="Calibri"/>
                <a:cs typeface="Calibri"/>
              </a:rPr>
              <a:t> </a:t>
            </a:r>
            <a:r>
              <a:rPr sz="955" spc="3" dirty="0">
                <a:solidFill>
                  <a:srgbClr val="231F20"/>
                </a:solidFill>
                <a:latin typeface="Calibri"/>
                <a:cs typeface="Calibri"/>
              </a:rPr>
              <a:t>18</a:t>
            </a:r>
            <a:endParaRPr sz="955">
              <a:solidFill>
                <a:prstClr val="black"/>
              </a:solidFill>
              <a:latin typeface="Calibri"/>
              <a:cs typeface="Calibri"/>
            </a:endParaRPr>
          </a:p>
          <a:p>
            <a:pPr marL="8659" algn="just" defTabSz="623438">
              <a:spcBef>
                <a:spcPts val="614"/>
              </a:spcBef>
            </a:pPr>
            <a:r>
              <a:rPr sz="955" spc="10" dirty="0">
                <a:solidFill>
                  <a:srgbClr val="231F20"/>
                </a:solidFill>
                <a:latin typeface="Calibri"/>
                <a:cs typeface="Calibri"/>
              </a:rPr>
              <a:t>The</a:t>
            </a:r>
            <a:r>
              <a:rPr sz="955" spc="-14" dirty="0">
                <a:solidFill>
                  <a:srgbClr val="231F20"/>
                </a:solidFill>
                <a:latin typeface="Calibri"/>
                <a:cs typeface="Calibri"/>
              </a:rPr>
              <a:t> </a:t>
            </a:r>
            <a:r>
              <a:rPr sz="955" spc="3" dirty="0">
                <a:solidFill>
                  <a:srgbClr val="231F20"/>
                </a:solidFill>
                <a:latin typeface="Calibri"/>
                <a:cs typeface="Calibri"/>
              </a:rPr>
              <a:t>Bureau</a:t>
            </a:r>
            <a:r>
              <a:rPr sz="955" spc="-14" dirty="0">
                <a:solidFill>
                  <a:srgbClr val="231F20"/>
                </a:solidFill>
                <a:latin typeface="Calibri"/>
                <a:cs typeface="Calibri"/>
              </a:rPr>
              <a:t> </a:t>
            </a:r>
            <a:r>
              <a:rPr sz="955" spc="3" dirty="0">
                <a:solidFill>
                  <a:srgbClr val="231F20"/>
                </a:solidFill>
                <a:latin typeface="Calibri"/>
                <a:cs typeface="Calibri"/>
              </a:rPr>
              <a:t>of</a:t>
            </a:r>
            <a:r>
              <a:rPr sz="955" spc="-51" dirty="0">
                <a:solidFill>
                  <a:srgbClr val="231F20"/>
                </a:solidFill>
                <a:latin typeface="Calibri"/>
                <a:cs typeface="Calibri"/>
              </a:rPr>
              <a:t> </a:t>
            </a:r>
            <a:r>
              <a:rPr sz="955" spc="3" dirty="0">
                <a:solidFill>
                  <a:srgbClr val="231F20"/>
                </a:solidFill>
                <a:latin typeface="Calibri"/>
                <a:cs typeface="Calibri"/>
              </a:rPr>
              <a:t>Vehicle</a:t>
            </a:r>
            <a:r>
              <a:rPr sz="955" spc="-10" dirty="0">
                <a:solidFill>
                  <a:srgbClr val="231F20"/>
                </a:solidFill>
                <a:latin typeface="Calibri"/>
                <a:cs typeface="Calibri"/>
              </a:rPr>
              <a:t> </a:t>
            </a:r>
            <a:r>
              <a:rPr sz="955" spc="10" dirty="0">
                <a:solidFill>
                  <a:srgbClr val="231F20"/>
                </a:solidFill>
                <a:latin typeface="Calibri"/>
                <a:cs typeface="Calibri"/>
              </a:rPr>
              <a:t>Management</a:t>
            </a:r>
            <a:r>
              <a:rPr sz="955" spc="-55" dirty="0">
                <a:solidFill>
                  <a:srgbClr val="231F20"/>
                </a:solidFill>
                <a:latin typeface="Calibri"/>
                <a:cs typeface="Calibri"/>
              </a:rPr>
              <a:t> </a:t>
            </a:r>
            <a:r>
              <a:rPr sz="955" spc="-41" dirty="0">
                <a:solidFill>
                  <a:srgbClr val="231F20"/>
                </a:solidFill>
                <a:latin typeface="Calibri"/>
                <a:cs typeface="Calibri"/>
              </a:rPr>
              <a:t>Team...................................................</a:t>
            </a:r>
            <a:r>
              <a:rPr sz="955" spc="-58" dirty="0">
                <a:solidFill>
                  <a:srgbClr val="231F20"/>
                </a:solidFill>
                <a:latin typeface="Calibri"/>
                <a:cs typeface="Calibri"/>
              </a:rPr>
              <a:t> </a:t>
            </a:r>
            <a:r>
              <a:rPr sz="955" spc="3" dirty="0">
                <a:solidFill>
                  <a:srgbClr val="231F20"/>
                </a:solidFill>
                <a:latin typeface="Calibri"/>
                <a:cs typeface="Calibri"/>
              </a:rPr>
              <a:t>19</a:t>
            </a:r>
            <a:endParaRPr sz="955">
              <a:solidFill>
                <a:prstClr val="black"/>
              </a:solidFill>
              <a:latin typeface="Calibri"/>
              <a:cs typeface="Calibri"/>
            </a:endParaRPr>
          </a:p>
        </p:txBody>
      </p:sp>
      <p:sp>
        <p:nvSpPr>
          <p:cNvPr id="5" name="object 5"/>
          <p:cNvSpPr txBox="1">
            <a:spLocks noGrp="1"/>
          </p:cNvSpPr>
          <p:nvPr>
            <p:ph type="sldNum" sz="quarter" idx="7"/>
          </p:nvPr>
        </p:nvSpPr>
        <p:spPr>
          <a:xfrm>
            <a:off x="7540677" y="4498673"/>
            <a:ext cx="124283" cy="109337"/>
          </a:xfrm>
          <a:prstGeom prst="rect">
            <a:avLst/>
          </a:prstGeom>
        </p:spPr>
        <p:txBody>
          <a:bodyPr vert="horz" wrap="square" lIns="0" tIns="4330" rIns="0" bIns="0" rtlCol="0">
            <a:spAutoFit/>
          </a:bodyPr>
          <a:lstStyle/>
          <a:p>
            <a:pPr marL="17318" defTabSz="623438">
              <a:spcBef>
                <a:spcPts val="34"/>
              </a:spcBef>
            </a:pPr>
            <a:r>
              <a:rPr spc="3" dirty="0"/>
              <a:t>1</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446318" y="3306029"/>
            <a:ext cx="5299364" cy="3551971"/>
          </a:xfrm>
          <a:prstGeom prst="rect">
            <a:avLst/>
          </a:prstGeom>
          <a:blipFill>
            <a:blip r:embed="rId2" cstate="print"/>
            <a:stretch>
              <a:fillRect/>
            </a:stretch>
          </a:blipFill>
        </p:spPr>
        <p:txBody>
          <a:bodyPr wrap="square" lIns="0" tIns="0" rIns="0" bIns="0" rtlCol="0"/>
          <a:lstStyle/>
          <a:p>
            <a:pPr defTabSz="623438"/>
            <a:endParaRPr sz="1227">
              <a:solidFill>
                <a:prstClr val="black"/>
              </a:solidFill>
              <a:latin typeface="Calibri"/>
            </a:endParaRPr>
          </a:p>
        </p:txBody>
      </p:sp>
      <p:sp>
        <p:nvSpPr>
          <p:cNvPr id="3" name="object 3"/>
          <p:cNvSpPr/>
          <p:nvPr/>
        </p:nvSpPr>
        <p:spPr>
          <a:xfrm>
            <a:off x="4245120" y="2494684"/>
            <a:ext cx="3701761" cy="3233305"/>
          </a:xfrm>
          <a:custGeom>
            <a:avLst/>
            <a:gdLst/>
            <a:ahLst/>
            <a:cxnLst/>
            <a:rect l="l" t="t" r="r" b="b"/>
            <a:pathLst>
              <a:path w="5429250" h="4742180">
                <a:moveTo>
                  <a:pt x="0" y="4742180"/>
                </a:moveTo>
                <a:lnTo>
                  <a:pt x="5429250" y="4742180"/>
                </a:lnTo>
                <a:lnTo>
                  <a:pt x="5429250" y="0"/>
                </a:lnTo>
                <a:lnTo>
                  <a:pt x="0" y="0"/>
                </a:lnTo>
                <a:lnTo>
                  <a:pt x="0" y="4742180"/>
                </a:lnTo>
                <a:close/>
              </a:path>
            </a:pathLst>
          </a:custGeom>
          <a:solidFill>
            <a:srgbClr val="FFFFFF">
              <a:alpha val="75000"/>
            </a:srgbClr>
          </a:solidFill>
        </p:spPr>
        <p:txBody>
          <a:bodyPr wrap="square" lIns="0" tIns="0" rIns="0" bIns="0" rtlCol="0"/>
          <a:lstStyle/>
          <a:p>
            <a:pPr defTabSz="623438"/>
            <a:endParaRPr sz="1227">
              <a:solidFill>
                <a:prstClr val="black"/>
              </a:solidFill>
              <a:latin typeface="Calibri"/>
            </a:endParaRPr>
          </a:p>
        </p:txBody>
      </p:sp>
      <p:sp>
        <p:nvSpPr>
          <p:cNvPr id="4" name="object 4"/>
          <p:cNvSpPr txBox="1"/>
          <p:nvPr/>
        </p:nvSpPr>
        <p:spPr>
          <a:xfrm>
            <a:off x="4333875" y="264102"/>
            <a:ext cx="3521652" cy="5387588"/>
          </a:xfrm>
          <a:prstGeom prst="rect">
            <a:avLst/>
          </a:prstGeom>
        </p:spPr>
        <p:txBody>
          <a:bodyPr vert="horz" wrap="square" lIns="0" tIns="8659" rIns="0" bIns="0" rtlCol="0">
            <a:spAutoFit/>
          </a:bodyPr>
          <a:lstStyle/>
          <a:p>
            <a:pPr marL="537282" defTabSz="623438">
              <a:spcBef>
                <a:spcPts val="68"/>
              </a:spcBef>
            </a:pPr>
            <a:r>
              <a:rPr sz="1227" b="1" spc="-7" dirty="0">
                <a:solidFill>
                  <a:srgbClr val="B5292D"/>
                </a:solidFill>
                <a:latin typeface="Century Gothic"/>
                <a:cs typeface="Century Gothic"/>
              </a:rPr>
              <a:t>The</a:t>
            </a:r>
            <a:r>
              <a:rPr sz="1227" b="1" spc="-99" dirty="0">
                <a:solidFill>
                  <a:srgbClr val="B5292D"/>
                </a:solidFill>
                <a:latin typeface="Century Gothic"/>
                <a:cs typeface="Century Gothic"/>
              </a:rPr>
              <a:t> </a:t>
            </a:r>
            <a:r>
              <a:rPr sz="1227" b="1" spc="-44" dirty="0">
                <a:solidFill>
                  <a:srgbClr val="B5292D"/>
                </a:solidFill>
                <a:latin typeface="Century Gothic"/>
                <a:cs typeface="Century Gothic"/>
              </a:rPr>
              <a:t>Bureau</a:t>
            </a:r>
            <a:r>
              <a:rPr sz="1227" b="1" spc="-99" dirty="0">
                <a:solidFill>
                  <a:srgbClr val="B5292D"/>
                </a:solidFill>
                <a:latin typeface="Century Gothic"/>
                <a:cs typeface="Century Gothic"/>
              </a:rPr>
              <a:t> </a:t>
            </a:r>
            <a:r>
              <a:rPr sz="1227" b="1" spc="-3" dirty="0">
                <a:solidFill>
                  <a:srgbClr val="B5292D"/>
                </a:solidFill>
                <a:latin typeface="Century Gothic"/>
                <a:cs typeface="Century Gothic"/>
              </a:rPr>
              <a:t>of</a:t>
            </a:r>
            <a:r>
              <a:rPr sz="1227" b="1" spc="-143" dirty="0">
                <a:solidFill>
                  <a:srgbClr val="B5292D"/>
                </a:solidFill>
                <a:latin typeface="Century Gothic"/>
                <a:cs typeface="Century Gothic"/>
              </a:rPr>
              <a:t> </a:t>
            </a:r>
            <a:r>
              <a:rPr sz="1227" b="1" spc="-82" dirty="0">
                <a:solidFill>
                  <a:srgbClr val="B5292D"/>
                </a:solidFill>
                <a:latin typeface="Century Gothic"/>
                <a:cs typeface="Century Gothic"/>
              </a:rPr>
              <a:t>Vehicle</a:t>
            </a:r>
            <a:r>
              <a:rPr sz="1227" b="1" spc="-99" dirty="0">
                <a:solidFill>
                  <a:srgbClr val="B5292D"/>
                </a:solidFill>
                <a:latin typeface="Century Gothic"/>
                <a:cs typeface="Century Gothic"/>
              </a:rPr>
              <a:t> </a:t>
            </a:r>
            <a:r>
              <a:rPr sz="1227" b="1" spc="-82" dirty="0">
                <a:solidFill>
                  <a:srgbClr val="B5292D"/>
                </a:solidFill>
                <a:latin typeface="Century Gothic"/>
                <a:cs typeface="Century Gothic"/>
              </a:rPr>
              <a:t>Management</a:t>
            </a:r>
            <a:endParaRPr sz="1227">
              <a:solidFill>
                <a:prstClr val="black"/>
              </a:solidFill>
              <a:latin typeface="Century Gothic"/>
              <a:cs typeface="Century Gothic"/>
            </a:endParaRPr>
          </a:p>
          <a:p>
            <a:pPr marL="2598" algn="ctr" defTabSz="623438">
              <a:spcBef>
                <a:spcPts val="1084"/>
              </a:spcBef>
            </a:pPr>
            <a:r>
              <a:rPr sz="818" b="1" spc="-17" dirty="0">
                <a:solidFill>
                  <a:srgbClr val="00215B"/>
                </a:solidFill>
                <a:latin typeface="Century Gothic"/>
                <a:cs typeface="Century Gothic"/>
              </a:rPr>
              <a:t>Vision </a:t>
            </a:r>
            <a:r>
              <a:rPr sz="818" b="1" spc="-24" dirty="0">
                <a:solidFill>
                  <a:srgbClr val="00215B"/>
                </a:solidFill>
                <a:latin typeface="Century Gothic"/>
                <a:cs typeface="Century Gothic"/>
              </a:rPr>
              <a:t>Statement</a:t>
            </a:r>
            <a:r>
              <a:rPr sz="818" b="1" spc="-116" dirty="0">
                <a:solidFill>
                  <a:srgbClr val="00215B"/>
                </a:solidFill>
                <a:latin typeface="Century Gothic"/>
                <a:cs typeface="Century Gothic"/>
              </a:rPr>
              <a:t> </a:t>
            </a:r>
            <a:r>
              <a:rPr sz="818" b="1" spc="-41" dirty="0">
                <a:solidFill>
                  <a:srgbClr val="00215B"/>
                </a:solidFill>
                <a:latin typeface="Century Gothic"/>
                <a:cs typeface="Century Gothic"/>
              </a:rPr>
              <a:t>DGS</a:t>
            </a:r>
            <a:endParaRPr sz="818">
              <a:solidFill>
                <a:prstClr val="black"/>
              </a:solidFill>
              <a:latin typeface="Century Gothic"/>
              <a:cs typeface="Century Gothic"/>
            </a:endParaRPr>
          </a:p>
          <a:p>
            <a:pPr marL="8659" marR="178373" defTabSz="623438">
              <a:spcBef>
                <a:spcPts val="614"/>
              </a:spcBef>
            </a:pPr>
            <a:r>
              <a:rPr sz="818" spc="-20" dirty="0">
                <a:solidFill>
                  <a:srgbClr val="231F20"/>
                </a:solidFill>
                <a:latin typeface="Calibri"/>
                <a:cs typeface="Calibri"/>
              </a:rPr>
              <a:t>To</a:t>
            </a:r>
            <a:r>
              <a:rPr sz="818" spc="-14" dirty="0">
                <a:solidFill>
                  <a:srgbClr val="231F20"/>
                </a:solidFill>
                <a:latin typeface="Calibri"/>
                <a:cs typeface="Calibri"/>
              </a:rPr>
              <a:t> </a:t>
            </a:r>
            <a:r>
              <a:rPr sz="818" spc="-3" dirty="0">
                <a:solidFill>
                  <a:srgbClr val="231F20"/>
                </a:solidFill>
                <a:latin typeface="Calibri"/>
                <a:cs typeface="Calibri"/>
              </a:rPr>
              <a:t>create</a:t>
            </a:r>
            <a:r>
              <a:rPr sz="818" spc="-14" dirty="0">
                <a:solidFill>
                  <a:srgbClr val="231F20"/>
                </a:solidFill>
                <a:latin typeface="Calibri"/>
                <a:cs typeface="Calibri"/>
              </a:rPr>
              <a:t> </a:t>
            </a:r>
            <a:r>
              <a:rPr sz="818" dirty="0">
                <a:solidFill>
                  <a:srgbClr val="231F20"/>
                </a:solidFill>
                <a:latin typeface="Calibri"/>
                <a:cs typeface="Calibri"/>
              </a:rPr>
              <a:t>a</a:t>
            </a:r>
            <a:r>
              <a:rPr sz="818" spc="-14" dirty="0">
                <a:solidFill>
                  <a:srgbClr val="231F20"/>
                </a:solidFill>
                <a:latin typeface="Calibri"/>
                <a:cs typeface="Calibri"/>
              </a:rPr>
              <a:t> </a:t>
            </a:r>
            <a:r>
              <a:rPr sz="818" spc="3" dirty="0">
                <a:solidFill>
                  <a:srgbClr val="231F20"/>
                </a:solidFill>
                <a:latin typeface="Calibri"/>
                <a:cs typeface="Calibri"/>
              </a:rPr>
              <a:t>sustainable,</a:t>
            </a:r>
            <a:r>
              <a:rPr sz="818" spc="-10" dirty="0">
                <a:solidFill>
                  <a:srgbClr val="231F20"/>
                </a:solidFill>
                <a:latin typeface="Calibri"/>
                <a:cs typeface="Calibri"/>
              </a:rPr>
              <a:t> </a:t>
            </a:r>
            <a:r>
              <a:rPr sz="818" spc="10" dirty="0">
                <a:solidFill>
                  <a:srgbClr val="231F20"/>
                </a:solidFill>
                <a:latin typeface="Calibri"/>
                <a:cs typeface="Calibri"/>
              </a:rPr>
              <a:t>human-centered</a:t>
            </a:r>
            <a:r>
              <a:rPr sz="818" spc="-14" dirty="0">
                <a:solidFill>
                  <a:srgbClr val="231F20"/>
                </a:solidFill>
                <a:latin typeface="Calibri"/>
                <a:cs typeface="Calibri"/>
              </a:rPr>
              <a:t> </a:t>
            </a:r>
            <a:r>
              <a:rPr sz="818" spc="14" dirty="0">
                <a:solidFill>
                  <a:srgbClr val="231F20"/>
                </a:solidFill>
                <a:latin typeface="Calibri"/>
                <a:cs typeface="Calibri"/>
              </a:rPr>
              <a:t>approach</a:t>
            </a:r>
            <a:r>
              <a:rPr sz="818" spc="-14" dirty="0">
                <a:solidFill>
                  <a:srgbClr val="231F20"/>
                </a:solidFill>
                <a:latin typeface="Calibri"/>
                <a:cs typeface="Calibri"/>
              </a:rPr>
              <a:t> </a:t>
            </a:r>
            <a:r>
              <a:rPr sz="818" spc="3" dirty="0">
                <a:solidFill>
                  <a:srgbClr val="231F20"/>
                </a:solidFill>
                <a:latin typeface="Calibri"/>
                <a:cs typeface="Calibri"/>
              </a:rPr>
              <a:t>to</a:t>
            </a:r>
            <a:r>
              <a:rPr sz="818" spc="-10" dirty="0">
                <a:solidFill>
                  <a:srgbClr val="231F20"/>
                </a:solidFill>
                <a:latin typeface="Calibri"/>
                <a:cs typeface="Calibri"/>
              </a:rPr>
              <a:t> </a:t>
            </a:r>
            <a:r>
              <a:rPr sz="818" spc="17" dirty="0">
                <a:solidFill>
                  <a:srgbClr val="231F20"/>
                </a:solidFill>
                <a:latin typeface="Calibri"/>
                <a:cs typeface="Calibri"/>
              </a:rPr>
              <a:t>working</a:t>
            </a:r>
            <a:r>
              <a:rPr sz="818" spc="-14" dirty="0">
                <a:solidFill>
                  <a:srgbClr val="231F20"/>
                </a:solidFill>
                <a:latin typeface="Calibri"/>
                <a:cs typeface="Calibri"/>
              </a:rPr>
              <a:t> </a:t>
            </a:r>
            <a:r>
              <a:rPr sz="818" spc="3" dirty="0">
                <a:solidFill>
                  <a:srgbClr val="231F20"/>
                </a:solidFill>
                <a:latin typeface="Calibri"/>
                <a:cs typeface="Calibri"/>
              </a:rPr>
              <a:t>that</a:t>
            </a:r>
            <a:r>
              <a:rPr sz="818" spc="-14" dirty="0">
                <a:solidFill>
                  <a:srgbClr val="231F20"/>
                </a:solidFill>
                <a:latin typeface="Calibri"/>
                <a:cs typeface="Calibri"/>
              </a:rPr>
              <a:t> </a:t>
            </a:r>
            <a:r>
              <a:rPr sz="818" spc="14" dirty="0">
                <a:solidFill>
                  <a:srgbClr val="231F20"/>
                </a:solidFill>
                <a:latin typeface="Calibri"/>
                <a:cs typeface="Calibri"/>
              </a:rPr>
              <a:t>builds</a:t>
            </a:r>
            <a:r>
              <a:rPr sz="818" spc="-10" dirty="0">
                <a:solidFill>
                  <a:srgbClr val="231F20"/>
                </a:solidFill>
                <a:latin typeface="Calibri"/>
                <a:cs typeface="Calibri"/>
              </a:rPr>
              <a:t> </a:t>
            </a:r>
            <a:r>
              <a:rPr sz="818" spc="7" dirty="0">
                <a:solidFill>
                  <a:srgbClr val="231F20"/>
                </a:solidFill>
                <a:latin typeface="Calibri"/>
                <a:cs typeface="Calibri"/>
              </a:rPr>
              <a:t>our  </a:t>
            </a:r>
            <a:r>
              <a:rPr sz="818" spc="10" dirty="0">
                <a:solidFill>
                  <a:srgbClr val="231F20"/>
                </a:solidFill>
                <a:latin typeface="Calibri"/>
                <a:cs typeface="Calibri"/>
              </a:rPr>
              <a:t>employees </a:t>
            </a:r>
            <a:r>
              <a:rPr sz="818" spc="7" dirty="0">
                <a:solidFill>
                  <a:srgbClr val="231F20"/>
                </a:solidFill>
                <a:latin typeface="Calibri"/>
                <a:cs typeface="Calibri"/>
              </a:rPr>
              <a:t>capabilities </a:t>
            </a:r>
            <a:r>
              <a:rPr sz="818" spc="17" dirty="0">
                <a:solidFill>
                  <a:srgbClr val="231F20"/>
                </a:solidFill>
                <a:latin typeface="Calibri"/>
                <a:cs typeface="Calibri"/>
              </a:rPr>
              <a:t>and </a:t>
            </a:r>
            <a:r>
              <a:rPr sz="818" spc="3" dirty="0">
                <a:solidFill>
                  <a:srgbClr val="231F20"/>
                </a:solidFill>
                <a:latin typeface="Calibri"/>
                <a:cs typeface="Calibri"/>
              </a:rPr>
              <a:t>delivers </a:t>
            </a:r>
            <a:r>
              <a:rPr sz="818" spc="10" dirty="0">
                <a:solidFill>
                  <a:srgbClr val="231F20"/>
                </a:solidFill>
                <a:latin typeface="Calibri"/>
                <a:cs typeface="Calibri"/>
              </a:rPr>
              <a:t>increasing value </a:t>
            </a:r>
            <a:r>
              <a:rPr sz="818" spc="3" dirty="0">
                <a:solidFill>
                  <a:srgbClr val="231F20"/>
                </a:solidFill>
                <a:latin typeface="Calibri"/>
                <a:cs typeface="Calibri"/>
              </a:rPr>
              <a:t>to </a:t>
            </a:r>
            <a:r>
              <a:rPr sz="818" spc="7" dirty="0">
                <a:solidFill>
                  <a:srgbClr val="231F20"/>
                </a:solidFill>
                <a:latin typeface="Calibri"/>
                <a:cs typeface="Calibri"/>
              </a:rPr>
              <a:t>our customers </a:t>
            </a:r>
            <a:r>
              <a:rPr sz="818" spc="-10" dirty="0">
                <a:solidFill>
                  <a:srgbClr val="231F20"/>
                </a:solidFill>
                <a:latin typeface="Calibri"/>
                <a:cs typeface="Calibri"/>
              </a:rPr>
              <a:t>for  </a:t>
            </a:r>
            <a:r>
              <a:rPr sz="818" spc="10" dirty="0">
                <a:solidFill>
                  <a:srgbClr val="231F20"/>
                </a:solidFill>
                <a:latin typeface="Calibri"/>
                <a:cs typeface="Calibri"/>
              </a:rPr>
              <a:t>generations </a:t>
            </a:r>
            <a:r>
              <a:rPr sz="818" spc="3" dirty="0">
                <a:solidFill>
                  <a:srgbClr val="231F20"/>
                </a:solidFill>
                <a:latin typeface="Calibri"/>
                <a:cs typeface="Calibri"/>
              </a:rPr>
              <a:t>to</a:t>
            </a:r>
            <a:r>
              <a:rPr sz="818" spc="-41" dirty="0">
                <a:solidFill>
                  <a:srgbClr val="231F20"/>
                </a:solidFill>
                <a:latin typeface="Calibri"/>
                <a:cs typeface="Calibri"/>
              </a:rPr>
              <a:t> </a:t>
            </a:r>
            <a:r>
              <a:rPr sz="818" dirty="0">
                <a:solidFill>
                  <a:srgbClr val="231F20"/>
                </a:solidFill>
                <a:latin typeface="Calibri"/>
                <a:cs typeface="Calibri"/>
              </a:rPr>
              <a:t>come.</a:t>
            </a:r>
            <a:endParaRPr sz="818">
              <a:solidFill>
                <a:prstClr val="black"/>
              </a:solidFill>
              <a:latin typeface="Calibri"/>
              <a:cs typeface="Calibri"/>
            </a:endParaRPr>
          </a:p>
          <a:p>
            <a:pPr marL="2598" algn="ctr" defTabSz="623438">
              <a:spcBef>
                <a:spcPts val="614"/>
              </a:spcBef>
            </a:pPr>
            <a:r>
              <a:rPr sz="818" b="1" spc="-10" dirty="0">
                <a:solidFill>
                  <a:srgbClr val="00215B"/>
                </a:solidFill>
                <a:latin typeface="Century Gothic"/>
                <a:cs typeface="Century Gothic"/>
              </a:rPr>
              <a:t>Mission </a:t>
            </a:r>
            <a:r>
              <a:rPr sz="818" b="1" spc="-24" dirty="0">
                <a:solidFill>
                  <a:srgbClr val="00215B"/>
                </a:solidFill>
                <a:latin typeface="Century Gothic"/>
                <a:cs typeface="Century Gothic"/>
              </a:rPr>
              <a:t>Statement</a:t>
            </a:r>
            <a:r>
              <a:rPr sz="818" b="1" spc="-123" dirty="0">
                <a:solidFill>
                  <a:srgbClr val="00215B"/>
                </a:solidFill>
                <a:latin typeface="Century Gothic"/>
                <a:cs typeface="Century Gothic"/>
              </a:rPr>
              <a:t> </a:t>
            </a:r>
            <a:r>
              <a:rPr sz="818" b="1" spc="-31" dirty="0">
                <a:solidFill>
                  <a:srgbClr val="00215B"/>
                </a:solidFill>
                <a:latin typeface="Century Gothic"/>
                <a:cs typeface="Century Gothic"/>
              </a:rPr>
              <a:t>BVM</a:t>
            </a:r>
            <a:endParaRPr sz="818">
              <a:solidFill>
                <a:prstClr val="black"/>
              </a:solidFill>
              <a:latin typeface="Century Gothic"/>
              <a:cs typeface="Century Gothic"/>
            </a:endParaRPr>
          </a:p>
          <a:p>
            <a:pPr marL="8659" marR="355879" defTabSz="623438">
              <a:spcBef>
                <a:spcPts val="614"/>
              </a:spcBef>
            </a:pPr>
            <a:r>
              <a:rPr sz="818" spc="3" dirty="0">
                <a:solidFill>
                  <a:srgbClr val="231F20"/>
                </a:solidFill>
                <a:latin typeface="Calibri"/>
                <a:cs typeface="Calibri"/>
              </a:rPr>
              <a:t>Provide </a:t>
            </a:r>
            <a:r>
              <a:rPr sz="818" dirty="0">
                <a:solidFill>
                  <a:srgbClr val="231F20"/>
                </a:solidFill>
                <a:latin typeface="Calibri"/>
                <a:cs typeface="Calibri"/>
              </a:rPr>
              <a:t>professional, </a:t>
            </a:r>
            <a:r>
              <a:rPr sz="818" spc="-3" dirty="0">
                <a:solidFill>
                  <a:srgbClr val="231F20"/>
                </a:solidFill>
                <a:latin typeface="Calibri"/>
                <a:cs typeface="Calibri"/>
              </a:rPr>
              <a:t>reliable, </a:t>
            </a:r>
            <a:r>
              <a:rPr sz="818" spc="7" dirty="0">
                <a:solidFill>
                  <a:srgbClr val="231F20"/>
                </a:solidFill>
                <a:latin typeface="Calibri"/>
                <a:cs typeface="Calibri"/>
              </a:rPr>
              <a:t>cost </a:t>
            </a:r>
            <a:r>
              <a:rPr sz="818" dirty="0">
                <a:solidFill>
                  <a:srgbClr val="231F20"/>
                </a:solidFill>
                <a:latin typeface="Calibri"/>
                <a:cs typeface="Calibri"/>
              </a:rPr>
              <a:t>effective </a:t>
            </a:r>
            <a:r>
              <a:rPr sz="818" spc="3" dirty="0">
                <a:solidFill>
                  <a:srgbClr val="231F20"/>
                </a:solidFill>
                <a:latin typeface="Calibri"/>
                <a:cs typeface="Calibri"/>
              </a:rPr>
              <a:t>transportation </a:t>
            </a:r>
            <a:r>
              <a:rPr sz="818" spc="10" dirty="0">
                <a:solidFill>
                  <a:srgbClr val="231F20"/>
                </a:solidFill>
                <a:latin typeface="Calibri"/>
                <a:cs typeface="Calibri"/>
              </a:rPr>
              <a:t>solutions </a:t>
            </a:r>
            <a:r>
              <a:rPr sz="818" spc="3" dirty="0">
                <a:solidFill>
                  <a:srgbClr val="231F20"/>
                </a:solidFill>
                <a:latin typeface="Calibri"/>
                <a:cs typeface="Calibri"/>
              </a:rPr>
              <a:t>to</a:t>
            </a:r>
            <a:r>
              <a:rPr sz="818" spc="-72" dirty="0">
                <a:solidFill>
                  <a:srgbClr val="231F20"/>
                </a:solidFill>
                <a:latin typeface="Calibri"/>
                <a:cs typeface="Calibri"/>
              </a:rPr>
              <a:t> </a:t>
            </a:r>
            <a:r>
              <a:rPr sz="818" spc="3" dirty="0">
                <a:solidFill>
                  <a:srgbClr val="231F20"/>
                </a:solidFill>
                <a:latin typeface="Calibri"/>
                <a:cs typeface="Calibri"/>
              </a:rPr>
              <a:t>all  </a:t>
            </a:r>
            <a:r>
              <a:rPr sz="818" spc="14" dirty="0">
                <a:solidFill>
                  <a:srgbClr val="231F20"/>
                </a:solidFill>
                <a:latin typeface="Calibri"/>
                <a:cs typeface="Calibri"/>
              </a:rPr>
              <a:t>Commonwealth</a:t>
            </a:r>
            <a:r>
              <a:rPr sz="818" spc="-17" dirty="0">
                <a:solidFill>
                  <a:srgbClr val="231F20"/>
                </a:solidFill>
                <a:latin typeface="Calibri"/>
                <a:cs typeface="Calibri"/>
              </a:rPr>
              <a:t> </a:t>
            </a:r>
            <a:r>
              <a:rPr sz="818" spc="7" dirty="0">
                <a:solidFill>
                  <a:srgbClr val="231F20"/>
                </a:solidFill>
                <a:latin typeface="Calibri"/>
                <a:cs typeface="Calibri"/>
              </a:rPr>
              <a:t>agencies.</a:t>
            </a:r>
            <a:endParaRPr sz="818">
              <a:solidFill>
                <a:prstClr val="black"/>
              </a:solidFill>
              <a:latin typeface="Calibri"/>
              <a:cs typeface="Calibri"/>
            </a:endParaRPr>
          </a:p>
          <a:p>
            <a:pPr marL="2598" algn="ctr" defTabSz="623438">
              <a:spcBef>
                <a:spcPts val="614"/>
              </a:spcBef>
            </a:pPr>
            <a:r>
              <a:rPr sz="818" b="1" spc="-14" dirty="0">
                <a:solidFill>
                  <a:srgbClr val="00215B"/>
                </a:solidFill>
                <a:latin typeface="Century Gothic"/>
                <a:cs typeface="Century Gothic"/>
              </a:rPr>
              <a:t>Business</a:t>
            </a:r>
            <a:r>
              <a:rPr sz="818" b="1" spc="-68" dirty="0">
                <a:solidFill>
                  <a:srgbClr val="00215B"/>
                </a:solidFill>
                <a:latin typeface="Century Gothic"/>
                <a:cs typeface="Century Gothic"/>
              </a:rPr>
              <a:t> </a:t>
            </a:r>
            <a:r>
              <a:rPr sz="818" b="1" spc="-37" dirty="0">
                <a:solidFill>
                  <a:srgbClr val="00215B"/>
                </a:solidFill>
                <a:latin typeface="Century Gothic"/>
                <a:cs typeface="Century Gothic"/>
              </a:rPr>
              <a:t>Overview</a:t>
            </a:r>
            <a:endParaRPr sz="818">
              <a:solidFill>
                <a:prstClr val="black"/>
              </a:solidFill>
              <a:latin typeface="Century Gothic"/>
              <a:cs typeface="Century Gothic"/>
            </a:endParaRPr>
          </a:p>
          <a:p>
            <a:pPr marL="8659" marR="6494" defTabSz="623438">
              <a:spcBef>
                <a:spcPts val="614"/>
              </a:spcBef>
            </a:pPr>
            <a:r>
              <a:rPr sz="818" spc="7" dirty="0">
                <a:solidFill>
                  <a:srgbClr val="231F20"/>
                </a:solidFill>
                <a:latin typeface="Calibri"/>
                <a:cs typeface="Calibri"/>
              </a:rPr>
              <a:t>The</a:t>
            </a:r>
            <a:r>
              <a:rPr sz="818" spc="-14" dirty="0">
                <a:solidFill>
                  <a:srgbClr val="231F20"/>
                </a:solidFill>
                <a:latin typeface="Calibri"/>
                <a:cs typeface="Calibri"/>
              </a:rPr>
              <a:t> </a:t>
            </a:r>
            <a:r>
              <a:rPr sz="818" spc="10" dirty="0">
                <a:solidFill>
                  <a:srgbClr val="231F20"/>
                </a:solidFill>
                <a:latin typeface="Calibri"/>
                <a:cs typeface="Calibri"/>
              </a:rPr>
              <a:t>Department</a:t>
            </a:r>
            <a:r>
              <a:rPr sz="818" spc="-10" dirty="0">
                <a:solidFill>
                  <a:srgbClr val="231F20"/>
                </a:solidFill>
                <a:latin typeface="Calibri"/>
                <a:cs typeface="Calibri"/>
              </a:rPr>
              <a:t> </a:t>
            </a:r>
            <a:r>
              <a:rPr sz="818" spc="3" dirty="0">
                <a:solidFill>
                  <a:srgbClr val="231F20"/>
                </a:solidFill>
                <a:latin typeface="Calibri"/>
                <a:cs typeface="Calibri"/>
              </a:rPr>
              <a:t>of</a:t>
            </a:r>
            <a:r>
              <a:rPr sz="818" spc="-14" dirty="0">
                <a:solidFill>
                  <a:srgbClr val="231F20"/>
                </a:solidFill>
                <a:latin typeface="Calibri"/>
                <a:cs typeface="Calibri"/>
              </a:rPr>
              <a:t> </a:t>
            </a:r>
            <a:r>
              <a:rPr sz="818" spc="3" dirty="0">
                <a:solidFill>
                  <a:srgbClr val="231F20"/>
                </a:solidFill>
                <a:latin typeface="Calibri"/>
                <a:cs typeface="Calibri"/>
              </a:rPr>
              <a:t>General</a:t>
            </a:r>
            <a:r>
              <a:rPr sz="818" spc="-10" dirty="0">
                <a:solidFill>
                  <a:srgbClr val="231F20"/>
                </a:solidFill>
                <a:latin typeface="Calibri"/>
                <a:cs typeface="Calibri"/>
              </a:rPr>
              <a:t> </a:t>
            </a:r>
            <a:r>
              <a:rPr sz="818" spc="10" dirty="0">
                <a:solidFill>
                  <a:srgbClr val="231F20"/>
                </a:solidFill>
                <a:latin typeface="Calibri"/>
                <a:cs typeface="Calibri"/>
              </a:rPr>
              <a:t>Services</a:t>
            </a:r>
            <a:r>
              <a:rPr sz="818" spc="-10" dirty="0">
                <a:solidFill>
                  <a:srgbClr val="231F20"/>
                </a:solidFill>
                <a:latin typeface="Calibri"/>
                <a:cs typeface="Calibri"/>
              </a:rPr>
              <a:t> </a:t>
            </a:r>
            <a:r>
              <a:rPr sz="818" dirty="0">
                <a:solidFill>
                  <a:srgbClr val="231F20"/>
                </a:solidFill>
                <a:latin typeface="Calibri"/>
                <a:cs typeface="Calibri"/>
              </a:rPr>
              <a:t>(DGS),</a:t>
            </a:r>
            <a:r>
              <a:rPr sz="818" spc="-14" dirty="0">
                <a:solidFill>
                  <a:srgbClr val="231F20"/>
                </a:solidFill>
                <a:latin typeface="Calibri"/>
                <a:cs typeface="Calibri"/>
              </a:rPr>
              <a:t> </a:t>
            </a:r>
            <a:r>
              <a:rPr sz="818" dirty="0">
                <a:solidFill>
                  <a:srgbClr val="231F20"/>
                </a:solidFill>
                <a:latin typeface="Calibri"/>
                <a:cs typeface="Calibri"/>
              </a:rPr>
              <a:t>Bureau</a:t>
            </a:r>
            <a:r>
              <a:rPr sz="818" spc="-10" dirty="0">
                <a:solidFill>
                  <a:srgbClr val="231F20"/>
                </a:solidFill>
                <a:latin typeface="Calibri"/>
                <a:cs typeface="Calibri"/>
              </a:rPr>
              <a:t> </a:t>
            </a:r>
            <a:r>
              <a:rPr sz="818" spc="3" dirty="0">
                <a:solidFill>
                  <a:srgbClr val="231F20"/>
                </a:solidFill>
                <a:latin typeface="Calibri"/>
                <a:cs typeface="Calibri"/>
              </a:rPr>
              <a:t>of</a:t>
            </a:r>
            <a:r>
              <a:rPr sz="818" spc="-41" dirty="0">
                <a:solidFill>
                  <a:srgbClr val="231F20"/>
                </a:solidFill>
                <a:latin typeface="Calibri"/>
                <a:cs typeface="Calibri"/>
              </a:rPr>
              <a:t> </a:t>
            </a:r>
            <a:r>
              <a:rPr sz="818" spc="3" dirty="0">
                <a:solidFill>
                  <a:srgbClr val="231F20"/>
                </a:solidFill>
                <a:latin typeface="Calibri"/>
                <a:cs typeface="Calibri"/>
              </a:rPr>
              <a:t>Vehicle</a:t>
            </a:r>
            <a:r>
              <a:rPr sz="818" spc="-14" dirty="0">
                <a:solidFill>
                  <a:srgbClr val="231F20"/>
                </a:solidFill>
                <a:latin typeface="Calibri"/>
                <a:cs typeface="Calibri"/>
              </a:rPr>
              <a:t> </a:t>
            </a:r>
            <a:r>
              <a:rPr sz="818" spc="10" dirty="0">
                <a:solidFill>
                  <a:srgbClr val="231F20"/>
                </a:solidFill>
                <a:latin typeface="Calibri"/>
                <a:cs typeface="Calibri"/>
              </a:rPr>
              <a:t>Management</a:t>
            </a:r>
            <a:r>
              <a:rPr sz="818" spc="-10" dirty="0">
                <a:solidFill>
                  <a:srgbClr val="231F20"/>
                </a:solidFill>
                <a:latin typeface="Calibri"/>
                <a:cs typeface="Calibri"/>
              </a:rPr>
              <a:t> </a:t>
            </a:r>
            <a:r>
              <a:rPr sz="818" spc="-17" dirty="0">
                <a:solidFill>
                  <a:srgbClr val="231F20"/>
                </a:solidFill>
                <a:latin typeface="Calibri"/>
                <a:cs typeface="Calibri"/>
              </a:rPr>
              <a:t>(BVM)  </a:t>
            </a:r>
            <a:r>
              <a:rPr sz="818" spc="3" dirty="0">
                <a:solidFill>
                  <a:srgbClr val="231F20"/>
                </a:solidFill>
                <a:latin typeface="Calibri"/>
                <a:cs typeface="Calibri"/>
              </a:rPr>
              <a:t>is</a:t>
            </a:r>
            <a:r>
              <a:rPr sz="818" spc="-14" dirty="0">
                <a:solidFill>
                  <a:srgbClr val="231F20"/>
                </a:solidFill>
                <a:latin typeface="Calibri"/>
                <a:cs typeface="Calibri"/>
              </a:rPr>
              <a:t> </a:t>
            </a:r>
            <a:r>
              <a:rPr sz="818" spc="17" dirty="0">
                <a:solidFill>
                  <a:srgbClr val="231F20"/>
                </a:solidFill>
                <a:latin typeface="Calibri"/>
                <a:cs typeface="Calibri"/>
              </a:rPr>
              <a:t>assigned</a:t>
            </a:r>
            <a:r>
              <a:rPr sz="818" spc="-10" dirty="0">
                <a:solidFill>
                  <a:srgbClr val="231F20"/>
                </a:solidFill>
                <a:latin typeface="Calibri"/>
                <a:cs typeface="Calibri"/>
              </a:rPr>
              <a:t> </a:t>
            </a:r>
            <a:r>
              <a:rPr sz="818" spc="7" dirty="0">
                <a:solidFill>
                  <a:srgbClr val="231F20"/>
                </a:solidFill>
                <a:latin typeface="Calibri"/>
                <a:cs typeface="Calibri"/>
              </a:rPr>
              <a:t>the</a:t>
            </a:r>
            <a:r>
              <a:rPr sz="818" spc="-14" dirty="0">
                <a:solidFill>
                  <a:srgbClr val="231F20"/>
                </a:solidFill>
                <a:latin typeface="Calibri"/>
                <a:cs typeface="Calibri"/>
              </a:rPr>
              <a:t> </a:t>
            </a:r>
            <a:r>
              <a:rPr sz="818" spc="7" dirty="0">
                <a:solidFill>
                  <a:srgbClr val="231F20"/>
                </a:solidFill>
                <a:latin typeface="Calibri"/>
                <a:cs typeface="Calibri"/>
              </a:rPr>
              <a:t>responsibility</a:t>
            </a:r>
            <a:r>
              <a:rPr sz="818" spc="-10" dirty="0">
                <a:solidFill>
                  <a:srgbClr val="231F20"/>
                </a:solidFill>
                <a:latin typeface="Calibri"/>
                <a:cs typeface="Calibri"/>
              </a:rPr>
              <a:t> for</a:t>
            </a:r>
            <a:r>
              <a:rPr sz="818" spc="-14" dirty="0">
                <a:solidFill>
                  <a:srgbClr val="231F20"/>
                </a:solidFill>
                <a:latin typeface="Calibri"/>
                <a:cs typeface="Calibri"/>
              </a:rPr>
              <a:t> </a:t>
            </a:r>
            <a:r>
              <a:rPr sz="818" spc="17" dirty="0">
                <a:solidFill>
                  <a:srgbClr val="231F20"/>
                </a:solidFill>
                <a:latin typeface="Calibri"/>
                <a:cs typeface="Calibri"/>
              </a:rPr>
              <a:t>providing</a:t>
            </a:r>
            <a:r>
              <a:rPr sz="818" spc="-10" dirty="0">
                <a:solidFill>
                  <a:srgbClr val="231F20"/>
                </a:solidFill>
                <a:latin typeface="Calibri"/>
                <a:cs typeface="Calibri"/>
              </a:rPr>
              <a:t> </a:t>
            </a:r>
            <a:r>
              <a:rPr sz="818" spc="-3" dirty="0">
                <a:solidFill>
                  <a:srgbClr val="231F20"/>
                </a:solidFill>
                <a:latin typeface="Calibri"/>
                <a:cs typeface="Calibri"/>
              </a:rPr>
              <a:t>fleet</a:t>
            </a:r>
            <a:r>
              <a:rPr sz="818" spc="-14" dirty="0">
                <a:solidFill>
                  <a:srgbClr val="231F20"/>
                </a:solidFill>
                <a:latin typeface="Calibri"/>
                <a:cs typeface="Calibri"/>
              </a:rPr>
              <a:t> </a:t>
            </a:r>
            <a:r>
              <a:rPr sz="818" spc="17" dirty="0">
                <a:solidFill>
                  <a:srgbClr val="231F20"/>
                </a:solidFill>
                <a:latin typeface="Calibri"/>
                <a:cs typeface="Calibri"/>
              </a:rPr>
              <a:t>management</a:t>
            </a:r>
            <a:r>
              <a:rPr sz="818" spc="-10" dirty="0">
                <a:solidFill>
                  <a:srgbClr val="231F20"/>
                </a:solidFill>
                <a:latin typeface="Calibri"/>
                <a:cs typeface="Calibri"/>
              </a:rPr>
              <a:t> </a:t>
            </a:r>
            <a:r>
              <a:rPr sz="818" spc="7" dirty="0">
                <a:solidFill>
                  <a:srgbClr val="231F20"/>
                </a:solidFill>
                <a:latin typeface="Calibri"/>
                <a:cs typeface="Calibri"/>
              </a:rPr>
              <a:t>services</a:t>
            </a:r>
            <a:r>
              <a:rPr sz="818" spc="-14" dirty="0">
                <a:solidFill>
                  <a:srgbClr val="231F20"/>
                </a:solidFill>
                <a:latin typeface="Calibri"/>
                <a:cs typeface="Calibri"/>
              </a:rPr>
              <a:t> </a:t>
            </a:r>
            <a:r>
              <a:rPr sz="818" spc="-10" dirty="0">
                <a:solidFill>
                  <a:srgbClr val="231F20"/>
                </a:solidFill>
                <a:latin typeface="Calibri"/>
                <a:cs typeface="Calibri"/>
              </a:rPr>
              <a:t>for </a:t>
            </a:r>
            <a:r>
              <a:rPr sz="818" spc="3" dirty="0">
                <a:solidFill>
                  <a:srgbClr val="231F20"/>
                </a:solidFill>
                <a:latin typeface="Calibri"/>
                <a:cs typeface="Calibri"/>
              </a:rPr>
              <a:t>all</a:t>
            </a:r>
            <a:endParaRPr sz="818">
              <a:solidFill>
                <a:prstClr val="black"/>
              </a:solidFill>
              <a:latin typeface="Calibri"/>
              <a:cs typeface="Calibri"/>
            </a:endParaRPr>
          </a:p>
          <a:p>
            <a:pPr marL="8659" marR="3464" defTabSz="623438"/>
            <a:r>
              <a:rPr sz="818" spc="14" dirty="0">
                <a:solidFill>
                  <a:srgbClr val="231F20"/>
                </a:solidFill>
                <a:latin typeface="Calibri"/>
                <a:cs typeface="Calibri"/>
              </a:rPr>
              <a:t>non-PennDOT</a:t>
            </a:r>
            <a:r>
              <a:rPr sz="818" spc="-10" dirty="0">
                <a:solidFill>
                  <a:srgbClr val="231F20"/>
                </a:solidFill>
                <a:latin typeface="Calibri"/>
                <a:cs typeface="Calibri"/>
              </a:rPr>
              <a:t> </a:t>
            </a:r>
            <a:r>
              <a:rPr sz="818" spc="17" dirty="0">
                <a:solidFill>
                  <a:srgbClr val="231F20"/>
                </a:solidFill>
                <a:latin typeface="Calibri"/>
                <a:cs typeface="Calibri"/>
              </a:rPr>
              <a:t>and</a:t>
            </a:r>
            <a:r>
              <a:rPr sz="818" spc="-7" dirty="0">
                <a:solidFill>
                  <a:srgbClr val="231F20"/>
                </a:solidFill>
                <a:latin typeface="Calibri"/>
                <a:cs typeface="Calibri"/>
              </a:rPr>
              <a:t> </a:t>
            </a:r>
            <a:r>
              <a:rPr sz="818" spc="3" dirty="0">
                <a:solidFill>
                  <a:srgbClr val="231F20"/>
                </a:solidFill>
                <a:latin typeface="Calibri"/>
                <a:cs typeface="Calibri"/>
              </a:rPr>
              <a:t>non-PA</a:t>
            </a:r>
            <a:r>
              <a:rPr sz="818" spc="-41" dirty="0">
                <a:solidFill>
                  <a:srgbClr val="231F20"/>
                </a:solidFill>
                <a:latin typeface="Calibri"/>
                <a:cs typeface="Calibri"/>
              </a:rPr>
              <a:t> </a:t>
            </a:r>
            <a:r>
              <a:rPr sz="818" spc="3" dirty="0">
                <a:solidFill>
                  <a:srgbClr val="231F20"/>
                </a:solidFill>
                <a:latin typeface="Calibri"/>
                <a:cs typeface="Calibri"/>
              </a:rPr>
              <a:t>Turnpike</a:t>
            </a:r>
            <a:r>
              <a:rPr sz="818" spc="-7" dirty="0">
                <a:solidFill>
                  <a:srgbClr val="231F20"/>
                </a:solidFill>
                <a:latin typeface="Calibri"/>
                <a:cs typeface="Calibri"/>
              </a:rPr>
              <a:t> </a:t>
            </a:r>
            <a:r>
              <a:rPr sz="818" spc="14" dirty="0">
                <a:solidFill>
                  <a:srgbClr val="231F20"/>
                </a:solidFill>
                <a:latin typeface="Calibri"/>
                <a:cs typeface="Calibri"/>
              </a:rPr>
              <a:t>Commission</a:t>
            </a:r>
            <a:r>
              <a:rPr sz="818" spc="-10" dirty="0">
                <a:solidFill>
                  <a:srgbClr val="231F20"/>
                </a:solidFill>
                <a:latin typeface="Calibri"/>
                <a:cs typeface="Calibri"/>
              </a:rPr>
              <a:t> </a:t>
            </a:r>
            <a:r>
              <a:rPr sz="818" spc="7" dirty="0">
                <a:solidFill>
                  <a:srgbClr val="231F20"/>
                </a:solidFill>
                <a:latin typeface="Calibri"/>
                <a:cs typeface="Calibri"/>
              </a:rPr>
              <a:t>vehicles</a:t>
            </a:r>
            <a:r>
              <a:rPr sz="818" spc="-7" dirty="0">
                <a:solidFill>
                  <a:srgbClr val="231F20"/>
                </a:solidFill>
                <a:latin typeface="Calibri"/>
                <a:cs typeface="Calibri"/>
              </a:rPr>
              <a:t> </a:t>
            </a:r>
            <a:r>
              <a:rPr sz="818" spc="10" dirty="0">
                <a:solidFill>
                  <a:srgbClr val="231F20"/>
                </a:solidFill>
                <a:latin typeface="Calibri"/>
                <a:cs typeface="Calibri"/>
              </a:rPr>
              <a:t>under</a:t>
            </a:r>
            <a:r>
              <a:rPr sz="818" spc="-7" dirty="0">
                <a:solidFill>
                  <a:srgbClr val="231F20"/>
                </a:solidFill>
                <a:latin typeface="Calibri"/>
                <a:cs typeface="Calibri"/>
              </a:rPr>
              <a:t> </a:t>
            </a:r>
            <a:r>
              <a:rPr sz="818" spc="14" dirty="0">
                <a:solidFill>
                  <a:srgbClr val="231F20"/>
                </a:solidFill>
                <a:latin typeface="Calibri"/>
                <a:cs typeface="Calibri"/>
              </a:rPr>
              <a:t>Sections</a:t>
            </a:r>
            <a:r>
              <a:rPr sz="818" spc="-7" dirty="0">
                <a:solidFill>
                  <a:srgbClr val="231F20"/>
                </a:solidFill>
                <a:latin typeface="Calibri"/>
                <a:cs typeface="Calibri"/>
              </a:rPr>
              <a:t> </a:t>
            </a:r>
            <a:r>
              <a:rPr sz="818" spc="3" dirty="0">
                <a:solidFill>
                  <a:srgbClr val="231F20"/>
                </a:solidFill>
                <a:latin typeface="Calibri"/>
                <a:cs typeface="Calibri"/>
              </a:rPr>
              <a:t>515</a:t>
            </a:r>
            <a:r>
              <a:rPr sz="818" spc="-7" dirty="0">
                <a:solidFill>
                  <a:srgbClr val="231F20"/>
                </a:solidFill>
                <a:latin typeface="Calibri"/>
                <a:cs typeface="Calibri"/>
              </a:rPr>
              <a:t> </a:t>
            </a:r>
            <a:r>
              <a:rPr sz="818" spc="17" dirty="0">
                <a:solidFill>
                  <a:srgbClr val="231F20"/>
                </a:solidFill>
                <a:latin typeface="Calibri"/>
                <a:cs typeface="Calibri"/>
              </a:rPr>
              <a:t>and  </a:t>
            </a:r>
            <a:r>
              <a:rPr sz="818" spc="3" dirty="0">
                <a:solidFill>
                  <a:srgbClr val="231F20"/>
                </a:solidFill>
                <a:latin typeface="Calibri"/>
                <a:cs typeface="Calibri"/>
              </a:rPr>
              <a:t>2407 of </a:t>
            </a:r>
            <a:r>
              <a:rPr sz="818" spc="7" dirty="0">
                <a:solidFill>
                  <a:srgbClr val="231F20"/>
                </a:solidFill>
                <a:latin typeface="Calibri"/>
                <a:cs typeface="Calibri"/>
              </a:rPr>
              <a:t>The Administrative </a:t>
            </a:r>
            <a:r>
              <a:rPr sz="818" spc="17" dirty="0">
                <a:solidFill>
                  <a:srgbClr val="231F20"/>
                </a:solidFill>
                <a:latin typeface="Calibri"/>
                <a:cs typeface="Calibri"/>
              </a:rPr>
              <a:t>Code </a:t>
            </a:r>
            <a:r>
              <a:rPr sz="818" spc="3" dirty="0">
                <a:solidFill>
                  <a:srgbClr val="231F20"/>
                </a:solidFill>
                <a:latin typeface="Calibri"/>
                <a:cs typeface="Calibri"/>
              </a:rPr>
              <a:t>of </a:t>
            </a:r>
            <a:r>
              <a:rPr sz="818" spc="-3" dirty="0">
                <a:solidFill>
                  <a:srgbClr val="231F20"/>
                </a:solidFill>
                <a:latin typeface="Calibri"/>
                <a:cs typeface="Calibri"/>
              </a:rPr>
              <a:t>1929. </a:t>
            </a:r>
            <a:r>
              <a:rPr sz="818" spc="7" dirty="0">
                <a:solidFill>
                  <a:srgbClr val="231F20"/>
                </a:solidFill>
                <a:latin typeface="Calibri"/>
                <a:cs typeface="Calibri"/>
              </a:rPr>
              <a:t>The Executive </a:t>
            </a:r>
            <a:r>
              <a:rPr sz="818" spc="3" dirty="0">
                <a:solidFill>
                  <a:srgbClr val="231F20"/>
                </a:solidFill>
                <a:latin typeface="Calibri"/>
                <a:cs typeface="Calibri"/>
              </a:rPr>
              <a:t>Board is entrusted </a:t>
            </a:r>
            <a:r>
              <a:rPr sz="818" spc="10" dirty="0">
                <a:solidFill>
                  <a:srgbClr val="231F20"/>
                </a:solidFill>
                <a:latin typeface="Calibri"/>
                <a:cs typeface="Calibri"/>
              </a:rPr>
              <a:t>with  </a:t>
            </a:r>
            <a:r>
              <a:rPr sz="818" spc="7" dirty="0">
                <a:solidFill>
                  <a:srgbClr val="231F20"/>
                </a:solidFill>
                <a:latin typeface="Calibri"/>
                <a:cs typeface="Calibri"/>
              </a:rPr>
              <a:t>the power </a:t>
            </a:r>
            <a:r>
              <a:rPr sz="818" spc="3" dirty="0">
                <a:solidFill>
                  <a:srgbClr val="231F20"/>
                </a:solidFill>
                <a:latin typeface="Calibri"/>
                <a:cs typeface="Calibri"/>
              </a:rPr>
              <a:t>to </a:t>
            </a:r>
            <a:r>
              <a:rPr sz="818" spc="10" dirty="0">
                <a:solidFill>
                  <a:srgbClr val="231F20"/>
                </a:solidFill>
                <a:latin typeface="Calibri"/>
                <a:cs typeface="Calibri"/>
              </a:rPr>
              <a:t>approve automobile </a:t>
            </a:r>
            <a:r>
              <a:rPr sz="818" spc="7" dirty="0">
                <a:solidFill>
                  <a:srgbClr val="231F20"/>
                </a:solidFill>
                <a:latin typeface="Calibri"/>
                <a:cs typeface="Calibri"/>
              </a:rPr>
              <a:t>purchases </a:t>
            </a:r>
            <a:r>
              <a:rPr sz="818" spc="17" dirty="0">
                <a:solidFill>
                  <a:srgbClr val="231F20"/>
                </a:solidFill>
                <a:latin typeface="Calibri"/>
                <a:cs typeface="Calibri"/>
              </a:rPr>
              <a:t>and </a:t>
            </a:r>
            <a:r>
              <a:rPr sz="818" spc="3" dirty="0">
                <a:solidFill>
                  <a:srgbClr val="231F20"/>
                </a:solidFill>
                <a:latin typeface="Calibri"/>
                <a:cs typeface="Calibri"/>
              </a:rPr>
              <a:t>to </a:t>
            </a:r>
            <a:r>
              <a:rPr sz="818" spc="7" dirty="0">
                <a:solidFill>
                  <a:srgbClr val="231F20"/>
                </a:solidFill>
                <a:latin typeface="Calibri"/>
                <a:cs typeface="Calibri"/>
              </a:rPr>
              <a:t>establish </a:t>
            </a:r>
            <a:r>
              <a:rPr sz="818" dirty="0">
                <a:solidFill>
                  <a:srgbClr val="231F20"/>
                </a:solidFill>
                <a:latin typeface="Calibri"/>
                <a:cs typeface="Calibri"/>
              </a:rPr>
              <a:t>rules </a:t>
            </a:r>
            <a:r>
              <a:rPr sz="818" spc="17" dirty="0">
                <a:solidFill>
                  <a:srgbClr val="231F20"/>
                </a:solidFill>
                <a:latin typeface="Calibri"/>
                <a:cs typeface="Calibri"/>
              </a:rPr>
              <a:t>and  </a:t>
            </a:r>
            <a:r>
              <a:rPr sz="818" spc="10" dirty="0">
                <a:solidFill>
                  <a:srgbClr val="231F20"/>
                </a:solidFill>
                <a:latin typeface="Calibri"/>
                <a:cs typeface="Calibri"/>
              </a:rPr>
              <a:t>regulations </a:t>
            </a:r>
            <a:r>
              <a:rPr sz="818" spc="17" dirty="0">
                <a:solidFill>
                  <a:srgbClr val="231F20"/>
                </a:solidFill>
                <a:latin typeface="Calibri"/>
                <a:cs typeface="Calibri"/>
              </a:rPr>
              <a:t>regarding </a:t>
            </a:r>
            <a:r>
              <a:rPr sz="818" spc="7" dirty="0">
                <a:solidFill>
                  <a:srgbClr val="231F20"/>
                </a:solidFill>
                <a:latin typeface="Calibri"/>
                <a:cs typeface="Calibri"/>
              </a:rPr>
              <a:t>the use </a:t>
            </a:r>
            <a:r>
              <a:rPr sz="818" spc="3" dirty="0">
                <a:solidFill>
                  <a:srgbClr val="231F20"/>
                </a:solidFill>
                <a:latin typeface="Calibri"/>
                <a:cs typeface="Calibri"/>
              </a:rPr>
              <a:t>of </a:t>
            </a:r>
            <a:r>
              <a:rPr sz="818" spc="-3" dirty="0">
                <a:solidFill>
                  <a:srgbClr val="231F20"/>
                </a:solidFill>
                <a:latin typeface="Calibri"/>
                <a:cs typeface="Calibri"/>
              </a:rPr>
              <a:t>state </a:t>
            </a:r>
            <a:r>
              <a:rPr sz="818" dirty="0">
                <a:solidFill>
                  <a:srgbClr val="231F20"/>
                </a:solidFill>
                <a:latin typeface="Calibri"/>
                <a:cs typeface="Calibri"/>
              </a:rPr>
              <a:t>vehicles. </a:t>
            </a:r>
            <a:r>
              <a:rPr sz="818" spc="7" dirty="0">
                <a:solidFill>
                  <a:srgbClr val="231F20"/>
                </a:solidFill>
                <a:latin typeface="Calibri"/>
                <a:cs typeface="Calibri"/>
              </a:rPr>
              <a:t>The </a:t>
            </a:r>
            <a:r>
              <a:rPr sz="818" spc="3" dirty="0">
                <a:solidFill>
                  <a:srgbClr val="231F20"/>
                </a:solidFill>
                <a:latin typeface="Calibri"/>
                <a:cs typeface="Calibri"/>
              </a:rPr>
              <a:t>Board of </a:t>
            </a:r>
            <a:r>
              <a:rPr sz="818" spc="10" dirty="0">
                <a:solidFill>
                  <a:srgbClr val="231F20"/>
                </a:solidFill>
                <a:latin typeface="Calibri"/>
                <a:cs typeface="Calibri"/>
              </a:rPr>
              <a:t>Commissioners </a:t>
            </a:r>
            <a:r>
              <a:rPr sz="818" spc="3" dirty="0">
                <a:solidFill>
                  <a:srgbClr val="231F20"/>
                </a:solidFill>
                <a:latin typeface="Calibri"/>
                <a:cs typeface="Calibri"/>
              </a:rPr>
              <a:t>of  </a:t>
            </a:r>
            <a:r>
              <a:rPr sz="818" spc="14" dirty="0">
                <a:solidFill>
                  <a:srgbClr val="231F20"/>
                </a:solidFill>
                <a:latin typeface="Calibri"/>
                <a:cs typeface="Calibri"/>
              </a:rPr>
              <a:t>Public </a:t>
            </a:r>
            <a:r>
              <a:rPr sz="818" spc="10" dirty="0">
                <a:solidFill>
                  <a:srgbClr val="231F20"/>
                </a:solidFill>
                <a:latin typeface="Calibri"/>
                <a:cs typeface="Calibri"/>
              </a:rPr>
              <a:t>Grounds </a:t>
            </a:r>
            <a:r>
              <a:rPr sz="818" spc="17" dirty="0">
                <a:solidFill>
                  <a:srgbClr val="231F20"/>
                </a:solidFill>
                <a:latin typeface="Calibri"/>
                <a:cs typeface="Calibri"/>
              </a:rPr>
              <a:t>and Buildings </a:t>
            </a:r>
            <a:r>
              <a:rPr sz="818" spc="10" dirty="0">
                <a:solidFill>
                  <a:srgbClr val="231F20"/>
                </a:solidFill>
                <a:latin typeface="Calibri"/>
                <a:cs typeface="Calibri"/>
              </a:rPr>
              <a:t>has </a:t>
            </a:r>
            <a:r>
              <a:rPr sz="818" spc="3" dirty="0">
                <a:solidFill>
                  <a:srgbClr val="231F20"/>
                </a:solidFill>
                <a:latin typeface="Calibri"/>
                <a:cs typeface="Calibri"/>
              </a:rPr>
              <a:t>final </a:t>
            </a:r>
            <a:r>
              <a:rPr sz="818" spc="7" dirty="0">
                <a:solidFill>
                  <a:srgbClr val="231F20"/>
                </a:solidFill>
                <a:latin typeface="Calibri"/>
                <a:cs typeface="Calibri"/>
              </a:rPr>
              <a:t>authority </a:t>
            </a:r>
            <a:r>
              <a:rPr sz="818" dirty="0">
                <a:solidFill>
                  <a:srgbClr val="231F20"/>
                </a:solidFill>
                <a:latin typeface="Calibri"/>
                <a:cs typeface="Calibri"/>
              </a:rPr>
              <a:t>over </a:t>
            </a:r>
            <a:r>
              <a:rPr sz="818" spc="7" dirty="0">
                <a:solidFill>
                  <a:srgbClr val="231F20"/>
                </a:solidFill>
                <a:latin typeface="Calibri"/>
                <a:cs typeface="Calibri"/>
              </a:rPr>
              <a:t>the </a:t>
            </a:r>
            <a:r>
              <a:rPr sz="818" spc="3" dirty="0">
                <a:solidFill>
                  <a:srgbClr val="231F20"/>
                </a:solidFill>
                <a:latin typeface="Calibri"/>
                <a:cs typeface="Calibri"/>
              </a:rPr>
              <a:t>sale </a:t>
            </a:r>
            <a:r>
              <a:rPr sz="818" spc="17" dirty="0">
                <a:solidFill>
                  <a:srgbClr val="231F20"/>
                </a:solidFill>
                <a:latin typeface="Calibri"/>
                <a:cs typeface="Calibri"/>
              </a:rPr>
              <a:t>and </a:t>
            </a:r>
            <a:r>
              <a:rPr sz="818" spc="10" dirty="0">
                <a:solidFill>
                  <a:srgbClr val="231F20"/>
                </a:solidFill>
                <a:latin typeface="Calibri"/>
                <a:cs typeface="Calibri"/>
              </a:rPr>
              <a:t>purchase </a:t>
            </a:r>
            <a:r>
              <a:rPr sz="818" spc="3" dirty="0">
                <a:solidFill>
                  <a:srgbClr val="231F20"/>
                </a:solidFill>
                <a:latin typeface="Calibri"/>
                <a:cs typeface="Calibri"/>
              </a:rPr>
              <a:t>of  </a:t>
            </a:r>
            <a:r>
              <a:rPr sz="818" spc="-3" dirty="0">
                <a:solidFill>
                  <a:srgbClr val="231F20"/>
                </a:solidFill>
                <a:latin typeface="Calibri"/>
                <a:cs typeface="Calibri"/>
              </a:rPr>
              <a:t>state</a:t>
            </a:r>
            <a:r>
              <a:rPr sz="818" spc="-17" dirty="0">
                <a:solidFill>
                  <a:srgbClr val="231F20"/>
                </a:solidFill>
                <a:latin typeface="Calibri"/>
                <a:cs typeface="Calibri"/>
              </a:rPr>
              <a:t> </a:t>
            </a:r>
            <a:r>
              <a:rPr sz="818" spc="7" dirty="0">
                <a:solidFill>
                  <a:srgbClr val="231F20"/>
                </a:solidFill>
                <a:latin typeface="Calibri"/>
                <a:cs typeface="Calibri"/>
              </a:rPr>
              <a:t>automobiles.</a:t>
            </a:r>
            <a:endParaRPr sz="818">
              <a:solidFill>
                <a:prstClr val="black"/>
              </a:solidFill>
              <a:latin typeface="Calibri"/>
              <a:cs typeface="Calibri"/>
            </a:endParaRPr>
          </a:p>
          <a:p>
            <a:pPr marL="8659" marR="38532" defTabSz="623438">
              <a:spcBef>
                <a:spcPts val="614"/>
              </a:spcBef>
            </a:pPr>
            <a:r>
              <a:rPr sz="818" spc="7" dirty="0">
                <a:solidFill>
                  <a:srgbClr val="231F20"/>
                </a:solidFill>
                <a:latin typeface="Calibri"/>
                <a:cs typeface="Calibri"/>
              </a:rPr>
              <a:t>The</a:t>
            </a:r>
            <a:r>
              <a:rPr sz="818" spc="-14" dirty="0">
                <a:solidFill>
                  <a:srgbClr val="231F20"/>
                </a:solidFill>
                <a:latin typeface="Calibri"/>
                <a:cs typeface="Calibri"/>
              </a:rPr>
              <a:t> </a:t>
            </a:r>
            <a:r>
              <a:rPr sz="818" dirty="0">
                <a:solidFill>
                  <a:srgbClr val="231F20"/>
                </a:solidFill>
                <a:latin typeface="Calibri"/>
                <a:cs typeface="Calibri"/>
              </a:rPr>
              <a:t>Bureau</a:t>
            </a:r>
            <a:r>
              <a:rPr sz="818" spc="-10" dirty="0">
                <a:solidFill>
                  <a:srgbClr val="231F20"/>
                </a:solidFill>
                <a:latin typeface="Calibri"/>
                <a:cs typeface="Calibri"/>
              </a:rPr>
              <a:t> </a:t>
            </a:r>
            <a:r>
              <a:rPr sz="818" spc="3" dirty="0">
                <a:solidFill>
                  <a:srgbClr val="231F20"/>
                </a:solidFill>
                <a:latin typeface="Calibri"/>
                <a:cs typeface="Calibri"/>
              </a:rPr>
              <a:t>of</a:t>
            </a:r>
            <a:r>
              <a:rPr sz="818" spc="-41" dirty="0">
                <a:solidFill>
                  <a:srgbClr val="231F20"/>
                </a:solidFill>
                <a:latin typeface="Calibri"/>
                <a:cs typeface="Calibri"/>
              </a:rPr>
              <a:t> </a:t>
            </a:r>
            <a:r>
              <a:rPr sz="818" spc="3" dirty="0">
                <a:solidFill>
                  <a:srgbClr val="231F20"/>
                </a:solidFill>
                <a:latin typeface="Calibri"/>
                <a:cs typeface="Calibri"/>
              </a:rPr>
              <a:t>Vehicle</a:t>
            </a:r>
            <a:r>
              <a:rPr sz="818" spc="-10" dirty="0">
                <a:solidFill>
                  <a:srgbClr val="231F20"/>
                </a:solidFill>
                <a:latin typeface="Calibri"/>
                <a:cs typeface="Calibri"/>
              </a:rPr>
              <a:t> </a:t>
            </a:r>
            <a:r>
              <a:rPr sz="818" spc="10" dirty="0">
                <a:solidFill>
                  <a:srgbClr val="231F20"/>
                </a:solidFill>
                <a:latin typeface="Calibri"/>
                <a:cs typeface="Calibri"/>
              </a:rPr>
              <a:t>Management</a:t>
            </a:r>
            <a:r>
              <a:rPr sz="818" spc="-10" dirty="0">
                <a:solidFill>
                  <a:srgbClr val="231F20"/>
                </a:solidFill>
                <a:latin typeface="Calibri"/>
                <a:cs typeface="Calibri"/>
              </a:rPr>
              <a:t> </a:t>
            </a:r>
            <a:r>
              <a:rPr sz="818" spc="3" dirty="0">
                <a:solidFill>
                  <a:srgbClr val="231F20"/>
                </a:solidFill>
                <a:latin typeface="Calibri"/>
                <a:cs typeface="Calibri"/>
              </a:rPr>
              <a:t>is</a:t>
            </a:r>
            <a:r>
              <a:rPr sz="818" spc="-10" dirty="0">
                <a:solidFill>
                  <a:srgbClr val="231F20"/>
                </a:solidFill>
                <a:latin typeface="Calibri"/>
                <a:cs typeface="Calibri"/>
              </a:rPr>
              <a:t> </a:t>
            </a:r>
            <a:r>
              <a:rPr sz="818" spc="7" dirty="0">
                <a:solidFill>
                  <a:srgbClr val="231F20"/>
                </a:solidFill>
                <a:latin typeface="Calibri"/>
                <a:cs typeface="Calibri"/>
              </a:rPr>
              <a:t>part</a:t>
            </a:r>
            <a:r>
              <a:rPr sz="818" spc="-10" dirty="0">
                <a:solidFill>
                  <a:srgbClr val="231F20"/>
                </a:solidFill>
                <a:latin typeface="Calibri"/>
                <a:cs typeface="Calibri"/>
              </a:rPr>
              <a:t> </a:t>
            </a:r>
            <a:r>
              <a:rPr sz="818" spc="3" dirty="0">
                <a:solidFill>
                  <a:srgbClr val="231F20"/>
                </a:solidFill>
                <a:latin typeface="Calibri"/>
                <a:cs typeface="Calibri"/>
              </a:rPr>
              <a:t>of</a:t>
            </a:r>
            <a:r>
              <a:rPr sz="818" spc="-10" dirty="0">
                <a:solidFill>
                  <a:srgbClr val="231F20"/>
                </a:solidFill>
                <a:latin typeface="Calibri"/>
                <a:cs typeface="Calibri"/>
              </a:rPr>
              <a:t> </a:t>
            </a:r>
            <a:r>
              <a:rPr sz="818" spc="7" dirty="0">
                <a:solidFill>
                  <a:srgbClr val="231F20"/>
                </a:solidFill>
                <a:latin typeface="Calibri"/>
                <a:cs typeface="Calibri"/>
              </a:rPr>
              <a:t>the</a:t>
            </a:r>
            <a:r>
              <a:rPr sz="818" spc="-10" dirty="0">
                <a:solidFill>
                  <a:srgbClr val="231F20"/>
                </a:solidFill>
                <a:latin typeface="Calibri"/>
                <a:cs typeface="Calibri"/>
              </a:rPr>
              <a:t> </a:t>
            </a:r>
            <a:r>
              <a:rPr sz="818" spc="3" dirty="0">
                <a:solidFill>
                  <a:srgbClr val="231F20"/>
                </a:solidFill>
                <a:latin typeface="Calibri"/>
                <a:cs typeface="Calibri"/>
              </a:rPr>
              <a:t>Purchase</a:t>
            </a:r>
            <a:r>
              <a:rPr sz="818" spc="-10" dirty="0">
                <a:solidFill>
                  <a:srgbClr val="231F20"/>
                </a:solidFill>
                <a:latin typeface="Calibri"/>
                <a:cs typeface="Calibri"/>
              </a:rPr>
              <a:t> </a:t>
            </a:r>
            <a:r>
              <a:rPr sz="818" spc="17" dirty="0">
                <a:solidFill>
                  <a:srgbClr val="231F20"/>
                </a:solidFill>
                <a:latin typeface="Calibri"/>
                <a:cs typeface="Calibri"/>
              </a:rPr>
              <a:t>Fund</a:t>
            </a:r>
            <a:r>
              <a:rPr sz="818" spc="-10" dirty="0">
                <a:solidFill>
                  <a:srgbClr val="231F20"/>
                </a:solidFill>
                <a:latin typeface="Calibri"/>
                <a:cs typeface="Calibri"/>
              </a:rPr>
              <a:t> </a:t>
            </a:r>
            <a:r>
              <a:rPr sz="818" spc="17" dirty="0">
                <a:solidFill>
                  <a:srgbClr val="231F20"/>
                </a:solidFill>
                <a:latin typeface="Calibri"/>
                <a:cs typeface="Calibri"/>
              </a:rPr>
              <a:t>and</a:t>
            </a:r>
            <a:r>
              <a:rPr sz="818" spc="-10" dirty="0">
                <a:solidFill>
                  <a:srgbClr val="231F20"/>
                </a:solidFill>
                <a:latin typeface="Calibri"/>
                <a:cs typeface="Calibri"/>
              </a:rPr>
              <a:t> </a:t>
            </a:r>
            <a:r>
              <a:rPr sz="818" spc="7" dirty="0">
                <a:solidFill>
                  <a:srgbClr val="231F20"/>
                </a:solidFill>
                <a:latin typeface="Calibri"/>
                <a:cs typeface="Calibri"/>
              </a:rPr>
              <a:t>responsible  </a:t>
            </a:r>
            <a:r>
              <a:rPr sz="818" spc="-10" dirty="0">
                <a:solidFill>
                  <a:srgbClr val="231F20"/>
                </a:solidFill>
                <a:latin typeface="Calibri"/>
                <a:cs typeface="Calibri"/>
              </a:rPr>
              <a:t>for </a:t>
            </a:r>
            <a:r>
              <a:rPr sz="818" spc="17" dirty="0">
                <a:solidFill>
                  <a:srgbClr val="231F20"/>
                </a:solidFill>
                <a:latin typeface="Calibri"/>
                <a:cs typeface="Calibri"/>
              </a:rPr>
              <a:t>generating </a:t>
            </a:r>
            <a:r>
              <a:rPr sz="818" spc="3" dirty="0">
                <a:solidFill>
                  <a:srgbClr val="231F20"/>
                </a:solidFill>
                <a:latin typeface="Calibri"/>
                <a:cs typeface="Calibri"/>
              </a:rPr>
              <a:t>revenue to </a:t>
            </a:r>
            <a:r>
              <a:rPr sz="818" spc="14" dirty="0">
                <a:solidFill>
                  <a:srgbClr val="231F20"/>
                </a:solidFill>
                <a:latin typeface="Calibri"/>
                <a:cs typeface="Calibri"/>
              </a:rPr>
              <a:t>support </a:t>
            </a:r>
            <a:r>
              <a:rPr sz="818" spc="7" dirty="0">
                <a:solidFill>
                  <a:srgbClr val="231F20"/>
                </a:solidFill>
                <a:latin typeface="Calibri"/>
                <a:cs typeface="Calibri"/>
              </a:rPr>
              <a:t>our </a:t>
            </a:r>
            <a:r>
              <a:rPr sz="818" dirty="0">
                <a:solidFill>
                  <a:srgbClr val="231F20"/>
                </a:solidFill>
                <a:latin typeface="Calibri"/>
                <a:cs typeface="Calibri"/>
              </a:rPr>
              <a:t>operations, </a:t>
            </a:r>
            <a:r>
              <a:rPr sz="818" spc="3" dirty="0">
                <a:solidFill>
                  <a:srgbClr val="231F20"/>
                </a:solidFill>
                <a:latin typeface="Calibri"/>
                <a:cs typeface="Calibri"/>
              </a:rPr>
              <a:t>all </a:t>
            </a:r>
            <a:r>
              <a:rPr sz="818" spc="10" dirty="0">
                <a:solidFill>
                  <a:srgbClr val="231F20"/>
                </a:solidFill>
                <a:latin typeface="Calibri"/>
                <a:cs typeface="Calibri"/>
              </a:rPr>
              <a:t>while </a:t>
            </a:r>
            <a:r>
              <a:rPr sz="818" spc="20" dirty="0">
                <a:solidFill>
                  <a:srgbClr val="231F20"/>
                </a:solidFill>
                <a:latin typeface="Calibri"/>
                <a:cs typeface="Calibri"/>
              </a:rPr>
              <a:t>saving </a:t>
            </a:r>
            <a:r>
              <a:rPr sz="818" spc="7" dirty="0">
                <a:solidFill>
                  <a:srgbClr val="231F20"/>
                </a:solidFill>
                <a:latin typeface="Calibri"/>
                <a:cs typeface="Calibri"/>
              </a:rPr>
              <a:t>the </a:t>
            </a:r>
            <a:r>
              <a:rPr sz="818" spc="14" dirty="0">
                <a:solidFill>
                  <a:srgbClr val="231F20"/>
                </a:solidFill>
                <a:latin typeface="Calibri"/>
                <a:cs typeface="Calibri"/>
              </a:rPr>
              <a:t>agencies  </a:t>
            </a:r>
            <a:r>
              <a:rPr sz="818" spc="17" dirty="0">
                <a:solidFill>
                  <a:srgbClr val="231F20"/>
                </a:solidFill>
                <a:latin typeface="Calibri"/>
                <a:cs typeface="Calibri"/>
              </a:rPr>
              <a:t>and</a:t>
            </a:r>
            <a:r>
              <a:rPr sz="818" spc="-14" dirty="0">
                <a:solidFill>
                  <a:srgbClr val="231F20"/>
                </a:solidFill>
                <a:latin typeface="Calibri"/>
                <a:cs typeface="Calibri"/>
              </a:rPr>
              <a:t> </a:t>
            </a:r>
            <a:r>
              <a:rPr sz="818" spc="7" dirty="0">
                <a:solidFill>
                  <a:srgbClr val="231F20"/>
                </a:solidFill>
                <a:latin typeface="Calibri"/>
                <a:cs typeface="Calibri"/>
              </a:rPr>
              <a:t>tax</a:t>
            </a:r>
            <a:r>
              <a:rPr sz="818" spc="-14" dirty="0">
                <a:solidFill>
                  <a:srgbClr val="231F20"/>
                </a:solidFill>
                <a:latin typeface="Calibri"/>
                <a:cs typeface="Calibri"/>
              </a:rPr>
              <a:t> </a:t>
            </a:r>
            <a:r>
              <a:rPr sz="818" spc="3" dirty="0">
                <a:solidFill>
                  <a:srgbClr val="231F20"/>
                </a:solidFill>
                <a:latin typeface="Calibri"/>
                <a:cs typeface="Calibri"/>
              </a:rPr>
              <a:t>payers</a:t>
            </a:r>
            <a:r>
              <a:rPr sz="818" spc="-14" dirty="0">
                <a:solidFill>
                  <a:srgbClr val="231F20"/>
                </a:solidFill>
                <a:latin typeface="Calibri"/>
                <a:cs typeface="Calibri"/>
              </a:rPr>
              <a:t> </a:t>
            </a:r>
            <a:r>
              <a:rPr sz="818" spc="17" dirty="0">
                <a:solidFill>
                  <a:srgbClr val="231F20"/>
                </a:solidFill>
                <a:latin typeface="Calibri"/>
                <a:cs typeface="Calibri"/>
              </a:rPr>
              <a:t>money</a:t>
            </a:r>
            <a:r>
              <a:rPr sz="818" spc="-10" dirty="0">
                <a:solidFill>
                  <a:srgbClr val="231F20"/>
                </a:solidFill>
                <a:latin typeface="Calibri"/>
                <a:cs typeface="Calibri"/>
              </a:rPr>
              <a:t> </a:t>
            </a:r>
            <a:r>
              <a:rPr sz="818" spc="17" dirty="0">
                <a:solidFill>
                  <a:srgbClr val="231F20"/>
                </a:solidFill>
                <a:latin typeface="Calibri"/>
                <a:cs typeface="Calibri"/>
              </a:rPr>
              <a:t>when</a:t>
            </a:r>
            <a:r>
              <a:rPr sz="818" spc="-14" dirty="0">
                <a:solidFill>
                  <a:srgbClr val="231F20"/>
                </a:solidFill>
                <a:latin typeface="Calibri"/>
                <a:cs typeface="Calibri"/>
              </a:rPr>
              <a:t> </a:t>
            </a:r>
            <a:r>
              <a:rPr sz="818" spc="24" dirty="0">
                <a:solidFill>
                  <a:srgbClr val="231F20"/>
                </a:solidFill>
                <a:latin typeface="Calibri"/>
                <a:cs typeface="Calibri"/>
              </a:rPr>
              <a:t>using</a:t>
            </a:r>
            <a:r>
              <a:rPr sz="818" spc="-14" dirty="0">
                <a:solidFill>
                  <a:srgbClr val="231F20"/>
                </a:solidFill>
                <a:latin typeface="Calibri"/>
                <a:cs typeface="Calibri"/>
              </a:rPr>
              <a:t> </a:t>
            </a:r>
            <a:r>
              <a:rPr sz="818" spc="7" dirty="0">
                <a:solidFill>
                  <a:srgbClr val="231F20"/>
                </a:solidFill>
                <a:latin typeface="Calibri"/>
                <a:cs typeface="Calibri"/>
              </a:rPr>
              <a:t>our</a:t>
            </a:r>
            <a:r>
              <a:rPr sz="818" spc="-10" dirty="0">
                <a:solidFill>
                  <a:srgbClr val="231F20"/>
                </a:solidFill>
                <a:latin typeface="Calibri"/>
                <a:cs typeface="Calibri"/>
              </a:rPr>
              <a:t> </a:t>
            </a:r>
            <a:r>
              <a:rPr sz="818" spc="-3" dirty="0">
                <a:solidFill>
                  <a:srgbClr val="231F20"/>
                </a:solidFill>
                <a:latin typeface="Calibri"/>
                <a:cs typeface="Calibri"/>
              </a:rPr>
              <a:t>fleet</a:t>
            </a:r>
            <a:r>
              <a:rPr sz="818" spc="-14" dirty="0">
                <a:solidFill>
                  <a:srgbClr val="231F20"/>
                </a:solidFill>
                <a:latin typeface="Calibri"/>
                <a:cs typeface="Calibri"/>
              </a:rPr>
              <a:t> </a:t>
            </a:r>
            <a:r>
              <a:rPr sz="818" spc="3" dirty="0">
                <a:solidFill>
                  <a:srgbClr val="231F20"/>
                </a:solidFill>
                <a:latin typeface="Calibri"/>
                <a:cs typeface="Calibri"/>
              </a:rPr>
              <a:t>model.</a:t>
            </a:r>
            <a:r>
              <a:rPr sz="818" spc="-14" dirty="0">
                <a:solidFill>
                  <a:srgbClr val="231F20"/>
                </a:solidFill>
                <a:latin typeface="Calibri"/>
                <a:cs typeface="Calibri"/>
              </a:rPr>
              <a:t> </a:t>
            </a:r>
            <a:r>
              <a:rPr sz="818" spc="-31" dirty="0">
                <a:solidFill>
                  <a:srgbClr val="231F20"/>
                </a:solidFill>
                <a:latin typeface="Calibri"/>
                <a:cs typeface="Calibri"/>
              </a:rPr>
              <a:t>BVM’s</a:t>
            </a:r>
            <a:r>
              <a:rPr sz="818" spc="-10" dirty="0">
                <a:solidFill>
                  <a:srgbClr val="231F20"/>
                </a:solidFill>
                <a:latin typeface="Calibri"/>
                <a:cs typeface="Calibri"/>
              </a:rPr>
              <a:t> </a:t>
            </a:r>
            <a:r>
              <a:rPr sz="818" spc="3" dirty="0">
                <a:solidFill>
                  <a:srgbClr val="231F20"/>
                </a:solidFill>
                <a:latin typeface="Calibri"/>
                <a:cs typeface="Calibri"/>
              </a:rPr>
              <a:t>revenue</a:t>
            </a:r>
            <a:r>
              <a:rPr sz="818" spc="-14" dirty="0">
                <a:solidFill>
                  <a:srgbClr val="231F20"/>
                </a:solidFill>
                <a:latin typeface="Calibri"/>
                <a:cs typeface="Calibri"/>
              </a:rPr>
              <a:t> </a:t>
            </a:r>
            <a:r>
              <a:rPr sz="818" spc="3" dirty="0">
                <a:solidFill>
                  <a:srgbClr val="231F20"/>
                </a:solidFill>
                <a:latin typeface="Calibri"/>
                <a:cs typeface="Calibri"/>
              </a:rPr>
              <a:t>is</a:t>
            </a:r>
            <a:r>
              <a:rPr sz="818" spc="-14" dirty="0">
                <a:solidFill>
                  <a:srgbClr val="231F20"/>
                </a:solidFill>
                <a:latin typeface="Calibri"/>
                <a:cs typeface="Calibri"/>
              </a:rPr>
              <a:t> </a:t>
            </a:r>
            <a:r>
              <a:rPr sz="818" spc="17" dirty="0">
                <a:solidFill>
                  <a:srgbClr val="231F20"/>
                </a:solidFill>
                <a:latin typeface="Calibri"/>
                <a:cs typeface="Calibri"/>
              </a:rPr>
              <a:t>through</a:t>
            </a:r>
            <a:r>
              <a:rPr sz="818" spc="-10" dirty="0">
                <a:solidFill>
                  <a:srgbClr val="231F20"/>
                </a:solidFill>
                <a:latin typeface="Calibri"/>
                <a:cs typeface="Calibri"/>
              </a:rPr>
              <a:t> </a:t>
            </a:r>
            <a:r>
              <a:rPr sz="818" spc="7" dirty="0">
                <a:solidFill>
                  <a:srgbClr val="231F20"/>
                </a:solidFill>
                <a:latin typeface="Calibri"/>
                <a:cs typeface="Calibri"/>
              </a:rPr>
              <a:t>our  </a:t>
            </a:r>
            <a:r>
              <a:rPr sz="818" spc="14" dirty="0">
                <a:solidFill>
                  <a:srgbClr val="231F20"/>
                </a:solidFill>
                <a:latin typeface="Calibri"/>
                <a:cs typeface="Calibri"/>
              </a:rPr>
              <a:t>leasing </a:t>
            </a:r>
            <a:r>
              <a:rPr sz="818" spc="7" dirty="0">
                <a:solidFill>
                  <a:srgbClr val="231F20"/>
                </a:solidFill>
                <a:latin typeface="Calibri"/>
                <a:cs typeface="Calibri"/>
              </a:rPr>
              <a:t>operation </a:t>
            </a:r>
            <a:r>
              <a:rPr sz="818" spc="17" dirty="0">
                <a:solidFill>
                  <a:srgbClr val="231F20"/>
                </a:solidFill>
                <a:latin typeface="Calibri"/>
                <a:cs typeface="Calibri"/>
              </a:rPr>
              <a:t>generating </a:t>
            </a:r>
            <a:r>
              <a:rPr sz="818" spc="24" dirty="0">
                <a:solidFill>
                  <a:srgbClr val="231F20"/>
                </a:solidFill>
                <a:latin typeface="Calibri"/>
                <a:cs typeface="Calibri"/>
              </a:rPr>
              <a:t>enough </a:t>
            </a:r>
            <a:r>
              <a:rPr sz="818" spc="14" dirty="0">
                <a:solidFill>
                  <a:srgbClr val="231F20"/>
                </a:solidFill>
                <a:latin typeface="Calibri"/>
                <a:cs typeface="Calibri"/>
              </a:rPr>
              <a:t>income </a:t>
            </a:r>
            <a:r>
              <a:rPr sz="818" spc="3" dirty="0">
                <a:solidFill>
                  <a:srgbClr val="231F20"/>
                </a:solidFill>
                <a:latin typeface="Calibri"/>
                <a:cs typeface="Calibri"/>
              </a:rPr>
              <a:t>to </a:t>
            </a:r>
            <a:r>
              <a:rPr sz="818" spc="-3" dirty="0">
                <a:solidFill>
                  <a:srgbClr val="231F20"/>
                </a:solidFill>
                <a:latin typeface="Calibri"/>
                <a:cs typeface="Calibri"/>
              </a:rPr>
              <a:t>cover: </a:t>
            </a:r>
            <a:r>
              <a:rPr sz="818" spc="3" dirty="0">
                <a:solidFill>
                  <a:srgbClr val="231F20"/>
                </a:solidFill>
                <a:latin typeface="Calibri"/>
                <a:cs typeface="Calibri"/>
              </a:rPr>
              <a:t>Personnel Expense,  </a:t>
            </a:r>
            <a:r>
              <a:rPr sz="818" spc="7" dirty="0">
                <a:solidFill>
                  <a:srgbClr val="231F20"/>
                </a:solidFill>
                <a:latin typeface="Calibri"/>
                <a:cs typeface="Calibri"/>
              </a:rPr>
              <a:t>Operational</a:t>
            </a:r>
            <a:r>
              <a:rPr sz="818" spc="-17" dirty="0">
                <a:solidFill>
                  <a:srgbClr val="231F20"/>
                </a:solidFill>
                <a:latin typeface="Calibri"/>
                <a:cs typeface="Calibri"/>
              </a:rPr>
              <a:t> </a:t>
            </a:r>
            <a:r>
              <a:rPr sz="818" spc="14" dirty="0">
                <a:solidFill>
                  <a:srgbClr val="231F20"/>
                </a:solidFill>
                <a:latin typeface="Calibri"/>
                <a:cs typeface="Calibri"/>
              </a:rPr>
              <a:t>Expense</a:t>
            </a:r>
            <a:r>
              <a:rPr sz="818" spc="-14" dirty="0">
                <a:solidFill>
                  <a:srgbClr val="231F20"/>
                </a:solidFill>
                <a:latin typeface="Calibri"/>
                <a:cs typeface="Calibri"/>
              </a:rPr>
              <a:t> </a:t>
            </a:r>
            <a:r>
              <a:rPr sz="818" spc="17" dirty="0">
                <a:solidFill>
                  <a:srgbClr val="231F20"/>
                </a:solidFill>
                <a:latin typeface="Calibri"/>
                <a:cs typeface="Calibri"/>
              </a:rPr>
              <a:t>and</a:t>
            </a:r>
            <a:r>
              <a:rPr sz="818" spc="-14" dirty="0">
                <a:solidFill>
                  <a:srgbClr val="231F20"/>
                </a:solidFill>
                <a:latin typeface="Calibri"/>
                <a:cs typeface="Calibri"/>
              </a:rPr>
              <a:t> </a:t>
            </a:r>
            <a:r>
              <a:rPr sz="818" spc="7" dirty="0">
                <a:solidFill>
                  <a:srgbClr val="231F20"/>
                </a:solidFill>
                <a:latin typeface="Calibri"/>
                <a:cs typeface="Calibri"/>
              </a:rPr>
              <a:t>the</a:t>
            </a:r>
            <a:r>
              <a:rPr sz="818" spc="-14" dirty="0">
                <a:solidFill>
                  <a:srgbClr val="231F20"/>
                </a:solidFill>
                <a:latin typeface="Calibri"/>
                <a:cs typeface="Calibri"/>
              </a:rPr>
              <a:t> </a:t>
            </a:r>
            <a:r>
              <a:rPr sz="818" spc="10" dirty="0">
                <a:solidFill>
                  <a:srgbClr val="231F20"/>
                </a:solidFill>
                <a:latin typeface="Calibri"/>
                <a:cs typeface="Calibri"/>
              </a:rPr>
              <a:t>purchase</a:t>
            </a:r>
            <a:r>
              <a:rPr sz="818" spc="-14" dirty="0">
                <a:solidFill>
                  <a:srgbClr val="231F20"/>
                </a:solidFill>
                <a:latin typeface="Calibri"/>
                <a:cs typeface="Calibri"/>
              </a:rPr>
              <a:t> </a:t>
            </a:r>
            <a:r>
              <a:rPr sz="818" spc="3" dirty="0">
                <a:solidFill>
                  <a:srgbClr val="231F20"/>
                </a:solidFill>
                <a:latin typeface="Calibri"/>
                <a:cs typeface="Calibri"/>
              </a:rPr>
              <a:t>of</a:t>
            </a:r>
            <a:r>
              <a:rPr sz="818" spc="-14" dirty="0">
                <a:solidFill>
                  <a:srgbClr val="231F20"/>
                </a:solidFill>
                <a:latin typeface="Calibri"/>
                <a:cs typeface="Calibri"/>
              </a:rPr>
              <a:t> </a:t>
            </a:r>
            <a:r>
              <a:rPr sz="818" spc="3" dirty="0">
                <a:solidFill>
                  <a:srgbClr val="231F20"/>
                </a:solidFill>
                <a:latin typeface="Calibri"/>
                <a:cs typeface="Calibri"/>
              </a:rPr>
              <a:t>all</a:t>
            </a:r>
            <a:r>
              <a:rPr sz="818" spc="-14" dirty="0">
                <a:solidFill>
                  <a:srgbClr val="231F20"/>
                </a:solidFill>
                <a:latin typeface="Calibri"/>
                <a:cs typeface="Calibri"/>
              </a:rPr>
              <a:t> </a:t>
            </a:r>
            <a:r>
              <a:rPr sz="818" spc="3" dirty="0">
                <a:solidFill>
                  <a:srgbClr val="231F20"/>
                </a:solidFill>
                <a:latin typeface="Calibri"/>
                <a:cs typeface="Calibri"/>
              </a:rPr>
              <a:t>lease</a:t>
            </a:r>
            <a:r>
              <a:rPr sz="818" spc="-14" dirty="0">
                <a:solidFill>
                  <a:srgbClr val="231F20"/>
                </a:solidFill>
                <a:latin typeface="Calibri"/>
                <a:cs typeface="Calibri"/>
              </a:rPr>
              <a:t> </a:t>
            </a:r>
            <a:r>
              <a:rPr sz="818" dirty="0">
                <a:solidFill>
                  <a:srgbClr val="231F20"/>
                </a:solidFill>
                <a:latin typeface="Calibri"/>
                <a:cs typeface="Calibri"/>
              </a:rPr>
              <a:t>vehicles.</a:t>
            </a:r>
            <a:endParaRPr sz="818">
              <a:solidFill>
                <a:prstClr val="black"/>
              </a:solidFill>
              <a:latin typeface="Calibri"/>
              <a:cs typeface="Calibri"/>
            </a:endParaRPr>
          </a:p>
          <a:p>
            <a:pPr marL="2598" algn="ctr" defTabSz="623438">
              <a:spcBef>
                <a:spcPts val="614"/>
              </a:spcBef>
            </a:pPr>
            <a:r>
              <a:rPr sz="818" b="1" spc="-31" dirty="0">
                <a:solidFill>
                  <a:srgbClr val="00215B"/>
                </a:solidFill>
                <a:latin typeface="Century Gothic"/>
                <a:cs typeface="Century Gothic"/>
              </a:rPr>
              <a:t>Bureau</a:t>
            </a:r>
            <a:r>
              <a:rPr sz="818" b="1" spc="-68" dirty="0">
                <a:solidFill>
                  <a:srgbClr val="00215B"/>
                </a:solidFill>
                <a:latin typeface="Century Gothic"/>
                <a:cs typeface="Century Gothic"/>
              </a:rPr>
              <a:t> </a:t>
            </a:r>
            <a:r>
              <a:rPr sz="818" b="1" spc="-20" dirty="0">
                <a:solidFill>
                  <a:srgbClr val="00215B"/>
                </a:solidFill>
                <a:latin typeface="Century Gothic"/>
                <a:cs typeface="Century Gothic"/>
              </a:rPr>
              <a:t>Description</a:t>
            </a:r>
            <a:endParaRPr sz="818">
              <a:solidFill>
                <a:prstClr val="black"/>
              </a:solidFill>
              <a:latin typeface="Century Gothic"/>
              <a:cs typeface="Century Gothic"/>
            </a:endParaRPr>
          </a:p>
          <a:p>
            <a:pPr marL="8659" marR="58447" defTabSz="623438">
              <a:spcBef>
                <a:spcPts val="614"/>
              </a:spcBef>
            </a:pPr>
            <a:r>
              <a:rPr sz="818" spc="7" dirty="0">
                <a:solidFill>
                  <a:srgbClr val="231F20"/>
                </a:solidFill>
                <a:latin typeface="Calibri"/>
                <a:cs typeface="Calibri"/>
              </a:rPr>
              <a:t>The</a:t>
            </a:r>
            <a:r>
              <a:rPr sz="818" spc="-14" dirty="0">
                <a:solidFill>
                  <a:srgbClr val="231F20"/>
                </a:solidFill>
                <a:latin typeface="Calibri"/>
                <a:cs typeface="Calibri"/>
              </a:rPr>
              <a:t> </a:t>
            </a:r>
            <a:r>
              <a:rPr sz="818" dirty="0">
                <a:solidFill>
                  <a:srgbClr val="231F20"/>
                </a:solidFill>
                <a:latin typeface="Calibri"/>
                <a:cs typeface="Calibri"/>
              </a:rPr>
              <a:t>Bureau</a:t>
            </a:r>
            <a:r>
              <a:rPr sz="818" spc="-10" dirty="0">
                <a:solidFill>
                  <a:srgbClr val="231F20"/>
                </a:solidFill>
                <a:latin typeface="Calibri"/>
                <a:cs typeface="Calibri"/>
              </a:rPr>
              <a:t> </a:t>
            </a:r>
            <a:r>
              <a:rPr sz="818" spc="3" dirty="0">
                <a:solidFill>
                  <a:srgbClr val="231F20"/>
                </a:solidFill>
                <a:latin typeface="Calibri"/>
                <a:cs typeface="Calibri"/>
              </a:rPr>
              <a:t>of</a:t>
            </a:r>
            <a:r>
              <a:rPr sz="818" spc="-44" dirty="0">
                <a:solidFill>
                  <a:srgbClr val="231F20"/>
                </a:solidFill>
                <a:latin typeface="Calibri"/>
                <a:cs typeface="Calibri"/>
              </a:rPr>
              <a:t> </a:t>
            </a:r>
            <a:r>
              <a:rPr sz="818" spc="3" dirty="0">
                <a:solidFill>
                  <a:srgbClr val="231F20"/>
                </a:solidFill>
                <a:latin typeface="Calibri"/>
                <a:cs typeface="Calibri"/>
              </a:rPr>
              <a:t>Vehicle</a:t>
            </a:r>
            <a:r>
              <a:rPr sz="818" spc="-10" dirty="0">
                <a:solidFill>
                  <a:srgbClr val="231F20"/>
                </a:solidFill>
                <a:latin typeface="Calibri"/>
                <a:cs typeface="Calibri"/>
              </a:rPr>
              <a:t> </a:t>
            </a:r>
            <a:r>
              <a:rPr sz="818" spc="10" dirty="0">
                <a:solidFill>
                  <a:srgbClr val="231F20"/>
                </a:solidFill>
                <a:latin typeface="Calibri"/>
                <a:cs typeface="Calibri"/>
              </a:rPr>
              <a:t>Management</a:t>
            </a:r>
            <a:r>
              <a:rPr sz="818" spc="-10" dirty="0">
                <a:solidFill>
                  <a:srgbClr val="231F20"/>
                </a:solidFill>
                <a:latin typeface="Calibri"/>
                <a:cs typeface="Calibri"/>
              </a:rPr>
              <a:t> </a:t>
            </a:r>
            <a:r>
              <a:rPr sz="818" spc="7" dirty="0">
                <a:solidFill>
                  <a:srgbClr val="231F20"/>
                </a:solidFill>
                <a:latin typeface="Calibri"/>
                <a:cs typeface="Calibri"/>
              </a:rPr>
              <a:t>administers</a:t>
            </a:r>
            <a:r>
              <a:rPr sz="818" spc="-14" dirty="0">
                <a:solidFill>
                  <a:srgbClr val="231F20"/>
                </a:solidFill>
                <a:latin typeface="Calibri"/>
                <a:cs typeface="Calibri"/>
              </a:rPr>
              <a:t> </a:t>
            </a:r>
            <a:r>
              <a:rPr sz="818" spc="7" dirty="0">
                <a:solidFill>
                  <a:srgbClr val="231F20"/>
                </a:solidFill>
                <a:latin typeface="Calibri"/>
                <a:cs typeface="Calibri"/>
              </a:rPr>
              <a:t>the</a:t>
            </a:r>
            <a:r>
              <a:rPr sz="818" spc="-10" dirty="0">
                <a:solidFill>
                  <a:srgbClr val="231F20"/>
                </a:solidFill>
                <a:latin typeface="Calibri"/>
                <a:cs typeface="Calibri"/>
              </a:rPr>
              <a:t> </a:t>
            </a:r>
            <a:r>
              <a:rPr sz="818" spc="3" dirty="0">
                <a:solidFill>
                  <a:srgbClr val="231F20"/>
                </a:solidFill>
                <a:latin typeface="Calibri"/>
                <a:cs typeface="Calibri"/>
              </a:rPr>
              <a:t>procurement,</a:t>
            </a:r>
            <a:r>
              <a:rPr sz="818" spc="-10" dirty="0">
                <a:solidFill>
                  <a:srgbClr val="231F20"/>
                </a:solidFill>
                <a:latin typeface="Calibri"/>
                <a:cs typeface="Calibri"/>
              </a:rPr>
              <a:t> </a:t>
            </a:r>
            <a:r>
              <a:rPr sz="818" spc="3" dirty="0">
                <a:solidFill>
                  <a:srgbClr val="231F20"/>
                </a:solidFill>
                <a:latin typeface="Calibri"/>
                <a:cs typeface="Calibri"/>
              </a:rPr>
              <a:t>maintenance,  disposal, policies, </a:t>
            </a:r>
            <a:r>
              <a:rPr sz="818" spc="17" dirty="0">
                <a:solidFill>
                  <a:srgbClr val="231F20"/>
                </a:solidFill>
                <a:latin typeface="Calibri"/>
                <a:cs typeface="Calibri"/>
              </a:rPr>
              <a:t>and</a:t>
            </a:r>
            <a:r>
              <a:rPr sz="818" spc="-130" dirty="0">
                <a:solidFill>
                  <a:srgbClr val="231F20"/>
                </a:solidFill>
                <a:latin typeface="Calibri"/>
                <a:cs typeface="Calibri"/>
              </a:rPr>
              <a:t> </a:t>
            </a:r>
            <a:r>
              <a:rPr sz="818" spc="7" dirty="0">
                <a:solidFill>
                  <a:srgbClr val="231F20"/>
                </a:solidFill>
                <a:latin typeface="Calibri"/>
                <a:cs typeface="Calibri"/>
              </a:rPr>
              <a:t>procedures </a:t>
            </a:r>
            <a:r>
              <a:rPr sz="818" spc="14" dirty="0">
                <a:solidFill>
                  <a:srgbClr val="231F20"/>
                </a:solidFill>
                <a:latin typeface="Calibri"/>
                <a:cs typeface="Calibri"/>
              </a:rPr>
              <a:t>pertaining </a:t>
            </a:r>
            <a:r>
              <a:rPr sz="818" spc="3" dirty="0">
                <a:solidFill>
                  <a:srgbClr val="231F20"/>
                </a:solidFill>
                <a:latin typeface="Calibri"/>
                <a:cs typeface="Calibri"/>
              </a:rPr>
              <a:t>to all </a:t>
            </a:r>
            <a:r>
              <a:rPr sz="818" spc="14" dirty="0">
                <a:solidFill>
                  <a:srgbClr val="231F20"/>
                </a:solidFill>
                <a:latin typeface="Calibri"/>
                <a:cs typeface="Calibri"/>
              </a:rPr>
              <a:t>Commonwealth </a:t>
            </a:r>
            <a:r>
              <a:rPr sz="818" dirty="0">
                <a:solidFill>
                  <a:srgbClr val="231F20"/>
                </a:solidFill>
                <a:latin typeface="Calibri"/>
                <a:cs typeface="Calibri"/>
              </a:rPr>
              <a:t>Fleet </a:t>
            </a:r>
            <a:r>
              <a:rPr sz="818" spc="10" dirty="0">
                <a:solidFill>
                  <a:srgbClr val="231F20"/>
                </a:solidFill>
                <a:latin typeface="Calibri"/>
                <a:cs typeface="Calibri"/>
              </a:rPr>
              <a:t>vehicle  </a:t>
            </a:r>
            <a:r>
              <a:rPr sz="818" dirty="0">
                <a:solidFill>
                  <a:srgbClr val="231F20"/>
                </a:solidFill>
                <a:latin typeface="Calibri"/>
                <a:cs typeface="Calibri"/>
              </a:rPr>
              <a:t>operations, </a:t>
            </a:r>
            <a:r>
              <a:rPr sz="818" spc="10" dirty="0">
                <a:solidFill>
                  <a:srgbClr val="231F20"/>
                </a:solidFill>
                <a:latin typeface="Calibri"/>
                <a:cs typeface="Calibri"/>
              </a:rPr>
              <a:t>with </a:t>
            </a:r>
            <a:r>
              <a:rPr sz="818" spc="7" dirty="0">
                <a:solidFill>
                  <a:srgbClr val="231F20"/>
                </a:solidFill>
                <a:latin typeface="Calibri"/>
                <a:cs typeface="Calibri"/>
              </a:rPr>
              <a:t>the </a:t>
            </a:r>
            <a:r>
              <a:rPr sz="818" spc="10" dirty="0">
                <a:solidFill>
                  <a:srgbClr val="231F20"/>
                </a:solidFill>
                <a:latin typeface="Calibri"/>
                <a:cs typeface="Calibri"/>
              </a:rPr>
              <a:t>exception </a:t>
            </a:r>
            <a:r>
              <a:rPr sz="818" spc="3" dirty="0">
                <a:solidFill>
                  <a:srgbClr val="231F20"/>
                </a:solidFill>
                <a:latin typeface="Calibri"/>
                <a:cs typeface="Calibri"/>
              </a:rPr>
              <a:t>of </a:t>
            </a:r>
            <a:r>
              <a:rPr sz="818" spc="10" dirty="0">
                <a:solidFill>
                  <a:srgbClr val="231F20"/>
                </a:solidFill>
                <a:latin typeface="Calibri"/>
                <a:cs typeface="Calibri"/>
              </a:rPr>
              <a:t>PennDOT </a:t>
            </a:r>
            <a:r>
              <a:rPr sz="818" spc="17" dirty="0">
                <a:solidFill>
                  <a:srgbClr val="231F20"/>
                </a:solidFill>
                <a:latin typeface="Calibri"/>
                <a:cs typeface="Calibri"/>
              </a:rPr>
              <a:t>and </a:t>
            </a:r>
            <a:r>
              <a:rPr sz="818" spc="7" dirty="0">
                <a:solidFill>
                  <a:srgbClr val="231F20"/>
                </a:solidFill>
                <a:latin typeface="Calibri"/>
                <a:cs typeface="Calibri"/>
              </a:rPr>
              <a:t>the </a:t>
            </a:r>
            <a:r>
              <a:rPr sz="818" spc="3" dirty="0">
                <a:solidFill>
                  <a:srgbClr val="231F20"/>
                </a:solidFill>
                <a:latin typeface="Calibri"/>
                <a:cs typeface="Calibri"/>
              </a:rPr>
              <a:t>Turnpike </a:t>
            </a:r>
            <a:r>
              <a:rPr sz="818" spc="10" dirty="0">
                <a:solidFill>
                  <a:srgbClr val="231F20"/>
                </a:solidFill>
                <a:latin typeface="Calibri"/>
                <a:cs typeface="Calibri"/>
              </a:rPr>
              <a:t>Commission. </a:t>
            </a:r>
            <a:r>
              <a:rPr sz="818" spc="7" dirty="0">
                <a:solidFill>
                  <a:srgbClr val="231F20"/>
                </a:solidFill>
                <a:latin typeface="Calibri"/>
                <a:cs typeface="Calibri"/>
              </a:rPr>
              <a:t>The  </a:t>
            </a:r>
            <a:r>
              <a:rPr sz="818" dirty="0">
                <a:solidFill>
                  <a:srgbClr val="231F20"/>
                </a:solidFill>
                <a:latin typeface="Calibri"/>
                <a:cs typeface="Calibri"/>
              </a:rPr>
              <a:t>current </a:t>
            </a:r>
            <a:r>
              <a:rPr sz="818" spc="14" dirty="0">
                <a:solidFill>
                  <a:srgbClr val="231F20"/>
                </a:solidFill>
                <a:latin typeface="Calibri"/>
                <a:cs typeface="Calibri"/>
              </a:rPr>
              <a:t>Commonwealth </a:t>
            </a:r>
            <a:r>
              <a:rPr sz="818" spc="-3" dirty="0">
                <a:solidFill>
                  <a:srgbClr val="231F20"/>
                </a:solidFill>
                <a:latin typeface="Calibri"/>
                <a:cs typeface="Calibri"/>
              </a:rPr>
              <a:t>fleet </a:t>
            </a:r>
            <a:r>
              <a:rPr sz="818" spc="7" dirty="0">
                <a:solidFill>
                  <a:srgbClr val="231F20"/>
                </a:solidFill>
                <a:latin typeface="Calibri"/>
                <a:cs typeface="Calibri"/>
              </a:rPr>
              <a:t>consists </a:t>
            </a:r>
            <a:r>
              <a:rPr sz="818" spc="3" dirty="0">
                <a:solidFill>
                  <a:srgbClr val="231F20"/>
                </a:solidFill>
                <a:latin typeface="Calibri"/>
                <a:cs typeface="Calibri"/>
              </a:rPr>
              <a:t>of </a:t>
            </a:r>
            <a:r>
              <a:rPr sz="818" spc="7" dirty="0">
                <a:solidFill>
                  <a:srgbClr val="231F20"/>
                </a:solidFill>
                <a:latin typeface="Calibri"/>
                <a:cs typeface="Calibri"/>
              </a:rPr>
              <a:t>approximately </a:t>
            </a:r>
            <a:r>
              <a:rPr sz="818" spc="-3" dirty="0">
                <a:solidFill>
                  <a:srgbClr val="231F20"/>
                </a:solidFill>
                <a:latin typeface="Calibri"/>
                <a:cs typeface="Calibri"/>
              </a:rPr>
              <a:t>15,665 </a:t>
            </a:r>
            <a:r>
              <a:rPr sz="818" spc="78" dirty="0">
                <a:solidFill>
                  <a:srgbClr val="231F20"/>
                </a:solidFill>
                <a:latin typeface="Calibri"/>
                <a:cs typeface="Calibri"/>
              </a:rPr>
              <a:t>+</a:t>
            </a:r>
            <a:r>
              <a:rPr sz="818" spc="-95" dirty="0">
                <a:solidFill>
                  <a:srgbClr val="231F20"/>
                </a:solidFill>
                <a:latin typeface="Calibri"/>
                <a:cs typeface="Calibri"/>
              </a:rPr>
              <a:t> </a:t>
            </a:r>
            <a:r>
              <a:rPr sz="818" spc="7" dirty="0">
                <a:solidFill>
                  <a:srgbClr val="231F20"/>
                </a:solidFill>
                <a:latin typeface="Calibri"/>
                <a:cs typeface="Calibri"/>
              </a:rPr>
              <a:t>units </a:t>
            </a:r>
            <a:r>
              <a:rPr sz="818" spc="10" dirty="0">
                <a:solidFill>
                  <a:srgbClr val="231F20"/>
                </a:solidFill>
                <a:latin typeface="Calibri"/>
                <a:cs typeface="Calibri"/>
              </a:rPr>
              <a:t>disbursed  </a:t>
            </a:r>
            <a:r>
              <a:rPr sz="818" spc="3" dirty="0">
                <a:solidFill>
                  <a:srgbClr val="231F20"/>
                </a:solidFill>
                <a:latin typeface="Calibri"/>
                <a:cs typeface="Calibri"/>
              </a:rPr>
              <a:t>to </a:t>
            </a:r>
            <a:r>
              <a:rPr sz="818" spc="7" dirty="0">
                <a:solidFill>
                  <a:srgbClr val="231F20"/>
                </a:solidFill>
                <a:latin typeface="Calibri"/>
                <a:cs typeface="Calibri"/>
              </a:rPr>
              <a:t>approximately </a:t>
            </a:r>
            <a:r>
              <a:rPr sz="818" spc="3" dirty="0">
                <a:solidFill>
                  <a:srgbClr val="231F20"/>
                </a:solidFill>
                <a:latin typeface="Calibri"/>
                <a:cs typeface="Calibri"/>
              </a:rPr>
              <a:t>50 </a:t>
            </a:r>
            <a:r>
              <a:rPr sz="818" spc="78" dirty="0">
                <a:solidFill>
                  <a:srgbClr val="231F20"/>
                </a:solidFill>
                <a:latin typeface="Calibri"/>
                <a:cs typeface="Calibri"/>
              </a:rPr>
              <a:t>+ </a:t>
            </a:r>
            <a:r>
              <a:rPr sz="818" spc="-3" dirty="0">
                <a:solidFill>
                  <a:srgbClr val="231F20"/>
                </a:solidFill>
                <a:latin typeface="Calibri"/>
                <a:cs typeface="Calibri"/>
              </a:rPr>
              <a:t>state </a:t>
            </a:r>
            <a:r>
              <a:rPr sz="818" spc="14" dirty="0">
                <a:solidFill>
                  <a:srgbClr val="231F20"/>
                </a:solidFill>
                <a:latin typeface="Calibri"/>
                <a:cs typeface="Calibri"/>
              </a:rPr>
              <a:t>agencies </a:t>
            </a:r>
            <a:r>
              <a:rPr sz="818" spc="7" dirty="0">
                <a:solidFill>
                  <a:srgbClr val="231F20"/>
                </a:solidFill>
                <a:latin typeface="Calibri"/>
                <a:cs typeface="Calibri"/>
              </a:rPr>
              <a:t>located </a:t>
            </a:r>
            <a:r>
              <a:rPr sz="818" spc="14" dirty="0">
                <a:solidFill>
                  <a:srgbClr val="231F20"/>
                </a:solidFill>
                <a:latin typeface="Calibri"/>
                <a:cs typeface="Calibri"/>
              </a:rPr>
              <a:t>throughout </a:t>
            </a:r>
            <a:r>
              <a:rPr sz="818" spc="7" dirty="0">
                <a:solidFill>
                  <a:srgbClr val="231F20"/>
                </a:solidFill>
                <a:latin typeface="Calibri"/>
                <a:cs typeface="Calibri"/>
              </a:rPr>
              <a:t>the </a:t>
            </a:r>
            <a:r>
              <a:rPr sz="818" spc="10" dirty="0">
                <a:solidFill>
                  <a:srgbClr val="231F20"/>
                </a:solidFill>
                <a:latin typeface="Calibri"/>
                <a:cs typeface="Calibri"/>
              </a:rPr>
              <a:t>Commonwealth.  </a:t>
            </a:r>
            <a:r>
              <a:rPr sz="818" spc="7" dirty="0">
                <a:solidFill>
                  <a:srgbClr val="231F20"/>
                </a:solidFill>
                <a:latin typeface="Calibri"/>
                <a:cs typeface="Calibri"/>
              </a:rPr>
              <a:t>The </a:t>
            </a:r>
            <a:r>
              <a:rPr sz="818" spc="-3" dirty="0">
                <a:solidFill>
                  <a:srgbClr val="231F20"/>
                </a:solidFill>
                <a:latin typeface="Calibri"/>
                <a:cs typeface="Calibri"/>
              </a:rPr>
              <a:t>fleet </a:t>
            </a:r>
            <a:r>
              <a:rPr sz="818" spc="14" dirty="0">
                <a:solidFill>
                  <a:srgbClr val="231F20"/>
                </a:solidFill>
                <a:latin typeface="Calibri"/>
                <a:cs typeface="Calibri"/>
              </a:rPr>
              <a:t>includes </a:t>
            </a:r>
            <a:r>
              <a:rPr sz="818" spc="3" dirty="0">
                <a:solidFill>
                  <a:srgbClr val="231F20"/>
                </a:solidFill>
                <a:latin typeface="Calibri"/>
                <a:cs typeface="Calibri"/>
              </a:rPr>
              <a:t>passenger, commercial, </a:t>
            </a:r>
            <a:r>
              <a:rPr sz="818" spc="17" dirty="0">
                <a:solidFill>
                  <a:srgbClr val="231F20"/>
                </a:solidFill>
                <a:latin typeface="Calibri"/>
                <a:cs typeface="Calibri"/>
              </a:rPr>
              <a:t>and </a:t>
            </a:r>
            <a:r>
              <a:rPr sz="818" spc="3" dirty="0">
                <a:solidFill>
                  <a:srgbClr val="231F20"/>
                </a:solidFill>
                <a:latin typeface="Calibri"/>
                <a:cs typeface="Calibri"/>
              </a:rPr>
              <a:t>law-enforcement vehicles, </a:t>
            </a:r>
            <a:r>
              <a:rPr sz="818" spc="24" dirty="0">
                <a:solidFill>
                  <a:srgbClr val="231F20"/>
                </a:solidFill>
                <a:latin typeface="Calibri"/>
                <a:cs typeface="Calibri"/>
              </a:rPr>
              <a:t>along  </a:t>
            </a:r>
            <a:r>
              <a:rPr sz="818" spc="10" dirty="0">
                <a:solidFill>
                  <a:srgbClr val="231F20"/>
                </a:solidFill>
                <a:latin typeface="Calibri"/>
                <a:cs typeface="Calibri"/>
              </a:rPr>
              <a:t>with </a:t>
            </a:r>
            <a:r>
              <a:rPr sz="818" spc="-10" dirty="0">
                <a:solidFill>
                  <a:srgbClr val="231F20"/>
                </a:solidFill>
                <a:latin typeface="Calibri"/>
                <a:cs typeface="Calibri"/>
              </a:rPr>
              <a:t>trailers, </a:t>
            </a:r>
            <a:r>
              <a:rPr sz="818" spc="-3" dirty="0">
                <a:solidFill>
                  <a:srgbClr val="231F20"/>
                </a:solidFill>
                <a:latin typeface="Calibri"/>
                <a:cs typeface="Calibri"/>
              </a:rPr>
              <a:t>tractors </a:t>
            </a:r>
            <a:r>
              <a:rPr sz="818" spc="17" dirty="0">
                <a:solidFill>
                  <a:srgbClr val="231F20"/>
                </a:solidFill>
                <a:latin typeface="Calibri"/>
                <a:cs typeface="Calibri"/>
              </a:rPr>
              <a:t>and </a:t>
            </a:r>
            <a:r>
              <a:rPr sz="818" spc="3" dirty="0">
                <a:solidFill>
                  <a:srgbClr val="231F20"/>
                </a:solidFill>
                <a:latin typeface="Calibri"/>
                <a:cs typeface="Calibri"/>
              </a:rPr>
              <a:t>other </a:t>
            </a:r>
            <a:r>
              <a:rPr sz="818" spc="10" dirty="0">
                <a:solidFill>
                  <a:srgbClr val="231F20"/>
                </a:solidFill>
                <a:latin typeface="Calibri"/>
                <a:cs typeface="Calibri"/>
              </a:rPr>
              <a:t>special mechanical</a:t>
            </a:r>
            <a:r>
              <a:rPr sz="818" spc="-116" dirty="0">
                <a:solidFill>
                  <a:srgbClr val="231F20"/>
                </a:solidFill>
                <a:latin typeface="Calibri"/>
                <a:cs typeface="Calibri"/>
              </a:rPr>
              <a:t> </a:t>
            </a:r>
            <a:r>
              <a:rPr sz="818" spc="7" dirty="0">
                <a:solidFill>
                  <a:srgbClr val="231F20"/>
                </a:solidFill>
                <a:latin typeface="Calibri"/>
                <a:cs typeface="Calibri"/>
              </a:rPr>
              <a:t>equipment.</a:t>
            </a:r>
            <a:endParaRPr sz="818">
              <a:solidFill>
                <a:prstClr val="black"/>
              </a:solidFill>
              <a:latin typeface="Calibri"/>
              <a:cs typeface="Calibri"/>
            </a:endParaRPr>
          </a:p>
          <a:p>
            <a:pPr marL="2598" algn="ctr" defTabSz="623438">
              <a:spcBef>
                <a:spcPts val="614"/>
              </a:spcBef>
            </a:pPr>
            <a:r>
              <a:rPr sz="818" b="1" spc="-31" dirty="0">
                <a:solidFill>
                  <a:srgbClr val="00215B"/>
                </a:solidFill>
                <a:latin typeface="Century Gothic"/>
                <a:cs typeface="Century Gothic"/>
              </a:rPr>
              <a:t>Bureau</a:t>
            </a:r>
            <a:r>
              <a:rPr sz="818" b="1" spc="-68" dirty="0">
                <a:solidFill>
                  <a:srgbClr val="00215B"/>
                </a:solidFill>
                <a:latin typeface="Century Gothic"/>
                <a:cs typeface="Century Gothic"/>
              </a:rPr>
              <a:t> </a:t>
            </a:r>
            <a:r>
              <a:rPr sz="818" b="1" spc="-7" dirty="0">
                <a:solidFill>
                  <a:srgbClr val="00215B"/>
                </a:solidFill>
                <a:latin typeface="Century Gothic"/>
                <a:cs typeface="Century Gothic"/>
              </a:rPr>
              <a:t>Structure</a:t>
            </a:r>
            <a:endParaRPr sz="818">
              <a:solidFill>
                <a:prstClr val="black"/>
              </a:solidFill>
              <a:latin typeface="Century Gothic"/>
              <a:cs typeface="Century Gothic"/>
            </a:endParaRPr>
          </a:p>
          <a:p>
            <a:pPr marL="8659" marR="205215" defTabSz="623438">
              <a:spcBef>
                <a:spcPts val="614"/>
              </a:spcBef>
            </a:pPr>
            <a:r>
              <a:rPr sz="818" spc="7" dirty="0">
                <a:solidFill>
                  <a:srgbClr val="231F20"/>
                </a:solidFill>
                <a:latin typeface="Calibri"/>
                <a:cs typeface="Calibri"/>
              </a:rPr>
              <a:t>The </a:t>
            </a:r>
            <a:r>
              <a:rPr sz="818" dirty="0">
                <a:solidFill>
                  <a:srgbClr val="231F20"/>
                </a:solidFill>
                <a:latin typeface="Calibri"/>
                <a:cs typeface="Calibri"/>
              </a:rPr>
              <a:t>Bureau </a:t>
            </a:r>
            <a:r>
              <a:rPr sz="818" spc="3" dirty="0">
                <a:solidFill>
                  <a:srgbClr val="231F20"/>
                </a:solidFill>
                <a:latin typeface="Calibri"/>
                <a:cs typeface="Calibri"/>
              </a:rPr>
              <a:t>is </a:t>
            </a:r>
            <a:r>
              <a:rPr sz="818" spc="14" dirty="0">
                <a:solidFill>
                  <a:srgbClr val="231F20"/>
                </a:solidFill>
                <a:latin typeface="Calibri"/>
                <a:cs typeface="Calibri"/>
              </a:rPr>
              <a:t>organized </a:t>
            </a:r>
            <a:r>
              <a:rPr sz="818" spc="7" dirty="0">
                <a:solidFill>
                  <a:srgbClr val="231F20"/>
                </a:solidFill>
                <a:latin typeface="Calibri"/>
                <a:cs typeface="Calibri"/>
              </a:rPr>
              <a:t>into </a:t>
            </a:r>
            <a:r>
              <a:rPr sz="818" spc="3" dirty="0">
                <a:solidFill>
                  <a:srgbClr val="231F20"/>
                </a:solidFill>
                <a:latin typeface="Calibri"/>
                <a:cs typeface="Calibri"/>
              </a:rPr>
              <a:t>these </a:t>
            </a:r>
            <a:r>
              <a:rPr sz="818" spc="7" dirty="0">
                <a:solidFill>
                  <a:srgbClr val="231F20"/>
                </a:solidFill>
                <a:latin typeface="Calibri"/>
                <a:cs typeface="Calibri"/>
              </a:rPr>
              <a:t>primary </a:t>
            </a:r>
            <a:r>
              <a:rPr sz="818" spc="10" dirty="0">
                <a:solidFill>
                  <a:srgbClr val="231F20"/>
                </a:solidFill>
                <a:latin typeface="Calibri"/>
                <a:cs typeface="Calibri"/>
              </a:rPr>
              <a:t>divisions with </a:t>
            </a:r>
            <a:r>
              <a:rPr sz="818" spc="7" dirty="0">
                <a:solidFill>
                  <a:srgbClr val="231F20"/>
                </a:solidFill>
                <a:latin typeface="Calibri"/>
                <a:cs typeface="Calibri"/>
              </a:rPr>
              <a:t>approximately </a:t>
            </a:r>
            <a:r>
              <a:rPr sz="818" spc="3" dirty="0">
                <a:solidFill>
                  <a:srgbClr val="231F20"/>
                </a:solidFill>
                <a:latin typeface="Calibri"/>
                <a:cs typeface="Calibri"/>
              </a:rPr>
              <a:t>47  employees;</a:t>
            </a:r>
            <a:r>
              <a:rPr sz="818" spc="-44" dirty="0">
                <a:solidFill>
                  <a:srgbClr val="231F20"/>
                </a:solidFill>
                <a:latin typeface="Calibri"/>
                <a:cs typeface="Calibri"/>
              </a:rPr>
              <a:t> </a:t>
            </a:r>
            <a:r>
              <a:rPr sz="818" spc="3" dirty="0">
                <a:solidFill>
                  <a:srgbClr val="231F20"/>
                </a:solidFill>
                <a:latin typeface="Calibri"/>
                <a:cs typeface="Calibri"/>
              </a:rPr>
              <a:t>Vehicle</a:t>
            </a:r>
            <a:r>
              <a:rPr sz="818" spc="-7" dirty="0">
                <a:solidFill>
                  <a:srgbClr val="231F20"/>
                </a:solidFill>
                <a:latin typeface="Calibri"/>
                <a:cs typeface="Calibri"/>
              </a:rPr>
              <a:t> </a:t>
            </a:r>
            <a:r>
              <a:rPr sz="818" spc="3" dirty="0">
                <a:solidFill>
                  <a:srgbClr val="231F20"/>
                </a:solidFill>
                <a:latin typeface="Calibri"/>
                <a:cs typeface="Calibri"/>
              </a:rPr>
              <a:t>Administration,</a:t>
            </a:r>
            <a:r>
              <a:rPr sz="818" spc="-10" dirty="0">
                <a:solidFill>
                  <a:srgbClr val="231F20"/>
                </a:solidFill>
                <a:latin typeface="Calibri"/>
                <a:cs typeface="Calibri"/>
              </a:rPr>
              <a:t> </a:t>
            </a:r>
            <a:r>
              <a:rPr sz="818" spc="14" dirty="0">
                <a:solidFill>
                  <a:srgbClr val="231F20"/>
                </a:solidFill>
                <a:latin typeface="Calibri"/>
                <a:cs typeface="Calibri"/>
              </a:rPr>
              <a:t>Claims</a:t>
            </a:r>
            <a:r>
              <a:rPr sz="818" spc="-10" dirty="0">
                <a:solidFill>
                  <a:srgbClr val="231F20"/>
                </a:solidFill>
                <a:latin typeface="Calibri"/>
                <a:cs typeface="Calibri"/>
              </a:rPr>
              <a:t> </a:t>
            </a:r>
            <a:r>
              <a:rPr sz="818" spc="17" dirty="0">
                <a:solidFill>
                  <a:srgbClr val="231F20"/>
                </a:solidFill>
                <a:latin typeface="Calibri"/>
                <a:cs typeface="Calibri"/>
              </a:rPr>
              <a:t>and</a:t>
            </a:r>
            <a:r>
              <a:rPr sz="818" spc="-44" dirty="0">
                <a:solidFill>
                  <a:srgbClr val="231F20"/>
                </a:solidFill>
                <a:latin typeface="Calibri"/>
                <a:cs typeface="Calibri"/>
              </a:rPr>
              <a:t> </a:t>
            </a:r>
            <a:r>
              <a:rPr sz="818" spc="-3" dirty="0">
                <a:solidFill>
                  <a:srgbClr val="231F20"/>
                </a:solidFill>
                <a:latin typeface="Calibri"/>
                <a:cs typeface="Calibri"/>
              </a:rPr>
              <a:t>Telematics,</a:t>
            </a:r>
            <a:r>
              <a:rPr sz="818" spc="-10" dirty="0">
                <a:solidFill>
                  <a:srgbClr val="231F20"/>
                </a:solidFill>
                <a:latin typeface="Calibri"/>
                <a:cs typeface="Calibri"/>
              </a:rPr>
              <a:t> </a:t>
            </a:r>
            <a:r>
              <a:rPr sz="818" spc="7" dirty="0">
                <a:solidFill>
                  <a:srgbClr val="231F20"/>
                </a:solidFill>
                <a:latin typeface="Calibri"/>
                <a:cs typeface="Calibri"/>
              </a:rPr>
              <a:t>Customer</a:t>
            </a:r>
            <a:r>
              <a:rPr sz="818" spc="-10" dirty="0">
                <a:solidFill>
                  <a:srgbClr val="231F20"/>
                </a:solidFill>
                <a:latin typeface="Calibri"/>
                <a:cs typeface="Calibri"/>
              </a:rPr>
              <a:t> </a:t>
            </a:r>
            <a:r>
              <a:rPr sz="818" spc="3" dirty="0">
                <a:solidFill>
                  <a:srgbClr val="231F20"/>
                </a:solidFill>
                <a:latin typeface="Calibri"/>
                <a:cs typeface="Calibri"/>
              </a:rPr>
              <a:t>Service,  Vehicle </a:t>
            </a:r>
            <a:r>
              <a:rPr sz="818" spc="7" dirty="0">
                <a:solidFill>
                  <a:srgbClr val="231F20"/>
                </a:solidFill>
                <a:latin typeface="Calibri"/>
                <a:cs typeface="Calibri"/>
              </a:rPr>
              <a:t>Operations </a:t>
            </a:r>
            <a:r>
              <a:rPr sz="818" spc="17" dirty="0">
                <a:solidFill>
                  <a:srgbClr val="231F20"/>
                </a:solidFill>
                <a:latin typeface="Calibri"/>
                <a:cs typeface="Calibri"/>
              </a:rPr>
              <a:t>and </a:t>
            </a:r>
            <a:r>
              <a:rPr sz="818" dirty="0">
                <a:solidFill>
                  <a:srgbClr val="231F20"/>
                </a:solidFill>
                <a:latin typeface="Calibri"/>
                <a:cs typeface="Calibri"/>
              </a:rPr>
              <a:t>Maintenance, </a:t>
            </a:r>
            <a:r>
              <a:rPr sz="818" spc="17" dirty="0">
                <a:solidFill>
                  <a:srgbClr val="231F20"/>
                </a:solidFill>
                <a:latin typeface="Calibri"/>
                <a:cs typeface="Calibri"/>
              </a:rPr>
              <a:t>and </a:t>
            </a:r>
            <a:r>
              <a:rPr sz="818" spc="7" dirty="0">
                <a:solidFill>
                  <a:srgbClr val="231F20"/>
                </a:solidFill>
                <a:latin typeface="Calibri"/>
                <a:cs typeface="Calibri"/>
              </a:rPr>
              <a:t>our </a:t>
            </a:r>
            <a:r>
              <a:rPr sz="818" spc="-20" dirty="0">
                <a:solidFill>
                  <a:srgbClr val="231F20"/>
                </a:solidFill>
                <a:latin typeface="Calibri"/>
                <a:cs typeface="Calibri"/>
              </a:rPr>
              <a:t>M5 </a:t>
            </a:r>
            <a:r>
              <a:rPr sz="818" spc="7" dirty="0">
                <a:solidFill>
                  <a:srgbClr val="231F20"/>
                </a:solidFill>
                <a:latin typeface="Calibri"/>
                <a:cs typeface="Calibri"/>
              </a:rPr>
              <a:t>FleetFocus </a:t>
            </a:r>
            <a:r>
              <a:rPr sz="818" spc="10" dirty="0">
                <a:solidFill>
                  <a:srgbClr val="231F20"/>
                </a:solidFill>
                <a:latin typeface="Calibri"/>
                <a:cs typeface="Calibri"/>
              </a:rPr>
              <a:t>Database  </a:t>
            </a:r>
            <a:r>
              <a:rPr sz="818" spc="3" dirty="0">
                <a:solidFill>
                  <a:srgbClr val="231F20"/>
                </a:solidFill>
                <a:latin typeface="Calibri"/>
                <a:cs typeface="Calibri"/>
              </a:rPr>
              <a:t>Administration.</a:t>
            </a:r>
            <a:endParaRPr sz="818">
              <a:solidFill>
                <a:prstClr val="black"/>
              </a:solidFill>
              <a:latin typeface="Calibri"/>
              <a:cs typeface="Calibri"/>
            </a:endParaRPr>
          </a:p>
        </p:txBody>
      </p:sp>
      <p:sp>
        <p:nvSpPr>
          <p:cNvPr id="5" name="object 5"/>
          <p:cNvSpPr txBox="1">
            <a:spLocks noGrp="1"/>
          </p:cNvSpPr>
          <p:nvPr>
            <p:ph type="sldNum" sz="quarter" idx="7"/>
          </p:nvPr>
        </p:nvSpPr>
        <p:spPr>
          <a:xfrm>
            <a:off x="7540677" y="4498673"/>
            <a:ext cx="124283" cy="109337"/>
          </a:xfrm>
          <a:prstGeom prst="rect">
            <a:avLst/>
          </a:prstGeom>
        </p:spPr>
        <p:txBody>
          <a:bodyPr vert="horz" wrap="square" lIns="0" tIns="4330" rIns="0" bIns="0" rtlCol="0">
            <a:spAutoFit/>
          </a:bodyPr>
          <a:lstStyle/>
          <a:p>
            <a:pPr marL="17318" defTabSz="623438">
              <a:spcBef>
                <a:spcPts val="34"/>
              </a:spcBef>
            </a:pPr>
            <a:r>
              <a:rPr spc="3" dirty="0"/>
              <a:t>2</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446318" y="3306032"/>
            <a:ext cx="5299364" cy="3551967"/>
          </a:xfrm>
          <a:prstGeom prst="rect">
            <a:avLst/>
          </a:prstGeom>
          <a:blipFill>
            <a:blip r:embed="rId2" cstate="print"/>
            <a:stretch>
              <a:fillRect/>
            </a:stretch>
          </a:blipFill>
        </p:spPr>
        <p:txBody>
          <a:bodyPr wrap="square" lIns="0" tIns="0" rIns="0" bIns="0" rtlCol="0"/>
          <a:lstStyle/>
          <a:p>
            <a:pPr defTabSz="623438"/>
            <a:endParaRPr sz="1227">
              <a:solidFill>
                <a:prstClr val="black"/>
              </a:solidFill>
              <a:latin typeface="Calibri"/>
            </a:endParaRPr>
          </a:p>
        </p:txBody>
      </p:sp>
      <p:sp>
        <p:nvSpPr>
          <p:cNvPr id="3" name="object 3"/>
          <p:cNvSpPr txBox="1"/>
          <p:nvPr/>
        </p:nvSpPr>
        <p:spPr>
          <a:xfrm>
            <a:off x="4333875" y="264103"/>
            <a:ext cx="3518189" cy="3541377"/>
          </a:xfrm>
          <a:prstGeom prst="rect">
            <a:avLst/>
          </a:prstGeom>
        </p:spPr>
        <p:txBody>
          <a:bodyPr vert="horz" wrap="square" lIns="0" tIns="8659" rIns="0" bIns="0" rtlCol="0">
            <a:spAutoFit/>
          </a:bodyPr>
          <a:lstStyle/>
          <a:p>
            <a:pPr marL="1339959" defTabSz="623438">
              <a:spcBef>
                <a:spcPts val="68"/>
              </a:spcBef>
            </a:pPr>
            <a:r>
              <a:rPr sz="1227" b="1" spc="-68" dirty="0">
                <a:solidFill>
                  <a:srgbClr val="B5292D"/>
                </a:solidFill>
                <a:latin typeface="Century Gothic"/>
                <a:cs typeface="Century Gothic"/>
              </a:rPr>
              <a:t>Background</a:t>
            </a:r>
            <a:endParaRPr sz="1227">
              <a:solidFill>
                <a:prstClr val="black"/>
              </a:solidFill>
              <a:latin typeface="Century Gothic"/>
              <a:cs typeface="Century Gothic"/>
            </a:endParaRPr>
          </a:p>
          <a:p>
            <a:pPr marL="8659" marR="62777" defTabSz="623438">
              <a:spcBef>
                <a:spcPts val="1084"/>
              </a:spcBef>
            </a:pPr>
            <a:r>
              <a:rPr sz="818" spc="7" dirty="0">
                <a:solidFill>
                  <a:srgbClr val="231F20"/>
                </a:solidFill>
                <a:latin typeface="Calibri"/>
                <a:cs typeface="Calibri"/>
              </a:rPr>
              <a:t>The</a:t>
            </a:r>
            <a:r>
              <a:rPr sz="818" spc="-14" dirty="0">
                <a:solidFill>
                  <a:srgbClr val="231F20"/>
                </a:solidFill>
                <a:latin typeface="Calibri"/>
                <a:cs typeface="Calibri"/>
              </a:rPr>
              <a:t> </a:t>
            </a:r>
            <a:r>
              <a:rPr sz="818" spc="14" dirty="0">
                <a:solidFill>
                  <a:srgbClr val="231F20"/>
                </a:solidFill>
                <a:latin typeface="Calibri"/>
                <a:cs typeface="Calibri"/>
              </a:rPr>
              <a:t>Commonwealth</a:t>
            </a:r>
            <a:r>
              <a:rPr sz="818" spc="-14" dirty="0">
                <a:solidFill>
                  <a:srgbClr val="231F20"/>
                </a:solidFill>
                <a:latin typeface="Calibri"/>
                <a:cs typeface="Calibri"/>
              </a:rPr>
              <a:t> </a:t>
            </a:r>
            <a:r>
              <a:rPr sz="818" dirty="0">
                <a:solidFill>
                  <a:srgbClr val="231F20"/>
                </a:solidFill>
                <a:latin typeface="Calibri"/>
                <a:cs typeface="Calibri"/>
              </a:rPr>
              <a:t>Fleet</a:t>
            </a:r>
            <a:r>
              <a:rPr sz="818" spc="-14" dirty="0">
                <a:solidFill>
                  <a:srgbClr val="231F20"/>
                </a:solidFill>
                <a:latin typeface="Calibri"/>
                <a:cs typeface="Calibri"/>
              </a:rPr>
              <a:t> </a:t>
            </a:r>
            <a:r>
              <a:rPr sz="818" spc="7" dirty="0">
                <a:solidFill>
                  <a:srgbClr val="231F20"/>
                </a:solidFill>
                <a:latin typeface="Calibri"/>
                <a:cs typeface="Calibri"/>
              </a:rPr>
              <a:t>went</a:t>
            </a:r>
            <a:r>
              <a:rPr sz="818" spc="-14" dirty="0">
                <a:solidFill>
                  <a:srgbClr val="231F20"/>
                </a:solidFill>
                <a:latin typeface="Calibri"/>
                <a:cs typeface="Calibri"/>
              </a:rPr>
              <a:t> </a:t>
            </a:r>
            <a:r>
              <a:rPr sz="818" spc="17" dirty="0">
                <a:solidFill>
                  <a:srgbClr val="231F20"/>
                </a:solidFill>
                <a:latin typeface="Calibri"/>
                <a:cs typeface="Calibri"/>
              </a:rPr>
              <a:t>through</a:t>
            </a:r>
            <a:r>
              <a:rPr sz="818" spc="-14" dirty="0">
                <a:solidFill>
                  <a:srgbClr val="231F20"/>
                </a:solidFill>
                <a:latin typeface="Calibri"/>
                <a:cs typeface="Calibri"/>
              </a:rPr>
              <a:t> </a:t>
            </a:r>
            <a:r>
              <a:rPr sz="818" dirty="0">
                <a:solidFill>
                  <a:srgbClr val="231F20"/>
                </a:solidFill>
                <a:latin typeface="Calibri"/>
                <a:cs typeface="Calibri"/>
              </a:rPr>
              <a:t>a</a:t>
            </a:r>
            <a:r>
              <a:rPr sz="818" spc="-14" dirty="0">
                <a:solidFill>
                  <a:srgbClr val="231F20"/>
                </a:solidFill>
                <a:latin typeface="Calibri"/>
                <a:cs typeface="Calibri"/>
              </a:rPr>
              <a:t> </a:t>
            </a:r>
            <a:r>
              <a:rPr sz="818" spc="7" dirty="0">
                <a:solidFill>
                  <a:srgbClr val="231F20"/>
                </a:solidFill>
                <a:latin typeface="Calibri"/>
                <a:cs typeface="Calibri"/>
              </a:rPr>
              <a:t>major</a:t>
            </a:r>
            <a:r>
              <a:rPr sz="818" spc="-14" dirty="0">
                <a:solidFill>
                  <a:srgbClr val="231F20"/>
                </a:solidFill>
                <a:latin typeface="Calibri"/>
                <a:cs typeface="Calibri"/>
              </a:rPr>
              <a:t> </a:t>
            </a:r>
            <a:r>
              <a:rPr sz="818" spc="20" dirty="0">
                <a:solidFill>
                  <a:srgbClr val="231F20"/>
                </a:solidFill>
                <a:latin typeface="Calibri"/>
                <a:cs typeface="Calibri"/>
              </a:rPr>
              <a:t>downsizing</a:t>
            </a:r>
            <a:r>
              <a:rPr sz="818" spc="-14" dirty="0">
                <a:solidFill>
                  <a:srgbClr val="231F20"/>
                </a:solidFill>
                <a:latin typeface="Calibri"/>
                <a:cs typeface="Calibri"/>
              </a:rPr>
              <a:t> </a:t>
            </a:r>
            <a:r>
              <a:rPr sz="818" dirty="0">
                <a:solidFill>
                  <a:srgbClr val="231F20"/>
                </a:solidFill>
                <a:latin typeface="Calibri"/>
                <a:cs typeface="Calibri"/>
              </a:rPr>
              <a:t>from</a:t>
            </a:r>
            <a:r>
              <a:rPr sz="818" spc="-14" dirty="0">
                <a:solidFill>
                  <a:srgbClr val="231F20"/>
                </a:solidFill>
                <a:latin typeface="Calibri"/>
                <a:cs typeface="Calibri"/>
              </a:rPr>
              <a:t> </a:t>
            </a:r>
            <a:r>
              <a:rPr sz="818" spc="3" dirty="0">
                <a:solidFill>
                  <a:srgbClr val="231F20"/>
                </a:solidFill>
                <a:latin typeface="Calibri"/>
                <a:cs typeface="Calibri"/>
              </a:rPr>
              <a:t>2011</a:t>
            </a:r>
            <a:r>
              <a:rPr sz="818" spc="-14" dirty="0">
                <a:solidFill>
                  <a:srgbClr val="231F20"/>
                </a:solidFill>
                <a:latin typeface="Calibri"/>
                <a:cs typeface="Calibri"/>
              </a:rPr>
              <a:t> </a:t>
            </a:r>
            <a:r>
              <a:rPr sz="818" spc="3" dirty="0">
                <a:solidFill>
                  <a:srgbClr val="231F20"/>
                </a:solidFill>
                <a:latin typeface="Calibri"/>
                <a:cs typeface="Calibri"/>
              </a:rPr>
              <a:t>to</a:t>
            </a:r>
            <a:r>
              <a:rPr sz="818" spc="-14" dirty="0">
                <a:solidFill>
                  <a:srgbClr val="231F20"/>
                </a:solidFill>
                <a:latin typeface="Calibri"/>
                <a:cs typeface="Calibri"/>
              </a:rPr>
              <a:t> </a:t>
            </a:r>
            <a:r>
              <a:rPr sz="818" spc="-3" dirty="0">
                <a:solidFill>
                  <a:srgbClr val="231F20"/>
                </a:solidFill>
                <a:latin typeface="Calibri"/>
                <a:cs typeface="Calibri"/>
              </a:rPr>
              <a:t>2015,  </a:t>
            </a:r>
            <a:r>
              <a:rPr sz="818" spc="17" dirty="0">
                <a:solidFill>
                  <a:srgbClr val="231F20"/>
                </a:solidFill>
                <a:latin typeface="Calibri"/>
                <a:cs typeface="Calibri"/>
              </a:rPr>
              <a:t>reducing </a:t>
            </a:r>
            <a:r>
              <a:rPr sz="818" spc="7" dirty="0">
                <a:solidFill>
                  <a:srgbClr val="231F20"/>
                </a:solidFill>
                <a:latin typeface="Calibri"/>
                <a:cs typeface="Calibri"/>
              </a:rPr>
              <a:t>the </a:t>
            </a:r>
            <a:r>
              <a:rPr sz="818" dirty="0">
                <a:solidFill>
                  <a:srgbClr val="231F20"/>
                </a:solidFill>
                <a:latin typeface="Calibri"/>
                <a:cs typeface="Calibri"/>
              </a:rPr>
              <a:t>total </a:t>
            </a:r>
            <a:r>
              <a:rPr sz="818" spc="14" dirty="0">
                <a:solidFill>
                  <a:srgbClr val="231F20"/>
                </a:solidFill>
                <a:latin typeface="Calibri"/>
                <a:cs typeface="Calibri"/>
              </a:rPr>
              <a:t>passenger </a:t>
            </a:r>
            <a:r>
              <a:rPr sz="818" spc="-3" dirty="0">
                <a:solidFill>
                  <a:srgbClr val="231F20"/>
                </a:solidFill>
                <a:latin typeface="Calibri"/>
                <a:cs typeface="Calibri"/>
              </a:rPr>
              <a:t>fleet </a:t>
            </a:r>
            <a:r>
              <a:rPr sz="818" dirty="0">
                <a:solidFill>
                  <a:srgbClr val="231F20"/>
                </a:solidFill>
                <a:latin typeface="Calibri"/>
                <a:cs typeface="Calibri"/>
              </a:rPr>
              <a:t>over </a:t>
            </a:r>
            <a:r>
              <a:rPr sz="818" spc="-3" dirty="0">
                <a:solidFill>
                  <a:srgbClr val="231F20"/>
                </a:solidFill>
                <a:latin typeface="Calibri"/>
                <a:cs typeface="Calibri"/>
              </a:rPr>
              <a:t>2,500 </a:t>
            </a:r>
            <a:r>
              <a:rPr sz="818" dirty="0">
                <a:solidFill>
                  <a:srgbClr val="231F20"/>
                </a:solidFill>
                <a:latin typeface="Calibri"/>
                <a:cs typeface="Calibri"/>
              </a:rPr>
              <a:t>vehicles. </a:t>
            </a:r>
            <a:r>
              <a:rPr sz="818" spc="14" dirty="0">
                <a:solidFill>
                  <a:srgbClr val="231F20"/>
                </a:solidFill>
                <a:latin typeface="Calibri"/>
                <a:cs typeface="Calibri"/>
              </a:rPr>
              <a:t>Since </a:t>
            </a:r>
            <a:r>
              <a:rPr sz="818" spc="3" dirty="0">
                <a:solidFill>
                  <a:srgbClr val="231F20"/>
                </a:solidFill>
                <a:latin typeface="Calibri"/>
                <a:cs typeface="Calibri"/>
              </a:rPr>
              <a:t>2015 </a:t>
            </a:r>
            <a:r>
              <a:rPr sz="818" spc="7" dirty="0">
                <a:solidFill>
                  <a:srgbClr val="231F20"/>
                </a:solidFill>
                <a:latin typeface="Calibri"/>
                <a:cs typeface="Calibri"/>
              </a:rPr>
              <a:t>the </a:t>
            </a:r>
            <a:r>
              <a:rPr sz="818" spc="-3" dirty="0">
                <a:solidFill>
                  <a:srgbClr val="231F20"/>
                </a:solidFill>
                <a:latin typeface="Calibri"/>
                <a:cs typeface="Calibri"/>
              </a:rPr>
              <a:t>fleet </a:t>
            </a:r>
            <a:r>
              <a:rPr sz="818" spc="10" dirty="0">
                <a:solidFill>
                  <a:srgbClr val="231F20"/>
                </a:solidFill>
                <a:latin typeface="Calibri"/>
                <a:cs typeface="Calibri"/>
              </a:rPr>
              <a:t>has  </a:t>
            </a:r>
            <a:r>
              <a:rPr sz="818" spc="7" dirty="0">
                <a:solidFill>
                  <a:srgbClr val="231F20"/>
                </a:solidFill>
                <a:latin typeface="Calibri"/>
                <a:cs typeface="Calibri"/>
              </a:rPr>
              <a:t>remained </a:t>
            </a:r>
            <a:r>
              <a:rPr sz="818" spc="3" dirty="0">
                <a:solidFill>
                  <a:srgbClr val="231F20"/>
                </a:solidFill>
                <a:latin typeface="Calibri"/>
                <a:cs typeface="Calibri"/>
              </a:rPr>
              <a:t>constant, </a:t>
            </a:r>
            <a:r>
              <a:rPr sz="818" spc="7" dirty="0">
                <a:solidFill>
                  <a:srgbClr val="231F20"/>
                </a:solidFill>
                <a:latin typeface="Calibri"/>
                <a:cs typeface="Calibri"/>
              </a:rPr>
              <a:t>except </a:t>
            </a:r>
            <a:r>
              <a:rPr sz="818" spc="-10" dirty="0">
                <a:solidFill>
                  <a:srgbClr val="231F20"/>
                </a:solidFill>
                <a:latin typeface="Calibri"/>
                <a:cs typeface="Calibri"/>
              </a:rPr>
              <a:t>for </a:t>
            </a:r>
            <a:r>
              <a:rPr sz="818" spc="17" dirty="0">
                <a:solidFill>
                  <a:srgbClr val="231F20"/>
                </a:solidFill>
                <a:latin typeface="Calibri"/>
                <a:cs typeface="Calibri"/>
              </a:rPr>
              <a:t>Law </a:t>
            </a:r>
            <a:r>
              <a:rPr sz="818" spc="3" dirty="0">
                <a:solidFill>
                  <a:srgbClr val="231F20"/>
                </a:solidFill>
                <a:latin typeface="Calibri"/>
                <a:cs typeface="Calibri"/>
              </a:rPr>
              <a:t>Enforcement </a:t>
            </a:r>
            <a:r>
              <a:rPr sz="818" dirty="0">
                <a:solidFill>
                  <a:srgbClr val="231F20"/>
                </a:solidFill>
                <a:latin typeface="Calibri"/>
                <a:cs typeface="Calibri"/>
              </a:rPr>
              <a:t>vehicles. Staff </a:t>
            </a:r>
            <a:r>
              <a:rPr sz="818" spc="3" dirty="0">
                <a:solidFill>
                  <a:srgbClr val="231F20"/>
                </a:solidFill>
                <a:latin typeface="Calibri"/>
                <a:cs typeface="Calibri"/>
              </a:rPr>
              <a:t>increases </a:t>
            </a:r>
            <a:r>
              <a:rPr sz="818" spc="-3" dirty="0">
                <a:solidFill>
                  <a:srgbClr val="231F20"/>
                </a:solidFill>
                <a:latin typeface="Calibri"/>
                <a:cs typeface="Calibri"/>
              </a:rPr>
              <a:t>at</a:t>
            </a:r>
            <a:r>
              <a:rPr sz="818" spc="-116" dirty="0">
                <a:solidFill>
                  <a:srgbClr val="231F20"/>
                </a:solidFill>
                <a:latin typeface="Calibri"/>
                <a:cs typeface="Calibri"/>
              </a:rPr>
              <a:t> </a:t>
            </a:r>
            <a:r>
              <a:rPr sz="818" dirty="0">
                <a:solidFill>
                  <a:srgbClr val="231F20"/>
                </a:solidFill>
                <a:latin typeface="Calibri"/>
                <a:cs typeface="Calibri"/>
              </a:rPr>
              <a:t>State  </a:t>
            </a:r>
            <a:r>
              <a:rPr sz="818" spc="-3" dirty="0">
                <a:solidFill>
                  <a:srgbClr val="231F20"/>
                </a:solidFill>
                <a:latin typeface="Calibri"/>
                <a:cs typeface="Calibri"/>
              </a:rPr>
              <a:t>Police, </a:t>
            </a:r>
            <a:r>
              <a:rPr sz="818" spc="7" dirty="0">
                <a:solidFill>
                  <a:srgbClr val="231F20"/>
                </a:solidFill>
                <a:latin typeface="Calibri"/>
                <a:cs typeface="Calibri"/>
              </a:rPr>
              <a:t>Probation </a:t>
            </a:r>
            <a:r>
              <a:rPr sz="818" spc="17" dirty="0">
                <a:solidFill>
                  <a:srgbClr val="231F20"/>
                </a:solidFill>
                <a:latin typeface="Calibri"/>
                <a:cs typeface="Calibri"/>
              </a:rPr>
              <a:t>and </a:t>
            </a:r>
            <a:r>
              <a:rPr sz="818" spc="-3" dirty="0">
                <a:solidFill>
                  <a:srgbClr val="231F20"/>
                </a:solidFill>
                <a:latin typeface="Calibri"/>
                <a:cs typeface="Calibri"/>
              </a:rPr>
              <a:t>Parole </a:t>
            </a:r>
            <a:r>
              <a:rPr sz="818" spc="17" dirty="0">
                <a:solidFill>
                  <a:srgbClr val="231F20"/>
                </a:solidFill>
                <a:latin typeface="Calibri"/>
                <a:cs typeface="Calibri"/>
              </a:rPr>
              <a:t>and </a:t>
            </a:r>
            <a:r>
              <a:rPr sz="818" spc="7" dirty="0">
                <a:solidFill>
                  <a:srgbClr val="231F20"/>
                </a:solidFill>
                <a:latin typeface="Calibri"/>
                <a:cs typeface="Calibri"/>
              </a:rPr>
              <a:t>the </a:t>
            </a:r>
            <a:r>
              <a:rPr sz="818" spc="3" dirty="0">
                <a:solidFill>
                  <a:srgbClr val="231F20"/>
                </a:solidFill>
                <a:latin typeface="Calibri"/>
                <a:cs typeface="Calibri"/>
              </a:rPr>
              <a:t>Attorney General </a:t>
            </a:r>
            <a:r>
              <a:rPr sz="818" spc="7" dirty="0">
                <a:solidFill>
                  <a:srgbClr val="231F20"/>
                </a:solidFill>
                <a:latin typeface="Calibri"/>
                <a:cs typeface="Calibri"/>
              </a:rPr>
              <a:t>have increased the </a:t>
            </a:r>
            <a:r>
              <a:rPr sz="818" spc="17" dirty="0">
                <a:solidFill>
                  <a:srgbClr val="231F20"/>
                </a:solidFill>
                <a:latin typeface="Calibri"/>
                <a:cs typeface="Calibri"/>
              </a:rPr>
              <a:t>Law  </a:t>
            </a:r>
            <a:r>
              <a:rPr sz="818" spc="3" dirty="0">
                <a:solidFill>
                  <a:srgbClr val="231F20"/>
                </a:solidFill>
                <a:latin typeface="Calibri"/>
                <a:cs typeface="Calibri"/>
              </a:rPr>
              <a:t>Enforcement</a:t>
            </a:r>
            <a:r>
              <a:rPr sz="818" spc="-17" dirty="0">
                <a:solidFill>
                  <a:srgbClr val="231F20"/>
                </a:solidFill>
                <a:latin typeface="Calibri"/>
                <a:cs typeface="Calibri"/>
              </a:rPr>
              <a:t> </a:t>
            </a:r>
            <a:r>
              <a:rPr sz="818" dirty="0">
                <a:solidFill>
                  <a:srgbClr val="231F20"/>
                </a:solidFill>
                <a:latin typeface="Calibri"/>
                <a:cs typeface="Calibri"/>
              </a:rPr>
              <a:t>vehicles.</a:t>
            </a:r>
            <a:endParaRPr sz="818">
              <a:solidFill>
                <a:prstClr val="black"/>
              </a:solidFill>
              <a:latin typeface="Calibri"/>
              <a:cs typeface="Calibri"/>
            </a:endParaRPr>
          </a:p>
          <a:p>
            <a:pPr marL="8659" marR="3464" defTabSz="623438">
              <a:spcBef>
                <a:spcPts val="614"/>
              </a:spcBef>
            </a:pPr>
            <a:r>
              <a:rPr sz="818" spc="7" dirty="0">
                <a:solidFill>
                  <a:srgbClr val="231F20"/>
                </a:solidFill>
                <a:latin typeface="Calibri"/>
                <a:cs typeface="Calibri"/>
              </a:rPr>
              <a:t>The </a:t>
            </a:r>
            <a:r>
              <a:rPr sz="818" dirty="0">
                <a:solidFill>
                  <a:srgbClr val="231F20"/>
                </a:solidFill>
                <a:latin typeface="Calibri"/>
                <a:cs typeface="Calibri"/>
              </a:rPr>
              <a:t>Bureau </a:t>
            </a:r>
            <a:r>
              <a:rPr sz="818" spc="3" dirty="0">
                <a:solidFill>
                  <a:srgbClr val="231F20"/>
                </a:solidFill>
                <a:latin typeface="Calibri"/>
                <a:cs typeface="Calibri"/>
              </a:rPr>
              <a:t>of Vehicle </a:t>
            </a:r>
            <a:r>
              <a:rPr sz="818" spc="10" dirty="0">
                <a:solidFill>
                  <a:srgbClr val="231F20"/>
                </a:solidFill>
                <a:latin typeface="Calibri"/>
                <a:cs typeface="Calibri"/>
              </a:rPr>
              <a:t>Management </a:t>
            </a:r>
            <a:r>
              <a:rPr sz="818" spc="-17" dirty="0">
                <a:solidFill>
                  <a:srgbClr val="231F20"/>
                </a:solidFill>
                <a:latin typeface="Calibri"/>
                <a:cs typeface="Calibri"/>
              </a:rPr>
              <a:t>(BVM) </a:t>
            </a:r>
            <a:r>
              <a:rPr sz="818" spc="10" dirty="0">
                <a:solidFill>
                  <a:srgbClr val="231F20"/>
                </a:solidFill>
                <a:latin typeface="Calibri"/>
                <a:cs typeface="Calibri"/>
              </a:rPr>
              <a:t>has not </a:t>
            </a:r>
            <a:r>
              <a:rPr sz="818" spc="14" dirty="0">
                <a:solidFill>
                  <a:srgbClr val="231F20"/>
                </a:solidFill>
                <a:latin typeface="Calibri"/>
                <a:cs typeface="Calibri"/>
              </a:rPr>
              <a:t>only </a:t>
            </a:r>
            <a:r>
              <a:rPr sz="818" spc="7" dirty="0">
                <a:solidFill>
                  <a:srgbClr val="231F20"/>
                </a:solidFill>
                <a:latin typeface="Calibri"/>
                <a:cs typeface="Calibri"/>
              </a:rPr>
              <a:t>addressed the size </a:t>
            </a:r>
            <a:r>
              <a:rPr sz="818" spc="3" dirty="0">
                <a:solidFill>
                  <a:srgbClr val="231F20"/>
                </a:solidFill>
                <a:latin typeface="Calibri"/>
                <a:cs typeface="Calibri"/>
              </a:rPr>
              <a:t>of </a:t>
            </a:r>
            <a:r>
              <a:rPr sz="818" spc="7" dirty="0">
                <a:solidFill>
                  <a:srgbClr val="231F20"/>
                </a:solidFill>
                <a:latin typeface="Calibri"/>
                <a:cs typeface="Calibri"/>
              </a:rPr>
              <a:t>the  </a:t>
            </a:r>
            <a:r>
              <a:rPr sz="818" spc="-3" dirty="0">
                <a:solidFill>
                  <a:srgbClr val="231F20"/>
                </a:solidFill>
                <a:latin typeface="Calibri"/>
                <a:cs typeface="Calibri"/>
              </a:rPr>
              <a:t>fleet </a:t>
            </a:r>
            <a:r>
              <a:rPr sz="818" spc="17" dirty="0">
                <a:solidFill>
                  <a:srgbClr val="231F20"/>
                </a:solidFill>
                <a:latin typeface="Calibri"/>
                <a:cs typeface="Calibri"/>
              </a:rPr>
              <a:t>but </a:t>
            </a:r>
            <a:r>
              <a:rPr sz="818" spc="7" dirty="0">
                <a:solidFill>
                  <a:srgbClr val="231F20"/>
                </a:solidFill>
                <a:latin typeface="Calibri"/>
                <a:cs typeface="Calibri"/>
              </a:rPr>
              <a:t>the </a:t>
            </a:r>
            <a:r>
              <a:rPr sz="818" spc="17" dirty="0">
                <a:solidFill>
                  <a:srgbClr val="231F20"/>
                </a:solidFill>
                <a:latin typeface="Calibri"/>
                <a:cs typeface="Calibri"/>
              </a:rPr>
              <a:t>model </a:t>
            </a:r>
            <a:r>
              <a:rPr sz="818" spc="14" dirty="0">
                <a:solidFill>
                  <a:srgbClr val="231F20"/>
                </a:solidFill>
                <a:latin typeface="Calibri"/>
                <a:cs typeface="Calibri"/>
              </a:rPr>
              <a:t>used </a:t>
            </a:r>
            <a:r>
              <a:rPr sz="818" spc="3" dirty="0">
                <a:solidFill>
                  <a:srgbClr val="231F20"/>
                </a:solidFill>
                <a:latin typeface="Calibri"/>
                <a:cs typeface="Calibri"/>
              </a:rPr>
              <a:t>to lease </a:t>
            </a:r>
            <a:r>
              <a:rPr sz="818" spc="14" dirty="0">
                <a:solidFill>
                  <a:srgbClr val="231F20"/>
                </a:solidFill>
                <a:latin typeface="Calibri"/>
                <a:cs typeface="Calibri"/>
              </a:rPr>
              <a:t>passenger </a:t>
            </a:r>
            <a:r>
              <a:rPr sz="818" spc="7" dirty="0">
                <a:solidFill>
                  <a:srgbClr val="231F20"/>
                </a:solidFill>
                <a:latin typeface="Calibri"/>
                <a:cs typeface="Calibri"/>
              </a:rPr>
              <a:t>vehicles </a:t>
            </a:r>
            <a:r>
              <a:rPr sz="818" spc="-10" dirty="0">
                <a:solidFill>
                  <a:srgbClr val="231F20"/>
                </a:solidFill>
                <a:latin typeface="Calibri"/>
                <a:cs typeface="Calibri"/>
              </a:rPr>
              <a:t>(cars, </a:t>
            </a:r>
            <a:r>
              <a:rPr sz="818" spc="-17" dirty="0">
                <a:solidFill>
                  <a:srgbClr val="231F20"/>
                </a:solidFill>
                <a:latin typeface="Calibri"/>
                <a:cs typeface="Calibri"/>
              </a:rPr>
              <a:t>SUV’s, </a:t>
            </a:r>
            <a:r>
              <a:rPr sz="818" spc="10" dirty="0">
                <a:solidFill>
                  <a:srgbClr val="231F20"/>
                </a:solidFill>
                <a:latin typeface="Calibri"/>
                <a:cs typeface="Calibri"/>
              </a:rPr>
              <a:t>vans </a:t>
            </a:r>
            <a:r>
              <a:rPr sz="818" spc="17" dirty="0">
                <a:solidFill>
                  <a:srgbClr val="231F20"/>
                </a:solidFill>
                <a:latin typeface="Calibri"/>
                <a:cs typeface="Calibri"/>
              </a:rPr>
              <a:t>and light  duty </a:t>
            </a:r>
            <a:r>
              <a:rPr sz="818" dirty="0">
                <a:solidFill>
                  <a:srgbClr val="231F20"/>
                </a:solidFill>
                <a:latin typeface="Calibri"/>
                <a:cs typeface="Calibri"/>
              </a:rPr>
              <a:t>trucks) </a:t>
            </a:r>
            <a:r>
              <a:rPr sz="818" spc="3" dirty="0">
                <a:solidFill>
                  <a:srgbClr val="231F20"/>
                </a:solidFill>
                <a:latin typeface="Calibri"/>
                <a:cs typeface="Calibri"/>
              </a:rPr>
              <a:t>to </a:t>
            </a:r>
            <a:r>
              <a:rPr sz="818" spc="7" dirty="0">
                <a:solidFill>
                  <a:srgbClr val="231F20"/>
                </a:solidFill>
                <a:latin typeface="Calibri"/>
                <a:cs typeface="Calibri"/>
              </a:rPr>
              <a:t>agencies. Our </a:t>
            </a:r>
            <a:r>
              <a:rPr sz="818" dirty="0">
                <a:solidFill>
                  <a:srgbClr val="231F20"/>
                </a:solidFill>
                <a:latin typeface="Calibri"/>
                <a:cs typeface="Calibri"/>
              </a:rPr>
              <a:t>current </a:t>
            </a:r>
            <a:r>
              <a:rPr sz="818" spc="3" dirty="0">
                <a:solidFill>
                  <a:srgbClr val="231F20"/>
                </a:solidFill>
                <a:latin typeface="Calibri"/>
                <a:cs typeface="Calibri"/>
              </a:rPr>
              <a:t>lease </a:t>
            </a:r>
            <a:r>
              <a:rPr sz="818" spc="17" dirty="0">
                <a:solidFill>
                  <a:srgbClr val="231F20"/>
                </a:solidFill>
                <a:latin typeface="Calibri"/>
                <a:cs typeface="Calibri"/>
              </a:rPr>
              <a:t>model </a:t>
            </a:r>
            <a:r>
              <a:rPr sz="818" spc="10" dirty="0">
                <a:solidFill>
                  <a:srgbClr val="231F20"/>
                </a:solidFill>
                <a:latin typeface="Calibri"/>
                <a:cs typeface="Calibri"/>
              </a:rPr>
              <a:t>looks </a:t>
            </a:r>
            <a:r>
              <a:rPr sz="818" spc="-3" dirty="0">
                <a:solidFill>
                  <a:srgbClr val="231F20"/>
                </a:solidFill>
                <a:latin typeface="Calibri"/>
                <a:cs typeface="Calibri"/>
              </a:rPr>
              <a:t>at </a:t>
            </a:r>
            <a:r>
              <a:rPr sz="818" spc="14" dirty="0">
                <a:solidFill>
                  <a:srgbClr val="231F20"/>
                </a:solidFill>
                <a:latin typeface="Calibri"/>
                <a:cs typeface="Calibri"/>
              </a:rPr>
              <a:t>possible </a:t>
            </a:r>
            <a:r>
              <a:rPr sz="818" spc="7" dirty="0">
                <a:solidFill>
                  <a:srgbClr val="231F20"/>
                </a:solidFill>
                <a:latin typeface="Calibri"/>
                <a:cs typeface="Calibri"/>
              </a:rPr>
              <a:t>replacement  </a:t>
            </a:r>
            <a:r>
              <a:rPr sz="818" spc="3" dirty="0">
                <a:solidFill>
                  <a:srgbClr val="231F20"/>
                </a:solidFill>
                <a:latin typeface="Calibri"/>
                <a:cs typeface="Calibri"/>
              </a:rPr>
              <a:t>of</a:t>
            </a:r>
            <a:r>
              <a:rPr sz="818" spc="-14" dirty="0">
                <a:solidFill>
                  <a:srgbClr val="231F20"/>
                </a:solidFill>
                <a:latin typeface="Calibri"/>
                <a:cs typeface="Calibri"/>
              </a:rPr>
              <a:t> </a:t>
            </a:r>
            <a:r>
              <a:rPr sz="818" spc="3" dirty="0">
                <a:solidFill>
                  <a:srgbClr val="231F20"/>
                </a:solidFill>
                <a:latin typeface="Calibri"/>
                <a:cs typeface="Calibri"/>
              </a:rPr>
              <a:t>all</a:t>
            </a:r>
            <a:r>
              <a:rPr sz="818" spc="-10" dirty="0">
                <a:solidFill>
                  <a:srgbClr val="231F20"/>
                </a:solidFill>
                <a:latin typeface="Calibri"/>
                <a:cs typeface="Calibri"/>
              </a:rPr>
              <a:t> </a:t>
            </a:r>
            <a:r>
              <a:rPr sz="818" spc="14" dirty="0">
                <a:solidFill>
                  <a:srgbClr val="231F20"/>
                </a:solidFill>
                <a:latin typeface="Calibri"/>
                <a:cs typeface="Calibri"/>
              </a:rPr>
              <a:t>passenger</a:t>
            </a:r>
            <a:r>
              <a:rPr sz="818" spc="-14" dirty="0">
                <a:solidFill>
                  <a:srgbClr val="231F20"/>
                </a:solidFill>
                <a:latin typeface="Calibri"/>
                <a:cs typeface="Calibri"/>
              </a:rPr>
              <a:t> </a:t>
            </a:r>
            <a:r>
              <a:rPr sz="818" spc="7" dirty="0">
                <a:solidFill>
                  <a:srgbClr val="231F20"/>
                </a:solidFill>
                <a:latin typeface="Calibri"/>
                <a:cs typeface="Calibri"/>
              </a:rPr>
              <a:t>vehicles</a:t>
            </a:r>
            <a:r>
              <a:rPr sz="818" spc="-10" dirty="0">
                <a:solidFill>
                  <a:srgbClr val="231F20"/>
                </a:solidFill>
                <a:latin typeface="Calibri"/>
                <a:cs typeface="Calibri"/>
              </a:rPr>
              <a:t> </a:t>
            </a:r>
            <a:r>
              <a:rPr sz="818" spc="27" dirty="0">
                <a:solidFill>
                  <a:srgbClr val="231F20"/>
                </a:solidFill>
                <a:latin typeface="Calibri"/>
                <a:cs typeface="Calibri"/>
              </a:rPr>
              <a:t>beginning</a:t>
            </a:r>
            <a:r>
              <a:rPr sz="818" spc="-14" dirty="0">
                <a:solidFill>
                  <a:srgbClr val="231F20"/>
                </a:solidFill>
                <a:latin typeface="Calibri"/>
                <a:cs typeface="Calibri"/>
              </a:rPr>
              <a:t> </a:t>
            </a:r>
            <a:r>
              <a:rPr sz="818" spc="-3" dirty="0">
                <a:solidFill>
                  <a:srgbClr val="231F20"/>
                </a:solidFill>
                <a:latin typeface="Calibri"/>
                <a:cs typeface="Calibri"/>
              </a:rPr>
              <a:t>at</a:t>
            </a:r>
            <a:r>
              <a:rPr sz="818" spc="-10" dirty="0">
                <a:solidFill>
                  <a:srgbClr val="231F20"/>
                </a:solidFill>
                <a:latin typeface="Calibri"/>
                <a:cs typeface="Calibri"/>
              </a:rPr>
              <a:t> </a:t>
            </a:r>
            <a:r>
              <a:rPr sz="818" spc="7" dirty="0">
                <a:solidFill>
                  <a:srgbClr val="231F20"/>
                </a:solidFill>
                <a:latin typeface="Calibri"/>
                <a:cs typeface="Calibri"/>
              </a:rPr>
              <a:t>the</a:t>
            </a:r>
            <a:r>
              <a:rPr sz="818" spc="-14" dirty="0">
                <a:solidFill>
                  <a:srgbClr val="231F20"/>
                </a:solidFill>
                <a:latin typeface="Calibri"/>
                <a:cs typeface="Calibri"/>
              </a:rPr>
              <a:t> </a:t>
            </a:r>
            <a:r>
              <a:rPr sz="818" spc="14" dirty="0">
                <a:solidFill>
                  <a:srgbClr val="231F20"/>
                </a:solidFill>
                <a:latin typeface="Calibri"/>
                <a:cs typeface="Calibri"/>
              </a:rPr>
              <a:t>42nd</a:t>
            </a:r>
            <a:r>
              <a:rPr sz="818" spc="-10" dirty="0">
                <a:solidFill>
                  <a:srgbClr val="231F20"/>
                </a:solidFill>
                <a:latin typeface="Calibri"/>
                <a:cs typeface="Calibri"/>
              </a:rPr>
              <a:t> </a:t>
            </a:r>
            <a:r>
              <a:rPr sz="818" spc="17" dirty="0">
                <a:solidFill>
                  <a:srgbClr val="231F20"/>
                </a:solidFill>
                <a:latin typeface="Calibri"/>
                <a:cs typeface="Calibri"/>
              </a:rPr>
              <a:t>month</a:t>
            </a:r>
            <a:r>
              <a:rPr sz="818" spc="-14" dirty="0">
                <a:solidFill>
                  <a:srgbClr val="231F20"/>
                </a:solidFill>
                <a:latin typeface="Calibri"/>
                <a:cs typeface="Calibri"/>
              </a:rPr>
              <a:t> </a:t>
            </a:r>
            <a:r>
              <a:rPr sz="818" spc="3" dirty="0">
                <a:solidFill>
                  <a:srgbClr val="231F20"/>
                </a:solidFill>
                <a:latin typeface="Calibri"/>
                <a:cs typeface="Calibri"/>
              </a:rPr>
              <a:t>of</a:t>
            </a:r>
            <a:r>
              <a:rPr sz="818" spc="-10" dirty="0">
                <a:solidFill>
                  <a:srgbClr val="231F20"/>
                </a:solidFill>
                <a:latin typeface="Calibri"/>
                <a:cs typeface="Calibri"/>
              </a:rPr>
              <a:t> </a:t>
            </a:r>
            <a:r>
              <a:rPr sz="818" dirty="0">
                <a:solidFill>
                  <a:srgbClr val="231F20"/>
                </a:solidFill>
                <a:latin typeface="Calibri"/>
                <a:cs typeface="Calibri"/>
              </a:rPr>
              <a:t>a</a:t>
            </a:r>
            <a:r>
              <a:rPr sz="818" spc="-10" dirty="0">
                <a:solidFill>
                  <a:srgbClr val="231F20"/>
                </a:solidFill>
                <a:latin typeface="Calibri"/>
                <a:cs typeface="Calibri"/>
              </a:rPr>
              <a:t> </a:t>
            </a:r>
            <a:r>
              <a:rPr sz="818" spc="3" dirty="0">
                <a:solidFill>
                  <a:srgbClr val="231F20"/>
                </a:solidFill>
                <a:latin typeface="Calibri"/>
                <a:cs typeface="Calibri"/>
              </a:rPr>
              <a:t>lease</a:t>
            </a:r>
            <a:r>
              <a:rPr sz="818" spc="-14" dirty="0">
                <a:solidFill>
                  <a:srgbClr val="231F20"/>
                </a:solidFill>
                <a:latin typeface="Calibri"/>
                <a:cs typeface="Calibri"/>
              </a:rPr>
              <a:t> </a:t>
            </a:r>
            <a:r>
              <a:rPr sz="818" spc="17" dirty="0">
                <a:solidFill>
                  <a:srgbClr val="231F20"/>
                </a:solidFill>
                <a:latin typeface="Calibri"/>
                <a:cs typeface="Calibri"/>
              </a:rPr>
              <a:t>and</a:t>
            </a:r>
            <a:r>
              <a:rPr sz="818" spc="-10" dirty="0">
                <a:solidFill>
                  <a:srgbClr val="231F20"/>
                </a:solidFill>
                <a:latin typeface="Calibri"/>
                <a:cs typeface="Calibri"/>
              </a:rPr>
              <a:t> </a:t>
            </a:r>
            <a:r>
              <a:rPr sz="818" dirty="0">
                <a:solidFill>
                  <a:srgbClr val="231F20"/>
                </a:solidFill>
                <a:latin typeface="Calibri"/>
                <a:cs typeface="Calibri"/>
              </a:rPr>
              <a:t>a</a:t>
            </a:r>
            <a:r>
              <a:rPr sz="818" spc="-14" dirty="0">
                <a:solidFill>
                  <a:srgbClr val="231F20"/>
                </a:solidFill>
                <a:latin typeface="Calibri"/>
                <a:cs typeface="Calibri"/>
              </a:rPr>
              <a:t> </a:t>
            </a:r>
            <a:r>
              <a:rPr sz="818" spc="17" dirty="0">
                <a:solidFill>
                  <a:srgbClr val="231F20"/>
                </a:solidFill>
                <a:latin typeface="Calibri"/>
                <a:cs typeface="Calibri"/>
              </a:rPr>
              <a:t>maximum  </a:t>
            </a:r>
            <a:r>
              <a:rPr sz="818" spc="3" dirty="0">
                <a:solidFill>
                  <a:srgbClr val="231F20"/>
                </a:solidFill>
                <a:latin typeface="Calibri"/>
                <a:cs typeface="Calibri"/>
              </a:rPr>
              <a:t>of</a:t>
            </a:r>
            <a:r>
              <a:rPr sz="818" spc="-14" dirty="0">
                <a:solidFill>
                  <a:srgbClr val="231F20"/>
                </a:solidFill>
                <a:latin typeface="Calibri"/>
                <a:cs typeface="Calibri"/>
              </a:rPr>
              <a:t> </a:t>
            </a:r>
            <a:r>
              <a:rPr sz="818" spc="7" dirty="0">
                <a:solidFill>
                  <a:srgbClr val="231F20"/>
                </a:solidFill>
                <a:latin typeface="Calibri"/>
                <a:cs typeface="Calibri"/>
              </a:rPr>
              <a:t>80k</a:t>
            </a:r>
            <a:r>
              <a:rPr sz="818" spc="-14" dirty="0">
                <a:solidFill>
                  <a:srgbClr val="231F20"/>
                </a:solidFill>
                <a:latin typeface="Calibri"/>
                <a:cs typeface="Calibri"/>
              </a:rPr>
              <a:t> </a:t>
            </a:r>
            <a:r>
              <a:rPr sz="818" spc="-3" dirty="0">
                <a:solidFill>
                  <a:srgbClr val="231F20"/>
                </a:solidFill>
                <a:latin typeface="Calibri"/>
                <a:cs typeface="Calibri"/>
              </a:rPr>
              <a:t>miles.</a:t>
            </a:r>
            <a:r>
              <a:rPr sz="818" spc="-48" dirty="0">
                <a:solidFill>
                  <a:srgbClr val="231F20"/>
                </a:solidFill>
                <a:latin typeface="Calibri"/>
                <a:cs typeface="Calibri"/>
              </a:rPr>
              <a:t> </a:t>
            </a:r>
            <a:r>
              <a:rPr sz="818" spc="7" dirty="0">
                <a:solidFill>
                  <a:srgbClr val="231F20"/>
                </a:solidFill>
                <a:latin typeface="Calibri"/>
                <a:cs typeface="Calibri"/>
              </a:rPr>
              <a:t>This</a:t>
            </a:r>
            <a:r>
              <a:rPr sz="818" spc="-10" dirty="0">
                <a:solidFill>
                  <a:srgbClr val="231F20"/>
                </a:solidFill>
                <a:latin typeface="Calibri"/>
                <a:cs typeface="Calibri"/>
              </a:rPr>
              <a:t> </a:t>
            </a:r>
            <a:r>
              <a:rPr sz="818" spc="3" dirty="0">
                <a:solidFill>
                  <a:srgbClr val="231F20"/>
                </a:solidFill>
                <a:latin typeface="Calibri"/>
                <a:cs typeface="Calibri"/>
              </a:rPr>
              <a:t>report</a:t>
            </a:r>
            <a:r>
              <a:rPr sz="818" spc="-14" dirty="0">
                <a:solidFill>
                  <a:srgbClr val="231F20"/>
                </a:solidFill>
                <a:latin typeface="Calibri"/>
                <a:cs typeface="Calibri"/>
              </a:rPr>
              <a:t> </a:t>
            </a:r>
            <a:r>
              <a:rPr sz="818" spc="7" dirty="0">
                <a:solidFill>
                  <a:srgbClr val="231F20"/>
                </a:solidFill>
                <a:latin typeface="Calibri"/>
                <a:cs typeface="Calibri"/>
              </a:rPr>
              <a:t>will</a:t>
            </a:r>
            <a:r>
              <a:rPr sz="818" spc="-14" dirty="0">
                <a:solidFill>
                  <a:srgbClr val="231F20"/>
                </a:solidFill>
                <a:latin typeface="Calibri"/>
                <a:cs typeface="Calibri"/>
              </a:rPr>
              <a:t> </a:t>
            </a:r>
            <a:r>
              <a:rPr sz="818" spc="14" dirty="0">
                <a:solidFill>
                  <a:srgbClr val="231F20"/>
                </a:solidFill>
                <a:latin typeface="Calibri"/>
                <a:cs typeface="Calibri"/>
              </a:rPr>
              <a:t>show</a:t>
            </a:r>
            <a:r>
              <a:rPr sz="818" spc="-14" dirty="0">
                <a:solidFill>
                  <a:srgbClr val="231F20"/>
                </a:solidFill>
                <a:latin typeface="Calibri"/>
                <a:cs typeface="Calibri"/>
              </a:rPr>
              <a:t> </a:t>
            </a:r>
            <a:r>
              <a:rPr sz="818" spc="7" dirty="0">
                <a:solidFill>
                  <a:srgbClr val="231F20"/>
                </a:solidFill>
                <a:latin typeface="Calibri"/>
                <a:cs typeface="Calibri"/>
              </a:rPr>
              <a:t>the</a:t>
            </a:r>
            <a:r>
              <a:rPr sz="818" spc="-10" dirty="0">
                <a:solidFill>
                  <a:srgbClr val="231F20"/>
                </a:solidFill>
                <a:latin typeface="Calibri"/>
                <a:cs typeface="Calibri"/>
              </a:rPr>
              <a:t> </a:t>
            </a:r>
            <a:r>
              <a:rPr sz="818" dirty="0">
                <a:solidFill>
                  <a:srgbClr val="231F20"/>
                </a:solidFill>
                <a:latin typeface="Calibri"/>
                <a:cs typeface="Calibri"/>
              </a:rPr>
              <a:t>results</a:t>
            </a:r>
            <a:r>
              <a:rPr sz="818" spc="-14" dirty="0">
                <a:solidFill>
                  <a:srgbClr val="231F20"/>
                </a:solidFill>
                <a:latin typeface="Calibri"/>
                <a:cs typeface="Calibri"/>
              </a:rPr>
              <a:t> </a:t>
            </a:r>
            <a:r>
              <a:rPr sz="818" spc="3" dirty="0">
                <a:solidFill>
                  <a:srgbClr val="231F20"/>
                </a:solidFill>
                <a:latin typeface="Calibri"/>
                <a:cs typeface="Calibri"/>
              </a:rPr>
              <a:t>of</a:t>
            </a:r>
            <a:r>
              <a:rPr sz="818" spc="-14" dirty="0">
                <a:solidFill>
                  <a:srgbClr val="231F20"/>
                </a:solidFill>
                <a:latin typeface="Calibri"/>
                <a:cs typeface="Calibri"/>
              </a:rPr>
              <a:t> </a:t>
            </a:r>
            <a:r>
              <a:rPr sz="818" spc="7" dirty="0">
                <a:solidFill>
                  <a:srgbClr val="231F20"/>
                </a:solidFill>
                <a:latin typeface="Calibri"/>
                <a:cs typeface="Calibri"/>
              </a:rPr>
              <a:t>our</a:t>
            </a:r>
            <a:r>
              <a:rPr sz="818" spc="-10" dirty="0">
                <a:solidFill>
                  <a:srgbClr val="231F20"/>
                </a:solidFill>
                <a:latin typeface="Calibri"/>
                <a:cs typeface="Calibri"/>
              </a:rPr>
              <a:t> </a:t>
            </a:r>
            <a:r>
              <a:rPr sz="818" spc="-3" dirty="0">
                <a:solidFill>
                  <a:srgbClr val="231F20"/>
                </a:solidFill>
                <a:latin typeface="Calibri"/>
                <a:cs typeface="Calibri"/>
              </a:rPr>
              <a:t>fleet</a:t>
            </a:r>
            <a:r>
              <a:rPr sz="818" spc="-14" dirty="0">
                <a:solidFill>
                  <a:srgbClr val="231F20"/>
                </a:solidFill>
                <a:latin typeface="Calibri"/>
                <a:cs typeface="Calibri"/>
              </a:rPr>
              <a:t> </a:t>
            </a:r>
            <a:r>
              <a:rPr sz="818" spc="17" dirty="0">
                <a:solidFill>
                  <a:srgbClr val="231F20"/>
                </a:solidFill>
                <a:latin typeface="Calibri"/>
                <a:cs typeface="Calibri"/>
              </a:rPr>
              <a:t>model</a:t>
            </a:r>
            <a:r>
              <a:rPr sz="818" spc="-14" dirty="0">
                <a:solidFill>
                  <a:srgbClr val="231F20"/>
                </a:solidFill>
                <a:latin typeface="Calibri"/>
                <a:cs typeface="Calibri"/>
              </a:rPr>
              <a:t> </a:t>
            </a:r>
            <a:r>
              <a:rPr sz="818" spc="17" dirty="0">
                <a:solidFill>
                  <a:srgbClr val="231F20"/>
                </a:solidFill>
                <a:latin typeface="Calibri"/>
                <a:cs typeface="Calibri"/>
              </a:rPr>
              <a:t>and</a:t>
            </a:r>
            <a:r>
              <a:rPr sz="818" spc="-10" dirty="0">
                <a:solidFill>
                  <a:srgbClr val="231F20"/>
                </a:solidFill>
                <a:latin typeface="Calibri"/>
                <a:cs typeface="Calibri"/>
              </a:rPr>
              <a:t> </a:t>
            </a:r>
            <a:r>
              <a:rPr sz="818" spc="7" dirty="0">
                <a:solidFill>
                  <a:srgbClr val="231F20"/>
                </a:solidFill>
                <a:latin typeface="Calibri"/>
                <a:cs typeface="Calibri"/>
              </a:rPr>
              <a:t>our</a:t>
            </a:r>
            <a:r>
              <a:rPr sz="818" spc="-14" dirty="0">
                <a:solidFill>
                  <a:srgbClr val="231F20"/>
                </a:solidFill>
                <a:latin typeface="Calibri"/>
                <a:cs typeface="Calibri"/>
              </a:rPr>
              <a:t> </a:t>
            </a:r>
            <a:r>
              <a:rPr sz="818" spc="-3" dirty="0">
                <a:solidFill>
                  <a:srgbClr val="231F20"/>
                </a:solidFill>
                <a:latin typeface="Calibri"/>
                <a:cs typeface="Calibri"/>
              </a:rPr>
              <a:t>return</a:t>
            </a:r>
            <a:r>
              <a:rPr sz="818" spc="-14" dirty="0">
                <a:solidFill>
                  <a:srgbClr val="231F20"/>
                </a:solidFill>
                <a:latin typeface="Calibri"/>
                <a:cs typeface="Calibri"/>
              </a:rPr>
              <a:t> </a:t>
            </a:r>
            <a:r>
              <a:rPr sz="818" spc="20" dirty="0">
                <a:solidFill>
                  <a:srgbClr val="231F20"/>
                </a:solidFill>
                <a:latin typeface="Calibri"/>
                <a:cs typeface="Calibri"/>
              </a:rPr>
              <a:t>on  </a:t>
            </a:r>
            <a:r>
              <a:rPr sz="818" spc="7" dirty="0">
                <a:solidFill>
                  <a:srgbClr val="231F20"/>
                </a:solidFill>
                <a:latin typeface="Calibri"/>
                <a:cs typeface="Calibri"/>
              </a:rPr>
              <a:t>investment </a:t>
            </a:r>
            <a:r>
              <a:rPr sz="818" spc="-3" dirty="0">
                <a:solidFill>
                  <a:srgbClr val="231F20"/>
                </a:solidFill>
                <a:latin typeface="Calibri"/>
                <a:cs typeface="Calibri"/>
              </a:rPr>
              <a:t>at</a:t>
            </a:r>
            <a:r>
              <a:rPr sz="818" spc="-37" dirty="0">
                <a:solidFill>
                  <a:srgbClr val="231F20"/>
                </a:solidFill>
                <a:latin typeface="Calibri"/>
                <a:cs typeface="Calibri"/>
              </a:rPr>
              <a:t> </a:t>
            </a:r>
            <a:r>
              <a:rPr sz="818" spc="7" dirty="0">
                <a:solidFill>
                  <a:srgbClr val="231F20"/>
                </a:solidFill>
                <a:latin typeface="Calibri"/>
                <a:cs typeface="Calibri"/>
              </a:rPr>
              <a:t>auction.</a:t>
            </a:r>
            <a:endParaRPr sz="818">
              <a:solidFill>
                <a:prstClr val="black"/>
              </a:solidFill>
              <a:latin typeface="Calibri"/>
              <a:cs typeface="Calibri"/>
            </a:endParaRPr>
          </a:p>
          <a:p>
            <a:pPr marL="8659" marR="50221" defTabSz="623438">
              <a:spcBef>
                <a:spcPts val="614"/>
              </a:spcBef>
            </a:pPr>
            <a:r>
              <a:rPr sz="818" spc="-17" dirty="0">
                <a:solidFill>
                  <a:srgbClr val="231F20"/>
                </a:solidFill>
                <a:latin typeface="Calibri"/>
                <a:cs typeface="Calibri"/>
              </a:rPr>
              <a:t>BVM </a:t>
            </a:r>
            <a:r>
              <a:rPr sz="818" spc="7" dirty="0">
                <a:solidFill>
                  <a:srgbClr val="231F20"/>
                </a:solidFill>
                <a:latin typeface="Calibri"/>
                <a:cs typeface="Calibri"/>
              </a:rPr>
              <a:t>also addressed </a:t>
            </a:r>
            <a:r>
              <a:rPr sz="818" spc="3" dirty="0">
                <a:solidFill>
                  <a:srgbClr val="231F20"/>
                </a:solidFill>
                <a:latin typeface="Calibri"/>
                <a:cs typeface="Calibri"/>
              </a:rPr>
              <a:t>all </a:t>
            </a:r>
            <a:r>
              <a:rPr sz="818" spc="10" dirty="0">
                <a:solidFill>
                  <a:srgbClr val="231F20"/>
                </a:solidFill>
                <a:latin typeface="Calibri"/>
                <a:cs typeface="Calibri"/>
              </a:rPr>
              <a:t>maintenance </a:t>
            </a:r>
            <a:r>
              <a:rPr sz="818" spc="7" dirty="0">
                <a:solidFill>
                  <a:srgbClr val="231F20"/>
                </a:solidFill>
                <a:latin typeface="Calibri"/>
                <a:cs typeface="Calibri"/>
              </a:rPr>
              <a:t>costs </a:t>
            </a:r>
            <a:r>
              <a:rPr sz="818" spc="20" dirty="0">
                <a:solidFill>
                  <a:srgbClr val="231F20"/>
                </a:solidFill>
                <a:latin typeface="Calibri"/>
                <a:cs typeface="Calibri"/>
              </a:rPr>
              <a:t>including </a:t>
            </a:r>
            <a:r>
              <a:rPr sz="818" spc="10" dirty="0">
                <a:solidFill>
                  <a:srgbClr val="231F20"/>
                </a:solidFill>
                <a:latin typeface="Calibri"/>
                <a:cs typeface="Calibri"/>
              </a:rPr>
              <a:t>collision </a:t>
            </a:r>
            <a:r>
              <a:rPr sz="818" spc="7" dirty="0">
                <a:solidFill>
                  <a:srgbClr val="231F20"/>
                </a:solidFill>
                <a:latin typeface="Calibri"/>
                <a:cs typeface="Calibri"/>
              </a:rPr>
              <a:t>costs </a:t>
            </a:r>
            <a:r>
              <a:rPr sz="818" spc="-10" dirty="0">
                <a:solidFill>
                  <a:srgbClr val="231F20"/>
                </a:solidFill>
                <a:latin typeface="Calibri"/>
                <a:cs typeface="Calibri"/>
              </a:rPr>
              <a:t>for </a:t>
            </a:r>
            <a:r>
              <a:rPr sz="818" spc="17" dirty="0">
                <a:solidFill>
                  <a:srgbClr val="231F20"/>
                </a:solidFill>
                <a:latin typeface="Calibri"/>
                <a:cs typeface="Calibri"/>
              </a:rPr>
              <a:t>both  </a:t>
            </a:r>
            <a:r>
              <a:rPr sz="818" spc="7" dirty="0">
                <a:solidFill>
                  <a:srgbClr val="231F20"/>
                </a:solidFill>
                <a:latin typeface="Calibri"/>
                <a:cs typeface="Calibri"/>
              </a:rPr>
              <a:t>leased vehicles </a:t>
            </a:r>
            <a:r>
              <a:rPr sz="818" spc="17" dirty="0">
                <a:solidFill>
                  <a:srgbClr val="231F20"/>
                </a:solidFill>
                <a:latin typeface="Calibri"/>
                <a:cs typeface="Calibri"/>
              </a:rPr>
              <a:t>and </a:t>
            </a:r>
            <a:r>
              <a:rPr sz="818" spc="24" dirty="0">
                <a:solidFill>
                  <a:srgbClr val="231F20"/>
                </a:solidFill>
                <a:latin typeface="Calibri"/>
                <a:cs typeface="Calibri"/>
              </a:rPr>
              <a:t>agency </a:t>
            </a:r>
            <a:r>
              <a:rPr sz="818" spc="17" dirty="0">
                <a:solidFill>
                  <a:srgbClr val="231F20"/>
                </a:solidFill>
                <a:latin typeface="Calibri"/>
                <a:cs typeface="Calibri"/>
              </a:rPr>
              <a:t>owned </a:t>
            </a:r>
            <a:r>
              <a:rPr sz="818" dirty="0">
                <a:solidFill>
                  <a:srgbClr val="231F20"/>
                </a:solidFill>
                <a:latin typeface="Calibri"/>
                <a:cs typeface="Calibri"/>
              </a:rPr>
              <a:t>vehicles. </a:t>
            </a:r>
            <a:r>
              <a:rPr sz="818" spc="3" dirty="0">
                <a:solidFill>
                  <a:srgbClr val="231F20"/>
                </a:solidFill>
                <a:latin typeface="Calibri"/>
                <a:cs typeface="Calibri"/>
              </a:rPr>
              <a:t>By </a:t>
            </a:r>
            <a:r>
              <a:rPr sz="818" spc="-3" dirty="0">
                <a:solidFill>
                  <a:srgbClr val="231F20"/>
                </a:solidFill>
                <a:latin typeface="Calibri"/>
                <a:cs typeface="Calibri"/>
              </a:rPr>
              <a:t>fleet </a:t>
            </a:r>
            <a:r>
              <a:rPr sz="818" spc="10" dirty="0">
                <a:solidFill>
                  <a:srgbClr val="231F20"/>
                </a:solidFill>
                <a:latin typeface="Calibri"/>
                <a:cs typeface="Calibri"/>
              </a:rPr>
              <a:t>reduction </a:t>
            </a:r>
            <a:r>
              <a:rPr sz="818" spc="17" dirty="0">
                <a:solidFill>
                  <a:srgbClr val="231F20"/>
                </a:solidFill>
                <a:latin typeface="Calibri"/>
                <a:cs typeface="Calibri"/>
              </a:rPr>
              <a:t>and </a:t>
            </a:r>
            <a:r>
              <a:rPr sz="818" spc="-31" dirty="0">
                <a:solidFill>
                  <a:srgbClr val="231F20"/>
                </a:solidFill>
                <a:latin typeface="Calibri"/>
                <a:cs typeface="Calibri"/>
              </a:rPr>
              <a:t>BVM’s </a:t>
            </a:r>
            <a:r>
              <a:rPr sz="818" spc="3" dirty="0">
                <a:solidFill>
                  <a:srgbClr val="231F20"/>
                </a:solidFill>
                <a:latin typeface="Calibri"/>
                <a:cs typeface="Calibri"/>
              </a:rPr>
              <a:t>team  </a:t>
            </a:r>
            <a:r>
              <a:rPr sz="818" spc="14" dirty="0">
                <a:solidFill>
                  <a:srgbClr val="231F20"/>
                </a:solidFill>
                <a:latin typeface="Calibri"/>
                <a:cs typeface="Calibri"/>
              </a:rPr>
              <a:t>monitoring</a:t>
            </a:r>
            <a:r>
              <a:rPr sz="818" spc="-14" dirty="0">
                <a:solidFill>
                  <a:srgbClr val="231F20"/>
                </a:solidFill>
                <a:latin typeface="Calibri"/>
                <a:cs typeface="Calibri"/>
              </a:rPr>
              <a:t> </a:t>
            </a:r>
            <a:r>
              <a:rPr sz="818" spc="3" dirty="0">
                <a:solidFill>
                  <a:srgbClr val="231F20"/>
                </a:solidFill>
                <a:latin typeface="Calibri"/>
                <a:cs typeface="Calibri"/>
              </a:rPr>
              <a:t>all</a:t>
            </a:r>
            <a:r>
              <a:rPr sz="818" spc="-10" dirty="0">
                <a:solidFill>
                  <a:srgbClr val="231F20"/>
                </a:solidFill>
                <a:latin typeface="Calibri"/>
                <a:cs typeface="Calibri"/>
              </a:rPr>
              <a:t> </a:t>
            </a:r>
            <a:r>
              <a:rPr sz="818" spc="10" dirty="0">
                <a:solidFill>
                  <a:srgbClr val="231F20"/>
                </a:solidFill>
                <a:latin typeface="Calibri"/>
                <a:cs typeface="Calibri"/>
              </a:rPr>
              <a:t>maintenance</a:t>
            </a:r>
            <a:r>
              <a:rPr sz="818" spc="-10" dirty="0">
                <a:solidFill>
                  <a:srgbClr val="231F20"/>
                </a:solidFill>
                <a:latin typeface="Calibri"/>
                <a:cs typeface="Calibri"/>
              </a:rPr>
              <a:t> </a:t>
            </a:r>
            <a:r>
              <a:rPr sz="818" spc="17" dirty="0">
                <a:solidFill>
                  <a:srgbClr val="231F20"/>
                </a:solidFill>
                <a:latin typeface="Calibri"/>
                <a:cs typeface="Calibri"/>
              </a:rPr>
              <a:t>and</a:t>
            </a:r>
            <a:r>
              <a:rPr sz="818" spc="-14" dirty="0">
                <a:solidFill>
                  <a:srgbClr val="231F20"/>
                </a:solidFill>
                <a:latin typeface="Calibri"/>
                <a:cs typeface="Calibri"/>
              </a:rPr>
              <a:t> </a:t>
            </a:r>
            <a:r>
              <a:rPr sz="818" spc="10" dirty="0">
                <a:solidFill>
                  <a:srgbClr val="231F20"/>
                </a:solidFill>
                <a:latin typeface="Calibri"/>
                <a:cs typeface="Calibri"/>
              </a:rPr>
              <a:t>collision</a:t>
            </a:r>
            <a:r>
              <a:rPr sz="818" spc="-10" dirty="0">
                <a:solidFill>
                  <a:srgbClr val="231F20"/>
                </a:solidFill>
                <a:latin typeface="Calibri"/>
                <a:cs typeface="Calibri"/>
              </a:rPr>
              <a:t> </a:t>
            </a:r>
            <a:r>
              <a:rPr sz="818" spc="10" dirty="0">
                <a:solidFill>
                  <a:srgbClr val="231F20"/>
                </a:solidFill>
                <a:latin typeface="Calibri"/>
                <a:cs typeface="Calibri"/>
              </a:rPr>
              <a:t>expenses</a:t>
            </a:r>
            <a:r>
              <a:rPr sz="818" spc="-10" dirty="0">
                <a:solidFill>
                  <a:srgbClr val="231F20"/>
                </a:solidFill>
                <a:latin typeface="Calibri"/>
                <a:cs typeface="Calibri"/>
              </a:rPr>
              <a:t> </a:t>
            </a:r>
            <a:r>
              <a:rPr sz="818" spc="3" dirty="0">
                <a:solidFill>
                  <a:srgbClr val="231F20"/>
                </a:solidFill>
                <a:latin typeface="Calibri"/>
                <a:cs typeface="Calibri"/>
              </a:rPr>
              <a:t>we</a:t>
            </a:r>
            <a:r>
              <a:rPr sz="818" spc="-14" dirty="0">
                <a:solidFill>
                  <a:srgbClr val="231F20"/>
                </a:solidFill>
                <a:latin typeface="Calibri"/>
                <a:cs typeface="Calibri"/>
              </a:rPr>
              <a:t> </a:t>
            </a:r>
            <a:r>
              <a:rPr sz="818" spc="7" dirty="0">
                <a:solidFill>
                  <a:srgbClr val="231F20"/>
                </a:solidFill>
                <a:latin typeface="Calibri"/>
                <a:cs typeface="Calibri"/>
              </a:rPr>
              <a:t>have</a:t>
            </a:r>
            <a:r>
              <a:rPr sz="818" spc="-10" dirty="0">
                <a:solidFill>
                  <a:srgbClr val="231F20"/>
                </a:solidFill>
                <a:latin typeface="Calibri"/>
                <a:cs typeface="Calibri"/>
              </a:rPr>
              <a:t> </a:t>
            </a:r>
            <a:r>
              <a:rPr sz="818" spc="10" dirty="0">
                <a:solidFill>
                  <a:srgbClr val="231F20"/>
                </a:solidFill>
                <a:latin typeface="Calibri"/>
                <a:cs typeface="Calibri"/>
              </a:rPr>
              <a:t>reduced</a:t>
            </a:r>
            <a:r>
              <a:rPr sz="818" spc="-10" dirty="0">
                <a:solidFill>
                  <a:srgbClr val="231F20"/>
                </a:solidFill>
                <a:latin typeface="Calibri"/>
                <a:cs typeface="Calibri"/>
              </a:rPr>
              <a:t> </a:t>
            </a:r>
            <a:r>
              <a:rPr sz="818" spc="3" dirty="0">
                <a:solidFill>
                  <a:srgbClr val="231F20"/>
                </a:solidFill>
                <a:latin typeface="Calibri"/>
                <a:cs typeface="Calibri"/>
              </a:rPr>
              <a:t>these</a:t>
            </a:r>
            <a:r>
              <a:rPr sz="818" spc="-14" dirty="0">
                <a:solidFill>
                  <a:srgbClr val="231F20"/>
                </a:solidFill>
                <a:latin typeface="Calibri"/>
                <a:cs typeface="Calibri"/>
              </a:rPr>
              <a:t> </a:t>
            </a:r>
            <a:r>
              <a:rPr sz="818" spc="7" dirty="0">
                <a:solidFill>
                  <a:srgbClr val="231F20"/>
                </a:solidFill>
                <a:latin typeface="Calibri"/>
                <a:cs typeface="Calibri"/>
              </a:rPr>
              <a:t>costs  </a:t>
            </a:r>
            <a:r>
              <a:rPr sz="818" dirty="0">
                <a:solidFill>
                  <a:srgbClr val="231F20"/>
                </a:solidFill>
                <a:latin typeface="Calibri"/>
                <a:cs typeface="Calibri"/>
              </a:rPr>
              <a:t>over </a:t>
            </a:r>
            <a:r>
              <a:rPr sz="818" spc="-10" dirty="0">
                <a:solidFill>
                  <a:srgbClr val="231F20"/>
                </a:solidFill>
                <a:latin typeface="Calibri"/>
                <a:cs typeface="Calibri"/>
              </a:rPr>
              <a:t>3.2 </a:t>
            </a:r>
            <a:r>
              <a:rPr sz="818" spc="10" dirty="0">
                <a:solidFill>
                  <a:srgbClr val="231F20"/>
                </a:solidFill>
                <a:latin typeface="Calibri"/>
                <a:cs typeface="Calibri"/>
              </a:rPr>
              <a:t>million </a:t>
            </a:r>
            <a:r>
              <a:rPr sz="818" spc="7" dirty="0">
                <a:solidFill>
                  <a:srgbClr val="231F20"/>
                </a:solidFill>
                <a:latin typeface="Calibri"/>
                <a:cs typeface="Calibri"/>
              </a:rPr>
              <a:t>dollars</a:t>
            </a:r>
            <a:r>
              <a:rPr sz="818" spc="-58" dirty="0">
                <a:solidFill>
                  <a:srgbClr val="231F20"/>
                </a:solidFill>
                <a:latin typeface="Calibri"/>
                <a:cs typeface="Calibri"/>
              </a:rPr>
              <a:t> </a:t>
            </a:r>
            <a:r>
              <a:rPr sz="818" dirty="0">
                <a:solidFill>
                  <a:srgbClr val="231F20"/>
                </a:solidFill>
                <a:latin typeface="Calibri"/>
                <a:cs typeface="Calibri"/>
              </a:rPr>
              <a:t>annually.</a:t>
            </a:r>
            <a:endParaRPr sz="818">
              <a:solidFill>
                <a:prstClr val="black"/>
              </a:solidFill>
              <a:latin typeface="Calibri"/>
              <a:cs typeface="Calibri"/>
            </a:endParaRPr>
          </a:p>
          <a:p>
            <a:pPr marL="8659" marR="96979" defTabSz="623438">
              <a:spcBef>
                <a:spcPts val="614"/>
              </a:spcBef>
            </a:pPr>
            <a:r>
              <a:rPr sz="818" spc="10" dirty="0">
                <a:solidFill>
                  <a:srgbClr val="231F20"/>
                </a:solidFill>
                <a:latin typeface="Calibri"/>
                <a:cs typeface="Calibri"/>
              </a:rPr>
              <a:t>In </a:t>
            </a:r>
            <a:r>
              <a:rPr sz="818" spc="3" dirty="0">
                <a:solidFill>
                  <a:srgbClr val="231F20"/>
                </a:solidFill>
                <a:latin typeface="Calibri"/>
                <a:cs typeface="Calibri"/>
              </a:rPr>
              <a:t>2018 we </a:t>
            </a:r>
            <a:r>
              <a:rPr sz="818" spc="7" dirty="0">
                <a:solidFill>
                  <a:srgbClr val="231F20"/>
                </a:solidFill>
                <a:latin typeface="Calibri"/>
                <a:cs typeface="Calibri"/>
              </a:rPr>
              <a:t>installed </a:t>
            </a:r>
            <a:r>
              <a:rPr sz="818" dirty="0">
                <a:solidFill>
                  <a:srgbClr val="231F20"/>
                </a:solidFill>
                <a:latin typeface="Calibri"/>
                <a:cs typeface="Calibri"/>
              </a:rPr>
              <a:t>Telematics </a:t>
            </a:r>
            <a:r>
              <a:rPr sz="818" spc="14" dirty="0">
                <a:solidFill>
                  <a:srgbClr val="231F20"/>
                </a:solidFill>
                <a:latin typeface="Calibri"/>
                <a:cs typeface="Calibri"/>
              </a:rPr>
              <a:t>in Commonwealth </a:t>
            </a:r>
            <a:r>
              <a:rPr sz="818" spc="7" dirty="0">
                <a:solidFill>
                  <a:srgbClr val="231F20"/>
                </a:solidFill>
                <a:latin typeface="Calibri"/>
                <a:cs typeface="Calibri"/>
              </a:rPr>
              <a:t>vehicles </a:t>
            </a:r>
            <a:r>
              <a:rPr sz="818" spc="17" dirty="0">
                <a:solidFill>
                  <a:srgbClr val="231F20"/>
                </a:solidFill>
                <a:latin typeface="Calibri"/>
                <a:cs typeface="Calibri"/>
              </a:rPr>
              <a:t>and </a:t>
            </a:r>
            <a:r>
              <a:rPr sz="818" spc="7" dirty="0">
                <a:solidFill>
                  <a:srgbClr val="231F20"/>
                </a:solidFill>
                <a:latin typeface="Calibri"/>
                <a:cs typeface="Calibri"/>
              </a:rPr>
              <a:t>this </a:t>
            </a:r>
            <a:r>
              <a:rPr sz="818" spc="3" dirty="0">
                <a:solidFill>
                  <a:srgbClr val="231F20"/>
                </a:solidFill>
                <a:latin typeface="Calibri"/>
                <a:cs typeface="Calibri"/>
              </a:rPr>
              <a:t>report </a:t>
            </a:r>
            <a:r>
              <a:rPr sz="818" spc="7" dirty="0">
                <a:solidFill>
                  <a:srgbClr val="231F20"/>
                </a:solidFill>
                <a:latin typeface="Calibri"/>
                <a:cs typeface="Calibri"/>
              </a:rPr>
              <a:t>will  </a:t>
            </a:r>
            <a:r>
              <a:rPr sz="818" spc="14" dirty="0">
                <a:solidFill>
                  <a:srgbClr val="231F20"/>
                </a:solidFill>
                <a:latin typeface="Calibri"/>
                <a:cs typeface="Calibri"/>
              </a:rPr>
              <a:t>show </a:t>
            </a:r>
            <a:r>
              <a:rPr sz="818" spc="7" dirty="0">
                <a:solidFill>
                  <a:srgbClr val="231F20"/>
                </a:solidFill>
                <a:latin typeface="Calibri"/>
                <a:cs typeface="Calibri"/>
              </a:rPr>
              <a:t>the </a:t>
            </a:r>
            <a:r>
              <a:rPr sz="818" spc="-3" dirty="0">
                <a:solidFill>
                  <a:srgbClr val="231F20"/>
                </a:solidFill>
                <a:latin typeface="Calibri"/>
                <a:cs typeface="Calibri"/>
              </a:rPr>
              <a:t>affect </a:t>
            </a:r>
            <a:r>
              <a:rPr sz="818" dirty="0">
                <a:solidFill>
                  <a:srgbClr val="231F20"/>
                </a:solidFill>
                <a:latin typeface="Calibri"/>
                <a:cs typeface="Calibri"/>
              </a:rPr>
              <a:t>Telematics </a:t>
            </a:r>
            <a:r>
              <a:rPr sz="818" spc="17" dirty="0">
                <a:solidFill>
                  <a:srgbClr val="231F20"/>
                </a:solidFill>
                <a:latin typeface="Calibri"/>
                <a:cs typeface="Calibri"/>
              </a:rPr>
              <a:t>had </a:t>
            </a:r>
            <a:r>
              <a:rPr sz="818" spc="20" dirty="0">
                <a:solidFill>
                  <a:srgbClr val="231F20"/>
                </a:solidFill>
                <a:latin typeface="Calibri"/>
                <a:cs typeface="Calibri"/>
              </a:rPr>
              <a:t>on </a:t>
            </a:r>
            <a:r>
              <a:rPr sz="818" spc="3" dirty="0">
                <a:solidFill>
                  <a:srgbClr val="231F20"/>
                </a:solidFill>
                <a:latin typeface="Calibri"/>
                <a:cs typeface="Calibri"/>
              </a:rPr>
              <a:t>fuel </a:t>
            </a:r>
            <a:r>
              <a:rPr sz="818" spc="-3" dirty="0">
                <a:solidFill>
                  <a:srgbClr val="231F20"/>
                </a:solidFill>
                <a:latin typeface="Calibri"/>
                <a:cs typeface="Calibri"/>
              </a:rPr>
              <a:t>costs, </a:t>
            </a:r>
            <a:r>
              <a:rPr sz="818" spc="3" dirty="0">
                <a:solidFill>
                  <a:srgbClr val="231F20"/>
                </a:solidFill>
                <a:latin typeface="Calibri"/>
                <a:cs typeface="Calibri"/>
              </a:rPr>
              <a:t>maintenance, accident, </a:t>
            </a:r>
            <a:r>
              <a:rPr sz="818" spc="17" dirty="0">
                <a:solidFill>
                  <a:srgbClr val="231F20"/>
                </a:solidFill>
                <a:latin typeface="Calibri"/>
                <a:cs typeface="Calibri"/>
              </a:rPr>
              <a:t>and </a:t>
            </a:r>
            <a:r>
              <a:rPr sz="818" spc="-3" dirty="0">
                <a:solidFill>
                  <a:srgbClr val="231F20"/>
                </a:solidFill>
                <a:latin typeface="Calibri"/>
                <a:cs typeface="Calibri"/>
              </a:rPr>
              <a:t>fleet  </a:t>
            </a:r>
            <a:r>
              <a:rPr sz="818" spc="7" dirty="0">
                <a:solidFill>
                  <a:srgbClr val="231F20"/>
                </a:solidFill>
                <a:latin typeface="Calibri"/>
                <a:cs typeface="Calibri"/>
              </a:rPr>
              <a:t>usage.</a:t>
            </a:r>
            <a:r>
              <a:rPr sz="818" spc="-14" dirty="0">
                <a:solidFill>
                  <a:srgbClr val="231F20"/>
                </a:solidFill>
                <a:latin typeface="Calibri"/>
                <a:cs typeface="Calibri"/>
              </a:rPr>
              <a:t> </a:t>
            </a:r>
            <a:r>
              <a:rPr sz="818" spc="3" dirty="0">
                <a:solidFill>
                  <a:srgbClr val="231F20"/>
                </a:solidFill>
                <a:latin typeface="Calibri"/>
                <a:cs typeface="Calibri"/>
              </a:rPr>
              <a:t>Much</a:t>
            </a:r>
            <a:r>
              <a:rPr sz="818" spc="-14" dirty="0">
                <a:solidFill>
                  <a:srgbClr val="231F20"/>
                </a:solidFill>
                <a:latin typeface="Calibri"/>
                <a:cs typeface="Calibri"/>
              </a:rPr>
              <a:t> </a:t>
            </a:r>
            <a:r>
              <a:rPr sz="818" spc="3" dirty="0">
                <a:solidFill>
                  <a:srgbClr val="231F20"/>
                </a:solidFill>
                <a:latin typeface="Calibri"/>
                <a:cs typeface="Calibri"/>
              </a:rPr>
              <a:t>of</a:t>
            </a:r>
            <a:r>
              <a:rPr sz="818" spc="-10" dirty="0">
                <a:solidFill>
                  <a:srgbClr val="231F20"/>
                </a:solidFill>
                <a:latin typeface="Calibri"/>
                <a:cs typeface="Calibri"/>
              </a:rPr>
              <a:t> </a:t>
            </a:r>
            <a:r>
              <a:rPr sz="818" spc="7" dirty="0">
                <a:solidFill>
                  <a:srgbClr val="231F20"/>
                </a:solidFill>
                <a:latin typeface="Calibri"/>
                <a:cs typeface="Calibri"/>
              </a:rPr>
              <a:t>this</a:t>
            </a:r>
            <a:r>
              <a:rPr sz="818" spc="-14" dirty="0">
                <a:solidFill>
                  <a:srgbClr val="231F20"/>
                </a:solidFill>
                <a:latin typeface="Calibri"/>
                <a:cs typeface="Calibri"/>
              </a:rPr>
              <a:t> </a:t>
            </a:r>
            <a:r>
              <a:rPr sz="818" spc="3" dirty="0">
                <a:solidFill>
                  <a:srgbClr val="231F20"/>
                </a:solidFill>
                <a:latin typeface="Calibri"/>
                <a:cs typeface="Calibri"/>
              </a:rPr>
              <a:t>report</a:t>
            </a:r>
            <a:r>
              <a:rPr sz="818" spc="-14" dirty="0">
                <a:solidFill>
                  <a:srgbClr val="231F20"/>
                </a:solidFill>
                <a:latin typeface="Calibri"/>
                <a:cs typeface="Calibri"/>
              </a:rPr>
              <a:t> </a:t>
            </a:r>
            <a:r>
              <a:rPr sz="818" spc="7" dirty="0">
                <a:solidFill>
                  <a:srgbClr val="231F20"/>
                </a:solidFill>
                <a:latin typeface="Calibri"/>
                <a:cs typeface="Calibri"/>
              </a:rPr>
              <a:t>will</a:t>
            </a:r>
            <a:r>
              <a:rPr sz="818" spc="-10" dirty="0">
                <a:solidFill>
                  <a:srgbClr val="231F20"/>
                </a:solidFill>
                <a:latin typeface="Calibri"/>
                <a:cs typeface="Calibri"/>
              </a:rPr>
              <a:t> </a:t>
            </a:r>
            <a:r>
              <a:rPr sz="818" spc="17" dirty="0">
                <a:solidFill>
                  <a:srgbClr val="231F20"/>
                </a:solidFill>
                <a:latin typeface="Calibri"/>
                <a:cs typeface="Calibri"/>
              </a:rPr>
              <a:t>be</a:t>
            </a:r>
            <a:r>
              <a:rPr sz="818" spc="-14" dirty="0">
                <a:solidFill>
                  <a:srgbClr val="231F20"/>
                </a:solidFill>
                <a:latin typeface="Calibri"/>
                <a:cs typeface="Calibri"/>
              </a:rPr>
              <a:t> </a:t>
            </a:r>
            <a:r>
              <a:rPr sz="818" spc="10" dirty="0">
                <a:solidFill>
                  <a:srgbClr val="231F20"/>
                </a:solidFill>
                <a:latin typeface="Calibri"/>
                <a:cs typeface="Calibri"/>
              </a:rPr>
              <a:t>considered</a:t>
            </a:r>
            <a:r>
              <a:rPr sz="818" spc="-14" dirty="0">
                <a:solidFill>
                  <a:srgbClr val="231F20"/>
                </a:solidFill>
                <a:latin typeface="Calibri"/>
                <a:cs typeface="Calibri"/>
              </a:rPr>
              <a:t> </a:t>
            </a:r>
            <a:r>
              <a:rPr sz="818" dirty="0">
                <a:solidFill>
                  <a:srgbClr val="231F20"/>
                </a:solidFill>
                <a:latin typeface="Calibri"/>
                <a:cs typeface="Calibri"/>
              </a:rPr>
              <a:t>a</a:t>
            </a:r>
            <a:r>
              <a:rPr sz="818" spc="-10" dirty="0">
                <a:solidFill>
                  <a:srgbClr val="231F20"/>
                </a:solidFill>
                <a:latin typeface="Calibri"/>
                <a:cs typeface="Calibri"/>
              </a:rPr>
              <a:t> </a:t>
            </a:r>
            <a:r>
              <a:rPr sz="818" spc="10" dirty="0">
                <a:solidFill>
                  <a:srgbClr val="231F20"/>
                </a:solidFill>
                <a:latin typeface="Calibri"/>
                <a:cs typeface="Calibri"/>
              </a:rPr>
              <a:t>base</a:t>
            </a:r>
            <a:r>
              <a:rPr sz="818" spc="-14" dirty="0">
                <a:solidFill>
                  <a:srgbClr val="231F20"/>
                </a:solidFill>
                <a:latin typeface="Calibri"/>
                <a:cs typeface="Calibri"/>
              </a:rPr>
              <a:t> </a:t>
            </a:r>
            <a:r>
              <a:rPr sz="818" spc="7" dirty="0">
                <a:solidFill>
                  <a:srgbClr val="231F20"/>
                </a:solidFill>
                <a:latin typeface="Calibri"/>
                <a:cs typeface="Calibri"/>
              </a:rPr>
              <a:t>line</a:t>
            </a:r>
            <a:r>
              <a:rPr sz="818" spc="-14" dirty="0">
                <a:solidFill>
                  <a:srgbClr val="231F20"/>
                </a:solidFill>
                <a:latin typeface="Calibri"/>
                <a:cs typeface="Calibri"/>
              </a:rPr>
              <a:t> </a:t>
            </a:r>
            <a:r>
              <a:rPr sz="818" spc="-10" dirty="0">
                <a:solidFill>
                  <a:srgbClr val="231F20"/>
                </a:solidFill>
                <a:latin typeface="Calibri"/>
                <a:cs typeface="Calibri"/>
              </a:rPr>
              <a:t>for </a:t>
            </a:r>
            <a:r>
              <a:rPr sz="818" dirty="0">
                <a:solidFill>
                  <a:srgbClr val="231F20"/>
                </a:solidFill>
                <a:latin typeface="Calibri"/>
                <a:cs typeface="Calibri"/>
              </a:rPr>
              <a:t>future</a:t>
            </a:r>
            <a:r>
              <a:rPr sz="818" spc="-14" dirty="0">
                <a:solidFill>
                  <a:srgbClr val="231F20"/>
                </a:solidFill>
                <a:latin typeface="Calibri"/>
                <a:cs typeface="Calibri"/>
              </a:rPr>
              <a:t> </a:t>
            </a:r>
            <a:r>
              <a:rPr sz="818" spc="-7" dirty="0">
                <a:solidFill>
                  <a:srgbClr val="231F20"/>
                </a:solidFill>
                <a:latin typeface="Calibri"/>
                <a:cs typeface="Calibri"/>
              </a:rPr>
              <a:t>results.</a:t>
            </a:r>
            <a:r>
              <a:rPr sz="818" spc="-10" dirty="0">
                <a:solidFill>
                  <a:srgbClr val="231F20"/>
                </a:solidFill>
                <a:latin typeface="Calibri"/>
                <a:cs typeface="Calibri"/>
              </a:rPr>
              <a:t> </a:t>
            </a:r>
            <a:r>
              <a:rPr sz="818" spc="-7" dirty="0">
                <a:solidFill>
                  <a:srgbClr val="231F20"/>
                </a:solidFill>
                <a:latin typeface="Calibri"/>
                <a:cs typeface="Calibri"/>
              </a:rPr>
              <a:t>Most  </a:t>
            </a:r>
            <a:r>
              <a:rPr sz="818" spc="3" dirty="0">
                <a:solidFill>
                  <a:srgbClr val="231F20"/>
                </a:solidFill>
                <a:latin typeface="Calibri"/>
                <a:cs typeface="Calibri"/>
              </a:rPr>
              <a:t>of</a:t>
            </a:r>
            <a:r>
              <a:rPr sz="818" spc="-17" dirty="0">
                <a:solidFill>
                  <a:srgbClr val="231F20"/>
                </a:solidFill>
                <a:latin typeface="Calibri"/>
                <a:cs typeface="Calibri"/>
              </a:rPr>
              <a:t> </a:t>
            </a:r>
            <a:r>
              <a:rPr sz="818" spc="7" dirty="0">
                <a:solidFill>
                  <a:srgbClr val="231F20"/>
                </a:solidFill>
                <a:latin typeface="Calibri"/>
                <a:cs typeface="Calibri"/>
              </a:rPr>
              <a:t>the</a:t>
            </a:r>
            <a:r>
              <a:rPr sz="818" spc="-14" dirty="0">
                <a:solidFill>
                  <a:srgbClr val="231F20"/>
                </a:solidFill>
                <a:latin typeface="Calibri"/>
                <a:cs typeface="Calibri"/>
              </a:rPr>
              <a:t> </a:t>
            </a:r>
            <a:r>
              <a:rPr sz="818" spc="7" dirty="0">
                <a:solidFill>
                  <a:srgbClr val="231F20"/>
                </a:solidFill>
                <a:latin typeface="Calibri"/>
                <a:cs typeface="Calibri"/>
              </a:rPr>
              <a:t>data</a:t>
            </a:r>
            <a:r>
              <a:rPr sz="818" spc="-14" dirty="0">
                <a:solidFill>
                  <a:srgbClr val="231F20"/>
                </a:solidFill>
                <a:latin typeface="Calibri"/>
                <a:cs typeface="Calibri"/>
              </a:rPr>
              <a:t> </a:t>
            </a:r>
            <a:r>
              <a:rPr sz="818" spc="10" dirty="0">
                <a:solidFill>
                  <a:srgbClr val="231F20"/>
                </a:solidFill>
                <a:latin typeface="Calibri"/>
                <a:cs typeface="Calibri"/>
              </a:rPr>
              <a:t>captured</a:t>
            </a:r>
            <a:r>
              <a:rPr sz="818" spc="-14" dirty="0">
                <a:solidFill>
                  <a:srgbClr val="231F20"/>
                </a:solidFill>
                <a:latin typeface="Calibri"/>
                <a:cs typeface="Calibri"/>
              </a:rPr>
              <a:t> </a:t>
            </a:r>
            <a:r>
              <a:rPr sz="818" spc="17" dirty="0">
                <a:solidFill>
                  <a:srgbClr val="231F20"/>
                </a:solidFill>
                <a:latin typeface="Calibri"/>
                <a:cs typeface="Calibri"/>
              </a:rPr>
              <a:t>through</a:t>
            </a:r>
            <a:r>
              <a:rPr sz="818" spc="-48" dirty="0">
                <a:solidFill>
                  <a:srgbClr val="231F20"/>
                </a:solidFill>
                <a:latin typeface="Calibri"/>
                <a:cs typeface="Calibri"/>
              </a:rPr>
              <a:t> </a:t>
            </a:r>
            <a:r>
              <a:rPr sz="818" dirty="0">
                <a:solidFill>
                  <a:srgbClr val="231F20"/>
                </a:solidFill>
                <a:latin typeface="Calibri"/>
                <a:cs typeface="Calibri"/>
              </a:rPr>
              <a:t>Telematics</a:t>
            </a:r>
            <a:r>
              <a:rPr sz="818" spc="-14" dirty="0">
                <a:solidFill>
                  <a:srgbClr val="231F20"/>
                </a:solidFill>
                <a:latin typeface="Calibri"/>
                <a:cs typeface="Calibri"/>
              </a:rPr>
              <a:t> </a:t>
            </a:r>
            <a:r>
              <a:rPr sz="818" spc="7" dirty="0">
                <a:solidFill>
                  <a:srgbClr val="231F20"/>
                </a:solidFill>
                <a:latin typeface="Calibri"/>
                <a:cs typeface="Calibri"/>
              </a:rPr>
              <a:t>was</a:t>
            </a:r>
            <a:r>
              <a:rPr sz="818" spc="-14" dirty="0">
                <a:solidFill>
                  <a:srgbClr val="231F20"/>
                </a:solidFill>
                <a:latin typeface="Calibri"/>
                <a:cs typeface="Calibri"/>
              </a:rPr>
              <a:t> </a:t>
            </a:r>
            <a:r>
              <a:rPr sz="818" spc="10" dirty="0">
                <a:solidFill>
                  <a:srgbClr val="231F20"/>
                </a:solidFill>
                <a:latin typeface="Calibri"/>
                <a:cs typeface="Calibri"/>
              </a:rPr>
              <a:t>not</a:t>
            </a:r>
            <a:r>
              <a:rPr sz="818" spc="-14" dirty="0">
                <a:solidFill>
                  <a:srgbClr val="231F20"/>
                </a:solidFill>
                <a:latin typeface="Calibri"/>
                <a:cs typeface="Calibri"/>
              </a:rPr>
              <a:t> </a:t>
            </a:r>
            <a:r>
              <a:rPr sz="818" spc="7" dirty="0">
                <a:solidFill>
                  <a:srgbClr val="231F20"/>
                </a:solidFill>
                <a:latin typeface="Calibri"/>
                <a:cs typeface="Calibri"/>
              </a:rPr>
              <a:t>available</a:t>
            </a:r>
            <a:r>
              <a:rPr sz="818" spc="-14" dirty="0">
                <a:solidFill>
                  <a:srgbClr val="231F20"/>
                </a:solidFill>
                <a:latin typeface="Calibri"/>
                <a:cs typeface="Calibri"/>
              </a:rPr>
              <a:t> </a:t>
            </a:r>
            <a:r>
              <a:rPr sz="818" spc="14" dirty="0">
                <a:solidFill>
                  <a:srgbClr val="231F20"/>
                </a:solidFill>
                <a:latin typeface="Calibri"/>
                <a:cs typeface="Calibri"/>
              </a:rPr>
              <a:t>in</a:t>
            </a:r>
            <a:r>
              <a:rPr sz="818" spc="-14" dirty="0">
                <a:solidFill>
                  <a:srgbClr val="231F20"/>
                </a:solidFill>
                <a:latin typeface="Calibri"/>
                <a:cs typeface="Calibri"/>
              </a:rPr>
              <a:t> </a:t>
            </a:r>
            <a:r>
              <a:rPr sz="818" spc="7" dirty="0">
                <a:solidFill>
                  <a:srgbClr val="231F20"/>
                </a:solidFill>
                <a:latin typeface="Calibri"/>
                <a:cs typeface="Calibri"/>
              </a:rPr>
              <a:t>the</a:t>
            </a:r>
            <a:r>
              <a:rPr sz="818" spc="-14" dirty="0">
                <a:solidFill>
                  <a:srgbClr val="231F20"/>
                </a:solidFill>
                <a:latin typeface="Calibri"/>
                <a:cs typeface="Calibri"/>
              </a:rPr>
              <a:t> </a:t>
            </a:r>
            <a:r>
              <a:rPr sz="818" spc="-3" dirty="0">
                <a:solidFill>
                  <a:srgbClr val="231F20"/>
                </a:solidFill>
                <a:latin typeface="Calibri"/>
                <a:cs typeface="Calibri"/>
              </a:rPr>
              <a:t>past.</a:t>
            </a:r>
            <a:endParaRPr sz="818">
              <a:solidFill>
                <a:prstClr val="black"/>
              </a:solidFill>
              <a:latin typeface="Calibri"/>
              <a:cs typeface="Calibri"/>
            </a:endParaRPr>
          </a:p>
          <a:p>
            <a:pPr marL="8659" marR="28141" defTabSz="623438">
              <a:spcBef>
                <a:spcPts val="614"/>
              </a:spcBef>
            </a:pPr>
            <a:r>
              <a:rPr sz="818" spc="7" dirty="0">
                <a:solidFill>
                  <a:srgbClr val="231F20"/>
                </a:solidFill>
                <a:latin typeface="Calibri"/>
                <a:cs typeface="Calibri"/>
              </a:rPr>
              <a:t>This</a:t>
            </a:r>
            <a:r>
              <a:rPr sz="818" spc="-10" dirty="0">
                <a:solidFill>
                  <a:srgbClr val="231F20"/>
                </a:solidFill>
                <a:latin typeface="Calibri"/>
                <a:cs typeface="Calibri"/>
              </a:rPr>
              <a:t> </a:t>
            </a:r>
            <a:r>
              <a:rPr sz="818" spc="3" dirty="0">
                <a:solidFill>
                  <a:srgbClr val="231F20"/>
                </a:solidFill>
                <a:latin typeface="Calibri"/>
                <a:cs typeface="Calibri"/>
              </a:rPr>
              <a:t>fiscal</a:t>
            </a:r>
            <a:r>
              <a:rPr sz="818" spc="-10" dirty="0">
                <a:solidFill>
                  <a:srgbClr val="231F20"/>
                </a:solidFill>
                <a:latin typeface="Calibri"/>
                <a:cs typeface="Calibri"/>
              </a:rPr>
              <a:t> </a:t>
            </a:r>
            <a:r>
              <a:rPr sz="818" spc="-3" dirty="0">
                <a:solidFill>
                  <a:srgbClr val="231F20"/>
                </a:solidFill>
                <a:latin typeface="Calibri"/>
                <a:cs typeface="Calibri"/>
              </a:rPr>
              <a:t>year</a:t>
            </a:r>
            <a:r>
              <a:rPr sz="818" spc="-10" dirty="0">
                <a:solidFill>
                  <a:srgbClr val="231F20"/>
                </a:solidFill>
                <a:latin typeface="Calibri"/>
                <a:cs typeface="Calibri"/>
              </a:rPr>
              <a:t> </a:t>
            </a:r>
            <a:r>
              <a:rPr sz="818" spc="27" dirty="0">
                <a:solidFill>
                  <a:srgbClr val="231F20"/>
                </a:solidFill>
                <a:latin typeface="Calibri"/>
                <a:cs typeface="Calibri"/>
              </a:rPr>
              <a:t>began</a:t>
            </a:r>
            <a:r>
              <a:rPr sz="818" spc="-10" dirty="0">
                <a:solidFill>
                  <a:srgbClr val="231F20"/>
                </a:solidFill>
                <a:latin typeface="Calibri"/>
                <a:cs typeface="Calibri"/>
              </a:rPr>
              <a:t> </a:t>
            </a:r>
            <a:r>
              <a:rPr sz="818" spc="7" dirty="0">
                <a:solidFill>
                  <a:srgbClr val="231F20"/>
                </a:solidFill>
                <a:latin typeface="Calibri"/>
                <a:cs typeface="Calibri"/>
              </a:rPr>
              <a:t>the</a:t>
            </a:r>
            <a:r>
              <a:rPr sz="818" spc="-10" dirty="0">
                <a:solidFill>
                  <a:srgbClr val="231F20"/>
                </a:solidFill>
                <a:latin typeface="Calibri"/>
                <a:cs typeface="Calibri"/>
              </a:rPr>
              <a:t> </a:t>
            </a:r>
            <a:r>
              <a:rPr sz="818" spc="10" dirty="0">
                <a:solidFill>
                  <a:srgbClr val="231F20"/>
                </a:solidFill>
                <a:latin typeface="Calibri"/>
                <a:cs typeface="Calibri"/>
              </a:rPr>
              <a:t>implementation</a:t>
            </a:r>
            <a:r>
              <a:rPr sz="818" spc="-10" dirty="0">
                <a:solidFill>
                  <a:srgbClr val="231F20"/>
                </a:solidFill>
                <a:latin typeface="Calibri"/>
                <a:cs typeface="Calibri"/>
              </a:rPr>
              <a:t> </a:t>
            </a:r>
            <a:r>
              <a:rPr sz="818" spc="3" dirty="0">
                <a:solidFill>
                  <a:srgbClr val="231F20"/>
                </a:solidFill>
                <a:latin typeface="Calibri"/>
                <a:cs typeface="Calibri"/>
              </a:rPr>
              <a:t>of</a:t>
            </a:r>
            <a:r>
              <a:rPr sz="818" spc="-10" dirty="0">
                <a:solidFill>
                  <a:srgbClr val="231F20"/>
                </a:solidFill>
                <a:latin typeface="Calibri"/>
                <a:cs typeface="Calibri"/>
              </a:rPr>
              <a:t> </a:t>
            </a:r>
            <a:r>
              <a:rPr sz="818" spc="3" dirty="0">
                <a:solidFill>
                  <a:srgbClr val="231F20"/>
                </a:solidFill>
                <a:latin typeface="Calibri"/>
                <a:cs typeface="Calibri"/>
              </a:rPr>
              <a:t>electric</a:t>
            </a:r>
            <a:r>
              <a:rPr sz="818" spc="-7" dirty="0">
                <a:solidFill>
                  <a:srgbClr val="231F20"/>
                </a:solidFill>
                <a:latin typeface="Calibri"/>
                <a:cs typeface="Calibri"/>
              </a:rPr>
              <a:t> </a:t>
            </a:r>
            <a:r>
              <a:rPr sz="818" spc="17" dirty="0">
                <a:solidFill>
                  <a:srgbClr val="231F20"/>
                </a:solidFill>
                <a:latin typeface="Calibri"/>
                <a:cs typeface="Calibri"/>
              </a:rPr>
              <a:t>and</a:t>
            </a:r>
            <a:r>
              <a:rPr sz="818" spc="-10" dirty="0">
                <a:solidFill>
                  <a:srgbClr val="231F20"/>
                </a:solidFill>
                <a:latin typeface="Calibri"/>
                <a:cs typeface="Calibri"/>
              </a:rPr>
              <a:t> </a:t>
            </a:r>
            <a:r>
              <a:rPr sz="818" spc="10" dirty="0">
                <a:solidFill>
                  <a:srgbClr val="231F20"/>
                </a:solidFill>
                <a:latin typeface="Calibri"/>
                <a:cs typeface="Calibri"/>
              </a:rPr>
              <a:t>hybrid</a:t>
            </a:r>
            <a:r>
              <a:rPr sz="818" spc="-10" dirty="0">
                <a:solidFill>
                  <a:srgbClr val="231F20"/>
                </a:solidFill>
                <a:latin typeface="Calibri"/>
                <a:cs typeface="Calibri"/>
              </a:rPr>
              <a:t> </a:t>
            </a:r>
            <a:r>
              <a:rPr sz="818" spc="7" dirty="0">
                <a:solidFill>
                  <a:srgbClr val="231F20"/>
                </a:solidFill>
                <a:latin typeface="Calibri"/>
                <a:cs typeface="Calibri"/>
              </a:rPr>
              <a:t>vehicles</a:t>
            </a:r>
            <a:r>
              <a:rPr sz="818" spc="-10" dirty="0">
                <a:solidFill>
                  <a:srgbClr val="231F20"/>
                </a:solidFill>
                <a:latin typeface="Calibri"/>
                <a:cs typeface="Calibri"/>
              </a:rPr>
              <a:t> </a:t>
            </a:r>
            <a:r>
              <a:rPr sz="818" spc="7" dirty="0">
                <a:solidFill>
                  <a:srgbClr val="231F20"/>
                </a:solidFill>
                <a:latin typeface="Calibri"/>
                <a:cs typeface="Calibri"/>
              </a:rPr>
              <a:t>into</a:t>
            </a:r>
            <a:r>
              <a:rPr sz="818" spc="-10" dirty="0">
                <a:solidFill>
                  <a:srgbClr val="231F20"/>
                </a:solidFill>
                <a:latin typeface="Calibri"/>
                <a:cs typeface="Calibri"/>
              </a:rPr>
              <a:t> </a:t>
            </a:r>
            <a:r>
              <a:rPr sz="818" spc="7" dirty="0">
                <a:solidFill>
                  <a:srgbClr val="231F20"/>
                </a:solidFill>
                <a:latin typeface="Calibri"/>
                <a:cs typeface="Calibri"/>
              </a:rPr>
              <a:t>the  </a:t>
            </a:r>
            <a:r>
              <a:rPr sz="818" spc="-3" dirty="0">
                <a:solidFill>
                  <a:srgbClr val="231F20"/>
                </a:solidFill>
                <a:latin typeface="Calibri"/>
                <a:cs typeface="Calibri"/>
              </a:rPr>
              <a:t>fleet </a:t>
            </a:r>
            <a:r>
              <a:rPr sz="818" spc="14" dirty="0">
                <a:solidFill>
                  <a:srgbClr val="231F20"/>
                </a:solidFill>
                <a:latin typeface="Calibri"/>
                <a:cs typeface="Calibri"/>
              </a:rPr>
              <a:t>in </a:t>
            </a:r>
            <a:r>
              <a:rPr sz="818" spc="7" dirty="0">
                <a:solidFill>
                  <a:srgbClr val="231F20"/>
                </a:solidFill>
                <a:latin typeface="Calibri"/>
                <a:cs typeface="Calibri"/>
              </a:rPr>
              <a:t>accordance </a:t>
            </a:r>
            <a:r>
              <a:rPr sz="818" spc="10" dirty="0">
                <a:solidFill>
                  <a:srgbClr val="231F20"/>
                </a:solidFill>
                <a:latin typeface="Calibri"/>
                <a:cs typeface="Calibri"/>
              </a:rPr>
              <a:t>with </a:t>
            </a:r>
            <a:r>
              <a:rPr sz="818" spc="7" dirty="0">
                <a:solidFill>
                  <a:srgbClr val="231F20"/>
                </a:solidFill>
                <a:latin typeface="Calibri"/>
                <a:cs typeface="Calibri"/>
              </a:rPr>
              <a:t>the </a:t>
            </a:r>
            <a:r>
              <a:rPr sz="818" spc="-3" dirty="0">
                <a:solidFill>
                  <a:srgbClr val="231F20"/>
                </a:solidFill>
                <a:latin typeface="Calibri"/>
                <a:cs typeface="Calibri"/>
              </a:rPr>
              <a:t>Governor’s </a:t>
            </a:r>
            <a:r>
              <a:rPr sz="818" spc="7" dirty="0">
                <a:solidFill>
                  <a:srgbClr val="231F20"/>
                </a:solidFill>
                <a:latin typeface="Calibri"/>
                <a:cs typeface="Calibri"/>
              </a:rPr>
              <a:t>Executive </a:t>
            </a:r>
            <a:r>
              <a:rPr sz="818" spc="-14" dirty="0">
                <a:solidFill>
                  <a:srgbClr val="231F20"/>
                </a:solidFill>
                <a:latin typeface="Calibri"/>
                <a:cs typeface="Calibri"/>
              </a:rPr>
              <a:t>Order. </a:t>
            </a:r>
            <a:r>
              <a:rPr sz="818" spc="7" dirty="0">
                <a:solidFill>
                  <a:srgbClr val="231F20"/>
                </a:solidFill>
                <a:latin typeface="Calibri"/>
                <a:cs typeface="Calibri"/>
              </a:rPr>
              <a:t>Our target </a:t>
            </a:r>
            <a:r>
              <a:rPr sz="818" spc="3" dirty="0">
                <a:solidFill>
                  <a:srgbClr val="231F20"/>
                </a:solidFill>
                <a:latin typeface="Calibri"/>
                <a:cs typeface="Calibri"/>
              </a:rPr>
              <a:t>is to </a:t>
            </a:r>
            <a:r>
              <a:rPr sz="818" spc="7" dirty="0">
                <a:solidFill>
                  <a:srgbClr val="231F20"/>
                </a:solidFill>
                <a:latin typeface="Calibri"/>
                <a:cs typeface="Calibri"/>
              </a:rPr>
              <a:t>achieve  </a:t>
            </a:r>
            <a:r>
              <a:rPr sz="818" spc="24" dirty="0">
                <a:solidFill>
                  <a:srgbClr val="231F20"/>
                </a:solidFill>
                <a:latin typeface="Calibri"/>
                <a:cs typeface="Calibri"/>
              </a:rPr>
              <a:t>25% </a:t>
            </a:r>
            <a:r>
              <a:rPr sz="818" dirty="0">
                <a:solidFill>
                  <a:srgbClr val="231F20"/>
                </a:solidFill>
                <a:latin typeface="Calibri"/>
                <a:cs typeface="Calibri"/>
              </a:rPr>
              <a:t>EV </a:t>
            </a:r>
            <a:r>
              <a:rPr sz="818" spc="-3" dirty="0">
                <a:solidFill>
                  <a:srgbClr val="231F20"/>
                </a:solidFill>
                <a:latin typeface="Calibri"/>
                <a:cs typeface="Calibri"/>
              </a:rPr>
              <a:t>(total </a:t>
            </a:r>
            <a:r>
              <a:rPr sz="818" spc="3" dirty="0">
                <a:solidFill>
                  <a:srgbClr val="231F20"/>
                </a:solidFill>
                <a:latin typeface="Calibri"/>
                <a:cs typeface="Calibri"/>
              </a:rPr>
              <a:t>electric </a:t>
            </a:r>
            <a:r>
              <a:rPr sz="818" spc="7" dirty="0">
                <a:solidFill>
                  <a:srgbClr val="231F20"/>
                </a:solidFill>
                <a:latin typeface="Calibri"/>
                <a:cs typeface="Calibri"/>
              </a:rPr>
              <a:t>vehicle) </a:t>
            </a:r>
            <a:r>
              <a:rPr sz="818" spc="17" dirty="0">
                <a:solidFill>
                  <a:srgbClr val="231F20"/>
                </a:solidFill>
                <a:latin typeface="Calibri"/>
                <a:cs typeface="Calibri"/>
              </a:rPr>
              <a:t>and </a:t>
            </a:r>
            <a:r>
              <a:rPr sz="818" spc="7" dirty="0">
                <a:solidFill>
                  <a:srgbClr val="231F20"/>
                </a:solidFill>
                <a:latin typeface="Calibri"/>
                <a:cs typeface="Calibri"/>
              </a:rPr>
              <a:t>PHEV </a:t>
            </a:r>
            <a:r>
              <a:rPr sz="818" spc="20" dirty="0">
                <a:solidFill>
                  <a:srgbClr val="231F20"/>
                </a:solidFill>
                <a:latin typeface="Calibri"/>
                <a:cs typeface="Calibri"/>
              </a:rPr>
              <a:t>(plug </a:t>
            </a:r>
            <a:r>
              <a:rPr sz="818" spc="14" dirty="0">
                <a:solidFill>
                  <a:srgbClr val="231F20"/>
                </a:solidFill>
                <a:latin typeface="Calibri"/>
                <a:cs typeface="Calibri"/>
              </a:rPr>
              <a:t>in </a:t>
            </a:r>
            <a:r>
              <a:rPr sz="818" spc="24" dirty="0">
                <a:solidFill>
                  <a:srgbClr val="231F20"/>
                </a:solidFill>
                <a:latin typeface="Calibri"/>
                <a:cs typeface="Calibri"/>
              </a:rPr>
              <a:t>gas </a:t>
            </a:r>
            <a:r>
              <a:rPr sz="818" spc="3" dirty="0">
                <a:solidFill>
                  <a:srgbClr val="231F20"/>
                </a:solidFill>
                <a:latin typeface="Calibri"/>
                <a:cs typeface="Calibri"/>
              </a:rPr>
              <a:t>electric </a:t>
            </a:r>
            <a:r>
              <a:rPr sz="818" spc="7" dirty="0">
                <a:solidFill>
                  <a:srgbClr val="231F20"/>
                </a:solidFill>
                <a:latin typeface="Calibri"/>
                <a:cs typeface="Calibri"/>
              </a:rPr>
              <a:t>hybrid) vehicles </a:t>
            </a:r>
            <a:r>
              <a:rPr sz="818" spc="20" dirty="0">
                <a:solidFill>
                  <a:srgbClr val="231F20"/>
                </a:solidFill>
                <a:latin typeface="Calibri"/>
                <a:cs typeface="Calibri"/>
              </a:rPr>
              <a:t>by  </a:t>
            </a:r>
            <a:r>
              <a:rPr sz="818" spc="3" dirty="0">
                <a:solidFill>
                  <a:srgbClr val="231F20"/>
                </a:solidFill>
                <a:latin typeface="Calibri"/>
                <a:cs typeface="Calibri"/>
              </a:rPr>
              <a:t>2025</a:t>
            </a:r>
            <a:r>
              <a:rPr sz="818" spc="-14" dirty="0">
                <a:solidFill>
                  <a:srgbClr val="231F20"/>
                </a:solidFill>
                <a:latin typeface="Calibri"/>
                <a:cs typeface="Calibri"/>
              </a:rPr>
              <a:t> </a:t>
            </a:r>
            <a:r>
              <a:rPr sz="818" spc="17" dirty="0">
                <a:solidFill>
                  <a:srgbClr val="231F20"/>
                </a:solidFill>
                <a:latin typeface="Calibri"/>
                <a:cs typeface="Calibri"/>
              </a:rPr>
              <a:t>achieving</a:t>
            </a:r>
            <a:r>
              <a:rPr sz="818" spc="-14" dirty="0">
                <a:solidFill>
                  <a:srgbClr val="231F20"/>
                </a:solidFill>
                <a:latin typeface="Calibri"/>
                <a:cs typeface="Calibri"/>
              </a:rPr>
              <a:t> </a:t>
            </a:r>
            <a:r>
              <a:rPr sz="818" dirty="0">
                <a:solidFill>
                  <a:srgbClr val="231F20"/>
                </a:solidFill>
                <a:latin typeface="Calibri"/>
                <a:cs typeface="Calibri"/>
              </a:rPr>
              <a:t>a</a:t>
            </a:r>
            <a:r>
              <a:rPr sz="818" spc="-14" dirty="0">
                <a:solidFill>
                  <a:srgbClr val="231F20"/>
                </a:solidFill>
                <a:latin typeface="Calibri"/>
                <a:cs typeface="Calibri"/>
              </a:rPr>
              <a:t> </a:t>
            </a:r>
            <a:r>
              <a:rPr sz="818" dirty="0">
                <a:solidFill>
                  <a:srgbClr val="231F20"/>
                </a:solidFill>
                <a:latin typeface="Calibri"/>
                <a:cs typeface="Calibri"/>
              </a:rPr>
              <a:t>total</a:t>
            </a:r>
            <a:r>
              <a:rPr sz="818" spc="-14" dirty="0">
                <a:solidFill>
                  <a:srgbClr val="231F20"/>
                </a:solidFill>
                <a:latin typeface="Calibri"/>
                <a:cs typeface="Calibri"/>
              </a:rPr>
              <a:t> </a:t>
            </a:r>
            <a:r>
              <a:rPr sz="818" spc="3" dirty="0">
                <a:solidFill>
                  <a:srgbClr val="231F20"/>
                </a:solidFill>
                <a:latin typeface="Calibri"/>
                <a:cs typeface="Calibri"/>
              </a:rPr>
              <a:t>of</a:t>
            </a:r>
            <a:r>
              <a:rPr sz="818" spc="-14" dirty="0">
                <a:solidFill>
                  <a:srgbClr val="231F20"/>
                </a:solidFill>
                <a:latin typeface="Calibri"/>
                <a:cs typeface="Calibri"/>
              </a:rPr>
              <a:t> </a:t>
            </a:r>
            <a:r>
              <a:rPr sz="818" dirty="0">
                <a:solidFill>
                  <a:srgbClr val="231F20"/>
                </a:solidFill>
                <a:latin typeface="Calibri"/>
                <a:cs typeface="Calibri"/>
              </a:rPr>
              <a:t>over</a:t>
            </a:r>
            <a:r>
              <a:rPr sz="818" spc="-14" dirty="0">
                <a:solidFill>
                  <a:srgbClr val="231F20"/>
                </a:solidFill>
                <a:latin typeface="Calibri"/>
                <a:cs typeface="Calibri"/>
              </a:rPr>
              <a:t> </a:t>
            </a:r>
            <a:r>
              <a:rPr sz="818" spc="3" dirty="0">
                <a:solidFill>
                  <a:srgbClr val="231F20"/>
                </a:solidFill>
                <a:latin typeface="Calibri"/>
                <a:cs typeface="Calibri"/>
              </a:rPr>
              <a:t>550</a:t>
            </a:r>
            <a:r>
              <a:rPr sz="818" spc="-14" dirty="0">
                <a:solidFill>
                  <a:srgbClr val="231F20"/>
                </a:solidFill>
                <a:latin typeface="Calibri"/>
                <a:cs typeface="Calibri"/>
              </a:rPr>
              <a:t> </a:t>
            </a:r>
            <a:r>
              <a:rPr sz="818" spc="7" dirty="0">
                <a:solidFill>
                  <a:srgbClr val="231F20"/>
                </a:solidFill>
                <a:latin typeface="Calibri"/>
                <a:cs typeface="Calibri"/>
              </a:rPr>
              <a:t>vehicles</a:t>
            </a:r>
            <a:r>
              <a:rPr sz="818" spc="-14" dirty="0">
                <a:solidFill>
                  <a:srgbClr val="231F20"/>
                </a:solidFill>
                <a:latin typeface="Calibri"/>
                <a:cs typeface="Calibri"/>
              </a:rPr>
              <a:t> </a:t>
            </a:r>
            <a:r>
              <a:rPr sz="818" spc="20" dirty="0">
                <a:solidFill>
                  <a:srgbClr val="231F20"/>
                </a:solidFill>
                <a:latin typeface="Calibri"/>
                <a:cs typeface="Calibri"/>
              </a:rPr>
              <a:t>by</a:t>
            </a:r>
            <a:r>
              <a:rPr sz="818" spc="-14" dirty="0">
                <a:solidFill>
                  <a:srgbClr val="231F20"/>
                </a:solidFill>
                <a:latin typeface="Calibri"/>
                <a:cs typeface="Calibri"/>
              </a:rPr>
              <a:t> </a:t>
            </a:r>
            <a:r>
              <a:rPr sz="818" spc="-3" dirty="0">
                <a:solidFill>
                  <a:srgbClr val="231F20"/>
                </a:solidFill>
                <a:latin typeface="Calibri"/>
                <a:cs typeface="Calibri"/>
              </a:rPr>
              <a:t>2025.</a:t>
            </a:r>
            <a:endParaRPr sz="818">
              <a:solidFill>
                <a:prstClr val="black"/>
              </a:solidFill>
              <a:latin typeface="Calibri"/>
              <a:cs typeface="Calibri"/>
            </a:endParaRPr>
          </a:p>
        </p:txBody>
      </p:sp>
      <p:sp>
        <p:nvSpPr>
          <p:cNvPr id="4" name="object 4"/>
          <p:cNvSpPr txBox="1">
            <a:spLocks noGrp="1"/>
          </p:cNvSpPr>
          <p:nvPr>
            <p:ph type="sldNum" sz="quarter" idx="7"/>
          </p:nvPr>
        </p:nvSpPr>
        <p:spPr>
          <a:xfrm>
            <a:off x="7540677" y="4498673"/>
            <a:ext cx="124283" cy="109337"/>
          </a:xfrm>
          <a:prstGeom prst="rect">
            <a:avLst/>
          </a:prstGeom>
        </p:spPr>
        <p:txBody>
          <a:bodyPr vert="horz" wrap="square" lIns="0" tIns="4330" rIns="0" bIns="0" rtlCol="0">
            <a:spAutoFit/>
          </a:bodyPr>
          <a:lstStyle/>
          <a:p>
            <a:pPr marL="17318" defTabSz="623438">
              <a:spcBef>
                <a:spcPts val="34"/>
              </a:spcBef>
            </a:pPr>
            <a:r>
              <a:rPr spc="3" dirty="0"/>
              <a:t>3</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136795" y="3772691"/>
            <a:ext cx="0" cy="1828367"/>
          </a:xfrm>
          <a:custGeom>
            <a:avLst/>
            <a:gdLst/>
            <a:ahLst/>
            <a:cxnLst/>
            <a:rect l="l" t="t" r="r" b="b"/>
            <a:pathLst>
              <a:path h="2681604">
                <a:moveTo>
                  <a:pt x="0" y="0"/>
                </a:moveTo>
                <a:lnTo>
                  <a:pt x="0" y="2681312"/>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3" name="object 3"/>
          <p:cNvSpPr txBox="1"/>
          <p:nvPr/>
        </p:nvSpPr>
        <p:spPr>
          <a:xfrm>
            <a:off x="7744663" y="5218404"/>
            <a:ext cx="229033" cy="140744"/>
          </a:xfrm>
          <a:prstGeom prst="rect">
            <a:avLst/>
          </a:prstGeom>
        </p:spPr>
        <p:txBody>
          <a:bodyPr vert="horz" wrap="square" lIns="0" tIns="9525" rIns="0" bIns="0" rtlCol="0">
            <a:spAutoFit/>
          </a:bodyPr>
          <a:lstStyle/>
          <a:p>
            <a:pPr marL="8659" defTabSz="623438">
              <a:spcBef>
                <a:spcPts val="75"/>
              </a:spcBef>
            </a:pPr>
            <a:r>
              <a:rPr sz="852" b="1" spc="-3" dirty="0">
                <a:solidFill>
                  <a:srgbClr val="404040"/>
                </a:solidFill>
                <a:latin typeface="Century Gothic"/>
                <a:cs typeface="Century Gothic"/>
              </a:rPr>
              <a:t>18.4</a:t>
            </a:r>
            <a:endParaRPr sz="852">
              <a:solidFill>
                <a:prstClr val="black"/>
              </a:solidFill>
              <a:latin typeface="Century Gothic"/>
              <a:cs typeface="Century Gothic"/>
            </a:endParaRPr>
          </a:p>
        </p:txBody>
      </p:sp>
      <p:graphicFrame>
        <p:nvGraphicFramePr>
          <p:cNvPr id="4" name="object 4"/>
          <p:cNvGraphicFramePr>
            <a:graphicFrameLocks noGrp="1"/>
          </p:cNvGraphicFramePr>
          <p:nvPr/>
        </p:nvGraphicFramePr>
        <p:xfrm>
          <a:off x="4195285" y="3769280"/>
          <a:ext cx="3510395" cy="1835294"/>
        </p:xfrm>
        <a:graphic>
          <a:graphicData uri="http://schemas.openxmlformats.org/drawingml/2006/table">
            <a:tbl>
              <a:tblPr firstRow="1" bandRow="1">
                <a:tableStyleId>{2D5ABB26-0587-4C30-8999-92F81FD0307C}</a:tableStyleId>
              </a:tblPr>
              <a:tblGrid>
                <a:gridCol w="436851">
                  <a:extLst>
                    <a:ext uri="{9D8B030D-6E8A-4147-A177-3AD203B41FA5}">
                      <a16:colId xmlns:a16="http://schemas.microsoft.com/office/drawing/2014/main" val="20000"/>
                    </a:ext>
                  </a:extLst>
                </a:gridCol>
                <a:gridCol w="438150">
                  <a:extLst>
                    <a:ext uri="{9D8B030D-6E8A-4147-A177-3AD203B41FA5}">
                      <a16:colId xmlns:a16="http://schemas.microsoft.com/office/drawing/2014/main" val="20001"/>
                    </a:ext>
                  </a:extLst>
                </a:gridCol>
                <a:gridCol w="438149">
                  <a:extLst>
                    <a:ext uri="{9D8B030D-6E8A-4147-A177-3AD203B41FA5}">
                      <a16:colId xmlns:a16="http://schemas.microsoft.com/office/drawing/2014/main" val="20002"/>
                    </a:ext>
                  </a:extLst>
                </a:gridCol>
                <a:gridCol w="438149">
                  <a:extLst>
                    <a:ext uri="{9D8B030D-6E8A-4147-A177-3AD203B41FA5}">
                      <a16:colId xmlns:a16="http://schemas.microsoft.com/office/drawing/2014/main" val="20003"/>
                    </a:ext>
                  </a:extLst>
                </a:gridCol>
                <a:gridCol w="436850">
                  <a:extLst>
                    <a:ext uri="{9D8B030D-6E8A-4147-A177-3AD203B41FA5}">
                      <a16:colId xmlns:a16="http://schemas.microsoft.com/office/drawing/2014/main" val="20004"/>
                    </a:ext>
                  </a:extLst>
                </a:gridCol>
                <a:gridCol w="438150">
                  <a:extLst>
                    <a:ext uri="{9D8B030D-6E8A-4147-A177-3AD203B41FA5}">
                      <a16:colId xmlns:a16="http://schemas.microsoft.com/office/drawing/2014/main" val="20005"/>
                    </a:ext>
                  </a:extLst>
                </a:gridCol>
                <a:gridCol w="438150">
                  <a:extLst>
                    <a:ext uri="{9D8B030D-6E8A-4147-A177-3AD203B41FA5}">
                      <a16:colId xmlns:a16="http://schemas.microsoft.com/office/drawing/2014/main" val="20006"/>
                    </a:ext>
                  </a:extLst>
                </a:gridCol>
                <a:gridCol w="436850">
                  <a:extLst>
                    <a:ext uri="{9D8B030D-6E8A-4147-A177-3AD203B41FA5}">
                      <a16:colId xmlns:a16="http://schemas.microsoft.com/office/drawing/2014/main" val="20007"/>
                    </a:ext>
                  </a:extLst>
                </a:gridCol>
              </a:tblGrid>
              <a:tr h="196584">
                <a:tc>
                  <a:txBody>
                    <a:bodyPr/>
                    <a:lstStyle/>
                    <a:p>
                      <a:pPr>
                        <a:lnSpc>
                          <a:spcPct val="100000"/>
                        </a:lnSpc>
                      </a:pPr>
                      <a:endParaRPr sz="900">
                        <a:latin typeface="Times New Roman"/>
                        <a:cs typeface="Times New Roman"/>
                      </a:endParaRPr>
                    </a:p>
                  </a:txBody>
                  <a:tcPr marL="0" marR="0" marT="0" marB="0">
                    <a:lnL w="12700">
                      <a:solidFill>
                        <a:srgbClr val="D9D9D9"/>
                      </a:solidFill>
                      <a:prstDash val="solid"/>
                    </a:lnL>
                    <a:lnR w="12700">
                      <a:solidFill>
                        <a:srgbClr val="D9D9D9"/>
                      </a:solidFill>
                      <a:prstDash val="solid"/>
                    </a:lnR>
                  </a:tcPr>
                </a:tc>
                <a:tc>
                  <a:txBody>
                    <a:bodyPr/>
                    <a:lstStyle/>
                    <a:p>
                      <a:pPr>
                        <a:lnSpc>
                          <a:spcPct val="100000"/>
                        </a:lnSpc>
                      </a:pPr>
                      <a:endParaRPr sz="900">
                        <a:latin typeface="Times New Roman"/>
                        <a:cs typeface="Times New Roman"/>
                      </a:endParaRPr>
                    </a:p>
                  </a:txBody>
                  <a:tcPr marL="0" marR="0" marT="0" marB="0">
                    <a:lnL w="12700">
                      <a:solidFill>
                        <a:srgbClr val="D9D9D9"/>
                      </a:solidFill>
                      <a:prstDash val="solid"/>
                    </a:lnL>
                    <a:lnR w="12700">
                      <a:solidFill>
                        <a:srgbClr val="D9D9D9"/>
                      </a:solidFill>
                      <a:prstDash val="solid"/>
                    </a:lnR>
                  </a:tcPr>
                </a:tc>
                <a:tc>
                  <a:txBody>
                    <a:bodyPr/>
                    <a:lstStyle/>
                    <a:p>
                      <a:pPr>
                        <a:lnSpc>
                          <a:spcPct val="100000"/>
                        </a:lnSpc>
                      </a:pPr>
                      <a:endParaRPr sz="900">
                        <a:latin typeface="Times New Roman"/>
                        <a:cs typeface="Times New Roman"/>
                      </a:endParaRPr>
                    </a:p>
                  </a:txBody>
                  <a:tcPr marL="0" marR="0" marT="0" marB="0">
                    <a:lnL w="12700">
                      <a:solidFill>
                        <a:srgbClr val="D9D9D9"/>
                      </a:solidFill>
                      <a:prstDash val="solid"/>
                    </a:lnL>
                    <a:lnR w="12700">
                      <a:solidFill>
                        <a:srgbClr val="D9D9D9"/>
                      </a:solidFill>
                      <a:prstDash val="solid"/>
                    </a:lnR>
                  </a:tcPr>
                </a:tc>
                <a:tc>
                  <a:txBody>
                    <a:bodyPr/>
                    <a:lstStyle/>
                    <a:p>
                      <a:pPr>
                        <a:lnSpc>
                          <a:spcPct val="100000"/>
                        </a:lnSpc>
                      </a:pPr>
                      <a:endParaRPr sz="900">
                        <a:latin typeface="Times New Roman"/>
                        <a:cs typeface="Times New Roman"/>
                      </a:endParaRPr>
                    </a:p>
                  </a:txBody>
                  <a:tcPr marL="0" marR="0" marT="0" marB="0">
                    <a:lnL w="12700">
                      <a:solidFill>
                        <a:srgbClr val="D9D9D9"/>
                      </a:solidFill>
                      <a:prstDash val="solid"/>
                    </a:lnL>
                    <a:lnR w="12700">
                      <a:solidFill>
                        <a:srgbClr val="D9D9D9"/>
                      </a:solidFill>
                      <a:prstDash val="solid"/>
                    </a:lnR>
                  </a:tcPr>
                </a:tc>
                <a:tc>
                  <a:txBody>
                    <a:bodyPr/>
                    <a:lstStyle/>
                    <a:p>
                      <a:pPr>
                        <a:lnSpc>
                          <a:spcPct val="100000"/>
                        </a:lnSpc>
                      </a:pPr>
                      <a:endParaRPr sz="900">
                        <a:latin typeface="Times New Roman"/>
                        <a:cs typeface="Times New Roman"/>
                      </a:endParaRPr>
                    </a:p>
                  </a:txBody>
                  <a:tcPr marL="0" marR="0" marT="0" marB="0">
                    <a:lnL w="12700">
                      <a:solidFill>
                        <a:srgbClr val="D9D9D9"/>
                      </a:solidFill>
                      <a:prstDash val="solid"/>
                    </a:lnL>
                    <a:lnR w="12700">
                      <a:solidFill>
                        <a:srgbClr val="D9D9D9"/>
                      </a:solidFill>
                      <a:prstDash val="solid"/>
                    </a:lnR>
                  </a:tcPr>
                </a:tc>
                <a:tc rowSpan="5">
                  <a:txBody>
                    <a:bodyPr/>
                    <a:lstStyle/>
                    <a:p>
                      <a:pPr>
                        <a:lnSpc>
                          <a:spcPct val="100000"/>
                        </a:lnSpc>
                      </a:pPr>
                      <a:endParaRPr sz="1000">
                        <a:latin typeface="Times New Roman"/>
                        <a:cs typeface="Times New Roman"/>
                      </a:endParaRPr>
                    </a:p>
                    <a:p>
                      <a:pPr marL="79375">
                        <a:lnSpc>
                          <a:spcPct val="100000"/>
                        </a:lnSpc>
                        <a:spcBef>
                          <a:spcPts val="1010"/>
                        </a:spcBef>
                      </a:pPr>
                      <a:r>
                        <a:rPr sz="900" b="1" spc="-5" dirty="0">
                          <a:solidFill>
                            <a:srgbClr val="404040"/>
                          </a:solidFill>
                          <a:latin typeface="Century Gothic"/>
                          <a:cs typeface="Century Gothic"/>
                        </a:rPr>
                        <a:t>18.1</a:t>
                      </a:r>
                      <a:endParaRPr sz="900">
                        <a:latin typeface="Century Gothic"/>
                        <a:cs typeface="Century Gothic"/>
                      </a:endParaRPr>
                    </a:p>
                  </a:txBody>
                  <a:tcPr marL="0" marR="0" marT="0" marB="0">
                    <a:lnL w="12700">
                      <a:solidFill>
                        <a:srgbClr val="D9D9D9"/>
                      </a:solidFill>
                      <a:prstDash val="solid"/>
                    </a:lnL>
                    <a:lnR w="12700">
                      <a:solidFill>
                        <a:srgbClr val="D9D9D9"/>
                      </a:solidFill>
                      <a:prstDash val="solid"/>
                    </a:lnR>
                  </a:tcPr>
                </a:tc>
                <a:tc rowSpan="5">
                  <a:txBody>
                    <a:bodyPr/>
                    <a:lstStyle/>
                    <a:p>
                      <a:pPr>
                        <a:lnSpc>
                          <a:spcPct val="100000"/>
                        </a:lnSpc>
                      </a:pPr>
                      <a:endParaRPr sz="900">
                        <a:latin typeface="Times New Roman"/>
                        <a:cs typeface="Times New Roman"/>
                      </a:endParaRPr>
                    </a:p>
                  </a:txBody>
                  <a:tcPr marL="0" marR="0" marT="0" marB="0">
                    <a:lnL w="12700">
                      <a:solidFill>
                        <a:srgbClr val="D9D9D9"/>
                      </a:solidFill>
                      <a:prstDash val="solid"/>
                    </a:lnL>
                    <a:lnR w="12700">
                      <a:solidFill>
                        <a:srgbClr val="D9D9D9"/>
                      </a:solidFill>
                      <a:prstDash val="solid"/>
                    </a:lnR>
                  </a:tcPr>
                </a:tc>
                <a:tc rowSpan="5">
                  <a:txBody>
                    <a:bodyPr/>
                    <a:lstStyle/>
                    <a:p>
                      <a:pPr>
                        <a:lnSpc>
                          <a:spcPct val="100000"/>
                        </a:lnSpc>
                      </a:pPr>
                      <a:endParaRPr sz="900">
                        <a:latin typeface="Times New Roman"/>
                        <a:cs typeface="Times New Roman"/>
                      </a:endParaRPr>
                    </a:p>
                  </a:txBody>
                  <a:tcPr marL="0" marR="0" marT="0" marB="0">
                    <a:lnL w="12700">
                      <a:solidFill>
                        <a:srgbClr val="D9D9D9"/>
                      </a:solidFill>
                      <a:prstDash val="solid"/>
                    </a:lnL>
                    <a:lnR w="12700">
                      <a:solidFill>
                        <a:srgbClr val="D9D9D9"/>
                      </a:solidFill>
                      <a:prstDash val="solid"/>
                    </a:lnR>
                  </a:tcPr>
                </a:tc>
                <a:extLst>
                  <a:ext uri="{0D108BD9-81ED-4DB2-BD59-A6C34878D82A}">
                    <a16:rowId xmlns:a16="http://schemas.microsoft.com/office/drawing/2014/main" val="10000"/>
                  </a:ext>
                </a:extLst>
              </a:tr>
              <a:tr h="216226">
                <a:tc gridSpan="5">
                  <a:txBody>
                    <a:bodyPr/>
                    <a:lstStyle/>
                    <a:p>
                      <a:pPr>
                        <a:lnSpc>
                          <a:spcPct val="100000"/>
                        </a:lnSpc>
                      </a:pPr>
                      <a:endParaRPr sz="900">
                        <a:latin typeface="Times New Roman"/>
                        <a:cs typeface="Times New Roman"/>
                      </a:endParaRPr>
                    </a:p>
                  </a:txBody>
                  <a:tcPr marL="0" marR="0" marT="0" marB="0">
                    <a:lnL w="12700">
                      <a:solidFill>
                        <a:srgbClr val="D9D9D9"/>
                      </a:solidFill>
                      <a:prstDash val="solid"/>
                    </a:lnL>
                    <a:lnR w="12700">
                      <a:solidFill>
                        <a:srgbClr val="D9D9D9"/>
                      </a:solidFill>
                      <a:prstDash val="solid"/>
                    </a:lnR>
                    <a:solidFill>
                      <a:srgbClr val="001F5B"/>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vMerge="1">
                  <a:txBody>
                    <a:bodyPr/>
                    <a:lstStyle/>
                    <a:p>
                      <a:endParaRPr/>
                    </a:p>
                  </a:txBody>
                  <a:tcPr marL="0" marR="0" marT="0" marB="0">
                    <a:lnL w="12700">
                      <a:solidFill>
                        <a:srgbClr val="D9D9D9"/>
                      </a:solidFill>
                      <a:prstDash val="solid"/>
                    </a:lnL>
                    <a:lnR w="12700">
                      <a:solidFill>
                        <a:srgbClr val="D9D9D9"/>
                      </a:solidFill>
                      <a:prstDash val="solid"/>
                    </a:lnR>
                  </a:tcPr>
                </a:tc>
                <a:tc vMerge="1">
                  <a:txBody>
                    <a:bodyPr/>
                    <a:lstStyle/>
                    <a:p>
                      <a:endParaRPr/>
                    </a:p>
                  </a:txBody>
                  <a:tcPr marL="0" marR="0" marT="0" marB="0">
                    <a:lnL w="12700">
                      <a:solidFill>
                        <a:srgbClr val="D9D9D9"/>
                      </a:solidFill>
                      <a:prstDash val="solid"/>
                    </a:lnL>
                    <a:lnR w="12700">
                      <a:solidFill>
                        <a:srgbClr val="D9D9D9"/>
                      </a:solidFill>
                      <a:prstDash val="solid"/>
                    </a:lnR>
                  </a:tcPr>
                </a:tc>
                <a:tc vMerge="1">
                  <a:txBody>
                    <a:bodyPr/>
                    <a:lstStyle/>
                    <a:p>
                      <a:endParaRPr/>
                    </a:p>
                  </a:txBody>
                  <a:tcPr marL="0" marR="0" marT="0" marB="0">
                    <a:lnL w="12700">
                      <a:solidFill>
                        <a:srgbClr val="D9D9D9"/>
                      </a:solidFill>
                      <a:prstDash val="solid"/>
                    </a:lnL>
                    <a:lnR w="12700">
                      <a:solidFill>
                        <a:srgbClr val="D9D9D9"/>
                      </a:solidFill>
                      <a:prstDash val="solid"/>
                    </a:lnR>
                  </a:tcPr>
                </a:tc>
                <a:extLst>
                  <a:ext uri="{0D108BD9-81ED-4DB2-BD59-A6C34878D82A}">
                    <a16:rowId xmlns:a16="http://schemas.microsoft.com/office/drawing/2014/main" val="10001"/>
                  </a:ext>
                </a:extLst>
              </a:tr>
              <a:tr h="393157">
                <a:tc>
                  <a:txBody>
                    <a:bodyPr/>
                    <a:lstStyle/>
                    <a:p>
                      <a:pPr>
                        <a:lnSpc>
                          <a:spcPct val="100000"/>
                        </a:lnSpc>
                      </a:pPr>
                      <a:endParaRPr sz="900">
                        <a:latin typeface="Times New Roman"/>
                        <a:cs typeface="Times New Roman"/>
                      </a:endParaRPr>
                    </a:p>
                  </a:txBody>
                  <a:tcPr marL="0" marR="0" marT="0" marB="0">
                    <a:lnL w="12700">
                      <a:solidFill>
                        <a:srgbClr val="D9D9D9"/>
                      </a:solidFill>
                      <a:prstDash val="solid"/>
                    </a:lnL>
                    <a:lnR w="12700">
                      <a:solidFill>
                        <a:srgbClr val="D9D9D9"/>
                      </a:solidFill>
                      <a:prstDash val="solid"/>
                    </a:lnR>
                  </a:tcPr>
                </a:tc>
                <a:tc>
                  <a:txBody>
                    <a:bodyPr/>
                    <a:lstStyle/>
                    <a:p>
                      <a:pPr>
                        <a:lnSpc>
                          <a:spcPct val="100000"/>
                        </a:lnSpc>
                      </a:pPr>
                      <a:endParaRPr sz="900">
                        <a:latin typeface="Times New Roman"/>
                        <a:cs typeface="Times New Roman"/>
                      </a:endParaRPr>
                    </a:p>
                  </a:txBody>
                  <a:tcPr marL="0" marR="0" marT="0" marB="0">
                    <a:lnL w="12700">
                      <a:solidFill>
                        <a:srgbClr val="D9D9D9"/>
                      </a:solidFill>
                      <a:prstDash val="solid"/>
                    </a:lnL>
                    <a:lnR w="12700">
                      <a:solidFill>
                        <a:srgbClr val="D9D9D9"/>
                      </a:solidFill>
                      <a:prstDash val="solid"/>
                    </a:lnR>
                  </a:tcPr>
                </a:tc>
                <a:tc>
                  <a:txBody>
                    <a:bodyPr/>
                    <a:lstStyle/>
                    <a:p>
                      <a:pPr>
                        <a:lnSpc>
                          <a:spcPct val="100000"/>
                        </a:lnSpc>
                      </a:pPr>
                      <a:endParaRPr sz="900">
                        <a:latin typeface="Times New Roman"/>
                        <a:cs typeface="Times New Roman"/>
                      </a:endParaRPr>
                    </a:p>
                  </a:txBody>
                  <a:tcPr marL="0" marR="0" marT="0" marB="0">
                    <a:lnL w="12700">
                      <a:solidFill>
                        <a:srgbClr val="D9D9D9"/>
                      </a:solidFill>
                      <a:prstDash val="solid"/>
                    </a:lnL>
                    <a:lnR w="12700">
                      <a:solidFill>
                        <a:srgbClr val="D9D9D9"/>
                      </a:solidFill>
                      <a:prstDash val="solid"/>
                    </a:lnR>
                  </a:tcPr>
                </a:tc>
                <a:tc rowSpan="3">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900">
                        <a:latin typeface="Times New Roman"/>
                        <a:cs typeface="Times New Roman"/>
                      </a:endParaRPr>
                    </a:p>
                    <a:p>
                      <a:pPr marL="78740">
                        <a:lnSpc>
                          <a:spcPct val="100000"/>
                        </a:lnSpc>
                      </a:pPr>
                      <a:r>
                        <a:rPr sz="900" b="1" spc="-5" dirty="0">
                          <a:solidFill>
                            <a:srgbClr val="404040"/>
                          </a:solidFill>
                          <a:latin typeface="Century Gothic"/>
                          <a:cs typeface="Century Gothic"/>
                        </a:rPr>
                        <a:t>17.9</a:t>
                      </a:r>
                      <a:endParaRPr sz="900">
                        <a:latin typeface="Century Gothic"/>
                        <a:cs typeface="Century Gothic"/>
                      </a:endParaRPr>
                    </a:p>
                  </a:txBody>
                  <a:tcPr marL="0" marR="0" marT="0" marB="0">
                    <a:lnL w="12700">
                      <a:solidFill>
                        <a:srgbClr val="D9D9D9"/>
                      </a:solidFill>
                      <a:prstDash val="solid"/>
                    </a:lnL>
                    <a:lnR w="12700">
                      <a:solidFill>
                        <a:srgbClr val="D9D9D9"/>
                      </a:solidFill>
                      <a:prstDash val="solid"/>
                    </a:lnR>
                  </a:tcPr>
                </a:tc>
                <a:tc rowSpan="3">
                  <a:txBody>
                    <a:bodyPr/>
                    <a:lstStyle/>
                    <a:p>
                      <a:pPr>
                        <a:lnSpc>
                          <a:spcPct val="100000"/>
                        </a:lnSpc>
                      </a:pPr>
                      <a:endParaRPr sz="900">
                        <a:latin typeface="Times New Roman"/>
                        <a:cs typeface="Times New Roman"/>
                      </a:endParaRPr>
                    </a:p>
                  </a:txBody>
                  <a:tcPr marL="0" marR="0" marT="0" marB="0">
                    <a:lnL w="12700">
                      <a:solidFill>
                        <a:srgbClr val="D9D9D9"/>
                      </a:solidFill>
                      <a:prstDash val="solid"/>
                    </a:lnL>
                    <a:lnR w="12700">
                      <a:solidFill>
                        <a:srgbClr val="D9D9D9"/>
                      </a:solidFill>
                      <a:prstDash val="solid"/>
                    </a:lnR>
                  </a:tcPr>
                </a:tc>
                <a:tc vMerge="1">
                  <a:txBody>
                    <a:bodyPr/>
                    <a:lstStyle/>
                    <a:p>
                      <a:endParaRPr/>
                    </a:p>
                  </a:txBody>
                  <a:tcPr marL="0" marR="0" marT="0" marB="0">
                    <a:lnL w="12700">
                      <a:solidFill>
                        <a:srgbClr val="D9D9D9"/>
                      </a:solidFill>
                      <a:prstDash val="solid"/>
                    </a:lnL>
                    <a:lnR w="12700">
                      <a:solidFill>
                        <a:srgbClr val="D9D9D9"/>
                      </a:solidFill>
                      <a:prstDash val="solid"/>
                    </a:lnR>
                  </a:tcPr>
                </a:tc>
                <a:tc vMerge="1">
                  <a:txBody>
                    <a:bodyPr/>
                    <a:lstStyle/>
                    <a:p>
                      <a:endParaRPr/>
                    </a:p>
                  </a:txBody>
                  <a:tcPr marL="0" marR="0" marT="0" marB="0">
                    <a:lnL w="12700">
                      <a:solidFill>
                        <a:srgbClr val="D9D9D9"/>
                      </a:solidFill>
                      <a:prstDash val="solid"/>
                    </a:lnL>
                    <a:lnR w="12700">
                      <a:solidFill>
                        <a:srgbClr val="D9D9D9"/>
                      </a:solidFill>
                      <a:prstDash val="solid"/>
                    </a:lnR>
                  </a:tcPr>
                </a:tc>
                <a:tc vMerge="1">
                  <a:txBody>
                    <a:bodyPr/>
                    <a:lstStyle/>
                    <a:p>
                      <a:endParaRPr/>
                    </a:p>
                  </a:txBody>
                  <a:tcPr marL="0" marR="0" marT="0" marB="0">
                    <a:lnL w="12700">
                      <a:solidFill>
                        <a:srgbClr val="D9D9D9"/>
                      </a:solidFill>
                      <a:prstDash val="solid"/>
                    </a:lnL>
                    <a:lnR w="12700">
                      <a:solidFill>
                        <a:srgbClr val="D9D9D9"/>
                      </a:solidFill>
                      <a:prstDash val="solid"/>
                    </a:lnR>
                  </a:tcPr>
                </a:tc>
                <a:extLst>
                  <a:ext uri="{0D108BD9-81ED-4DB2-BD59-A6C34878D82A}">
                    <a16:rowId xmlns:a16="http://schemas.microsoft.com/office/drawing/2014/main" val="10002"/>
                  </a:ext>
                </a:extLst>
              </a:tr>
              <a:tr h="216235">
                <a:tc gridSpan="3">
                  <a:txBody>
                    <a:bodyPr/>
                    <a:lstStyle/>
                    <a:p>
                      <a:pPr>
                        <a:lnSpc>
                          <a:spcPct val="100000"/>
                        </a:lnSpc>
                      </a:pPr>
                      <a:endParaRPr sz="900">
                        <a:latin typeface="Times New Roman"/>
                        <a:cs typeface="Times New Roman"/>
                      </a:endParaRPr>
                    </a:p>
                  </a:txBody>
                  <a:tcPr marL="0" marR="0" marT="0" marB="0">
                    <a:lnL w="12700">
                      <a:solidFill>
                        <a:srgbClr val="D9D9D9"/>
                      </a:solidFill>
                      <a:prstDash val="solid"/>
                    </a:lnL>
                    <a:lnR w="12700">
                      <a:solidFill>
                        <a:srgbClr val="D9D9D9"/>
                      </a:solidFill>
                      <a:prstDash val="solid"/>
                    </a:lnR>
                    <a:solidFill>
                      <a:srgbClr val="001F5B"/>
                    </a:solidFill>
                  </a:tcPr>
                </a:tc>
                <a:tc hMerge="1">
                  <a:txBody>
                    <a:bodyPr/>
                    <a:lstStyle/>
                    <a:p>
                      <a:endParaRPr/>
                    </a:p>
                  </a:txBody>
                  <a:tcPr marL="0" marR="0" marT="0" marB="0"/>
                </a:tc>
                <a:tc hMerge="1">
                  <a:txBody>
                    <a:bodyPr/>
                    <a:lstStyle/>
                    <a:p>
                      <a:endParaRPr/>
                    </a:p>
                  </a:txBody>
                  <a:tcPr marL="0" marR="0" marT="0" marB="0"/>
                </a:tc>
                <a:tc vMerge="1">
                  <a:txBody>
                    <a:bodyPr/>
                    <a:lstStyle/>
                    <a:p>
                      <a:endParaRPr/>
                    </a:p>
                  </a:txBody>
                  <a:tcPr marL="0" marR="0" marT="0" marB="0">
                    <a:lnL w="12700">
                      <a:solidFill>
                        <a:srgbClr val="D9D9D9"/>
                      </a:solidFill>
                      <a:prstDash val="solid"/>
                    </a:lnL>
                    <a:lnR w="12700">
                      <a:solidFill>
                        <a:srgbClr val="D9D9D9"/>
                      </a:solidFill>
                      <a:prstDash val="solid"/>
                    </a:lnR>
                  </a:tcPr>
                </a:tc>
                <a:tc vMerge="1">
                  <a:txBody>
                    <a:bodyPr/>
                    <a:lstStyle/>
                    <a:p>
                      <a:endParaRPr/>
                    </a:p>
                  </a:txBody>
                  <a:tcPr marL="0" marR="0" marT="0" marB="0">
                    <a:lnL w="12700">
                      <a:solidFill>
                        <a:srgbClr val="D9D9D9"/>
                      </a:solidFill>
                      <a:prstDash val="solid"/>
                    </a:lnL>
                    <a:lnR w="12700">
                      <a:solidFill>
                        <a:srgbClr val="D9D9D9"/>
                      </a:solidFill>
                      <a:prstDash val="solid"/>
                    </a:lnR>
                  </a:tcPr>
                </a:tc>
                <a:tc vMerge="1">
                  <a:txBody>
                    <a:bodyPr/>
                    <a:lstStyle/>
                    <a:p>
                      <a:endParaRPr/>
                    </a:p>
                  </a:txBody>
                  <a:tcPr marL="0" marR="0" marT="0" marB="0">
                    <a:lnL w="12700">
                      <a:solidFill>
                        <a:srgbClr val="D9D9D9"/>
                      </a:solidFill>
                      <a:prstDash val="solid"/>
                    </a:lnL>
                    <a:lnR w="12700">
                      <a:solidFill>
                        <a:srgbClr val="D9D9D9"/>
                      </a:solidFill>
                      <a:prstDash val="solid"/>
                    </a:lnR>
                  </a:tcPr>
                </a:tc>
                <a:tc vMerge="1">
                  <a:txBody>
                    <a:bodyPr/>
                    <a:lstStyle/>
                    <a:p>
                      <a:endParaRPr/>
                    </a:p>
                  </a:txBody>
                  <a:tcPr marL="0" marR="0" marT="0" marB="0">
                    <a:lnL w="12700">
                      <a:solidFill>
                        <a:srgbClr val="D9D9D9"/>
                      </a:solidFill>
                      <a:prstDash val="solid"/>
                    </a:lnL>
                    <a:lnR w="12700">
                      <a:solidFill>
                        <a:srgbClr val="D9D9D9"/>
                      </a:solidFill>
                      <a:prstDash val="solid"/>
                    </a:lnR>
                  </a:tcPr>
                </a:tc>
                <a:tc vMerge="1">
                  <a:txBody>
                    <a:bodyPr/>
                    <a:lstStyle/>
                    <a:p>
                      <a:endParaRPr/>
                    </a:p>
                  </a:txBody>
                  <a:tcPr marL="0" marR="0" marT="0" marB="0">
                    <a:lnL w="12700">
                      <a:solidFill>
                        <a:srgbClr val="D9D9D9"/>
                      </a:solidFill>
                      <a:prstDash val="solid"/>
                    </a:lnL>
                    <a:lnR w="12700">
                      <a:solidFill>
                        <a:srgbClr val="D9D9D9"/>
                      </a:solidFill>
                      <a:prstDash val="solid"/>
                    </a:lnR>
                  </a:tcPr>
                </a:tc>
                <a:extLst>
                  <a:ext uri="{0D108BD9-81ED-4DB2-BD59-A6C34878D82A}">
                    <a16:rowId xmlns:a16="http://schemas.microsoft.com/office/drawing/2014/main" val="10003"/>
                  </a:ext>
                </a:extLst>
              </a:tr>
              <a:tr h="393157">
                <a:tc>
                  <a:txBody>
                    <a:bodyPr/>
                    <a:lstStyle/>
                    <a:p>
                      <a:pPr>
                        <a:lnSpc>
                          <a:spcPct val="100000"/>
                        </a:lnSpc>
                      </a:pPr>
                      <a:endParaRPr sz="900">
                        <a:latin typeface="Times New Roman"/>
                        <a:cs typeface="Times New Roman"/>
                      </a:endParaRPr>
                    </a:p>
                  </a:txBody>
                  <a:tcPr marL="0" marR="0" marT="0" marB="0">
                    <a:lnL w="12700">
                      <a:solidFill>
                        <a:srgbClr val="D9D9D9"/>
                      </a:solidFill>
                      <a:prstDash val="solid"/>
                    </a:lnL>
                    <a:lnR w="12700">
                      <a:solidFill>
                        <a:srgbClr val="D9D9D9"/>
                      </a:solidFill>
                      <a:prstDash val="solid"/>
                    </a:lnR>
                  </a:tcPr>
                </a:tc>
                <a:tc>
                  <a:txBody>
                    <a:bodyPr/>
                    <a:lstStyle/>
                    <a:p>
                      <a:pPr>
                        <a:lnSpc>
                          <a:spcPct val="100000"/>
                        </a:lnSpc>
                      </a:pPr>
                      <a:endParaRPr sz="900">
                        <a:latin typeface="Times New Roman"/>
                        <a:cs typeface="Times New Roman"/>
                      </a:endParaRPr>
                    </a:p>
                  </a:txBody>
                  <a:tcPr marL="0" marR="0" marT="0" marB="0">
                    <a:lnL w="12700">
                      <a:solidFill>
                        <a:srgbClr val="D9D9D9"/>
                      </a:solidFill>
                      <a:prstDash val="solid"/>
                    </a:lnL>
                    <a:lnR w="12700">
                      <a:solidFill>
                        <a:srgbClr val="D9D9D9"/>
                      </a:solidFill>
                      <a:prstDash val="solid"/>
                    </a:lnR>
                  </a:tcPr>
                </a:tc>
                <a:tc>
                  <a:txBody>
                    <a:bodyPr/>
                    <a:lstStyle/>
                    <a:p>
                      <a:pPr>
                        <a:lnSpc>
                          <a:spcPct val="100000"/>
                        </a:lnSpc>
                      </a:pPr>
                      <a:endParaRPr sz="900">
                        <a:latin typeface="Times New Roman"/>
                        <a:cs typeface="Times New Roman"/>
                      </a:endParaRPr>
                    </a:p>
                  </a:txBody>
                  <a:tcPr marL="0" marR="0" marT="0" marB="0">
                    <a:lnL w="12700">
                      <a:solidFill>
                        <a:srgbClr val="D9D9D9"/>
                      </a:solidFill>
                      <a:prstDash val="solid"/>
                    </a:lnL>
                    <a:lnR w="12700">
                      <a:solidFill>
                        <a:srgbClr val="D9D9D9"/>
                      </a:solidFill>
                      <a:prstDash val="solid"/>
                    </a:lnR>
                  </a:tcPr>
                </a:tc>
                <a:tc vMerge="1">
                  <a:txBody>
                    <a:bodyPr/>
                    <a:lstStyle/>
                    <a:p>
                      <a:endParaRPr/>
                    </a:p>
                  </a:txBody>
                  <a:tcPr marL="0" marR="0" marT="0" marB="0">
                    <a:lnL w="12700">
                      <a:solidFill>
                        <a:srgbClr val="D9D9D9"/>
                      </a:solidFill>
                      <a:prstDash val="solid"/>
                    </a:lnL>
                    <a:lnR w="12700">
                      <a:solidFill>
                        <a:srgbClr val="D9D9D9"/>
                      </a:solidFill>
                      <a:prstDash val="solid"/>
                    </a:lnR>
                  </a:tcPr>
                </a:tc>
                <a:tc vMerge="1">
                  <a:txBody>
                    <a:bodyPr/>
                    <a:lstStyle/>
                    <a:p>
                      <a:endParaRPr/>
                    </a:p>
                  </a:txBody>
                  <a:tcPr marL="0" marR="0" marT="0" marB="0">
                    <a:lnL w="12700">
                      <a:solidFill>
                        <a:srgbClr val="D9D9D9"/>
                      </a:solidFill>
                      <a:prstDash val="solid"/>
                    </a:lnL>
                    <a:lnR w="12700">
                      <a:solidFill>
                        <a:srgbClr val="D9D9D9"/>
                      </a:solidFill>
                      <a:prstDash val="solid"/>
                    </a:lnR>
                  </a:tcPr>
                </a:tc>
                <a:tc vMerge="1">
                  <a:txBody>
                    <a:bodyPr/>
                    <a:lstStyle/>
                    <a:p>
                      <a:endParaRPr/>
                    </a:p>
                  </a:txBody>
                  <a:tcPr marL="0" marR="0" marT="0" marB="0">
                    <a:lnL w="12700">
                      <a:solidFill>
                        <a:srgbClr val="D9D9D9"/>
                      </a:solidFill>
                      <a:prstDash val="solid"/>
                    </a:lnL>
                    <a:lnR w="12700">
                      <a:solidFill>
                        <a:srgbClr val="D9D9D9"/>
                      </a:solidFill>
                      <a:prstDash val="solid"/>
                    </a:lnR>
                  </a:tcPr>
                </a:tc>
                <a:tc vMerge="1">
                  <a:txBody>
                    <a:bodyPr/>
                    <a:lstStyle/>
                    <a:p>
                      <a:endParaRPr/>
                    </a:p>
                  </a:txBody>
                  <a:tcPr marL="0" marR="0" marT="0" marB="0">
                    <a:lnL w="12700">
                      <a:solidFill>
                        <a:srgbClr val="D9D9D9"/>
                      </a:solidFill>
                      <a:prstDash val="solid"/>
                    </a:lnL>
                    <a:lnR w="12700">
                      <a:solidFill>
                        <a:srgbClr val="D9D9D9"/>
                      </a:solidFill>
                      <a:prstDash val="solid"/>
                    </a:lnR>
                  </a:tcPr>
                </a:tc>
                <a:tc vMerge="1">
                  <a:txBody>
                    <a:bodyPr/>
                    <a:lstStyle/>
                    <a:p>
                      <a:endParaRPr/>
                    </a:p>
                  </a:txBody>
                  <a:tcPr marL="0" marR="0" marT="0" marB="0">
                    <a:lnL w="12700">
                      <a:solidFill>
                        <a:srgbClr val="D9D9D9"/>
                      </a:solidFill>
                      <a:prstDash val="solid"/>
                    </a:lnL>
                    <a:lnR w="12700">
                      <a:solidFill>
                        <a:srgbClr val="D9D9D9"/>
                      </a:solidFill>
                      <a:prstDash val="solid"/>
                    </a:lnR>
                  </a:tcPr>
                </a:tc>
                <a:extLst>
                  <a:ext uri="{0D108BD9-81ED-4DB2-BD59-A6C34878D82A}">
                    <a16:rowId xmlns:a16="http://schemas.microsoft.com/office/drawing/2014/main" val="10004"/>
                  </a:ext>
                </a:extLst>
              </a:tr>
              <a:tr h="216235">
                <a:tc gridSpan="8">
                  <a:txBody>
                    <a:bodyPr/>
                    <a:lstStyle/>
                    <a:p>
                      <a:pPr>
                        <a:lnSpc>
                          <a:spcPct val="100000"/>
                        </a:lnSpc>
                      </a:pPr>
                      <a:endParaRPr sz="900">
                        <a:latin typeface="Times New Roman"/>
                        <a:cs typeface="Times New Roman"/>
                      </a:endParaRPr>
                    </a:p>
                  </a:txBody>
                  <a:tcPr marL="0" marR="0" marT="0" marB="0">
                    <a:lnL w="12700">
                      <a:solidFill>
                        <a:srgbClr val="D9D9D9"/>
                      </a:solidFill>
                      <a:prstDash val="solid"/>
                    </a:lnL>
                    <a:lnR w="12700">
                      <a:solidFill>
                        <a:srgbClr val="D9D9D9"/>
                      </a:solidFill>
                      <a:prstDash val="solid"/>
                    </a:lnR>
                    <a:solidFill>
                      <a:srgbClr val="001F5B"/>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196573">
                <a:tc>
                  <a:txBody>
                    <a:bodyPr/>
                    <a:lstStyle/>
                    <a:p>
                      <a:pPr>
                        <a:lnSpc>
                          <a:spcPct val="100000"/>
                        </a:lnSpc>
                      </a:pPr>
                      <a:endParaRPr sz="900">
                        <a:latin typeface="Times New Roman"/>
                        <a:cs typeface="Times New Roman"/>
                      </a:endParaRPr>
                    </a:p>
                  </a:txBody>
                  <a:tcPr marL="0" marR="0" marT="0" marB="0">
                    <a:lnL w="12700">
                      <a:solidFill>
                        <a:srgbClr val="D9D9D9"/>
                      </a:solidFill>
                      <a:prstDash val="solid"/>
                    </a:lnL>
                    <a:lnR w="12700">
                      <a:solidFill>
                        <a:srgbClr val="D9D9D9"/>
                      </a:solidFill>
                      <a:prstDash val="solid"/>
                    </a:lnR>
                  </a:tcPr>
                </a:tc>
                <a:tc>
                  <a:txBody>
                    <a:bodyPr/>
                    <a:lstStyle/>
                    <a:p>
                      <a:pPr>
                        <a:lnSpc>
                          <a:spcPct val="100000"/>
                        </a:lnSpc>
                      </a:pPr>
                      <a:endParaRPr sz="900">
                        <a:latin typeface="Times New Roman"/>
                        <a:cs typeface="Times New Roman"/>
                      </a:endParaRPr>
                    </a:p>
                  </a:txBody>
                  <a:tcPr marL="0" marR="0" marT="0" marB="0">
                    <a:lnL w="12700">
                      <a:solidFill>
                        <a:srgbClr val="D9D9D9"/>
                      </a:solidFill>
                      <a:prstDash val="solid"/>
                    </a:lnL>
                    <a:lnR w="12700">
                      <a:solidFill>
                        <a:srgbClr val="D9D9D9"/>
                      </a:solidFill>
                      <a:prstDash val="solid"/>
                    </a:lnR>
                  </a:tcPr>
                </a:tc>
                <a:tc>
                  <a:txBody>
                    <a:bodyPr/>
                    <a:lstStyle/>
                    <a:p>
                      <a:pPr>
                        <a:lnSpc>
                          <a:spcPct val="100000"/>
                        </a:lnSpc>
                      </a:pPr>
                      <a:endParaRPr sz="900">
                        <a:latin typeface="Times New Roman"/>
                        <a:cs typeface="Times New Roman"/>
                      </a:endParaRPr>
                    </a:p>
                  </a:txBody>
                  <a:tcPr marL="0" marR="0" marT="0" marB="0">
                    <a:lnL w="12700">
                      <a:solidFill>
                        <a:srgbClr val="D9D9D9"/>
                      </a:solidFill>
                      <a:prstDash val="solid"/>
                    </a:lnL>
                    <a:lnR w="12700">
                      <a:solidFill>
                        <a:srgbClr val="D9D9D9"/>
                      </a:solidFill>
                      <a:prstDash val="solid"/>
                    </a:lnR>
                  </a:tcPr>
                </a:tc>
                <a:tc>
                  <a:txBody>
                    <a:bodyPr/>
                    <a:lstStyle/>
                    <a:p>
                      <a:pPr>
                        <a:lnSpc>
                          <a:spcPct val="100000"/>
                        </a:lnSpc>
                      </a:pPr>
                      <a:endParaRPr sz="900">
                        <a:latin typeface="Times New Roman"/>
                        <a:cs typeface="Times New Roman"/>
                      </a:endParaRPr>
                    </a:p>
                  </a:txBody>
                  <a:tcPr marL="0" marR="0" marT="0" marB="0">
                    <a:lnL w="12700">
                      <a:solidFill>
                        <a:srgbClr val="D9D9D9"/>
                      </a:solidFill>
                      <a:prstDash val="solid"/>
                    </a:lnL>
                    <a:lnR w="12700">
                      <a:solidFill>
                        <a:srgbClr val="D9D9D9"/>
                      </a:solidFill>
                      <a:prstDash val="solid"/>
                    </a:lnR>
                  </a:tcPr>
                </a:tc>
                <a:tc>
                  <a:txBody>
                    <a:bodyPr/>
                    <a:lstStyle/>
                    <a:p>
                      <a:pPr>
                        <a:lnSpc>
                          <a:spcPct val="100000"/>
                        </a:lnSpc>
                      </a:pPr>
                      <a:endParaRPr sz="900">
                        <a:latin typeface="Times New Roman"/>
                        <a:cs typeface="Times New Roman"/>
                      </a:endParaRPr>
                    </a:p>
                  </a:txBody>
                  <a:tcPr marL="0" marR="0" marT="0" marB="0">
                    <a:lnL w="12700">
                      <a:solidFill>
                        <a:srgbClr val="D9D9D9"/>
                      </a:solidFill>
                      <a:prstDash val="solid"/>
                    </a:lnL>
                    <a:lnR w="12700">
                      <a:solidFill>
                        <a:srgbClr val="D9D9D9"/>
                      </a:solidFill>
                      <a:prstDash val="solid"/>
                    </a:lnR>
                  </a:tcPr>
                </a:tc>
                <a:tc>
                  <a:txBody>
                    <a:bodyPr/>
                    <a:lstStyle/>
                    <a:p>
                      <a:pPr>
                        <a:lnSpc>
                          <a:spcPct val="100000"/>
                        </a:lnSpc>
                      </a:pPr>
                      <a:endParaRPr sz="900">
                        <a:latin typeface="Times New Roman"/>
                        <a:cs typeface="Times New Roman"/>
                      </a:endParaRPr>
                    </a:p>
                  </a:txBody>
                  <a:tcPr marL="0" marR="0" marT="0" marB="0">
                    <a:lnL w="12700">
                      <a:solidFill>
                        <a:srgbClr val="D9D9D9"/>
                      </a:solidFill>
                      <a:prstDash val="solid"/>
                    </a:lnL>
                    <a:lnR w="12700">
                      <a:solidFill>
                        <a:srgbClr val="D9D9D9"/>
                      </a:solidFill>
                      <a:prstDash val="solid"/>
                    </a:lnR>
                  </a:tcPr>
                </a:tc>
                <a:tc>
                  <a:txBody>
                    <a:bodyPr/>
                    <a:lstStyle/>
                    <a:p>
                      <a:pPr>
                        <a:lnSpc>
                          <a:spcPct val="100000"/>
                        </a:lnSpc>
                      </a:pPr>
                      <a:endParaRPr sz="900">
                        <a:latin typeface="Times New Roman"/>
                        <a:cs typeface="Times New Roman"/>
                      </a:endParaRPr>
                    </a:p>
                  </a:txBody>
                  <a:tcPr marL="0" marR="0" marT="0" marB="0">
                    <a:lnL w="12700">
                      <a:solidFill>
                        <a:srgbClr val="D9D9D9"/>
                      </a:solidFill>
                      <a:prstDash val="solid"/>
                    </a:lnL>
                    <a:lnR w="12700">
                      <a:solidFill>
                        <a:srgbClr val="D9D9D9"/>
                      </a:solidFill>
                      <a:prstDash val="solid"/>
                    </a:lnR>
                  </a:tcPr>
                </a:tc>
                <a:tc>
                  <a:txBody>
                    <a:bodyPr/>
                    <a:lstStyle/>
                    <a:p>
                      <a:pPr>
                        <a:lnSpc>
                          <a:spcPct val="100000"/>
                        </a:lnSpc>
                      </a:pPr>
                      <a:endParaRPr sz="900">
                        <a:latin typeface="Times New Roman"/>
                        <a:cs typeface="Times New Roman"/>
                      </a:endParaRPr>
                    </a:p>
                  </a:txBody>
                  <a:tcPr marL="0" marR="0" marT="0" marB="0">
                    <a:lnL w="12700">
                      <a:solidFill>
                        <a:srgbClr val="D9D9D9"/>
                      </a:solidFill>
                      <a:prstDash val="solid"/>
                    </a:lnL>
                    <a:lnR w="12700">
                      <a:solidFill>
                        <a:srgbClr val="D9D9D9"/>
                      </a:solidFill>
                      <a:prstDash val="solid"/>
                    </a:lnR>
                  </a:tcPr>
                </a:tc>
                <a:extLst>
                  <a:ext uri="{0D108BD9-81ED-4DB2-BD59-A6C34878D82A}">
                    <a16:rowId xmlns:a16="http://schemas.microsoft.com/office/drawing/2014/main" val="10006"/>
                  </a:ext>
                </a:extLst>
              </a:tr>
            </a:tbl>
          </a:graphicData>
        </a:graphic>
      </p:graphicFrame>
      <p:sp>
        <p:nvSpPr>
          <p:cNvPr id="5" name="object 5"/>
          <p:cNvSpPr txBox="1"/>
          <p:nvPr/>
        </p:nvSpPr>
        <p:spPr>
          <a:xfrm>
            <a:off x="4026522" y="5662668"/>
            <a:ext cx="341168" cy="140744"/>
          </a:xfrm>
          <a:prstGeom prst="rect">
            <a:avLst/>
          </a:prstGeom>
        </p:spPr>
        <p:txBody>
          <a:bodyPr vert="horz" wrap="square" lIns="0" tIns="9525" rIns="0" bIns="0" rtlCol="0">
            <a:spAutoFit/>
          </a:bodyPr>
          <a:lstStyle/>
          <a:p>
            <a:pPr marL="8659" defTabSz="623438">
              <a:spcBef>
                <a:spcPts val="75"/>
              </a:spcBef>
            </a:pPr>
            <a:r>
              <a:rPr sz="852" spc="24" dirty="0">
                <a:solidFill>
                  <a:srgbClr val="585858"/>
                </a:solidFill>
                <a:latin typeface="Calibri"/>
                <a:cs typeface="Calibri"/>
              </a:rPr>
              <a:t>17.6</a:t>
            </a:r>
            <a:r>
              <a:rPr sz="852" spc="-27" dirty="0">
                <a:solidFill>
                  <a:srgbClr val="585858"/>
                </a:solidFill>
                <a:latin typeface="Calibri"/>
                <a:cs typeface="Calibri"/>
              </a:rPr>
              <a:t> </a:t>
            </a:r>
            <a:r>
              <a:rPr sz="852" spc="34" dirty="0">
                <a:solidFill>
                  <a:srgbClr val="585858"/>
                </a:solidFill>
                <a:latin typeface="Calibri"/>
                <a:cs typeface="Calibri"/>
              </a:rPr>
              <a:t>m</a:t>
            </a:r>
            <a:endParaRPr sz="852">
              <a:solidFill>
                <a:prstClr val="black"/>
              </a:solidFill>
              <a:latin typeface="Calibri"/>
              <a:cs typeface="Calibri"/>
            </a:endParaRPr>
          </a:p>
        </p:txBody>
      </p:sp>
      <p:sp>
        <p:nvSpPr>
          <p:cNvPr id="6" name="object 6"/>
          <p:cNvSpPr txBox="1"/>
          <p:nvPr/>
        </p:nvSpPr>
        <p:spPr>
          <a:xfrm>
            <a:off x="4464124" y="5662668"/>
            <a:ext cx="341168" cy="140744"/>
          </a:xfrm>
          <a:prstGeom prst="rect">
            <a:avLst/>
          </a:prstGeom>
        </p:spPr>
        <p:txBody>
          <a:bodyPr vert="horz" wrap="square" lIns="0" tIns="9525" rIns="0" bIns="0" rtlCol="0">
            <a:spAutoFit/>
          </a:bodyPr>
          <a:lstStyle/>
          <a:p>
            <a:pPr marL="8659" defTabSz="623438">
              <a:spcBef>
                <a:spcPts val="75"/>
              </a:spcBef>
            </a:pPr>
            <a:r>
              <a:rPr sz="852" spc="24" dirty="0">
                <a:solidFill>
                  <a:srgbClr val="585858"/>
                </a:solidFill>
                <a:latin typeface="Calibri"/>
                <a:cs typeface="Calibri"/>
              </a:rPr>
              <a:t>17.7</a:t>
            </a:r>
            <a:r>
              <a:rPr sz="852" spc="-27" dirty="0">
                <a:solidFill>
                  <a:srgbClr val="585858"/>
                </a:solidFill>
                <a:latin typeface="Calibri"/>
                <a:cs typeface="Calibri"/>
              </a:rPr>
              <a:t> </a:t>
            </a:r>
            <a:r>
              <a:rPr sz="852" spc="34" dirty="0">
                <a:solidFill>
                  <a:srgbClr val="585858"/>
                </a:solidFill>
                <a:latin typeface="Calibri"/>
                <a:cs typeface="Calibri"/>
              </a:rPr>
              <a:t>m</a:t>
            </a:r>
            <a:endParaRPr sz="852">
              <a:solidFill>
                <a:prstClr val="black"/>
              </a:solidFill>
              <a:latin typeface="Calibri"/>
              <a:cs typeface="Calibri"/>
            </a:endParaRPr>
          </a:p>
        </p:txBody>
      </p:sp>
      <p:sp>
        <p:nvSpPr>
          <p:cNvPr id="7" name="object 7"/>
          <p:cNvSpPr txBox="1"/>
          <p:nvPr/>
        </p:nvSpPr>
        <p:spPr>
          <a:xfrm>
            <a:off x="4901725" y="5662668"/>
            <a:ext cx="341168" cy="140744"/>
          </a:xfrm>
          <a:prstGeom prst="rect">
            <a:avLst/>
          </a:prstGeom>
        </p:spPr>
        <p:txBody>
          <a:bodyPr vert="horz" wrap="square" lIns="0" tIns="9525" rIns="0" bIns="0" rtlCol="0">
            <a:spAutoFit/>
          </a:bodyPr>
          <a:lstStyle/>
          <a:p>
            <a:pPr marL="8659" defTabSz="623438">
              <a:spcBef>
                <a:spcPts val="75"/>
              </a:spcBef>
            </a:pPr>
            <a:r>
              <a:rPr sz="852" spc="24" dirty="0">
                <a:solidFill>
                  <a:srgbClr val="585858"/>
                </a:solidFill>
                <a:latin typeface="Calibri"/>
                <a:cs typeface="Calibri"/>
              </a:rPr>
              <a:t>17.8</a:t>
            </a:r>
            <a:r>
              <a:rPr sz="852" spc="-27" dirty="0">
                <a:solidFill>
                  <a:srgbClr val="585858"/>
                </a:solidFill>
                <a:latin typeface="Calibri"/>
                <a:cs typeface="Calibri"/>
              </a:rPr>
              <a:t> </a:t>
            </a:r>
            <a:r>
              <a:rPr sz="852" spc="34" dirty="0">
                <a:solidFill>
                  <a:srgbClr val="585858"/>
                </a:solidFill>
                <a:latin typeface="Calibri"/>
                <a:cs typeface="Calibri"/>
              </a:rPr>
              <a:t>m</a:t>
            </a:r>
            <a:endParaRPr sz="852">
              <a:solidFill>
                <a:prstClr val="black"/>
              </a:solidFill>
              <a:latin typeface="Calibri"/>
              <a:cs typeface="Calibri"/>
            </a:endParaRPr>
          </a:p>
        </p:txBody>
      </p:sp>
      <p:sp>
        <p:nvSpPr>
          <p:cNvPr id="8" name="object 8"/>
          <p:cNvSpPr txBox="1"/>
          <p:nvPr/>
        </p:nvSpPr>
        <p:spPr>
          <a:xfrm>
            <a:off x="5339327" y="5662668"/>
            <a:ext cx="341168" cy="140744"/>
          </a:xfrm>
          <a:prstGeom prst="rect">
            <a:avLst/>
          </a:prstGeom>
        </p:spPr>
        <p:txBody>
          <a:bodyPr vert="horz" wrap="square" lIns="0" tIns="9525" rIns="0" bIns="0" rtlCol="0">
            <a:spAutoFit/>
          </a:bodyPr>
          <a:lstStyle/>
          <a:p>
            <a:pPr marL="8659" defTabSz="623438">
              <a:spcBef>
                <a:spcPts val="75"/>
              </a:spcBef>
            </a:pPr>
            <a:r>
              <a:rPr sz="852" spc="24" dirty="0">
                <a:solidFill>
                  <a:srgbClr val="585858"/>
                </a:solidFill>
                <a:latin typeface="Calibri"/>
                <a:cs typeface="Calibri"/>
              </a:rPr>
              <a:t>17.9</a:t>
            </a:r>
            <a:r>
              <a:rPr sz="852" spc="-27" dirty="0">
                <a:solidFill>
                  <a:srgbClr val="585858"/>
                </a:solidFill>
                <a:latin typeface="Calibri"/>
                <a:cs typeface="Calibri"/>
              </a:rPr>
              <a:t> </a:t>
            </a:r>
            <a:r>
              <a:rPr sz="852" spc="34" dirty="0">
                <a:solidFill>
                  <a:srgbClr val="585858"/>
                </a:solidFill>
                <a:latin typeface="Calibri"/>
                <a:cs typeface="Calibri"/>
              </a:rPr>
              <a:t>m</a:t>
            </a:r>
            <a:endParaRPr sz="852">
              <a:solidFill>
                <a:prstClr val="black"/>
              </a:solidFill>
              <a:latin typeface="Calibri"/>
              <a:cs typeface="Calibri"/>
            </a:endParaRPr>
          </a:p>
        </p:txBody>
      </p:sp>
      <p:sp>
        <p:nvSpPr>
          <p:cNvPr id="9" name="object 9"/>
          <p:cNvSpPr txBox="1"/>
          <p:nvPr/>
        </p:nvSpPr>
        <p:spPr>
          <a:xfrm>
            <a:off x="5807289" y="5662668"/>
            <a:ext cx="280122" cy="140744"/>
          </a:xfrm>
          <a:prstGeom prst="rect">
            <a:avLst/>
          </a:prstGeom>
        </p:spPr>
        <p:txBody>
          <a:bodyPr vert="horz" wrap="square" lIns="0" tIns="9525" rIns="0" bIns="0" rtlCol="0">
            <a:spAutoFit/>
          </a:bodyPr>
          <a:lstStyle/>
          <a:p>
            <a:pPr marL="8659" defTabSz="623438">
              <a:spcBef>
                <a:spcPts val="75"/>
              </a:spcBef>
            </a:pPr>
            <a:r>
              <a:rPr sz="852" spc="14" dirty="0">
                <a:solidFill>
                  <a:srgbClr val="585858"/>
                </a:solidFill>
                <a:latin typeface="Calibri"/>
                <a:cs typeface="Calibri"/>
              </a:rPr>
              <a:t>18.</a:t>
            </a:r>
            <a:r>
              <a:rPr sz="852" spc="-20" dirty="0">
                <a:solidFill>
                  <a:srgbClr val="585858"/>
                </a:solidFill>
                <a:latin typeface="Calibri"/>
                <a:cs typeface="Calibri"/>
              </a:rPr>
              <a:t> </a:t>
            </a:r>
            <a:r>
              <a:rPr sz="852" spc="34" dirty="0">
                <a:solidFill>
                  <a:srgbClr val="585858"/>
                </a:solidFill>
                <a:latin typeface="Calibri"/>
                <a:cs typeface="Calibri"/>
              </a:rPr>
              <a:t>m</a:t>
            </a:r>
            <a:endParaRPr sz="852">
              <a:solidFill>
                <a:prstClr val="black"/>
              </a:solidFill>
              <a:latin typeface="Calibri"/>
              <a:cs typeface="Calibri"/>
            </a:endParaRPr>
          </a:p>
        </p:txBody>
      </p:sp>
      <p:sp>
        <p:nvSpPr>
          <p:cNvPr id="10" name="object 10"/>
          <p:cNvSpPr txBox="1"/>
          <p:nvPr/>
        </p:nvSpPr>
        <p:spPr>
          <a:xfrm>
            <a:off x="6214639" y="5662668"/>
            <a:ext cx="341168" cy="140744"/>
          </a:xfrm>
          <a:prstGeom prst="rect">
            <a:avLst/>
          </a:prstGeom>
        </p:spPr>
        <p:txBody>
          <a:bodyPr vert="horz" wrap="square" lIns="0" tIns="9525" rIns="0" bIns="0" rtlCol="0">
            <a:spAutoFit/>
          </a:bodyPr>
          <a:lstStyle/>
          <a:p>
            <a:pPr marL="8659" defTabSz="623438">
              <a:spcBef>
                <a:spcPts val="75"/>
              </a:spcBef>
            </a:pPr>
            <a:r>
              <a:rPr sz="852" spc="24" dirty="0">
                <a:solidFill>
                  <a:srgbClr val="585858"/>
                </a:solidFill>
                <a:latin typeface="Calibri"/>
                <a:cs typeface="Calibri"/>
              </a:rPr>
              <a:t>18.1</a:t>
            </a:r>
            <a:r>
              <a:rPr sz="852" spc="-27" dirty="0">
                <a:solidFill>
                  <a:srgbClr val="585858"/>
                </a:solidFill>
                <a:latin typeface="Calibri"/>
                <a:cs typeface="Calibri"/>
              </a:rPr>
              <a:t> </a:t>
            </a:r>
            <a:r>
              <a:rPr sz="852" spc="34" dirty="0">
                <a:solidFill>
                  <a:srgbClr val="585858"/>
                </a:solidFill>
                <a:latin typeface="Calibri"/>
                <a:cs typeface="Calibri"/>
              </a:rPr>
              <a:t>m</a:t>
            </a:r>
            <a:endParaRPr sz="852">
              <a:solidFill>
                <a:prstClr val="black"/>
              </a:solidFill>
              <a:latin typeface="Calibri"/>
              <a:cs typeface="Calibri"/>
            </a:endParaRPr>
          </a:p>
        </p:txBody>
      </p:sp>
      <p:sp>
        <p:nvSpPr>
          <p:cNvPr id="11" name="object 11"/>
          <p:cNvSpPr txBox="1"/>
          <p:nvPr/>
        </p:nvSpPr>
        <p:spPr>
          <a:xfrm>
            <a:off x="6652241" y="5662668"/>
            <a:ext cx="341168" cy="140744"/>
          </a:xfrm>
          <a:prstGeom prst="rect">
            <a:avLst/>
          </a:prstGeom>
        </p:spPr>
        <p:txBody>
          <a:bodyPr vert="horz" wrap="square" lIns="0" tIns="9525" rIns="0" bIns="0" rtlCol="0">
            <a:spAutoFit/>
          </a:bodyPr>
          <a:lstStyle/>
          <a:p>
            <a:pPr marL="8659" defTabSz="623438">
              <a:spcBef>
                <a:spcPts val="75"/>
              </a:spcBef>
            </a:pPr>
            <a:r>
              <a:rPr sz="852" spc="24" dirty="0">
                <a:solidFill>
                  <a:srgbClr val="585858"/>
                </a:solidFill>
                <a:latin typeface="Calibri"/>
                <a:cs typeface="Calibri"/>
              </a:rPr>
              <a:t>18.2</a:t>
            </a:r>
            <a:r>
              <a:rPr sz="852" spc="-27" dirty="0">
                <a:solidFill>
                  <a:srgbClr val="585858"/>
                </a:solidFill>
                <a:latin typeface="Calibri"/>
                <a:cs typeface="Calibri"/>
              </a:rPr>
              <a:t> </a:t>
            </a:r>
            <a:r>
              <a:rPr sz="852" spc="34" dirty="0">
                <a:solidFill>
                  <a:srgbClr val="585858"/>
                </a:solidFill>
                <a:latin typeface="Calibri"/>
                <a:cs typeface="Calibri"/>
              </a:rPr>
              <a:t>m</a:t>
            </a:r>
            <a:endParaRPr sz="852">
              <a:solidFill>
                <a:prstClr val="black"/>
              </a:solidFill>
              <a:latin typeface="Calibri"/>
              <a:cs typeface="Calibri"/>
            </a:endParaRPr>
          </a:p>
        </p:txBody>
      </p:sp>
      <p:sp>
        <p:nvSpPr>
          <p:cNvPr id="12" name="object 12"/>
          <p:cNvSpPr txBox="1"/>
          <p:nvPr/>
        </p:nvSpPr>
        <p:spPr>
          <a:xfrm>
            <a:off x="7089843" y="5662668"/>
            <a:ext cx="341168" cy="140744"/>
          </a:xfrm>
          <a:prstGeom prst="rect">
            <a:avLst/>
          </a:prstGeom>
        </p:spPr>
        <p:txBody>
          <a:bodyPr vert="horz" wrap="square" lIns="0" tIns="9525" rIns="0" bIns="0" rtlCol="0">
            <a:spAutoFit/>
          </a:bodyPr>
          <a:lstStyle/>
          <a:p>
            <a:pPr marL="8659" defTabSz="623438">
              <a:spcBef>
                <a:spcPts val="75"/>
              </a:spcBef>
            </a:pPr>
            <a:r>
              <a:rPr sz="852" spc="24" dirty="0">
                <a:solidFill>
                  <a:srgbClr val="585858"/>
                </a:solidFill>
                <a:latin typeface="Calibri"/>
                <a:cs typeface="Calibri"/>
              </a:rPr>
              <a:t>18.3</a:t>
            </a:r>
            <a:r>
              <a:rPr sz="852" spc="-27" dirty="0">
                <a:solidFill>
                  <a:srgbClr val="585858"/>
                </a:solidFill>
                <a:latin typeface="Calibri"/>
                <a:cs typeface="Calibri"/>
              </a:rPr>
              <a:t> </a:t>
            </a:r>
            <a:r>
              <a:rPr sz="852" spc="34" dirty="0">
                <a:solidFill>
                  <a:srgbClr val="585858"/>
                </a:solidFill>
                <a:latin typeface="Calibri"/>
                <a:cs typeface="Calibri"/>
              </a:rPr>
              <a:t>m</a:t>
            </a:r>
            <a:endParaRPr sz="852">
              <a:solidFill>
                <a:prstClr val="black"/>
              </a:solidFill>
              <a:latin typeface="Calibri"/>
              <a:cs typeface="Calibri"/>
            </a:endParaRPr>
          </a:p>
        </p:txBody>
      </p:sp>
      <p:sp>
        <p:nvSpPr>
          <p:cNvPr id="13" name="object 13"/>
          <p:cNvSpPr txBox="1"/>
          <p:nvPr/>
        </p:nvSpPr>
        <p:spPr>
          <a:xfrm>
            <a:off x="7527445" y="5662668"/>
            <a:ext cx="341168" cy="140744"/>
          </a:xfrm>
          <a:prstGeom prst="rect">
            <a:avLst/>
          </a:prstGeom>
        </p:spPr>
        <p:txBody>
          <a:bodyPr vert="horz" wrap="square" lIns="0" tIns="9525" rIns="0" bIns="0" rtlCol="0">
            <a:spAutoFit/>
          </a:bodyPr>
          <a:lstStyle/>
          <a:p>
            <a:pPr marL="8659" defTabSz="623438">
              <a:spcBef>
                <a:spcPts val="75"/>
              </a:spcBef>
            </a:pPr>
            <a:r>
              <a:rPr sz="852" spc="24" dirty="0">
                <a:solidFill>
                  <a:srgbClr val="585858"/>
                </a:solidFill>
                <a:latin typeface="Calibri"/>
                <a:cs typeface="Calibri"/>
              </a:rPr>
              <a:t>18.4</a:t>
            </a:r>
            <a:r>
              <a:rPr sz="852" spc="-27" dirty="0">
                <a:solidFill>
                  <a:srgbClr val="585858"/>
                </a:solidFill>
                <a:latin typeface="Calibri"/>
                <a:cs typeface="Calibri"/>
              </a:rPr>
              <a:t> </a:t>
            </a:r>
            <a:r>
              <a:rPr sz="852" spc="34" dirty="0">
                <a:solidFill>
                  <a:srgbClr val="585858"/>
                </a:solidFill>
                <a:latin typeface="Calibri"/>
                <a:cs typeface="Calibri"/>
              </a:rPr>
              <a:t>m</a:t>
            </a:r>
            <a:endParaRPr sz="852">
              <a:solidFill>
                <a:prstClr val="black"/>
              </a:solidFill>
              <a:latin typeface="Calibri"/>
              <a:cs typeface="Calibri"/>
            </a:endParaRPr>
          </a:p>
        </p:txBody>
      </p:sp>
      <p:sp>
        <p:nvSpPr>
          <p:cNvPr id="14" name="object 14"/>
          <p:cNvSpPr txBox="1"/>
          <p:nvPr/>
        </p:nvSpPr>
        <p:spPr>
          <a:xfrm>
            <a:off x="7965046" y="5662668"/>
            <a:ext cx="341168" cy="140744"/>
          </a:xfrm>
          <a:prstGeom prst="rect">
            <a:avLst/>
          </a:prstGeom>
        </p:spPr>
        <p:txBody>
          <a:bodyPr vert="horz" wrap="square" lIns="0" tIns="9525" rIns="0" bIns="0" rtlCol="0">
            <a:spAutoFit/>
          </a:bodyPr>
          <a:lstStyle/>
          <a:p>
            <a:pPr marL="8659" defTabSz="623438">
              <a:spcBef>
                <a:spcPts val="75"/>
              </a:spcBef>
            </a:pPr>
            <a:r>
              <a:rPr sz="852" spc="24" dirty="0">
                <a:solidFill>
                  <a:srgbClr val="585858"/>
                </a:solidFill>
                <a:latin typeface="Calibri"/>
                <a:cs typeface="Calibri"/>
              </a:rPr>
              <a:t>18.5</a:t>
            </a:r>
            <a:r>
              <a:rPr sz="852" spc="-27" dirty="0">
                <a:solidFill>
                  <a:srgbClr val="585858"/>
                </a:solidFill>
                <a:latin typeface="Calibri"/>
                <a:cs typeface="Calibri"/>
              </a:rPr>
              <a:t> </a:t>
            </a:r>
            <a:r>
              <a:rPr sz="852" spc="34" dirty="0">
                <a:solidFill>
                  <a:srgbClr val="585858"/>
                </a:solidFill>
                <a:latin typeface="Calibri"/>
                <a:cs typeface="Calibri"/>
              </a:rPr>
              <a:t>m</a:t>
            </a:r>
            <a:endParaRPr sz="852">
              <a:solidFill>
                <a:prstClr val="black"/>
              </a:solidFill>
              <a:latin typeface="Calibri"/>
              <a:cs typeface="Calibri"/>
            </a:endParaRPr>
          </a:p>
        </p:txBody>
      </p:sp>
      <p:sp>
        <p:nvSpPr>
          <p:cNvPr id="15" name="object 15"/>
          <p:cNvSpPr txBox="1"/>
          <p:nvPr/>
        </p:nvSpPr>
        <p:spPr>
          <a:xfrm>
            <a:off x="3843268" y="5211852"/>
            <a:ext cx="261072" cy="140744"/>
          </a:xfrm>
          <a:prstGeom prst="rect">
            <a:avLst/>
          </a:prstGeom>
        </p:spPr>
        <p:txBody>
          <a:bodyPr vert="horz" wrap="square" lIns="0" tIns="9525" rIns="0" bIns="0" rtlCol="0">
            <a:spAutoFit/>
          </a:bodyPr>
          <a:lstStyle/>
          <a:p>
            <a:pPr marL="8659" defTabSz="623438">
              <a:spcBef>
                <a:spcPts val="75"/>
              </a:spcBef>
            </a:pPr>
            <a:r>
              <a:rPr sz="852" spc="44" dirty="0">
                <a:solidFill>
                  <a:srgbClr val="585858"/>
                </a:solidFill>
                <a:latin typeface="Calibri"/>
                <a:cs typeface="Calibri"/>
              </a:rPr>
              <a:t>2</a:t>
            </a:r>
            <a:r>
              <a:rPr sz="852" spc="37" dirty="0">
                <a:solidFill>
                  <a:srgbClr val="585858"/>
                </a:solidFill>
                <a:latin typeface="Calibri"/>
                <a:cs typeface="Calibri"/>
              </a:rPr>
              <a:t>0</a:t>
            </a:r>
            <a:r>
              <a:rPr sz="852" spc="44" dirty="0">
                <a:solidFill>
                  <a:srgbClr val="585858"/>
                </a:solidFill>
                <a:latin typeface="Calibri"/>
                <a:cs typeface="Calibri"/>
              </a:rPr>
              <a:t>17</a:t>
            </a:r>
            <a:endParaRPr sz="852">
              <a:solidFill>
                <a:prstClr val="black"/>
              </a:solidFill>
              <a:latin typeface="Calibri"/>
              <a:cs typeface="Calibri"/>
            </a:endParaRPr>
          </a:p>
        </p:txBody>
      </p:sp>
      <p:sp>
        <p:nvSpPr>
          <p:cNvPr id="16" name="object 16"/>
          <p:cNvSpPr txBox="1"/>
          <p:nvPr/>
        </p:nvSpPr>
        <p:spPr>
          <a:xfrm>
            <a:off x="3843268" y="4602573"/>
            <a:ext cx="261072" cy="140744"/>
          </a:xfrm>
          <a:prstGeom prst="rect">
            <a:avLst/>
          </a:prstGeom>
        </p:spPr>
        <p:txBody>
          <a:bodyPr vert="horz" wrap="square" lIns="0" tIns="9525" rIns="0" bIns="0" rtlCol="0">
            <a:spAutoFit/>
          </a:bodyPr>
          <a:lstStyle/>
          <a:p>
            <a:pPr marL="8659" defTabSz="623438">
              <a:spcBef>
                <a:spcPts val="75"/>
              </a:spcBef>
            </a:pPr>
            <a:r>
              <a:rPr sz="852" spc="44" dirty="0">
                <a:solidFill>
                  <a:srgbClr val="585858"/>
                </a:solidFill>
                <a:latin typeface="Calibri"/>
                <a:cs typeface="Calibri"/>
              </a:rPr>
              <a:t>2</a:t>
            </a:r>
            <a:r>
              <a:rPr sz="852" spc="37" dirty="0">
                <a:solidFill>
                  <a:srgbClr val="585858"/>
                </a:solidFill>
                <a:latin typeface="Calibri"/>
                <a:cs typeface="Calibri"/>
              </a:rPr>
              <a:t>0</a:t>
            </a:r>
            <a:r>
              <a:rPr sz="852" spc="44" dirty="0">
                <a:solidFill>
                  <a:srgbClr val="585858"/>
                </a:solidFill>
                <a:latin typeface="Calibri"/>
                <a:cs typeface="Calibri"/>
              </a:rPr>
              <a:t>18</a:t>
            </a:r>
            <a:endParaRPr sz="852">
              <a:solidFill>
                <a:prstClr val="black"/>
              </a:solidFill>
              <a:latin typeface="Calibri"/>
              <a:cs typeface="Calibri"/>
            </a:endParaRPr>
          </a:p>
        </p:txBody>
      </p:sp>
      <p:sp>
        <p:nvSpPr>
          <p:cNvPr id="17" name="object 17"/>
          <p:cNvSpPr txBox="1"/>
          <p:nvPr/>
        </p:nvSpPr>
        <p:spPr>
          <a:xfrm>
            <a:off x="3843268" y="3993295"/>
            <a:ext cx="261072" cy="140744"/>
          </a:xfrm>
          <a:prstGeom prst="rect">
            <a:avLst/>
          </a:prstGeom>
        </p:spPr>
        <p:txBody>
          <a:bodyPr vert="horz" wrap="square" lIns="0" tIns="9525" rIns="0" bIns="0" rtlCol="0">
            <a:spAutoFit/>
          </a:bodyPr>
          <a:lstStyle/>
          <a:p>
            <a:pPr marL="8659" defTabSz="623438">
              <a:spcBef>
                <a:spcPts val="75"/>
              </a:spcBef>
            </a:pPr>
            <a:r>
              <a:rPr sz="852" spc="44" dirty="0">
                <a:solidFill>
                  <a:srgbClr val="585858"/>
                </a:solidFill>
                <a:latin typeface="Calibri"/>
                <a:cs typeface="Calibri"/>
              </a:rPr>
              <a:t>2</a:t>
            </a:r>
            <a:r>
              <a:rPr sz="852" spc="37" dirty="0">
                <a:solidFill>
                  <a:srgbClr val="585858"/>
                </a:solidFill>
                <a:latin typeface="Calibri"/>
                <a:cs typeface="Calibri"/>
              </a:rPr>
              <a:t>0</a:t>
            </a:r>
            <a:r>
              <a:rPr sz="852" spc="44" dirty="0">
                <a:solidFill>
                  <a:srgbClr val="585858"/>
                </a:solidFill>
                <a:latin typeface="Calibri"/>
                <a:cs typeface="Calibri"/>
              </a:rPr>
              <a:t>19</a:t>
            </a:r>
            <a:endParaRPr sz="852">
              <a:solidFill>
                <a:prstClr val="black"/>
              </a:solidFill>
              <a:latin typeface="Calibri"/>
              <a:cs typeface="Calibri"/>
            </a:endParaRPr>
          </a:p>
        </p:txBody>
      </p:sp>
      <p:sp>
        <p:nvSpPr>
          <p:cNvPr id="18" name="object 18"/>
          <p:cNvSpPr txBox="1"/>
          <p:nvPr/>
        </p:nvSpPr>
        <p:spPr>
          <a:xfrm>
            <a:off x="5101254" y="3490191"/>
            <a:ext cx="1988993" cy="163151"/>
          </a:xfrm>
          <a:prstGeom prst="rect">
            <a:avLst/>
          </a:prstGeom>
        </p:spPr>
        <p:txBody>
          <a:bodyPr vert="horz" wrap="square" lIns="0" tIns="10824" rIns="0" bIns="0" rtlCol="0">
            <a:spAutoFit/>
          </a:bodyPr>
          <a:lstStyle/>
          <a:p>
            <a:pPr marL="8659" defTabSz="623438">
              <a:spcBef>
                <a:spcPts val="85"/>
              </a:spcBef>
            </a:pPr>
            <a:r>
              <a:rPr sz="989" spc="31" dirty="0">
                <a:solidFill>
                  <a:srgbClr val="585858"/>
                </a:solidFill>
                <a:latin typeface="Calibri"/>
                <a:cs typeface="Calibri"/>
              </a:rPr>
              <a:t>Total </a:t>
            </a:r>
            <a:r>
              <a:rPr sz="989" spc="51" dirty="0">
                <a:solidFill>
                  <a:srgbClr val="585858"/>
                </a:solidFill>
                <a:latin typeface="Calibri"/>
                <a:cs typeface="Calibri"/>
              </a:rPr>
              <a:t>Commonwealth Gallons</a:t>
            </a:r>
            <a:r>
              <a:rPr sz="989" spc="-126" dirty="0">
                <a:solidFill>
                  <a:srgbClr val="585858"/>
                </a:solidFill>
                <a:latin typeface="Calibri"/>
                <a:cs typeface="Calibri"/>
              </a:rPr>
              <a:t> </a:t>
            </a:r>
            <a:r>
              <a:rPr sz="989" spc="51" dirty="0">
                <a:solidFill>
                  <a:srgbClr val="585858"/>
                </a:solidFill>
                <a:latin typeface="Calibri"/>
                <a:cs typeface="Calibri"/>
              </a:rPr>
              <a:t>Used</a:t>
            </a:r>
            <a:endParaRPr sz="989">
              <a:solidFill>
                <a:prstClr val="black"/>
              </a:solidFill>
              <a:latin typeface="Calibri"/>
              <a:cs typeface="Calibri"/>
            </a:endParaRPr>
          </a:p>
        </p:txBody>
      </p:sp>
      <p:sp>
        <p:nvSpPr>
          <p:cNvPr id="19" name="object 19"/>
          <p:cNvSpPr/>
          <p:nvPr/>
        </p:nvSpPr>
        <p:spPr>
          <a:xfrm>
            <a:off x="3793530" y="3433052"/>
            <a:ext cx="4606636" cy="2434503"/>
          </a:xfrm>
          <a:custGeom>
            <a:avLst/>
            <a:gdLst/>
            <a:ahLst/>
            <a:cxnLst/>
            <a:rect l="l" t="t" r="r" b="b"/>
            <a:pathLst>
              <a:path w="6756400" h="3570604">
                <a:moveTo>
                  <a:pt x="0" y="0"/>
                </a:moveTo>
                <a:lnTo>
                  <a:pt x="6756133" y="0"/>
                </a:lnTo>
                <a:lnTo>
                  <a:pt x="6756133" y="3570274"/>
                </a:lnTo>
                <a:lnTo>
                  <a:pt x="0" y="3570274"/>
                </a:lnTo>
                <a:lnTo>
                  <a:pt x="0" y="0"/>
                </a:lnTo>
                <a:close/>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20" name="object 20"/>
          <p:cNvSpPr/>
          <p:nvPr/>
        </p:nvSpPr>
        <p:spPr>
          <a:xfrm>
            <a:off x="4762794" y="967146"/>
            <a:ext cx="0" cy="196994"/>
          </a:xfrm>
          <a:custGeom>
            <a:avLst/>
            <a:gdLst/>
            <a:ahLst/>
            <a:cxnLst/>
            <a:rect l="l" t="t" r="r" b="b"/>
            <a:pathLst>
              <a:path h="288925">
                <a:moveTo>
                  <a:pt x="0" y="0"/>
                </a:moveTo>
                <a:lnTo>
                  <a:pt x="0" y="288323"/>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21" name="object 21"/>
          <p:cNvSpPr/>
          <p:nvPr/>
        </p:nvSpPr>
        <p:spPr>
          <a:xfrm>
            <a:off x="4762794" y="1379956"/>
            <a:ext cx="0" cy="393556"/>
          </a:xfrm>
          <a:custGeom>
            <a:avLst/>
            <a:gdLst/>
            <a:ahLst/>
            <a:cxnLst/>
            <a:rect l="l" t="t" r="r" b="b"/>
            <a:pathLst>
              <a:path h="577214">
                <a:moveTo>
                  <a:pt x="0" y="0"/>
                </a:moveTo>
                <a:lnTo>
                  <a:pt x="0" y="57663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22" name="object 22"/>
          <p:cNvSpPr/>
          <p:nvPr/>
        </p:nvSpPr>
        <p:spPr>
          <a:xfrm>
            <a:off x="4762794" y="1989348"/>
            <a:ext cx="0" cy="393556"/>
          </a:xfrm>
          <a:custGeom>
            <a:avLst/>
            <a:gdLst/>
            <a:ahLst/>
            <a:cxnLst/>
            <a:rect l="l" t="t" r="r" b="b"/>
            <a:pathLst>
              <a:path h="577214">
                <a:moveTo>
                  <a:pt x="0" y="0"/>
                </a:moveTo>
                <a:lnTo>
                  <a:pt x="0" y="57663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23" name="object 23"/>
          <p:cNvSpPr/>
          <p:nvPr/>
        </p:nvSpPr>
        <p:spPr>
          <a:xfrm>
            <a:off x="4762794" y="2598740"/>
            <a:ext cx="0" cy="196994"/>
          </a:xfrm>
          <a:custGeom>
            <a:avLst/>
            <a:gdLst/>
            <a:ahLst/>
            <a:cxnLst/>
            <a:rect l="l" t="t" r="r" b="b"/>
            <a:pathLst>
              <a:path h="288925">
                <a:moveTo>
                  <a:pt x="0" y="0"/>
                </a:moveTo>
                <a:lnTo>
                  <a:pt x="0" y="288307"/>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24" name="object 24"/>
          <p:cNvSpPr/>
          <p:nvPr/>
        </p:nvSpPr>
        <p:spPr>
          <a:xfrm>
            <a:off x="5327410" y="967146"/>
            <a:ext cx="0" cy="196994"/>
          </a:xfrm>
          <a:custGeom>
            <a:avLst/>
            <a:gdLst/>
            <a:ahLst/>
            <a:cxnLst/>
            <a:rect l="l" t="t" r="r" b="b"/>
            <a:pathLst>
              <a:path h="288925">
                <a:moveTo>
                  <a:pt x="0" y="0"/>
                </a:moveTo>
                <a:lnTo>
                  <a:pt x="0" y="288323"/>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25" name="object 25"/>
          <p:cNvSpPr/>
          <p:nvPr/>
        </p:nvSpPr>
        <p:spPr>
          <a:xfrm>
            <a:off x="5327410" y="1379956"/>
            <a:ext cx="0" cy="393556"/>
          </a:xfrm>
          <a:custGeom>
            <a:avLst/>
            <a:gdLst/>
            <a:ahLst/>
            <a:cxnLst/>
            <a:rect l="l" t="t" r="r" b="b"/>
            <a:pathLst>
              <a:path h="577214">
                <a:moveTo>
                  <a:pt x="0" y="0"/>
                </a:moveTo>
                <a:lnTo>
                  <a:pt x="0" y="57663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26" name="object 26"/>
          <p:cNvSpPr/>
          <p:nvPr/>
        </p:nvSpPr>
        <p:spPr>
          <a:xfrm>
            <a:off x="5327410" y="1989348"/>
            <a:ext cx="0" cy="393556"/>
          </a:xfrm>
          <a:custGeom>
            <a:avLst/>
            <a:gdLst/>
            <a:ahLst/>
            <a:cxnLst/>
            <a:rect l="l" t="t" r="r" b="b"/>
            <a:pathLst>
              <a:path h="577214">
                <a:moveTo>
                  <a:pt x="0" y="0"/>
                </a:moveTo>
                <a:lnTo>
                  <a:pt x="0" y="57663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27" name="object 27"/>
          <p:cNvSpPr/>
          <p:nvPr/>
        </p:nvSpPr>
        <p:spPr>
          <a:xfrm>
            <a:off x="5327410" y="2598740"/>
            <a:ext cx="0" cy="196994"/>
          </a:xfrm>
          <a:custGeom>
            <a:avLst/>
            <a:gdLst/>
            <a:ahLst/>
            <a:cxnLst/>
            <a:rect l="l" t="t" r="r" b="b"/>
            <a:pathLst>
              <a:path h="288925">
                <a:moveTo>
                  <a:pt x="0" y="0"/>
                </a:moveTo>
                <a:lnTo>
                  <a:pt x="0" y="288307"/>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28" name="object 28"/>
          <p:cNvSpPr/>
          <p:nvPr/>
        </p:nvSpPr>
        <p:spPr>
          <a:xfrm>
            <a:off x="5892018" y="967146"/>
            <a:ext cx="0" cy="196994"/>
          </a:xfrm>
          <a:custGeom>
            <a:avLst/>
            <a:gdLst/>
            <a:ahLst/>
            <a:cxnLst/>
            <a:rect l="l" t="t" r="r" b="b"/>
            <a:pathLst>
              <a:path h="288925">
                <a:moveTo>
                  <a:pt x="0" y="0"/>
                </a:moveTo>
                <a:lnTo>
                  <a:pt x="0" y="288323"/>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29" name="object 29"/>
          <p:cNvSpPr/>
          <p:nvPr/>
        </p:nvSpPr>
        <p:spPr>
          <a:xfrm>
            <a:off x="5892018" y="1379956"/>
            <a:ext cx="0" cy="393556"/>
          </a:xfrm>
          <a:custGeom>
            <a:avLst/>
            <a:gdLst/>
            <a:ahLst/>
            <a:cxnLst/>
            <a:rect l="l" t="t" r="r" b="b"/>
            <a:pathLst>
              <a:path h="577214">
                <a:moveTo>
                  <a:pt x="0" y="0"/>
                </a:moveTo>
                <a:lnTo>
                  <a:pt x="0" y="57663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30" name="object 30"/>
          <p:cNvSpPr/>
          <p:nvPr/>
        </p:nvSpPr>
        <p:spPr>
          <a:xfrm>
            <a:off x="5892018" y="1989348"/>
            <a:ext cx="0" cy="806161"/>
          </a:xfrm>
          <a:custGeom>
            <a:avLst/>
            <a:gdLst/>
            <a:ahLst/>
            <a:cxnLst/>
            <a:rect l="l" t="t" r="r" b="b"/>
            <a:pathLst>
              <a:path h="1182370">
                <a:moveTo>
                  <a:pt x="0" y="0"/>
                </a:moveTo>
                <a:lnTo>
                  <a:pt x="0" y="1182082"/>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31" name="object 31"/>
          <p:cNvSpPr/>
          <p:nvPr/>
        </p:nvSpPr>
        <p:spPr>
          <a:xfrm>
            <a:off x="6456633" y="967146"/>
            <a:ext cx="0" cy="196994"/>
          </a:xfrm>
          <a:custGeom>
            <a:avLst/>
            <a:gdLst/>
            <a:ahLst/>
            <a:cxnLst/>
            <a:rect l="l" t="t" r="r" b="b"/>
            <a:pathLst>
              <a:path h="288925">
                <a:moveTo>
                  <a:pt x="0" y="0"/>
                </a:moveTo>
                <a:lnTo>
                  <a:pt x="0" y="288323"/>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32" name="object 32"/>
          <p:cNvSpPr/>
          <p:nvPr/>
        </p:nvSpPr>
        <p:spPr>
          <a:xfrm>
            <a:off x="6456633" y="1379956"/>
            <a:ext cx="0" cy="393556"/>
          </a:xfrm>
          <a:custGeom>
            <a:avLst/>
            <a:gdLst/>
            <a:ahLst/>
            <a:cxnLst/>
            <a:rect l="l" t="t" r="r" b="b"/>
            <a:pathLst>
              <a:path h="577214">
                <a:moveTo>
                  <a:pt x="0" y="0"/>
                </a:moveTo>
                <a:lnTo>
                  <a:pt x="0" y="57663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33" name="object 33"/>
          <p:cNvSpPr/>
          <p:nvPr/>
        </p:nvSpPr>
        <p:spPr>
          <a:xfrm>
            <a:off x="6456633" y="1989348"/>
            <a:ext cx="0" cy="806161"/>
          </a:xfrm>
          <a:custGeom>
            <a:avLst/>
            <a:gdLst/>
            <a:ahLst/>
            <a:cxnLst/>
            <a:rect l="l" t="t" r="r" b="b"/>
            <a:pathLst>
              <a:path h="1182370">
                <a:moveTo>
                  <a:pt x="0" y="0"/>
                </a:moveTo>
                <a:lnTo>
                  <a:pt x="0" y="1182082"/>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34" name="object 34"/>
          <p:cNvSpPr/>
          <p:nvPr/>
        </p:nvSpPr>
        <p:spPr>
          <a:xfrm>
            <a:off x="7022341" y="967146"/>
            <a:ext cx="0" cy="196994"/>
          </a:xfrm>
          <a:custGeom>
            <a:avLst/>
            <a:gdLst/>
            <a:ahLst/>
            <a:cxnLst/>
            <a:rect l="l" t="t" r="r" b="b"/>
            <a:pathLst>
              <a:path h="288925">
                <a:moveTo>
                  <a:pt x="0" y="0"/>
                </a:moveTo>
                <a:lnTo>
                  <a:pt x="0" y="288323"/>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35" name="object 35"/>
          <p:cNvSpPr/>
          <p:nvPr/>
        </p:nvSpPr>
        <p:spPr>
          <a:xfrm>
            <a:off x="7022341" y="1379956"/>
            <a:ext cx="0" cy="393556"/>
          </a:xfrm>
          <a:custGeom>
            <a:avLst/>
            <a:gdLst/>
            <a:ahLst/>
            <a:cxnLst/>
            <a:rect l="l" t="t" r="r" b="b"/>
            <a:pathLst>
              <a:path h="577214">
                <a:moveTo>
                  <a:pt x="0" y="0"/>
                </a:moveTo>
                <a:lnTo>
                  <a:pt x="0" y="57663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36" name="object 36"/>
          <p:cNvSpPr/>
          <p:nvPr/>
        </p:nvSpPr>
        <p:spPr>
          <a:xfrm>
            <a:off x="7022341" y="1989348"/>
            <a:ext cx="0" cy="806161"/>
          </a:xfrm>
          <a:custGeom>
            <a:avLst/>
            <a:gdLst/>
            <a:ahLst/>
            <a:cxnLst/>
            <a:rect l="l" t="t" r="r" b="b"/>
            <a:pathLst>
              <a:path h="1182370">
                <a:moveTo>
                  <a:pt x="0" y="0"/>
                </a:moveTo>
                <a:lnTo>
                  <a:pt x="0" y="1182082"/>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37" name="object 37"/>
          <p:cNvSpPr/>
          <p:nvPr/>
        </p:nvSpPr>
        <p:spPr>
          <a:xfrm>
            <a:off x="7586948" y="967146"/>
            <a:ext cx="0" cy="196994"/>
          </a:xfrm>
          <a:custGeom>
            <a:avLst/>
            <a:gdLst/>
            <a:ahLst/>
            <a:cxnLst/>
            <a:rect l="l" t="t" r="r" b="b"/>
            <a:pathLst>
              <a:path h="288925">
                <a:moveTo>
                  <a:pt x="0" y="0"/>
                </a:moveTo>
                <a:lnTo>
                  <a:pt x="0" y="288323"/>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38" name="object 38"/>
          <p:cNvSpPr/>
          <p:nvPr/>
        </p:nvSpPr>
        <p:spPr>
          <a:xfrm>
            <a:off x="7586948" y="1379956"/>
            <a:ext cx="0" cy="1415761"/>
          </a:xfrm>
          <a:custGeom>
            <a:avLst/>
            <a:gdLst/>
            <a:ahLst/>
            <a:cxnLst/>
            <a:rect l="l" t="t" r="r" b="b"/>
            <a:pathLst>
              <a:path h="2076450">
                <a:moveTo>
                  <a:pt x="0" y="0"/>
                </a:moveTo>
                <a:lnTo>
                  <a:pt x="0" y="2075858"/>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39" name="object 39"/>
          <p:cNvSpPr/>
          <p:nvPr/>
        </p:nvSpPr>
        <p:spPr>
          <a:xfrm>
            <a:off x="8151564" y="967146"/>
            <a:ext cx="0" cy="1828367"/>
          </a:xfrm>
          <a:custGeom>
            <a:avLst/>
            <a:gdLst/>
            <a:ahLst/>
            <a:cxnLst/>
            <a:rect l="l" t="t" r="r" b="b"/>
            <a:pathLst>
              <a:path h="2681604">
                <a:moveTo>
                  <a:pt x="0" y="0"/>
                </a:moveTo>
                <a:lnTo>
                  <a:pt x="0" y="2681312"/>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40" name="object 40"/>
          <p:cNvSpPr/>
          <p:nvPr/>
        </p:nvSpPr>
        <p:spPr>
          <a:xfrm>
            <a:off x="4198178" y="1163729"/>
            <a:ext cx="3670589" cy="216477"/>
          </a:xfrm>
          <a:custGeom>
            <a:avLst/>
            <a:gdLst/>
            <a:ahLst/>
            <a:cxnLst/>
            <a:rect l="l" t="t" r="r" b="b"/>
            <a:pathLst>
              <a:path w="5383530" h="317500">
                <a:moveTo>
                  <a:pt x="5383453" y="0"/>
                </a:moveTo>
                <a:lnTo>
                  <a:pt x="0" y="0"/>
                </a:lnTo>
                <a:lnTo>
                  <a:pt x="0" y="317131"/>
                </a:lnTo>
                <a:lnTo>
                  <a:pt x="5383453" y="317131"/>
                </a:lnTo>
                <a:lnTo>
                  <a:pt x="5383453" y="0"/>
                </a:lnTo>
                <a:close/>
              </a:path>
            </a:pathLst>
          </a:custGeom>
          <a:solidFill>
            <a:srgbClr val="001F5B"/>
          </a:solidFill>
        </p:spPr>
        <p:txBody>
          <a:bodyPr wrap="square" lIns="0" tIns="0" rIns="0" bIns="0" rtlCol="0"/>
          <a:lstStyle/>
          <a:p>
            <a:pPr defTabSz="623438"/>
            <a:endParaRPr sz="1227">
              <a:solidFill>
                <a:prstClr val="black"/>
              </a:solidFill>
              <a:latin typeface="Calibri"/>
            </a:endParaRPr>
          </a:p>
        </p:txBody>
      </p:sp>
      <p:sp>
        <p:nvSpPr>
          <p:cNvPr id="41" name="object 41"/>
          <p:cNvSpPr/>
          <p:nvPr/>
        </p:nvSpPr>
        <p:spPr>
          <a:xfrm>
            <a:off x="4198178" y="1773113"/>
            <a:ext cx="3134591" cy="216477"/>
          </a:xfrm>
          <a:custGeom>
            <a:avLst/>
            <a:gdLst/>
            <a:ahLst/>
            <a:cxnLst/>
            <a:rect l="l" t="t" r="r" b="b"/>
            <a:pathLst>
              <a:path w="4597400" h="317500">
                <a:moveTo>
                  <a:pt x="4596993" y="0"/>
                </a:moveTo>
                <a:lnTo>
                  <a:pt x="0" y="0"/>
                </a:lnTo>
                <a:lnTo>
                  <a:pt x="0" y="317144"/>
                </a:lnTo>
                <a:lnTo>
                  <a:pt x="4596993" y="317144"/>
                </a:lnTo>
                <a:lnTo>
                  <a:pt x="4596993" y="0"/>
                </a:lnTo>
                <a:close/>
              </a:path>
            </a:pathLst>
          </a:custGeom>
          <a:solidFill>
            <a:srgbClr val="001F5B"/>
          </a:solidFill>
        </p:spPr>
        <p:txBody>
          <a:bodyPr wrap="square" lIns="0" tIns="0" rIns="0" bIns="0" rtlCol="0"/>
          <a:lstStyle/>
          <a:p>
            <a:pPr defTabSz="623438"/>
            <a:endParaRPr sz="1227">
              <a:solidFill>
                <a:prstClr val="black"/>
              </a:solidFill>
              <a:latin typeface="Calibri"/>
            </a:endParaRPr>
          </a:p>
        </p:txBody>
      </p:sp>
      <p:sp>
        <p:nvSpPr>
          <p:cNvPr id="42" name="object 42"/>
          <p:cNvSpPr/>
          <p:nvPr/>
        </p:nvSpPr>
        <p:spPr>
          <a:xfrm>
            <a:off x="4198178" y="2382505"/>
            <a:ext cx="1469015" cy="216477"/>
          </a:xfrm>
          <a:custGeom>
            <a:avLst/>
            <a:gdLst/>
            <a:ahLst/>
            <a:cxnLst/>
            <a:rect l="l" t="t" r="r" b="b"/>
            <a:pathLst>
              <a:path w="2154554" h="317500">
                <a:moveTo>
                  <a:pt x="2154339" y="0"/>
                </a:moveTo>
                <a:lnTo>
                  <a:pt x="0" y="0"/>
                </a:lnTo>
                <a:lnTo>
                  <a:pt x="0" y="317144"/>
                </a:lnTo>
                <a:lnTo>
                  <a:pt x="2154339" y="317144"/>
                </a:lnTo>
                <a:lnTo>
                  <a:pt x="2154339" y="0"/>
                </a:lnTo>
                <a:close/>
              </a:path>
            </a:pathLst>
          </a:custGeom>
          <a:solidFill>
            <a:srgbClr val="001F5B"/>
          </a:solidFill>
        </p:spPr>
        <p:txBody>
          <a:bodyPr wrap="square" lIns="0" tIns="0" rIns="0" bIns="0" rtlCol="0"/>
          <a:lstStyle/>
          <a:p>
            <a:pPr defTabSz="623438"/>
            <a:endParaRPr sz="1227">
              <a:solidFill>
                <a:prstClr val="black"/>
              </a:solidFill>
              <a:latin typeface="Calibri"/>
            </a:endParaRPr>
          </a:p>
        </p:txBody>
      </p:sp>
      <p:sp>
        <p:nvSpPr>
          <p:cNvPr id="43" name="object 43"/>
          <p:cNvSpPr/>
          <p:nvPr/>
        </p:nvSpPr>
        <p:spPr>
          <a:xfrm>
            <a:off x="4198182" y="967146"/>
            <a:ext cx="0" cy="1828367"/>
          </a:xfrm>
          <a:custGeom>
            <a:avLst/>
            <a:gdLst/>
            <a:ahLst/>
            <a:cxnLst/>
            <a:rect l="l" t="t" r="r" b="b"/>
            <a:pathLst>
              <a:path h="2681604">
                <a:moveTo>
                  <a:pt x="0" y="2681312"/>
                </a:moveTo>
                <a:lnTo>
                  <a:pt x="0"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44" name="object 44"/>
          <p:cNvSpPr txBox="1"/>
          <p:nvPr/>
        </p:nvSpPr>
        <p:spPr>
          <a:xfrm>
            <a:off x="5720187" y="2412994"/>
            <a:ext cx="281420" cy="140744"/>
          </a:xfrm>
          <a:prstGeom prst="rect">
            <a:avLst/>
          </a:prstGeom>
        </p:spPr>
        <p:txBody>
          <a:bodyPr vert="horz" wrap="square" lIns="0" tIns="9525" rIns="0" bIns="0" rtlCol="0">
            <a:spAutoFit/>
          </a:bodyPr>
          <a:lstStyle/>
          <a:p>
            <a:pPr defTabSz="623438">
              <a:spcBef>
                <a:spcPts val="75"/>
              </a:spcBef>
            </a:pPr>
            <a:r>
              <a:rPr sz="852" b="1" dirty="0">
                <a:solidFill>
                  <a:srgbClr val="404040"/>
                </a:solidFill>
                <a:latin typeface="Century Gothic"/>
                <a:cs typeface="Century Gothic"/>
              </a:rPr>
              <a:t>$4</a:t>
            </a:r>
            <a:r>
              <a:rPr sz="852" b="1" spc="-7" dirty="0">
                <a:solidFill>
                  <a:srgbClr val="404040"/>
                </a:solidFill>
                <a:latin typeface="Century Gothic"/>
                <a:cs typeface="Century Gothic"/>
              </a:rPr>
              <a:t>7.</a:t>
            </a:r>
            <a:r>
              <a:rPr sz="852" b="1" spc="-3" dirty="0">
                <a:solidFill>
                  <a:srgbClr val="404040"/>
                </a:solidFill>
                <a:latin typeface="Century Gothic"/>
                <a:cs typeface="Century Gothic"/>
              </a:rPr>
              <a:t>2</a:t>
            </a:r>
            <a:endParaRPr sz="852">
              <a:solidFill>
                <a:prstClr val="black"/>
              </a:solidFill>
              <a:latin typeface="Century Gothic"/>
              <a:cs typeface="Century Gothic"/>
            </a:endParaRPr>
          </a:p>
        </p:txBody>
      </p:sp>
      <p:sp>
        <p:nvSpPr>
          <p:cNvPr id="45" name="object 45"/>
          <p:cNvSpPr txBox="1"/>
          <p:nvPr/>
        </p:nvSpPr>
        <p:spPr>
          <a:xfrm>
            <a:off x="7386066" y="1803715"/>
            <a:ext cx="281420" cy="140744"/>
          </a:xfrm>
          <a:prstGeom prst="rect">
            <a:avLst/>
          </a:prstGeom>
        </p:spPr>
        <p:txBody>
          <a:bodyPr vert="horz" wrap="square" lIns="0" tIns="9525" rIns="0" bIns="0" rtlCol="0">
            <a:spAutoFit/>
          </a:bodyPr>
          <a:lstStyle/>
          <a:p>
            <a:pPr defTabSz="623438">
              <a:spcBef>
                <a:spcPts val="75"/>
              </a:spcBef>
            </a:pPr>
            <a:r>
              <a:rPr sz="852" b="1" spc="-3" dirty="0">
                <a:solidFill>
                  <a:srgbClr val="404040"/>
                </a:solidFill>
                <a:latin typeface="Century Gothic"/>
                <a:cs typeface="Century Gothic"/>
              </a:rPr>
              <a:t>$53.1</a:t>
            </a:r>
            <a:endParaRPr sz="852">
              <a:solidFill>
                <a:prstClr val="black"/>
              </a:solidFill>
              <a:latin typeface="Century Gothic"/>
              <a:cs typeface="Century Gothic"/>
            </a:endParaRPr>
          </a:p>
        </p:txBody>
      </p:sp>
      <p:sp>
        <p:nvSpPr>
          <p:cNvPr id="46" name="object 46"/>
          <p:cNvSpPr txBox="1"/>
          <p:nvPr/>
        </p:nvSpPr>
        <p:spPr>
          <a:xfrm>
            <a:off x="7922502" y="1194436"/>
            <a:ext cx="281420" cy="140744"/>
          </a:xfrm>
          <a:prstGeom prst="rect">
            <a:avLst/>
          </a:prstGeom>
        </p:spPr>
        <p:txBody>
          <a:bodyPr vert="horz" wrap="square" lIns="0" tIns="9525" rIns="0" bIns="0" rtlCol="0">
            <a:spAutoFit/>
          </a:bodyPr>
          <a:lstStyle/>
          <a:p>
            <a:pPr defTabSz="623438">
              <a:spcBef>
                <a:spcPts val="75"/>
              </a:spcBef>
            </a:pPr>
            <a:r>
              <a:rPr sz="852" b="1" spc="-3" dirty="0">
                <a:solidFill>
                  <a:srgbClr val="404040"/>
                </a:solidFill>
                <a:latin typeface="Century Gothic"/>
                <a:cs typeface="Century Gothic"/>
              </a:rPr>
              <a:t>$55.0</a:t>
            </a:r>
            <a:endParaRPr sz="852">
              <a:solidFill>
                <a:prstClr val="black"/>
              </a:solidFill>
              <a:latin typeface="Century Gothic"/>
              <a:cs typeface="Century Gothic"/>
            </a:endParaRPr>
          </a:p>
        </p:txBody>
      </p:sp>
      <p:sp>
        <p:nvSpPr>
          <p:cNvPr id="47" name="object 47"/>
          <p:cNvSpPr txBox="1"/>
          <p:nvPr/>
        </p:nvSpPr>
        <p:spPr>
          <a:xfrm>
            <a:off x="4049284" y="2857257"/>
            <a:ext cx="304367" cy="140744"/>
          </a:xfrm>
          <a:prstGeom prst="rect">
            <a:avLst/>
          </a:prstGeom>
        </p:spPr>
        <p:txBody>
          <a:bodyPr vert="horz" wrap="square" lIns="0" tIns="9525" rIns="0" bIns="0" rtlCol="0">
            <a:spAutoFit/>
          </a:bodyPr>
          <a:lstStyle/>
          <a:p>
            <a:pPr defTabSz="623438">
              <a:spcBef>
                <a:spcPts val="75"/>
              </a:spcBef>
            </a:pPr>
            <a:r>
              <a:rPr sz="852" spc="31" dirty="0">
                <a:solidFill>
                  <a:srgbClr val="585858"/>
                </a:solidFill>
                <a:latin typeface="Calibri"/>
                <a:cs typeface="Calibri"/>
              </a:rPr>
              <a:t>$42</a:t>
            </a:r>
            <a:r>
              <a:rPr sz="852" spc="-31" dirty="0">
                <a:solidFill>
                  <a:srgbClr val="585858"/>
                </a:solidFill>
                <a:latin typeface="Calibri"/>
                <a:cs typeface="Calibri"/>
              </a:rPr>
              <a:t> </a:t>
            </a:r>
            <a:r>
              <a:rPr sz="852" spc="34" dirty="0">
                <a:solidFill>
                  <a:srgbClr val="585858"/>
                </a:solidFill>
                <a:latin typeface="Calibri"/>
                <a:cs typeface="Calibri"/>
              </a:rPr>
              <a:t>m</a:t>
            </a:r>
            <a:endParaRPr sz="852">
              <a:solidFill>
                <a:prstClr val="black"/>
              </a:solidFill>
              <a:latin typeface="Calibri"/>
              <a:cs typeface="Calibri"/>
            </a:endParaRPr>
          </a:p>
        </p:txBody>
      </p:sp>
      <p:sp>
        <p:nvSpPr>
          <p:cNvPr id="48" name="object 48"/>
          <p:cNvSpPr txBox="1"/>
          <p:nvPr/>
        </p:nvSpPr>
        <p:spPr>
          <a:xfrm>
            <a:off x="4614006" y="2857257"/>
            <a:ext cx="304367" cy="140744"/>
          </a:xfrm>
          <a:prstGeom prst="rect">
            <a:avLst/>
          </a:prstGeom>
        </p:spPr>
        <p:txBody>
          <a:bodyPr vert="horz" wrap="square" lIns="0" tIns="9525" rIns="0" bIns="0" rtlCol="0">
            <a:spAutoFit/>
          </a:bodyPr>
          <a:lstStyle/>
          <a:p>
            <a:pPr defTabSz="623438">
              <a:spcBef>
                <a:spcPts val="75"/>
              </a:spcBef>
            </a:pPr>
            <a:r>
              <a:rPr sz="852" spc="31" dirty="0">
                <a:solidFill>
                  <a:srgbClr val="585858"/>
                </a:solidFill>
                <a:latin typeface="Calibri"/>
                <a:cs typeface="Calibri"/>
              </a:rPr>
              <a:t>$44</a:t>
            </a:r>
            <a:r>
              <a:rPr sz="852" spc="-31" dirty="0">
                <a:solidFill>
                  <a:srgbClr val="585858"/>
                </a:solidFill>
                <a:latin typeface="Calibri"/>
                <a:cs typeface="Calibri"/>
              </a:rPr>
              <a:t> </a:t>
            </a:r>
            <a:r>
              <a:rPr sz="852" spc="34" dirty="0">
                <a:solidFill>
                  <a:srgbClr val="585858"/>
                </a:solidFill>
                <a:latin typeface="Calibri"/>
                <a:cs typeface="Calibri"/>
              </a:rPr>
              <a:t>m</a:t>
            </a:r>
            <a:endParaRPr sz="852">
              <a:solidFill>
                <a:prstClr val="black"/>
              </a:solidFill>
              <a:latin typeface="Calibri"/>
              <a:cs typeface="Calibri"/>
            </a:endParaRPr>
          </a:p>
        </p:txBody>
      </p:sp>
      <p:sp>
        <p:nvSpPr>
          <p:cNvPr id="49" name="object 49"/>
          <p:cNvSpPr txBox="1"/>
          <p:nvPr/>
        </p:nvSpPr>
        <p:spPr>
          <a:xfrm>
            <a:off x="5178727" y="2857257"/>
            <a:ext cx="304367" cy="140744"/>
          </a:xfrm>
          <a:prstGeom prst="rect">
            <a:avLst/>
          </a:prstGeom>
        </p:spPr>
        <p:txBody>
          <a:bodyPr vert="horz" wrap="square" lIns="0" tIns="9525" rIns="0" bIns="0" rtlCol="0">
            <a:spAutoFit/>
          </a:bodyPr>
          <a:lstStyle/>
          <a:p>
            <a:pPr defTabSz="623438">
              <a:spcBef>
                <a:spcPts val="75"/>
              </a:spcBef>
            </a:pPr>
            <a:r>
              <a:rPr sz="852" spc="31" dirty="0">
                <a:solidFill>
                  <a:srgbClr val="585858"/>
                </a:solidFill>
                <a:latin typeface="Calibri"/>
                <a:cs typeface="Calibri"/>
              </a:rPr>
              <a:t>$46</a:t>
            </a:r>
            <a:r>
              <a:rPr sz="852" spc="-31" dirty="0">
                <a:solidFill>
                  <a:srgbClr val="585858"/>
                </a:solidFill>
                <a:latin typeface="Calibri"/>
                <a:cs typeface="Calibri"/>
              </a:rPr>
              <a:t> </a:t>
            </a:r>
            <a:r>
              <a:rPr sz="852" spc="34" dirty="0">
                <a:solidFill>
                  <a:srgbClr val="585858"/>
                </a:solidFill>
                <a:latin typeface="Calibri"/>
                <a:cs typeface="Calibri"/>
              </a:rPr>
              <a:t>m</a:t>
            </a:r>
            <a:endParaRPr sz="852">
              <a:solidFill>
                <a:prstClr val="black"/>
              </a:solidFill>
              <a:latin typeface="Calibri"/>
              <a:cs typeface="Calibri"/>
            </a:endParaRPr>
          </a:p>
        </p:txBody>
      </p:sp>
      <p:sp>
        <p:nvSpPr>
          <p:cNvPr id="50" name="object 50"/>
          <p:cNvSpPr txBox="1"/>
          <p:nvPr/>
        </p:nvSpPr>
        <p:spPr>
          <a:xfrm>
            <a:off x="5743449" y="2857257"/>
            <a:ext cx="304367" cy="140744"/>
          </a:xfrm>
          <a:prstGeom prst="rect">
            <a:avLst/>
          </a:prstGeom>
        </p:spPr>
        <p:txBody>
          <a:bodyPr vert="horz" wrap="square" lIns="0" tIns="9525" rIns="0" bIns="0" rtlCol="0">
            <a:spAutoFit/>
          </a:bodyPr>
          <a:lstStyle/>
          <a:p>
            <a:pPr defTabSz="623438">
              <a:spcBef>
                <a:spcPts val="75"/>
              </a:spcBef>
            </a:pPr>
            <a:r>
              <a:rPr sz="852" spc="31" dirty="0">
                <a:solidFill>
                  <a:srgbClr val="585858"/>
                </a:solidFill>
                <a:latin typeface="Calibri"/>
                <a:cs typeface="Calibri"/>
              </a:rPr>
              <a:t>$48</a:t>
            </a:r>
            <a:r>
              <a:rPr sz="852" spc="-31" dirty="0">
                <a:solidFill>
                  <a:srgbClr val="585858"/>
                </a:solidFill>
                <a:latin typeface="Calibri"/>
                <a:cs typeface="Calibri"/>
              </a:rPr>
              <a:t> </a:t>
            </a:r>
            <a:r>
              <a:rPr sz="852" spc="34" dirty="0">
                <a:solidFill>
                  <a:srgbClr val="585858"/>
                </a:solidFill>
                <a:latin typeface="Calibri"/>
                <a:cs typeface="Calibri"/>
              </a:rPr>
              <a:t>m</a:t>
            </a:r>
            <a:endParaRPr sz="852">
              <a:solidFill>
                <a:prstClr val="black"/>
              </a:solidFill>
              <a:latin typeface="Calibri"/>
              <a:cs typeface="Calibri"/>
            </a:endParaRPr>
          </a:p>
        </p:txBody>
      </p:sp>
      <p:sp>
        <p:nvSpPr>
          <p:cNvPr id="51" name="object 51"/>
          <p:cNvSpPr txBox="1"/>
          <p:nvPr/>
        </p:nvSpPr>
        <p:spPr>
          <a:xfrm>
            <a:off x="6308170" y="2857257"/>
            <a:ext cx="304367" cy="140744"/>
          </a:xfrm>
          <a:prstGeom prst="rect">
            <a:avLst/>
          </a:prstGeom>
        </p:spPr>
        <p:txBody>
          <a:bodyPr vert="horz" wrap="square" lIns="0" tIns="9525" rIns="0" bIns="0" rtlCol="0">
            <a:spAutoFit/>
          </a:bodyPr>
          <a:lstStyle/>
          <a:p>
            <a:pPr defTabSz="623438">
              <a:spcBef>
                <a:spcPts val="75"/>
              </a:spcBef>
            </a:pPr>
            <a:r>
              <a:rPr sz="852" spc="31" dirty="0">
                <a:solidFill>
                  <a:srgbClr val="585858"/>
                </a:solidFill>
                <a:latin typeface="Calibri"/>
                <a:cs typeface="Calibri"/>
              </a:rPr>
              <a:t>$50</a:t>
            </a:r>
            <a:r>
              <a:rPr sz="852" spc="-31" dirty="0">
                <a:solidFill>
                  <a:srgbClr val="585858"/>
                </a:solidFill>
                <a:latin typeface="Calibri"/>
                <a:cs typeface="Calibri"/>
              </a:rPr>
              <a:t> </a:t>
            </a:r>
            <a:r>
              <a:rPr sz="852" spc="34" dirty="0">
                <a:solidFill>
                  <a:srgbClr val="585858"/>
                </a:solidFill>
                <a:latin typeface="Calibri"/>
                <a:cs typeface="Calibri"/>
              </a:rPr>
              <a:t>m</a:t>
            </a:r>
            <a:endParaRPr sz="852">
              <a:solidFill>
                <a:prstClr val="black"/>
              </a:solidFill>
              <a:latin typeface="Calibri"/>
              <a:cs typeface="Calibri"/>
            </a:endParaRPr>
          </a:p>
        </p:txBody>
      </p:sp>
      <p:sp>
        <p:nvSpPr>
          <p:cNvPr id="52" name="object 52"/>
          <p:cNvSpPr txBox="1"/>
          <p:nvPr/>
        </p:nvSpPr>
        <p:spPr>
          <a:xfrm>
            <a:off x="6872891" y="2857257"/>
            <a:ext cx="304367" cy="140744"/>
          </a:xfrm>
          <a:prstGeom prst="rect">
            <a:avLst/>
          </a:prstGeom>
        </p:spPr>
        <p:txBody>
          <a:bodyPr vert="horz" wrap="square" lIns="0" tIns="9525" rIns="0" bIns="0" rtlCol="0">
            <a:spAutoFit/>
          </a:bodyPr>
          <a:lstStyle/>
          <a:p>
            <a:pPr defTabSz="623438">
              <a:spcBef>
                <a:spcPts val="75"/>
              </a:spcBef>
            </a:pPr>
            <a:r>
              <a:rPr sz="852" spc="31" dirty="0">
                <a:solidFill>
                  <a:srgbClr val="585858"/>
                </a:solidFill>
                <a:latin typeface="Calibri"/>
                <a:cs typeface="Calibri"/>
              </a:rPr>
              <a:t>$52</a:t>
            </a:r>
            <a:r>
              <a:rPr sz="852" spc="-31" dirty="0">
                <a:solidFill>
                  <a:srgbClr val="585858"/>
                </a:solidFill>
                <a:latin typeface="Calibri"/>
                <a:cs typeface="Calibri"/>
              </a:rPr>
              <a:t> </a:t>
            </a:r>
            <a:r>
              <a:rPr sz="852" spc="34" dirty="0">
                <a:solidFill>
                  <a:srgbClr val="585858"/>
                </a:solidFill>
                <a:latin typeface="Calibri"/>
                <a:cs typeface="Calibri"/>
              </a:rPr>
              <a:t>m</a:t>
            </a:r>
            <a:endParaRPr sz="852">
              <a:solidFill>
                <a:prstClr val="black"/>
              </a:solidFill>
              <a:latin typeface="Calibri"/>
              <a:cs typeface="Calibri"/>
            </a:endParaRPr>
          </a:p>
        </p:txBody>
      </p:sp>
      <p:sp>
        <p:nvSpPr>
          <p:cNvPr id="53" name="object 53"/>
          <p:cNvSpPr txBox="1"/>
          <p:nvPr/>
        </p:nvSpPr>
        <p:spPr>
          <a:xfrm>
            <a:off x="7437613" y="2857257"/>
            <a:ext cx="304367" cy="140744"/>
          </a:xfrm>
          <a:prstGeom prst="rect">
            <a:avLst/>
          </a:prstGeom>
        </p:spPr>
        <p:txBody>
          <a:bodyPr vert="horz" wrap="square" lIns="0" tIns="9525" rIns="0" bIns="0" rtlCol="0">
            <a:spAutoFit/>
          </a:bodyPr>
          <a:lstStyle/>
          <a:p>
            <a:pPr defTabSz="623438">
              <a:spcBef>
                <a:spcPts val="75"/>
              </a:spcBef>
            </a:pPr>
            <a:r>
              <a:rPr sz="852" spc="31" dirty="0">
                <a:solidFill>
                  <a:srgbClr val="585858"/>
                </a:solidFill>
                <a:latin typeface="Calibri"/>
                <a:cs typeface="Calibri"/>
              </a:rPr>
              <a:t>$54</a:t>
            </a:r>
            <a:r>
              <a:rPr sz="852" spc="-31" dirty="0">
                <a:solidFill>
                  <a:srgbClr val="585858"/>
                </a:solidFill>
                <a:latin typeface="Calibri"/>
                <a:cs typeface="Calibri"/>
              </a:rPr>
              <a:t> </a:t>
            </a:r>
            <a:r>
              <a:rPr sz="852" spc="34" dirty="0">
                <a:solidFill>
                  <a:srgbClr val="585858"/>
                </a:solidFill>
                <a:latin typeface="Calibri"/>
                <a:cs typeface="Calibri"/>
              </a:rPr>
              <a:t>m</a:t>
            </a:r>
            <a:endParaRPr sz="852">
              <a:solidFill>
                <a:prstClr val="black"/>
              </a:solidFill>
              <a:latin typeface="Calibri"/>
              <a:cs typeface="Calibri"/>
            </a:endParaRPr>
          </a:p>
        </p:txBody>
      </p:sp>
      <p:sp>
        <p:nvSpPr>
          <p:cNvPr id="54" name="object 54"/>
          <p:cNvSpPr txBox="1"/>
          <p:nvPr/>
        </p:nvSpPr>
        <p:spPr>
          <a:xfrm>
            <a:off x="8002334" y="2857257"/>
            <a:ext cx="304367" cy="140744"/>
          </a:xfrm>
          <a:prstGeom prst="rect">
            <a:avLst/>
          </a:prstGeom>
        </p:spPr>
        <p:txBody>
          <a:bodyPr vert="horz" wrap="square" lIns="0" tIns="9525" rIns="0" bIns="0" rtlCol="0">
            <a:spAutoFit/>
          </a:bodyPr>
          <a:lstStyle/>
          <a:p>
            <a:pPr defTabSz="623438">
              <a:spcBef>
                <a:spcPts val="75"/>
              </a:spcBef>
            </a:pPr>
            <a:r>
              <a:rPr sz="852" spc="31" dirty="0">
                <a:solidFill>
                  <a:srgbClr val="585858"/>
                </a:solidFill>
                <a:latin typeface="Calibri"/>
                <a:cs typeface="Calibri"/>
              </a:rPr>
              <a:t>$56</a:t>
            </a:r>
            <a:r>
              <a:rPr sz="852" spc="-31" dirty="0">
                <a:solidFill>
                  <a:srgbClr val="585858"/>
                </a:solidFill>
                <a:latin typeface="Calibri"/>
                <a:cs typeface="Calibri"/>
              </a:rPr>
              <a:t> </a:t>
            </a:r>
            <a:r>
              <a:rPr sz="852" spc="34" dirty="0">
                <a:solidFill>
                  <a:srgbClr val="585858"/>
                </a:solidFill>
                <a:latin typeface="Calibri"/>
                <a:cs typeface="Calibri"/>
              </a:rPr>
              <a:t>m</a:t>
            </a:r>
            <a:endParaRPr sz="852">
              <a:solidFill>
                <a:prstClr val="black"/>
              </a:solidFill>
              <a:latin typeface="Calibri"/>
              <a:cs typeface="Calibri"/>
            </a:endParaRPr>
          </a:p>
        </p:txBody>
      </p:sp>
      <p:sp>
        <p:nvSpPr>
          <p:cNvPr id="55" name="object 55"/>
          <p:cNvSpPr txBox="1"/>
          <p:nvPr/>
        </p:nvSpPr>
        <p:spPr>
          <a:xfrm>
            <a:off x="3852161" y="2406441"/>
            <a:ext cx="252413" cy="140744"/>
          </a:xfrm>
          <a:prstGeom prst="rect">
            <a:avLst/>
          </a:prstGeom>
        </p:spPr>
        <p:txBody>
          <a:bodyPr vert="horz" wrap="square" lIns="0" tIns="9525" rIns="0" bIns="0" rtlCol="0">
            <a:spAutoFit/>
          </a:bodyPr>
          <a:lstStyle/>
          <a:p>
            <a:pPr defTabSz="623438">
              <a:spcBef>
                <a:spcPts val="75"/>
              </a:spcBef>
            </a:pPr>
            <a:r>
              <a:rPr sz="852" spc="44" dirty="0">
                <a:solidFill>
                  <a:srgbClr val="585858"/>
                </a:solidFill>
                <a:latin typeface="Calibri"/>
                <a:cs typeface="Calibri"/>
              </a:rPr>
              <a:t>2</a:t>
            </a:r>
            <a:r>
              <a:rPr sz="852" spc="37" dirty="0">
                <a:solidFill>
                  <a:srgbClr val="585858"/>
                </a:solidFill>
                <a:latin typeface="Calibri"/>
                <a:cs typeface="Calibri"/>
              </a:rPr>
              <a:t>0</a:t>
            </a:r>
            <a:r>
              <a:rPr sz="852" spc="44" dirty="0">
                <a:solidFill>
                  <a:srgbClr val="585858"/>
                </a:solidFill>
                <a:latin typeface="Calibri"/>
                <a:cs typeface="Calibri"/>
              </a:rPr>
              <a:t>17</a:t>
            </a:r>
            <a:endParaRPr sz="852">
              <a:solidFill>
                <a:prstClr val="black"/>
              </a:solidFill>
              <a:latin typeface="Calibri"/>
              <a:cs typeface="Calibri"/>
            </a:endParaRPr>
          </a:p>
        </p:txBody>
      </p:sp>
      <p:sp>
        <p:nvSpPr>
          <p:cNvPr id="56" name="object 56"/>
          <p:cNvSpPr txBox="1"/>
          <p:nvPr/>
        </p:nvSpPr>
        <p:spPr>
          <a:xfrm>
            <a:off x="3852161" y="1797162"/>
            <a:ext cx="252413" cy="140744"/>
          </a:xfrm>
          <a:prstGeom prst="rect">
            <a:avLst/>
          </a:prstGeom>
        </p:spPr>
        <p:txBody>
          <a:bodyPr vert="horz" wrap="square" lIns="0" tIns="9525" rIns="0" bIns="0" rtlCol="0">
            <a:spAutoFit/>
          </a:bodyPr>
          <a:lstStyle/>
          <a:p>
            <a:pPr defTabSz="623438">
              <a:spcBef>
                <a:spcPts val="75"/>
              </a:spcBef>
            </a:pPr>
            <a:r>
              <a:rPr sz="852" spc="44" dirty="0">
                <a:solidFill>
                  <a:srgbClr val="585858"/>
                </a:solidFill>
                <a:latin typeface="Calibri"/>
                <a:cs typeface="Calibri"/>
              </a:rPr>
              <a:t>2</a:t>
            </a:r>
            <a:r>
              <a:rPr sz="852" spc="37" dirty="0">
                <a:solidFill>
                  <a:srgbClr val="585858"/>
                </a:solidFill>
                <a:latin typeface="Calibri"/>
                <a:cs typeface="Calibri"/>
              </a:rPr>
              <a:t>0</a:t>
            </a:r>
            <a:r>
              <a:rPr sz="852" spc="44" dirty="0">
                <a:solidFill>
                  <a:srgbClr val="585858"/>
                </a:solidFill>
                <a:latin typeface="Calibri"/>
                <a:cs typeface="Calibri"/>
              </a:rPr>
              <a:t>18</a:t>
            </a:r>
            <a:endParaRPr sz="852">
              <a:solidFill>
                <a:prstClr val="black"/>
              </a:solidFill>
              <a:latin typeface="Calibri"/>
              <a:cs typeface="Calibri"/>
            </a:endParaRPr>
          </a:p>
        </p:txBody>
      </p:sp>
      <p:sp>
        <p:nvSpPr>
          <p:cNvPr id="57" name="object 57"/>
          <p:cNvSpPr txBox="1"/>
          <p:nvPr/>
        </p:nvSpPr>
        <p:spPr>
          <a:xfrm>
            <a:off x="3852161" y="1187884"/>
            <a:ext cx="252413" cy="140744"/>
          </a:xfrm>
          <a:prstGeom prst="rect">
            <a:avLst/>
          </a:prstGeom>
        </p:spPr>
        <p:txBody>
          <a:bodyPr vert="horz" wrap="square" lIns="0" tIns="9525" rIns="0" bIns="0" rtlCol="0">
            <a:spAutoFit/>
          </a:bodyPr>
          <a:lstStyle/>
          <a:p>
            <a:pPr defTabSz="623438">
              <a:spcBef>
                <a:spcPts val="75"/>
              </a:spcBef>
            </a:pPr>
            <a:r>
              <a:rPr sz="852" spc="44" dirty="0">
                <a:solidFill>
                  <a:srgbClr val="585858"/>
                </a:solidFill>
                <a:latin typeface="Calibri"/>
                <a:cs typeface="Calibri"/>
              </a:rPr>
              <a:t>2</a:t>
            </a:r>
            <a:r>
              <a:rPr sz="852" spc="37" dirty="0">
                <a:solidFill>
                  <a:srgbClr val="585858"/>
                </a:solidFill>
                <a:latin typeface="Calibri"/>
                <a:cs typeface="Calibri"/>
              </a:rPr>
              <a:t>0</a:t>
            </a:r>
            <a:r>
              <a:rPr sz="852" spc="44" dirty="0">
                <a:solidFill>
                  <a:srgbClr val="585858"/>
                </a:solidFill>
                <a:latin typeface="Calibri"/>
                <a:cs typeface="Calibri"/>
              </a:rPr>
              <a:t>19</a:t>
            </a:r>
            <a:endParaRPr sz="852">
              <a:solidFill>
                <a:prstClr val="black"/>
              </a:solidFill>
              <a:latin typeface="Calibri"/>
              <a:cs typeface="Calibri"/>
            </a:endParaRPr>
          </a:p>
        </p:txBody>
      </p:sp>
      <p:sp>
        <p:nvSpPr>
          <p:cNvPr id="58" name="object 58"/>
          <p:cNvSpPr/>
          <p:nvPr/>
        </p:nvSpPr>
        <p:spPr>
          <a:xfrm>
            <a:off x="3793011" y="627506"/>
            <a:ext cx="4607935" cy="2434503"/>
          </a:xfrm>
          <a:custGeom>
            <a:avLst/>
            <a:gdLst/>
            <a:ahLst/>
            <a:cxnLst/>
            <a:rect l="l" t="t" r="r" b="b"/>
            <a:pathLst>
              <a:path w="6758305" h="3570604">
                <a:moveTo>
                  <a:pt x="0" y="0"/>
                </a:moveTo>
                <a:lnTo>
                  <a:pt x="6757733" y="0"/>
                </a:lnTo>
                <a:lnTo>
                  <a:pt x="6757733" y="3570274"/>
                </a:lnTo>
                <a:lnTo>
                  <a:pt x="0" y="3570274"/>
                </a:lnTo>
                <a:lnTo>
                  <a:pt x="0" y="0"/>
                </a:lnTo>
                <a:close/>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59" name="object 59"/>
          <p:cNvSpPr txBox="1"/>
          <p:nvPr/>
        </p:nvSpPr>
        <p:spPr>
          <a:xfrm>
            <a:off x="4483523" y="264103"/>
            <a:ext cx="3225078" cy="596340"/>
          </a:xfrm>
          <a:prstGeom prst="rect">
            <a:avLst/>
          </a:prstGeom>
        </p:spPr>
        <p:txBody>
          <a:bodyPr vert="horz" wrap="square" lIns="0" tIns="8659" rIns="0" bIns="0" rtlCol="0">
            <a:spAutoFit/>
          </a:bodyPr>
          <a:lstStyle/>
          <a:p>
            <a:pPr algn="ctr" defTabSz="623438">
              <a:spcBef>
                <a:spcPts val="68"/>
              </a:spcBef>
            </a:pPr>
            <a:r>
              <a:rPr sz="1227" b="1" spc="-14" dirty="0">
                <a:solidFill>
                  <a:srgbClr val="B5292D"/>
                </a:solidFill>
                <a:latin typeface="Century Gothic"/>
                <a:cs typeface="Century Gothic"/>
              </a:rPr>
              <a:t>Total</a:t>
            </a:r>
            <a:r>
              <a:rPr sz="1227" b="1" spc="-95" dirty="0">
                <a:solidFill>
                  <a:srgbClr val="B5292D"/>
                </a:solidFill>
                <a:latin typeface="Century Gothic"/>
                <a:cs typeface="Century Gothic"/>
              </a:rPr>
              <a:t> </a:t>
            </a:r>
            <a:r>
              <a:rPr sz="1227" b="1" spc="-78" dirty="0">
                <a:solidFill>
                  <a:srgbClr val="B5292D"/>
                </a:solidFill>
                <a:latin typeface="Century Gothic"/>
                <a:cs typeface="Century Gothic"/>
              </a:rPr>
              <a:t>Commonwealth</a:t>
            </a:r>
            <a:r>
              <a:rPr sz="1227" b="1" spc="-95" dirty="0">
                <a:solidFill>
                  <a:srgbClr val="B5292D"/>
                </a:solidFill>
                <a:latin typeface="Century Gothic"/>
                <a:cs typeface="Century Gothic"/>
              </a:rPr>
              <a:t> </a:t>
            </a:r>
            <a:r>
              <a:rPr sz="1227" b="1" spc="-24" dirty="0">
                <a:solidFill>
                  <a:srgbClr val="B5292D"/>
                </a:solidFill>
                <a:latin typeface="Century Gothic"/>
                <a:cs typeface="Century Gothic"/>
              </a:rPr>
              <a:t>Fuel</a:t>
            </a:r>
            <a:r>
              <a:rPr sz="1227" b="1" spc="-95" dirty="0">
                <a:solidFill>
                  <a:srgbClr val="B5292D"/>
                </a:solidFill>
                <a:latin typeface="Century Gothic"/>
                <a:cs typeface="Century Gothic"/>
              </a:rPr>
              <a:t> </a:t>
            </a:r>
            <a:r>
              <a:rPr sz="1227" b="1" spc="-65" dirty="0">
                <a:solidFill>
                  <a:srgbClr val="B5292D"/>
                </a:solidFill>
                <a:latin typeface="Century Gothic"/>
                <a:cs typeface="Century Gothic"/>
              </a:rPr>
              <a:t>Cost</a:t>
            </a:r>
            <a:r>
              <a:rPr sz="1227" b="1" spc="-95" dirty="0">
                <a:solidFill>
                  <a:srgbClr val="B5292D"/>
                </a:solidFill>
                <a:latin typeface="Century Gothic"/>
                <a:cs typeface="Century Gothic"/>
              </a:rPr>
              <a:t> </a:t>
            </a:r>
            <a:r>
              <a:rPr sz="1227" b="1" spc="-3" dirty="0">
                <a:solidFill>
                  <a:srgbClr val="B5292D"/>
                </a:solidFill>
                <a:latin typeface="Century Gothic"/>
                <a:cs typeface="Century Gothic"/>
              </a:rPr>
              <a:t>&amp;</a:t>
            </a:r>
            <a:r>
              <a:rPr sz="1227" b="1" spc="-95" dirty="0">
                <a:solidFill>
                  <a:srgbClr val="B5292D"/>
                </a:solidFill>
                <a:latin typeface="Century Gothic"/>
                <a:cs typeface="Century Gothic"/>
              </a:rPr>
              <a:t> </a:t>
            </a:r>
            <a:r>
              <a:rPr sz="1227" b="1" spc="-55" dirty="0">
                <a:solidFill>
                  <a:srgbClr val="B5292D"/>
                </a:solidFill>
                <a:latin typeface="Century Gothic"/>
                <a:cs typeface="Century Gothic"/>
              </a:rPr>
              <a:t>Gallons</a:t>
            </a:r>
            <a:r>
              <a:rPr sz="1227" b="1" spc="-95" dirty="0">
                <a:solidFill>
                  <a:srgbClr val="B5292D"/>
                </a:solidFill>
                <a:latin typeface="Century Gothic"/>
                <a:cs typeface="Century Gothic"/>
              </a:rPr>
              <a:t> </a:t>
            </a:r>
            <a:r>
              <a:rPr sz="1227" b="1" spc="-48" dirty="0">
                <a:solidFill>
                  <a:srgbClr val="B5292D"/>
                </a:solidFill>
                <a:latin typeface="Century Gothic"/>
                <a:cs typeface="Century Gothic"/>
              </a:rPr>
              <a:t>Used</a:t>
            </a:r>
            <a:endParaRPr sz="1227">
              <a:solidFill>
                <a:prstClr val="black"/>
              </a:solidFill>
              <a:latin typeface="Century Gothic"/>
              <a:cs typeface="Century Gothic"/>
            </a:endParaRPr>
          </a:p>
          <a:p>
            <a:pPr defTabSz="623438">
              <a:spcBef>
                <a:spcPts val="14"/>
              </a:spcBef>
            </a:pPr>
            <a:endParaRPr sz="1602">
              <a:solidFill>
                <a:prstClr val="black"/>
              </a:solidFill>
              <a:latin typeface="Times New Roman"/>
              <a:cs typeface="Times New Roman"/>
            </a:endParaRPr>
          </a:p>
          <a:p>
            <a:pPr algn="ctr" defTabSz="623438"/>
            <a:r>
              <a:rPr sz="989" spc="31" dirty="0">
                <a:solidFill>
                  <a:srgbClr val="585858"/>
                </a:solidFill>
                <a:latin typeface="Calibri"/>
                <a:cs typeface="Calibri"/>
              </a:rPr>
              <a:t>Total </a:t>
            </a:r>
            <a:r>
              <a:rPr sz="989" spc="51" dirty="0">
                <a:solidFill>
                  <a:srgbClr val="585858"/>
                </a:solidFill>
                <a:latin typeface="Calibri"/>
                <a:cs typeface="Calibri"/>
              </a:rPr>
              <a:t>Commonwealth </a:t>
            </a:r>
            <a:r>
              <a:rPr sz="989" spc="41" dirty="0">
                <a:solidFill>
                  <a:srgbClr val="585858"/>
                </a:solidFill>
                <a:latin typeface="Calibri"/>
                <a:cs typeface="Calibri"/>
              </a:rPr>
              <a:t>Fuel</a:t>
            </a:r>
            <a:r>
              <a:rPr sz="989" spc="-95" dirty="0">
                <a:solidFill>
                  <a:srgbClr val="585858"/>
                </a:solidFill>
                <a:latin typeface="Calibri"/>
                <a:cs typeface="Calibri"/>
              </a:rPr>
              <a:t> </a:t>
            </a:r>
            <a:r>
              <a:rPr sz="989" spc="41" dirty="0">
                <a:solidFill>
                  <a:srgbClr val="585858"/>
                </a:solidFill>
                <a:latin typeface="Calibri"/>
                <a:cs typeface="Calibri"/>
              </a:rPr>
              <a:t>Cost</a:t>
            </a:r>
            <a:endParaRPr sz="989">
              <a:solidFill>
                <a:prstClr val="black"/>
              </a:solidFill>
              <a:latin typeface="Calibri"/>
              <a:cs typeface="Calibri"/>
            </a:endParaRPr>
          </a:p>
        </p:txBody>
      </p:sp>
      <p:sp>
        <p:nvSpPr>
          <p:cNvPr id="61" name="object 61"/>
          <p:cNvSpPr txBox="1">
            <a:spLocks noGrp="1"/>
          </p:cNvSpPr>
          <p:nvPr>
            <p:ph type="sldNum" sz="quarter" idx="7"/>
          </p:nvPr>
        </p:nvSpPr>
        <p:spPr>
          <a:xfrm>
            <a:off x="7540677" y="4498673"/>
            <a:ext cx="124283" cy="109337"/>
          </a:xfrm>
          <a:prstGeom prst="rect">
            <a:avLst/>
          </a:prstGeom>
        </p:spPr>
        <p:txBody>
          <a:bodyPr vert="horz" wrap="square" lIns="0" tIns="4330" rIns="0" bIns="0" rtlCol="0">
            <a:spAutoFit/>
          </a:bodyPr>
          <a:lstStyle/>
          <a:p>
            <a:pPr marL="17318" defTabSz="623438">
              <a:spcBef>
                <a:spcPts val="34"/>
              </a:spcBef>
            </a:pPr>
            <a:r>
              <a:rPr spc="3" dirty="0"/>
              <a:t>4</a:t>
            </a:r>
          </a:p>
        </p:txBody>
      </p:sp>
      <p:sp>
        <p:nvSpPr>
          <p:cNvPr id="60" name="object 60"/>
          <p:cNvSpPr txBox="1"/>
          <p:nvPr/>
        </p:nvSpPr>
        <p:spPr>
          <a:xfrm>
            <a:off x="3758046" y="6234546"/>
            <a:ext cx="4675909" cy="217676"/>
          </a:xfrm>
          <a:prstGeom prst="rect">
            <a:avLst/>
          </a:prstGeom>
          <a:solidFill>
            <a:srgbClr val="00215B"/>
          </a:solidFill>
        </p:spPr>
        <p:txBody>
          <a:bodyPr vert="horz" wrap="square" lIns="0" tIns="90920" rIns="0" bIns="0" rtlCol="0">
            <a:spAutoFit/>
          </a:bodyPr>
          <a:lstStyle/>
          <a:p>
            <a:pPr marL="1393643" defTabSz="623438">
              <a:spcBef>
                <a:spcPts val="716"/>
              </a:spcBef>
            </a:pPr>
            <a:r>
              <a:rPr sz="818" spc="14" dirty="0">
                <a:solidFill>
                  <a:srgbClr val="FFFFFF"/>
                </a:solidFill>
                <a:latin typeface="Calibri"/>
                <a:cs typeface="Calibri"/>
              </a:rPr>
              <a:t>Does </a:t>
            </a:r>
            <a:r>
              <a:rPr sz="818" spc="10" dirty="0">
                <a:solidFill>
                  <a:srgbClr val="FFFFFF"/>
                </a:solidFill>
                <a:latin typeface="Calibri"/>
                <a:cs typeface="Calibri"/>
              </a:rPr>
              <a:t>not </a:t>
            </a:r>
            <a:r>
              <a:rPr sz="818" spc="14" dirty="0">
                <a:solidFill>
                  <a:srgbClr val="FFFFFF"/>
                </a:solidFill>
                <a:latin typeface="Calibri"/>
                <a:cs typeface="Calibri"/>
              </a:rPr>
              <a:t>include </a:t>
            </a:r>
            <a:r>
              <a:rPr sz="818" spc="3" dirty="0">
                <a:solidFill>
                  <a:srgbClr val="FFFFFF"/>
                </a:solidFill>
                <a:latin typeface="Calibri"/>
                <a:cs typeface="Calibri"/>
              </a:rPr>
              <a:t>internal </a:t>
            </a:r>
            <a:r>
              <a:rPr sz="818" spc="24" dirty="0">
                <a:solidFill>
                  <a:srgbClr val="FFFFFF"/>
                </a:solidFill>
                <a:latin typeface="Calibri"/>
                <a:cs typeface="Calibri"/>
              </a:rPr>
              <a:t>agency</a:t>
            </a:r>
            <a:r>
              <a:rPr sz="818" spc="-130" dirty="0">
                <a:solidFill>
                  <a:srgbClr val="FFFFFF"/>
                </a:solidFill>
                <a:latin typeface="Calibri"/>
                <a:cs typeface="Calibri"/>
              </a:rPr>
              <a:t> </a:t>
            </a:r>
            <a:r>
              <a:rPr sz="818" spc="3" dirty="0">
                <a:solidFill>
                  <a:srgbClr val="FFFFFF"/>
                </a:solidFill>
                <a:latin typeface="Calibri"/>
                <a:cs typeface="Calibri"/>
              </a:rPr>
              <a:t>fuel </a:t>
            </a:r>
            <a:r>
              <a:rPr sz="818" spc="-3" dirty="0">
                <a:solidFill>
                  <a:srgbClr val="FFFFFF"/>
                </a:solidFill>
                <a:latin typeface="Calibri"/>
                <a:cs typeface="Calibri"/>
              </a:rPr>
              <a:t>tanks.</a:t>
            </a:r>
            <a:endParaRPr sz="818">
              <a:solidFill>
                <a:prstClr val="black"/>
              </a:solidFill>
              <a:latin typeface="Calibri"/>
              <a:cs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758046" y="6156614"/>
            <a:ext cx="4675909" cy="319936"/>
          </a:xfrm>
          <a:prstGeom prst="rect">
            <a:avLst/>
          </a:prstGeom>
          <a:solidFill>
            <a:srgbClr val="00215B"/>
          </a:solidFill>
        </p:spPr>
        <p:txBody>
          <a:bodyPr vert="horz" wrap="square" lIns="0" tIns="67541" rIns="0" bIns="0" rtlCol="0">
            <a:spAutoFit/>
          </a:bodyPr>
          <a:lstStyle/>
          <a:p>
            <a:pPr algn="ctr" defTabSz="623438">
              <a:spcBef>
                <a:spcPts val="532"/>
              </a:spcBef>
            </a:pPr>
            <a:r>
              <a:rPr sz="818" spc="10" dirty="0">
                <a:solidFill>
                  <a:srgbClr val="FFFFFF"/>
                </a:solidFill>
                <a:latin typeface="Calibri"/>
                <a:cs typeface="Calibri"/>
              </a:rPr>
              <a:t>Excludes</a:t>
            </a:r>
            <a:r>
              <a:rPr sz="818" spc="-10" dirty="0">
                <a:solidFill>
                  <a:srgbClr val="FFFFFF"/>
                </a:solidFill>
                <a:latin typeface="Calibri"/>
                <a:cs typeface="Calibri"/>
              </a:rPr>
              <a:t> </a:t>
            </a:r>
            <a:r>
              <a:rPr sz="818" dirty="0">
                <a:solidFill>
                  <a:srgbClr val="FFFFFF"/>
                </a:solidFill>
                <a:latin typeface="Calibri"/>
                <a:cs typeface="Calibri"/>
              </a:rPr>
              <a:t>PennDOT,</a:t>
            </a:r>
            <a:r>
              <a:rPr sz="818" spc="-44" dirty="0">
                <a:solidFill>
                  <a:srgbClr val="FFFFFF"/>
                </a:solidFill>
                <a:latin typeface="Calibri"/>
                <a:cs typeface="Calibri"/>
              </a:rPr>
              <a:t> </a:t>
            </a:r>
            <a:r>
              <a:rPr sz="818" spc="3" dirty="0">
                <a:solidFill>
                  <a:srgbClr val="FFFFFF"/>
                </a:solidFill>
                <a:latin typeface="Calibri"/>
                <a:cs typeface="Calibri"/>
              </a:rPr>
              <a:t>Turnpike</a:t>
            </a:r>
            <a:r>
              <a:rPr sz="818" spc="-10" dirty="0">
                <a:solidFill>
                  <a:srgbClr val="FFFFFF"/>
                </a:solidFill>
                <a:latin typeface="Calibri"/>
                <a:cs typeface="Calibri"/>
              </a:rPr>
              <a:t> </a:t>
            </a:r>
            <a:r>
              <a:rPr sz="818" spc="14" dirty="0">
                <a:solidFill>
                  <a:srgbClr val="FFFFFF"/>
                </a:solidFill>
                <a:latin typeface="Calibri"/>
                <a:cs typeface="Calibri"/>
              </a:rPr>
              <a:t>Commission</a:t>
            </a:r>
            <a:r>
              <a:rPr sz="818" spc="-7" dirty="0">
                <a:solidFill>
                  <a:srgbClr val="FFFFFF"/>
                </a:solidFill>
                <a:latin typeface="Calibri"/>
                <a:cs typeface="Calibri"/>
              </a:rPr>
              <a:t> </a:t>
            </a:r>
            <a:r>
              <a:rPr sz="818" spc="-65" dirty="0">
                <a:solidFill>
                  <a:srgbClr val="FFFFFF"/>
                </a:solidFill>
                <a:latin typeface="Calibri"/>
                <a:cs typeface="Calibri"/>
              </a:rPr>
              <a:t>&amp;</a:t>
            </a:r>
            <a:r>
              <a:rPr sz="818" spc="-10" dirty="0">
                <a:solidFill>
                  <a:srgbClr val="FFFFFF"/>
                </a:solidFill>
                <a:latin typeface="Calibri"/>
                <a:cs typeface="Calibri"/>
              </a:rPr>
              <a:t> </a:t>
            </a:r>
            <a:r>
              <a:rPr sz="818" spc="10" dirty="0">
                <a:solidFill>
                  <a:srgbClr val="FFFFFF"/>
                </a:solidFill>
                <a:latin typeface="Calibri"/>
                <a:cs typeface="Calibri"/>
              </a:rPr>
              <a:t>Penn</a:t>
            </a:r>
            <a:r>
              <a:rPr sz="818" spc="-7" dirty="0">
                <a:solidFill>
                  <a:srgbClr val="FFFFFF"/>
                </a:solidFill>
                <a:latin typeface="Calibri"/>
                <a:cs typeface="Calibri"/>
              </a:rPr>
              <a:t> </a:t>
            </a:r>
            <a:r>
              <a:rPr sz="818" dirty="0">
                <a:solidFill>
                  <a:srgbClr val="FFFFFF"/>
                </a:solidFill>
                <a:latin typeface="Calibri"/>
                <a:cs typeface="Calibri"/>
              </a:rPr>
              <a:t>State</a:t>
            </a:r>
            <a:r>
              <a:rPr sz="818" spc="-10" dirty="0">
                <a:solidFill>
                  <a:srgbClr val="FFFFFF"/>
                </a:solidFill>
                <a:latin typeface="Calibri"/>
                <a:cs typeface="Calibri"/>
              </a:rPr>
              <a:t> </a:t>
            </a:r>
            <a:r>
              <a:rPr sz="818" spc="-3" dirty="0">
                <a:solidFill>
                  <a:srgbClr val="FFFFFF"/>
                </a:solidFill>
                <a:latin typeface="Calibri"/>
                <a:cs typeface="Calibri"/>
              </a:rPr>
              <a:t>University,</a:t>
            </a:r>
            <a:r>
              <a:rPr sz="818" spc="-10" dirty="0">
                <a:solidFill>
                  <a:srgbClr val="FFFFFF"/>
                </a:solidFill>
                <a:latin typeface="Calibri"/>
                <a:cs typeface="Calibri"/>
              </a:rPr>
              <a:t> </a:t>
            </a:r>
            <a:r>
              <a:rPr sz="818" spc="17" dirty="0">
                <a:solidFill>
                  <a:srgbClr val="FFFFFF"/>
                </a:solidFill>
                <a:latin typeface="Calibri"/>
                <a:cs typeface="Calibri"/>
              </a:rPr>
              <a:t>and</a:t>
            </a:r>
            <a:r>
              <a:rPr sz="818" spc="-7" dirty="0">
                <a:solidFill>
                  <a:srgbClr val="FFFFFF"/>
                </a:solidFill>
                <a:latin typeface="Calibri"/>
                <a:cs typeface="Calibri"/>
              </a:rPr>
              <a:t> </a:t>
            </a:r>
            <a:r>
              <a:rPr sz="818" spc="3" dirty="0">
                <a:solidFill>
                  <a:srgbClr val="FFFFFF"/>
                </a:solidFill>
                <a:latin typeface="Calibri"/>
                <a:cs typeface="Calibri"/>
              </a:rPr>
              <a:t>internal</a:t>
            </a:r>
            <a:r>
              <a:rPr sz="818" spc="-10" dirty="0">
                <a:solidFill>
                  <a:srgbClr val="FFFFFF"/>
                </a:solidFill>
                <a:latin typeface="Calibri"/>
                <a:cs typeface="Calibri"/>
              </a:rPr>
              <a:t> </a:t>
            </a:r>
            <a:r>
              <a:rPr sz="818" spc="24" dirty="0">
                <a:solidFill>
                  <a:srgbClr val="FFFFFF"/>
                </a:solidFill>
                <a:latin typeface="Calibri"/>
                <a:cs typeface="Calibri"/>
              </a:rPr>
              <a:t>agency</a:t>
            </a:r>
            <a:r>
              <a:rPr sz="818" spc="-7" dirty="0">
                <a:solidFill>
                  <a:srgbClr val="FFFFFF"/>
                </a:solidFill>
                <a:latin typeface="Calibri"/>
                <a:cs typeface="Calibri"/>
              </a:rPr>
              <a:t> </a:t>
            </a:r>
            <a:r>
              <a:rPr sz="818" spc="3" dirty="0">
                <a:solidFill>
                  <a:srgbClr val="FFFFFF"/>
                </a:solidFill>
                <a:latin typeface="Calibri"/>
                <a:cs typeface="Calibri"/>
              </a:rPr>
              <a:t>fuel</a:t>
            </a:r>
            <a:r>
              <a:rPr sz="818" spc="-10" dirty="0">
                <a:solidFill>
                  <a:srgbClr val="FFFFFF"/>
                </a:solidFill>
                <a:latin typeface="Calibri"/>
                <a:cs typeface="Calibri"/>
              </a:rPr>
              <a:t> </a:t>
            </a:r>
            <a:r>
              <a:rPr sz="818" spc="7" dirty="0">
                <a:solidFill>
                  <a:srgbClr val="FFFFFF"/>
                </a:solidFill>
                <a:latin typeface="Calibri"/>
                <a:cs typeface="Calibri"/>
              </a:rPr>
              <a:t>tank</a:t>
            </a:r>
            <a:r>
              <a:rPr sz="818" spc="-7" dirty="0">
                <a:solidFill>
                  <a:srgbClr val="FFFFFF"/>
                </a:solidFill>
                <a:latin typeface="Calibri"/>
                <a:cs typeface="Calibri"/>
              </a:rPr>
              <a:t> </a:t>
            </a:r>
            <a:r>
              <a:rPr sz="818" spc="7" dirty="0">
                <a:solidFill>
                  <a:srgbClr val="FFFFFF"/>
                </a:solidFill>
                <a:latin typeface="Calibri"/>
                <a:cs typeface="Calibri"/>
              </a:rPr>
              <a:t>usage.</a:t>
            </a:r>
            <a:endParaRPr sz="818">
              <a:solidFill>
                <a:prstClr val="black"/>
              </a:solidFill>
              <a:latin typeface="Calibri"/>
              <a:cs typeface="Calibri"/>
            </a:endParaRPr>
          </a:p>
          <a:p>
            <a:pPr algn="ctr" defTabSz="623438"/>
            <a:r>
              <a:rPr sz="818" spc="-7" dirty="0">
                <a:solidFill>
                  <a:srgbClr val="FFFFFF"/>
                </a:solidFill>
                <a:latin typeface="Calibri"/>
                <a:cs typeface="Calibri"/>
              </a:rPr>
              <a:t>Total </a:t>
            </a:r>
            <a:r>
              <a:rPr sz="818" spc="17" dirty="0">
                <a:solidFill>
                  <a:srgbClr val="FFFFFF"/>
                </a:solidFill>
                <a:latin typeface="Calibri"/>
                <a:cs typeface="Calibri"/>
              </a:rPr>
              <a:t>gallons </a:t>
            </a:r>
            <a:r>
              <a:rPr sz="818" spc="10" dirty="0">
                <a:solidFill>
                  <a:srgbClr val="FFFFFF"/>
                </a:solidFill>
                <a:latin typeface="Calibri"/>
                <a:cs typeface="Calibri"/>
              </a:rPr>
              <a:t>purchased with </a:t>
            </a:r>
            <a:r>
              <a:rPr sz="818" spc="14" dirty="0">
                <a:solidFill>
                  <a:srgbClr val="FFFFFF"/>
                </a:solidFill>
                <a:latin typeface="Calibri"/>
                <a:cs typeface="Calibri"/>
              </a:rPr>
              <a:t>Commonwealth </a:t>
            </a:r>
            <a:r>
              <a:rPr sz="818" spc="3" dirty="0">
                <a:solidFill>
                  <a:srgbClr val="FFFFFF"/>
                </a:solidFill>
                <a:latin typeface="Calibri"/>
                <a:cs typeface="Calibri"/>
              </a:rPr>
              <a:t>fuel</a:t>
            </a:r>
            <a:r>
              <a:rPr sz="818" spc="-130" dirty="0">
                <a:solidFill>
                  <a:srgbClr val="FFFFFF"/>
                </a:solidFill>
                <a:latin typeface="Calibri"/>
                <a:cs typeface="Calibri"/>
              </a:rPr>
              <a:t> </a:t>
            </a:r>
            <a:r>
              <a:rPr sz="818" spc="-7" dirty="0">
                <a:solidFill>
                  <a:srgbClr val="FFFFFF"/>
                </a:solidFill>
                <a:latin typeface="Calibri"/>
                <a:cs typeface="Calibri"/>
              </a:rPr>
              <a:t>card.</a:t>
            </a:r>
            <a:endParaRPr sz="818">
              <a:solidFill>
                <a:prstClr val="black"/>
              </a:solidFill>
              <a:latin typeface="Calibri"/>
              <a:cs typeface="Calibri"/>
            </a:endParaRPr>
          </a:p>
        </p:txBody>
      </p:sp>
      <p:sp>
        <p:nvSpPr>
          <p:cNvPr id="3" name="object 3"/>
          <p:cNvSpPr/>
          <p:nvPr/>
        </p:nvSpPr>
        <p:spPr>
          <a:xfrm>
            <a:off x="8033507" y="5291796"/>
            <a:ext cx="206519" cy="0"/>
          </a:xfrm>
          <a:custGeom>
            <a:avLst/>
            <a:gdLst/>
            <a:ahLst/>
            <a:cxnLst/>
            <a:rect l="l" t="t" r="r" b="b"/>
            <a:pathLst>
              <a:path w="302895">
                <a:moveTo>
                  <a:pt x="0" y="0"/>
                </a:moveTo>
                <a:lnTo>
                  <a:pt x="302722"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4" name="object 4"/>
          <p:cNvSpPr/>
          <p:nvPr/>
        </p:nvSpPr>
        <p:spPr>
          <a:xfrm>
            <a:off x="7794334" y="5291796"/>
            <a:ext cx="50656" cy="0"/>
          </a:xfrm>
          <a:custGeom>
            <a:avLst/>
            <a:gdLst/>
            <a:ahLst/>
            <a:cxnLst/>
            <a:rect l="l" t="t" r="r" b="b"/>
            <a:pathLst>
              <a:path w="74295">
                <a:moveTo>
                  <a:pt x="0" y="0"/>
                </a:moveTo>
                <a:lnTo>
                  <a:pt x="73685"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5" name="object 5"/>
          <p:cNvSpPr/>
          <p:nvPr/>
        </p:nvSpPr>
        <p:spPr>
          <a:xfrm>
            <a:off x="6714259" y="5291796"/>
            <a:ext cx="891453" cy="0"/>
          </a:xfrm>
          <a:custGeom>
            <a:avLst/>
            <a:gdLst/>
            <a:ahLst/>
            <a:cxnLst/>
            <a:rect l="l" t="t" r="r" b="b"/>
            <a:pathLst>
              <a:path w="1307464">
                <a:moveTo>
                  <a:pt x="0" y="0"/>
                </a:moveTo>
                <a:lnTo>
                  <a:pt x="1307007"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6" name="object 6"/>
          <p:cNvSpPr/>
          <p:nvPr/>
        </p:nvSpPr>
        <p:spPr>
          <a:xfrm>
            <a:off x="6475086" y="5291796"/>
            <a:ext cx="50656" cy="0"/>
          </a:xfrm>
          <a:custGeom>
            <a:avLst/>
            <a:gdLst/>
            <a:ahLst/>
            <a:cxnLst/>
            <a:rect l="l" t="t" r="r" b="b"/>
            <a:pathLst>
              <a:path w="74295">
                <a:moveTo>
                  <a:pt x="0" y="0"/>
                </a:moveTo>
                <a:lnTo>
                  <a:pt x="73685"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7" name="object 7"/>
          <p:cNvSpPr/>
          <p:nvPr/>
        </p:nvSpPr>
        <p:spPr>
          <a:xfrm>
            <a:off x="5395004" y="5291796"/>
            <a:ext cx="891453" cy="0"/>
          </a:xfrm>
          <a:custGeom>
            <a:avLst/>
            <a:gdLst/>
            <a:ahLst/>
            <a:cxnLst/>
            <a:rect l="l" t="t" r="r" b="b"/>
            <a:pathLst>
              <a:path w="1307464">
                <a:moveTo>
                  <a:pt x="0" y="0"/>
                </a:moveTo>
                <a:lnTo>
                  <a:pt x="1307020"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8" name="object 8"/>
          <p:cNvSpPr/>
          <p:nvPr/>
        </p:nvSpPr>
        <p:spPr>
          <a:xfrm>
            <a:off x="5154748" y="5291796"/>
            <a:ext cx="51522" cy="0"/>
          </a:xfrm>
          <a:custGeom>
            <a:avLst/>
            <a:gdLst/>
            <a:ahLst/>
            <a:cxnLst/>
            <a:rect l="l" t="t" r="r" b="b"/>
            <a:pathLst>
              <a:path w="75564">
                <a:moveTo>
                  <a:pt x="0" y="0"/>
                </a:moveTo>
                <a:lnTo>
                  <a:pt x="75272"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9" name="object 9"/>
          <p:cNvSpPr/>
          <p:nvPr/>
        </p:nvSpPr>
        <p:spPr>
          <a:xfrm>
            <a:off x="4915575" y="5291796"/>
            <a:ext cx="51522" cy="0"/>
          </a:xfrm>
          <a:custGeom>
            <a:avLst/>
            <a:gdLst/>
            <a:ahLst/>
            <a:cxnLst/>
            <a:rect l="l" t="t" r="r" b="b"/>
            <a:pathLst>
              <a:path w="75564">
                <a:moveTo>
                  <a:pt x="0" y="0"/>
                </a:moveTo>
                <a:lnTo>
                  <a:pt x="75285"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0" name="object 10"/>
          <p:cNvSpPr/>
          <p:nvPr/>
        </p:nvSpPr>
        <p:spPr>
          <a:xfrm>
            <a:off x="4281066" y="5291796"/>
            <a:ext cx="446809" cy="0"/>
          </a:xfrm>
          <a:custGeom>
            <a:avLst/>
            <a:gdLst/>
            <a:ahLst/>
            <a:cxnLst/>
            <a:rect l="l" t="t" r="r" b="b"/>
            <a:pathLst>
              <a:path w="655319">
                <a:moveTo>
                  <a:pt x="0" y="0"/>
                </a:moveTo>
                <a:lnTo>
                  <a:pt x="655111"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1" name="object 11"/>
          <p:cNvSpPr/>
          <p:nvPr/>
        </p:nvSpPr>
        <p:spPr>
          <a:xfrm>
            <a:off x="8033507" y="5124702"/>
            <a:ext cx="206519" cy="0"/>
          </a:xfrm>
          <a:custGeom>
            <a:avLst/>
            <a:gdLst/>
            <a:ahLst/>
            <a:cxnLst/>
            <a:rect l="l" t="t" r="r" b="b"/>
            <a:pathLst>
              <a:path w="302895">
                <a:moveTo>
                  <a:pt x="0" y="0"/>
                </a:moveTo>
                <a:lnTo>
                  <a:pt x="302722"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2" name="object 12"/>
          <p:cNvSpPr/>
          <p:nvPr/>
        </p:nvSpPr>
        <p:spPr>
          <a:xfrm>
            <a:off x="7794334" y="5124702"/>
            <a:ext cx="50656" cy="0"/>
          </a:xfrm>
          <a:custGeom>
            <a:avLst/>
            <a:gdLst/>
            <a:ahLst/>
            <a:cxnLst/>
            <a:rect l="l" t="t" r="r" b="b"/>
            <a:pathLst>
              <a:path w="74295">
                <a:moveTo>
                  <a:pt x="0" y="0"/>
                </a:moveTo>
                <a:lnTo>
                  <a:pt x="73685"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3" name="object 13"/>
          <p:cNvSpPr/>
          <p:nvPr/>
        </p:nvSpPr>
        <p:spPr>
          <a:xfrm>
            <a:off x="6714259" y="5124702"/>
            <a:ext cx="891453" cy="0"/>
          </a:xfrm>
          <a:custGeom>
            <a:avLst/>
            <a:gdLst/>
            <a:ahLst/>
            <a:cxnLst/>
            <a:rect l="l" t="t" r="r" b="b"/>
            <a:pathLst>
              <a:path w="1307464">
                <a:moveTo>
                  <a:pt x="0" y="0"/>
                </a:moveTo>
                <a:lnTo>
                  <a:pt x="1307007"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4" name="object 14"/>
          <p:cNvSpPr/>
          <p:nvPr/>
        </p:nvSpPr>
        <p:spPr>
          <a:xfrm>
            <a:off x="6475086" y="5124702"/>
            <a:ext cx="50656" cy="0"/>
          </a:xfrm>
          <a:custGeom>
            <a:avLst/>
            <a:gdLst/>
            <a:ahLst/>
            <a:cxnLst/>
            <a:rect l="l" t="t" r="r" b="b"/>
            <a:pathLst>
              <a:path w="74295">
                <a:moveTo>
                  <a:pt x="0" y="0"/>
                </a:moveTo>
                <a:lnTo>
                  <a:pt x="73685"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5" name="object 15"/>
          <p:cNvSpPr/>
          <p:nvPr/>
        </p:nvSpPr>
        <p:spPr>
          <a:xfrm>
            <a:off x="5395004" y="5124702"/>
            <a:ext cx="891453" cy="0"/>
          </a:xfrm>
          <a:custGeom>
            <a:avLst/>
            <a:gdLst/>
            <a:ahLst/>
            <a:cxnLst/>
            <a:rect l="l" t="t" r="r" b="b"/>
            <a:pathLst>
              <a:path w="1307464">
                <a:moveTo>
                  <a:pt x="0" y="0"/>
                </a:moveTo>
                <a:lnTo>
                  <a:pt x="1307020"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6" name="object 16"/>
          <p:cNvSpPr/>
          <p:nvPr/>
        </p:nvSpPr>
        <p:spPr>
          <a:xfrm>
            <a:off x="5154748" y="5124702"/>
            <a:ext cx="51522" cy="0"/>
          </a:xfrm>
          <a:custGeom>
            <a:avLst/>
            <a:gdLst/>
            <a:ahLst/>
            <a:cxnLst/>
            <a:rect l="l" t="t" r="r" b="b"/>
            <a:pathLst>
              <a:path w="75564">
                <a:moveTo>
                  <a:pt x="0" y="0"/>
                </a:moveTo>
                <a:lnTo>
                  <a:pt x="75272"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7" name="object 17"/>
          <p:cNvSpPr/>
          <p:nvPr/>
        </p:nvSpPr>
        <p:spPr>
          <a:xfrm>
            <a:off x="4281066" y="5124702"/>
            <a:ext cx="686233" cy="0"/>
          </a:xfrm>
          <a:custGeom>
            <a:avLst/>
            <a:gdLst/>
            <a:ahLst/>
            <a:cxnLst/>
            <a:rect l="l" t="t" r="r" b="b"/>
            <a:pathLst>
              <a:path w="1006475">
                <a:moveTo>
                  <a:pt x="0" y="0"/>
                </a:moveTo>
                <a:lnTo>
                  <a:pt x="1005898"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8" name="object 18"/>
          <p:cNvSpPr/>
          <p:nvPr/>
        </p:nvSpPr>
        <p:spPr>
          <a:xfrm>
            <a:off x="8033507" y="4956525"/>
            <a:ext cx="206519" cy="0"/>
          </a:xfrm>
          <a:custGeom>
            <a:avLst/>
            <a:gdLst/>
            <a:ahLst/>
            <a:cxnLst/>
            <a:rect l="l" t="t" r="r" b="b"/>
            <a:pathLst>
              <a:path w="302895">
                <a:moveTo>
                  <a:pt x="0" y="0"/>
                </a:moveTo>
                <a:lnTo>
                  <a:pt x="302722"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9" name="object 19"/>
          <p:cNvSpPr/>
          <p:nvPr/>
        </p:nvSpPr>
        <p:spPr>
          <a:xfrm>
            <a:off x="7794334" y="4956525"/>
            <a:ext cx="50656" cy="0"/>
          </a:xfrm>
          <a:custGeom>
            <a:avLst/>
            <a:gdLst/>
            <a:ahLst/>
            <a:cxnLst/>
            <a:rect l="l" t="t" r="r" b="b"/>
            <a:pathLst>
              <a:path w="74295">
                <a:moveTo>
                  <a:pt x="0" y="0"/>
                </a:moveTo>
                <a:lnTo>
                  <a:pt x="73685"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20" name="object 20"/>
          <p:cNvSpPr/>
          <p:nvPr/>
        </p:nvSpPr>
        <p:spPr>
          <a:xfrm>
            <a:off x="6714259" y="4956525"/>
            <a:ext cx="891453" cy="0"/>
          </a:xfrm>
          <a:custGeom>
            <a:avLst/>
            <a:gdLst/>
            <a:ahLst/>
            <a:cxnLst/>
            <a:rect l="l" t="t" r="r" b="b"/>
            <a:pathLst>
              <a:path w="1307464">
                <a:moveTo>
                  <a:pt x="0" y="0"/>
                </a:moveTo>
                <a:lnTo>
                  <a:pt x="1307007"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21" name="object 21"/>
          <p:cNvSpPr/>
          <p:nvPr/>
        </p:nvSpPr>
        <p:spPr>
          <a:xfrm>
            <a:off x="6475086" y="4956525"/>
            <a:ext cx="50656" cy="0"/>
          </a:xfrm>
          <a:custGeom>
            <a:avLst/>
            <a:gdLst/>
            <a:ahLst/>
            <a:cxnLst/>
            <a:rect l="l" t="t" r="r" b="b"/>
            <a:pathLst>
              <a:path w="74295">
                <a:moveTo>
                  <a:pt x="0" y="0"/>
                </a:moveTo>
                <a:lnTo>
                  <a:pt x="73685"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22" name="object 22"/>
          <p:cNvSpPr/>
          <p:nvPr/>
        </p:nvSpPr>
        <p:spPr>
          <a:xfrm>
            <a:off x="5395004" y="4956525"/>
            <a:ext cx="891453" cy="0"/>
          </a:xfrm>
          <a:custGeom>
            <a:avLst/>
            <a:gdLst/>
            <a:ahLst/>
            <a:cxnLst/>
            <a:rect l="l" t="t" r="r" b="b"/>
            <a:pathLst>
              <a:path w="1307464">
                <a:moveTo>
                  <a:pt x="0" y="0"/>
                </a:moveTo>
                <a:lnTo>
                  <a:pt x="1307020"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23" name="object 23"/>
          <p:cNvSpPr/>
          <p:nvPr/>
        </p:nvSpPr>
        <p:spPr>
          <a:xfrm>
            <a:off x="5154748" y="4956525"/>
            <a:ext cx="51522" cy="0"/>
          </a:xfrm>
          <a:custGeom>
            <a:avLst/>
            <a:gdLst/>
            <a:ahLst/>
            <a:cxnLst/>
            <a:rect l="l" t="t" r="r" b="b"/>
            <a:pathLst>
              <a:path w="75564">
                <a:moveTo>
                  <a:pt x="0" y="0"/>
                </a:moveTo>
                <a:lnTo>
                  <a:pt x="75272"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24" name="object 24"/>
          <p:cNvSpPr/>
          <p:nvPr/>
        </p:nvSpPr>
        <p:spPr>
          <a:xfrm>
            <a:off x="4281066" y="4956525"/>
            <a:ext cx="686233" cy="0"/>
          </a:xfrm>
          <a:custGeom>
            <a:avLst/>
            <a:gdLst/>
            <a:ahLst/>
            <a:cxnLst/>
            <a:rect l="l" t="t" r="r" b="b"/>
            <a:pathLst>
              <a:path w="1006475">
                <a:moveTo>
                  <a:pt x="0" y="0"/>
                </a:moveTo>
                <a:lnTo>
                  <a:pt x="1005898"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25" name="object 25"/>
          <p:cNvSpPr/>
          <p:nvPr/>
        </p:nvSpPr>
        <p:spPr>
          <a:xfrm>
            <a:off x="8033507" y="4789430"/>
            <a:ext cx="206519" cy="0"/>
          </a:xfrm>
          <a:custGeom>
            <a:avLst/>
            <a:gdLst/>
            <a:ahLst/>
            <a:cxnLst/>
            <a:rect l="l" t="t" r="r" b="b"/>
            <a:pathLst>
              <a:path w="302895">
                <a:moveTo>
                  <a:pt x="0" y="0"/>
                </a:moveTo>
                <a:lnTo>
                  <a:pt x="302722"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26" name="object 26"/>
          <p:cNvSpPr/>
          <p:nvPr/>
        </p:nvSpPr>
        <p:spPr>
          <a:xfrm>
            <a:off x="7794334" y="4789430"/>
            <a:ext cx="50656" cy="0"/>
          </a:xfrm>
          <a:custGeom>
            <a:avLst/>
            <a:gdLst/>
            <a:ahLst/>
            <a:cxnLst/>
            <a:rect l="l" t="t" r="r" b="b"/>
            <a:pathLst>
              <a:path w="74295">
                <a:moveTo>
                  <a:pt x="0" y="0"/>
                </a:moveTo>
                <a:lnTo>
                  <a:pt x="73685"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27" name="object 27"/>
          <p:cNvSpPr/>
          <p:nvPr/>
        </p:nvSpPr>
        <p:spPr>
          <a:xfrm>
            <a:off x="6714259" y="4789430"/>
            <a:ext cx="891453" cy="0"/>
          </a:xfrm>
          <a:custGeom>
            <a:avLst/>
            <a:gdLst/>
            <a:ahLst/>
            <a:cxnLst/>
            <a:rect l="l" t="t" r="r" b="b"/>
            <a:pathLst>
              <a:path w="1307464">
                <a:moveTo>
                  <a:pt x="0" y="0"/>
                </a:moveTo>
                <a:lnTo>
                  <a:pt x="1307007"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28" name="object 28"/>
          <p:cNvSpPr/>
          <p:nvPr/>
        </p:nvSpPr>
        <p:spPr>
          <a:xfrm>
            <a:off x="6475086" y="4789430"/>
            <a:ext cx="50656" cy="0"/>
          </a:xfrm>
          <a:custGeom>
            <a:avLst/>
            <a:gdLst/>
            <a:ahLst/>
            <a:cxnLst/>
            <a:rect l="l" t="t" r="r" b="b"/>
            <a:pathLst>
              <a:path w="74295">
                <a:moveTo>
                  <a:pt x="0" y="0"/>
                </a:moveTo>
                <a:lnTo>
                  <a:pt x="73685"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29" name="object 29"/>
          <p:cNvSpPr/>
          <p:nvPr/>
        </p:nvSpPr>
        <p:spPr>
          <a:xfrm>
            <a:off x="5395004" y="4789430"/>
            <a:ext cx="891453" cy="0"/>
          </a:xfrm>
          <a:custGeom>
            <a:avLst/>
            <a:gdLst/>
            <a:ahLst/>
            <a:cxnLst/>
            <a:rect l="l" t="t" r="r" b="b"/>
            <a:pathLst>
              <a:path w="1307464">
                <a:moveTo>
                  <a:pt x="0" y="0"/>
                </a:moveTo>
                <a:lnTo>
                  <a:pt x="1307020"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30" name="object 30"/>
          <p:cNvSpPr/>
          <p:nvPr/>
        </p:nvSpPr>
        <p:spPr>
          <a:xfrm>
            <a:off x="5154748" y="4789430"/>
            <a:ext cx="51522" cy="0"/>
          </a:xfrm>
          <a:custGeom>
            <a:avLst/>
            <a:gdLst/>
            <a:ahLst/>
            <a:cxnLst/>
            <a:rect l="l" t="t" r="r" b="b"/>
            <a:pathLst>
              <a:path w="75564">
                <a:moveTo>
                  <a:pt x="0" y="0"/>
                </a:moveTo>
                <a:lnTo>
                  <a:pt x="75272"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31" name="object 31"/>
          <p:cNvSpPr/>
          <p:nvPr/>
        </p:nvSpPr>
        <p:spPr>
          <a:xfrm>
            <a:off x="4281066" y="4789430"/>
            <a:ext cx="686233" cy="0"/>
          </a:xfrm>
          <a:custGeom>
            <a:avLst/>
            <a:gdLst/>
            <a:ahLst/>
            <a:cxnLst/>
            <a:rect l="l" t="t" r="r" b="b"/>
            <a:pathLst>
              <a:path w="1006475">
                <a:moveTo>
                  <a:pt x="0" y="0"/>
                </a:moveTo>
                <a:lnTo>
                  <a:pt x="1005898"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32" name="object 32"/>
          <p:cNvSpPr/>
          <p:nvPr/>
        </p:nvSpPr>
        <p:spPr>
          <a:xfrm>
            <a:off x="8033507" y="4622344"/>
            <a:ext cx="206519" cy="0"/>
          </a:xfrm>
          <a:custGeom>
            <a:avLst/>
            <a:gdLst/>
            <a:ahLst/>
            <a:cxnLst/>
            <a:rect l="l" t="t" r="r" b="b"/>
            <a:pathLst>
              <a:path w="302895">
                <a:moveTo>
                  <a:pt x="0" y="0"/>
                </a:moveTo>
                <a:lnTo>
                  <a:pt x="302722"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33" name="object 33"/>
          <p:cNvSpPr/>
          <p:nvPr/>
        </p:nvSpPr>
        <p:spPr>
          <a:xfrm>
            <a:off x="7794334" y="4622344"/>
            <a:ext cx="50656" cy="0"/>
          </a:xfrm>
          <a:custGeom>
            <a:avLst/>
            <a:gdLst/>
            <a:ahLst/>
            <a:cxnLst/>
            <a:rect l="l" t="t" r="r" b="b"/>
            <a:pathLst>
              <a:path w="74295">
                <a:moveTo>
                  <a:pt x="0" y="0"/>
                </a:moveTo>
                <a:lnTo>
                  <a:pt x="73685"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34" name="object 34"/>
          <p:cNvSpPr/>
          <p:nvPr/>
        </p:nvSpPr>
        <p:spPr>
          <a:xfrm>
            <a:off x="6714259" y="4622344"/>
            <a:ext cx="891453" cy="0"/>
          </a:xfrm>
          <a:custGeom>
            <a:avLst/>
            <a:gdLst/>
            <a:ahLst/>
            <a:cxnLst/>
            <a:rect l="l" t="t" r="r" b="b"/>
            <a:pathLst>
              <a:path w="1307464">
                <a:moveTo>
                  <a:pt x="0" y="0"/>
                </a:moveTo>
                <a:lnTo>
                  <a:pt x="1307007"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35" name="object 35"/>
          <p:cNvSpPr/>
          <p:nvPr/>
        </p:nvSpPr>
        <p:spPr>
          <a:xfrm>
            <a:off x="6475086" y="4622344"/>
            <a:ext cx="50656" cy="0"/>
          </a:xfrm>
          <a:custGeom>
            <a:avLst/>
            <a:gdLst/>
            <a:ahLst/>
            <a:cxnLst/>
            <a:rect l="l" t="t" r="r" b="b"/>
            <a:pathLst>
              <a:path w="74295">
                <a:moveTo>
                  <a:pt x="0" y="0"/>
                </a:moveTo>
                <a:lnTo>
                  <a:pt x="73685"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36" name="object 36"/>
          <p:cNvSpPr/>
          <p:nvPr/>
        </p:nvSpPr>
        <p:spPr>
          <a:xfrm>
            <a:off x="5395004" y="4622344"/>
            <a:ext cx="891453" cy="0"/>
          </a:xfrm>
          <a:custGeom>
            <a:avLst/>
            <a:gdLst/>
            <a:ahLst/>
            <a:cxnLst/>
            <a:rect l="l" t="t" r="r" b="b"/>
            <a:pathLst>
              <a:path w="1307464">
                <a:moveTo>
                  <a:pt x="0" y="0"/>
                </a:moveTo>
                <a:lnTo>
                  <a:pt x="1307020"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37" name="object 37"/>
          <p:cNvSpPr/>
          <p:nvPr/>
        </p:nvSpPr>
        <p:spPr>
          <a:xfrm>
            <a:off x="5154748" y="4622344"/>
            <a:ext cx="51522" cy="0"/>
          </a:xfrm>
          <a:custGeom>
            <a:avLst/>
            <a:gdLst/>
            <a:ahLst/>
            <a:cxnLst/>
            <a:rect l="l" t="t" r="r" b="b"/>
            <a:pathLst>
              <a:path w="75564">
                <a:moveTo>
                  <a:pt x="0" y="0"/>
                </a:moveTo>
                <a:lnTo>
                  <a:pt x="75272"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38" name="object 38"/>
          <p:cNvSpPr/>
          <p:nvPr/>
        </p:nvSpPr>
        <p:spPr>
          <a:xfrm>
            <a:off x="4281066" y="4622344"/>
            <a:ext cx="686233" cy="0"/>
          </a:xfrm>
          <a:custGeom>
            <a:avLst/>
            <a:gdLst/>
            <a:ahLst/>
            <a:cxnLst/>
            <a:rect l="l" t="t" r="r" b="b"/>
            <a:pathLst>
              <a:path w="1006475">
                <a:moveTo>
                  <a:pt x="0" y="0"/>
                </a:moveTo>
                <a:lnTo>
                  <a:pt x="1005898"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39" name="object 39"/>
          <p:cNvSpPr/>
          <p:nvPr/>
        </p:nvSpPr>
        <p:spPr>
          <a:xfrm>
            <a:off x="7794334" y="4455250"/>
            <a:ext cx="445943" cy="0"/>
          </a:xfrm>
          <a:custGeom>
            <a:avLst/>
            <a:gdLst/>
            <a:ahLst/>
            <a:cxnLst/>
            <a:rect l="l" t="t" r="r" b="b"/>
            <a:pathLst>
              <a:path w="654050">
                <a:moveTo>
                  <a:pt x="0" y="0"/>
                </a:moveTo>
                <a:lnTo>
                  <a:pt x="653508"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40" name="object 40"/>
          <p:cNvSpPr/>
          <p:nvPr/>
        </p:nvSpPr>
        <p:spPr>
          <a:xfrm>
            <a:off x="6714259" y="4455250"/>
            <a:ext cx="891453" cy="0"/>
          </a:xfrm>
          <a:custGeom>
            <a:avLst/>
            <a:gdLst/>
            <a:ahLst/>
            <a:cxnLst/>
            <a:rect l="l" t="t" r="r" b="b"/>
            <a:pathLst>
              <a:path w="1307464">
                <a:moveTo>
                  <a:pt x="0" y="0"/>
                </a:moveTo>
                <a:lnTo>
                  <a:pt x="1307007"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41" name="object 41"/>
          <p:cNvSpPr/>
          <p:nvPr/>
        </p:nvSpPr>
        <p:spPr>
          <a:xfrm>
            <a:off x="6475086" y="4455250"/>
            <a:ext cx="50656" cy="0"/>
          </a:xfrm>
          <a:custGeom>
            <a:avLst/>
            <a:gdLst/>
            <a:ahLst/>
            <a:cxnLst/>
            <a:rect l="l" t="t" r="r" b="b"/>
            <a:pathLst>
              <a:path w="74295">
                <a:moveTo>
                  <a:pt x="0" y="0"/>
                </a:moveTo>
                <a:lnTo>
                  <a:pt x="73685"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42" name="object 42"/>
          <p:cNvSpPr/>
          <p:nvPr/>
        </p:nvSpPr>
        <p:spPr>
          <a:xfrm>
            <a:off x="5395004" y="4455250"/>
            <a:ext cx="891453" cy="0"/>
          </a:xfrm>
          <a:custGeom>
            <a:avLst/>
            <a:gdLst/>
            <a:ahLst/>
            <a:cxnLst/>
            <a:rect l="l" t="t" r="r" b="b"/>
            <a:pathLst>
              <a:path w="1307464">
                <a:moveTo>
                  <a:pt x="0" y="0"/>
                </a:moveTo>
                <a:lnTo>
                  <a:pt x="1307020"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43" name="object 43"/>
          <p:cNvSpPr/>
          <p:nvPr/>
        </p:nvSpPr>
        <p:spPr>
          <a:xfrm>
            <a:off x="5154748" y="4455250"/>
            <a:ext cx="51522" cy="0"/>
          </a:xfrm>
          <a:custGeom>
            <a:avLst/>
            <a:gdLst/>
            <a:ahLst/>
            <a:cxnLst/>
            <a:rect l="l" t="t" r="r" b="b"/>
            <a:pathLst>
              <a:path w="75564">
                <a:moveTo>
                  <a:pt x="0" y="0"/>
                </a:moveTo>
                <a:lnTo>
                  <a:pt x="75272"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44" name="object 44"/>
          <p:cNvSpPr/>
          <p:nvPr/>
        </p:nvSpPr>
        <p:spPr>
          <a:xfrm>
            <a:off x="4281066" y="4455250"/>
            <a:ext cx="686233" cy="0"/>
          </a:xfrm>
          <a:custGeom>
            <a:avLst/>
            <a:gdLst/>
            <a:ahLst/>
            <a:cxnLst/>
            <a:rect l="l" t="t" r="r" b="b"/>
            <a:pathLst>
              <a:path w="1006475">
                <a:moveTo>
                  <a:pt x="0" y="0"/>
                </a:moveTo>
                <a:lnTo>
                  <a:pt x="1005898"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45" name="object 45"/>
          <p:cNvSpPr/>
          <p:nvPr/>
        </p:nvSpPr>
        <p:spPr>
          <a:xfrm>
            <a:off x="7794334" y="4288164"/>
            <a:ext cx="445943" cy="0"/>
          </a:xfrm>
          <a:custGeom>
            <a:avLst/>
            <a:gdLst/>
            <a:ahLst/>
            <a:cxnLst/>
            <a:rect l="l" t="t" r="r" b="b"/>
            <a:pathLst>
              <a:path w="654050">
                <a:moveTo>
                  <a:pt x="0" y="0"/>
                </a:moveTo>
                <a:lnTo>
                  <a:pt x="653508"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46" name="object 46"/>
          <p:cNvSpPr/>
          <p:nvPr/>
        </p:nvSpPr>
        <p:spPr>
          <a:xfrm>
            <a:off x="6475087" y="4288164"/>
            <a:ext cx="1130444" cy="0"/>
          </a:xfrm>
          <a:custGeom>
            <a:avLst/>
            <a:gdLst/>
            <a:ahLst/>
            <a:cxnLst/>
            <a:rect l="l" t="t" r="r" b="b"/>
            <a:pathLst>
              <a:path w="1657985">
                <a:moveTo>
                  <a:pt x="0" y="0"/>
                </a:moveTo>
                <a:lnTo>
                  <a:pt x="1657794"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47" name="object 47"/>
          <p:cNvSpPr/>
          <p:nvPr/>
        </p:nvSpPr>
        <p:spPr>
          <a:xfrm>
            <a:off x="5154748" y="4288164"/>
            <a:ext cx="1131743" cy="0"/>
          </a:xfrm>
          <a:custGeom>
            <a:avLst/>
            <a:gdLst/>
            <a:ahLst/>
            <a:cxnLst/>
            <a:rect l="l" t="t" r="r" b="b"/>
            <a:pathLst>
              <a:path w="1659889">
                <a:moveTo>
                  <a:pt x="0" y="0"/>
                </a:moveTo>
                <a:lnTo>
                  <a:pt x="1659394"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48" name="object 48"/>
          <p:cNvSpPr/>
          <p:nvPr/>
        </p:nvSpPr>
        <p:spPr>
          <a:xfrm>
            <a:off x="4281066" y="4288164"/>
            <a:ext cx="686233" cy="0"/>
          </a:xfrm>
          <a:custGeom>
            <a:avLst/>
            <a:gdLst/>
            <a:ahLst/>
            <a:cxnLst/>
            <a:rect l="l" t="t" r="r" b="b"/>
            <a:pathLst>
              <a:path w="1006475">
                <a:moveTo>
                  <a:pt x="0" y="0"/>
                </a:moveTo>
                <a:lnTo>
                  <a:pt x="1005898"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49" name="object 49"/>
          <p:cNvSpPr/>
          <p:nvPr/>
        </p:nvSpPr>
        <p:spPr>
          <a:xfrm>
            <a:off x="7794334" y="4121070"/>
            <a:ext cx="445943" cy="0"/>
          </a:xfrm>
          <a:custGeom>
            <a:avLst/>
            <a:gdLst/>
            <a:ahLst/>
            <a:cxnLst/>
            <a:rect l="l" t="t" r="r" b="b"/>
            <a:pathLst>
              <a:path w="654050">
                <a:moveTo>
                  <a:pt x="0" y="0"/>
                </a:moveTo>
                <a:lnTo>
                  <a:pt x="653508"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50" name="object 50"/>
          <p:cNvSpPr/>
          <p:nvPr/>
        </p:nvSpPr>
        <p:spPr>
          <a:xfrm>
            <a:off x="5154748" y="4121070"/>
            <a:ext cx="2450956" cy="0"/>
          </a:xfrm>
          <a:custGeom>
            <a:avLst/>
            <a:gdLst/>
            <a:ahLst/>
            <a:cxnLst/>
            <a:rect l="l" t="t" r="r" b="b"/>
            <a:pathLst>
              <a:path w="3594735">
                <a:moveTo>
                  <a:pt x="0" y="0"/>
                </a:moveTo>
                <a:lnTo>
                  <a:pt x="3594290"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51" name="object 51"/>
          <p:cNvSpPr/>
          <p:nvPr/>
        </p:nvSpPr>
        <p:spPr>
          <a:xfrm>
            <a:off x="4281066" y="4121070"/>
            <a:ext cx="686233" cy="0"/>
          </a:xfrm>
          <a:custGeom>
            <a:avLst/>
            <a:gdLst/>
            <a:ahLst/>
            <a:cxnLst/>
            <a:rect l="l" t="t" r="r" b="b"/>
            <a:pathLst>
              <a:path w="1006475">
                <a:moveTo>
                  <a:pt x="0" y="0"/>
                </a:moveTo>
                <a:lnTo>
                  <a:pt x="1005898"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52" name="object 52"/>
          <p:cNvSpPr/>
          <p:nvPr/>
        </p:nvSpPr>
        <p:spPr>
          <a:xfrm>
            <a:off x="4281066" y="3953984"/>
            <a:ext cx="3958936" cy="0"/>
          </a:xfrm>
          <a:custGeom>
            <a:avLst/>
            <a:gdLst/>
            <a:ahLst/>
            <a:cxnLst/>
            <a:rect l="l" t="t" r="r" b="b"/>
            <a:pathLst>
              <a:path w="5806440">
                <a:moveTo>
                  <a:pt x="0" y="0"/>
                </a:moveTo>
                <a:lnTo>
                  <a:pt x="5806300"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53" name="object 53"/>
          <p:cNvSpPr/>
          <p:nvPr/>
        </p:nvSpPr>
        <p:spPr>
          <a:xfrm>
            <a:off x="4281066" y="3786889"/>
            <a:ext cx="3958936" cy="0"/>
          </a:xfrm>
          <a:custGeom>
            <a:avLst/>
            <a:gdLst/>
            <a:ahLst/>
            <a:cxnLst/>
            <a:rect l="l" t="t" r="r" b="b"/>
            <a:pathLst>
              <a:path w="5806440">
                <a:moveTo>
                  <a:pt x="0" y="0"/>
                </a:moveTo>
                <a:lnTo>
                  <a:pt x="5806300"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54" name="object 54"/>
          <p:cNvSpPr/>
          <p:nvPr/>
        </p:nvSpPr>
        <p:spPr>
          <a:xfrm>
            <a:off x="4487470" y="5344217"/>
            <a:ext cx="189201" cy="114733"/>
          </a:xfrm>
          <a:custGeom>
            <a:avLst/>
            <a:gdLst/>
            <a:ahLst/>
            <a:cxnLst/>
            <a:rect l="l" t="t" r="r" b="b"/>
            <a:pathLst>
              <a:path w="277494" h="168275">
                <a:moveTo>
                  <a:pt x="277101" y="0"/>
                </a:moveTo>
                <a:lnTo>
                  <a:pt x="0" y="0"/>
                </a:lnTo>
                <a:lnTo>
                  <a:pt x="0" y="168186"/>
                </a:lnTo>
                <a:lnTo>
                  <a:pt x="277101" y="168186"/>
                </a:lnTo>
                <a:lnTo>
                  <a:pt x="277101"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55" name="object 55"/>
          <p:cNvSpPr/>
          <p:nvPr/>
        </p:nvSpPr>
        <p:spPr>
          <a:xfrm>
            <a:off x="5807817" y="5351863"/>
            <a:ext cx="187902" cy="107373"/>
          </a:xfrm>
          <a:custGeom>
            <a:avLst/>
            <a:gdLst/>
            <a:ahLst/>
            <a:cxnLst/>
            <a:rect l="l" t="t" r="r" b="b"/>
            <a:pathLst>
              <a:path w="275589" h="157479">
                <a:moveTo>
                  <a:pt x="275501" y="0"/>
                </a:moveTo>
                <a:lnTo>
                  <a:pt x="0" y="0"/>
                </a:lnTo>
                <a:lnTo>
                  <a:pt x="0" y="156972"/>
                </a:lnTo>
                <a:lnTo>
                  <a:pt x="275501" y="156972"/>
                </a:lnTo>
                <a:lnTo>
                  <a:pt x="275501"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56" name="object 56"/>
          <p:cNvSpPr/>
          <p:nvPr/>
        </p:nvSpPr>
        <p:spPr>
          <a:xfrm>
            <a:off x="7127064" y="5344217"/>
            <a:ext cx="187902" cy="114733"/>
          </a:xfrm>
          <a:custGeom>
            <a:avLst/>
            <a:gdLst/>
            <a:ahLst/>
            <a:cxnLst/>
            <a:rect l="l" t="t" r="r" b="b"/>
            <a:pathLst>
              <a:path w="275589" h="168275">
                <a:moveTo>
                  <a:pt x="275501" y="0"/>
                </a:moveTo>
                <a:lnTo>
                  <a:pt x="0" y="0"/>
                </a:lnTo>
                <a:lnTo>
                  <a:pt x="0" y="168186"/>
                </a:lnTo>
                <a:lnTo>
                  <a:pt x="275501" y="168186"/>
                </a:lnTo>
                <a:lnTo>
                  <a:pt x="275501"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57" name="object 57"/>
          <p:cNvSpPr/>
          <p:nvPr/>
        </p:nvSpPr>
        <p:spPr>
          <a:xfrm>
            <a:off x="4727734" y="5287431"/>
            <a:ext cx="187902" cy="171883"/>
          </a:xfrm>
          <a:custGeom>
            <a:avLst/>
            <a:gdLst/>
            <a:ahLst/>
            <a:cxnLst/>
            <a:rect l="l" t="t" r="r" b="b"/>
            <a:pathLst>
              <a:path w="275589" h="252095">
                <a:moveTo>
                  <a:pt x="275501" y="0"/>
                </a:moveTo>
                <a:lnTo>
                  <a:pt x="0" y="0"/>
                </a:lnTo>
                <a:lnTo>
                  <a:pt x="0" y="251472"/>
                </a:lnTo>
                <a:lnTo>
                  <a:pt x="275501" y="251472"/>
                </a:lnTo>
                <a:lnTo>
                  <a:pt x="275501" y="0"/>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58" name="object 58"/>
          <p:cNvSpPr/>
          <p:nvPr/>
        </p:nvSpPr>
        <p:spPr>
          <a:xfrm>
            <a:off x="6046981" y="5292886"/>
            <a:ext cx="187902" cy="166255"/>
          </a:xfrm>
          <a:custGeom>
            <a:avLst/>
            <a:gdLst/>
            <a:ahLst/>
            <a:cxnLst/>
            <a:rect l="l" t="t" r="r" b="b"/>
            <a:pathLst>
              <a:path w="275589" h="243840">
                <a:moveTo>
                  <a:pt x="275501" y="0"/>
                </a:moveTo>
                <a:lnTo>
                  <a:pt x="0" y="0"/>
                </a:lnTo>
                <a:lnTo>
                  <a:pt x="0" y="243459"/>
                </a:lnTo>
                <a:lnTo>
                  <a:pt x="275501" y="243459"/>
                </a:lnTo>
                <a:lnTo>
                  <a:pt x="275501" y="0"/>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59" name="object 59"/>
          <p:cNvSpPr/>
          <p:nvPr/>
        </p:nvSpPr>
        <p:spPr>
          <a:xfrm>
            <a:off x="7366237" y="5288522"/>
            <a:ext cx="189201" cy="170584"/>
          </a:xfrm>
          <a:custGeom>
            <a:avLst/>
            <a:gdLst/>
            <a:ahLst/>
            <a:cxnLst/>
            <a:rect l="l" t="t" r="r" b="b"/>
            <a:pathLst>
              <a:path w="277495" h="250190">
                <a:moveTo>
                  <a:pt x="277101" y="0"/>
                </a:moveTo>
                <a:lnTo>
                  <a:pt x="0" y="0"/>
                </a:lnTo>
                <a:lnTo>
                  <a:pt x="0" y="249872"/>
                </a:lnTo>
                <a:lnTo>
                  <a:pt x="277101" y="249872"/>
                </a:lnTo>
                <a:lnTo>
                  <a:pt x="277101" y="0"/>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60" name="object 60"/>
          <p:cNvSpPr/>
          <p:nvPr/>
        </p:nvSpPr>
        <p:spPr>
          <a:xfrm>
            <a:off x="4966907" y="4022780"/>
            <a:ext cx="187902" cy="1436110"/>
          </a:xfrm>
          <a:custGeom>
            <a:avLst/>
            <a:gdLst/>
            <a:ahLst/>
            <a:cxnLst/>
            <a:rect l="l" t="t" r="r" b="b"/>
            <a:pathLst>
              <a:path w="275589" h="2106295">
                <a:moveTo>
                  <a:pt x="275501" y="0"/>
                </a:moveTo>
                <a:lnTo>
                  <a:pt x="0" y="0"/>
                </a:lnTo>
                <a:lnTo>
                  <a:pt x="0" y="2106282"/>
                </a:lnTo>
                <a:lnTo>
                  <a:pt x="275501" y="2106282"/>
                </a:lnTo>
                <a:lnTo>
                  <a:pt x="275501" y="0"/>
                </a:lnTo>
                <a:close/>
              </a:path>
            </a:pathLst>
          </a:custGeom>
          <a:solidFill>
            <a:srgbClr val="7AACD2"/>
          </a:solidFill>
        </p:spPr>
        <p:txBody>
          <a:bodyPr wrap="square" lIns="0" tIns="0" rIns="0" bIns="0" rtlCol="0"/>
          <a:lstStyle/>
          <a:p>
            <a:pPr defTabSz="623438"/>
            <a:endParaRPr sz="1227">
              <a:solidFill>
                <a:prstClr val="black"/>
              </a:solidFill>
              <a:latin typeface="Calibri"/>
            </a:endParaRPr>
          </a:p>
        </p:txBody>
      </p:sp>
      <p:sp>
        <p:nvSpPr>
          <p:cNvPr id="61" name="object 61"/>
          <p:cNvSpPr/>
          <p:nvPr/>
        </p:nvSpPr>
        <p:spPr>
          <a:xfrm>
            <a:off x="6286153" y="4125442"/>
            <a:ext cx="189201" cy="1333500"/>
          </a:xfrm>
          <a:custGeom>
            <a:avLst/>
            <a:gdLst/>
            <a:ahLst/>
            <a:cxnLst/>
            <a:rect l="l" t="t" r="r" b="b"/>
            <a:pathLst>
              <a:path w="277495" h="1955800">
                <a:moveTo>
                  <a:pt x="277101" y="0"/>
                </a:moveTo>
                <a:lnTo>
                  <a:pt x="0" y="0"/>
                </a:lnTo>
                <a:lnTo>
                  <a:pt x="0" y="1955723"/>
                </a:lnTo>
                <a:lnTo>
                  <a:pt x="277101" y="1955723"/>
                </a:lnTo>
                <a:lnTo>
                  <a:pt x="277101" y="0"/>
                </a:lnTo>
                <a:close/>
              </a:path>
            </a:pathLst>
          </a:custGeom>
          <a:solidFill>
            <a:srgbClr val="7AACD2"/>
          </a:solidFill>
        </p:spPr>
        <p:txBody>
          <a:bodyPr wrap="square" lIns="0" tIns="0" rIns="0" bIns="0" rtlCol="0"/>
          <a:lstStyle/>
          <a:p>
            <a:pPr defTabSz="623438"/>
            <a:endParaRPr sz="1227">
              <a:solidFill>
                <a:prstClr val="black"/>
              </a:solidFill>
              <a:latin typeface="Calibri"/>
            </a:endParaRPr>
          </a:p>
        </p:txBody>
      </p:sp>
      <p:sp>
        <p:nvSpPr>
          <p:cNvPr id="62" name="object 62"/>
          <p:cNvSpPr/>
          <p:nvPr/>
        </p:nvSpPr>
        <p:spPr>
          <a:xfrm>
            <a:off x="7605401" y="3986741"/>
            <a:ext cx="189201" cy="1472478"/>
          </a:xfrm>
          <a:custGeom>
            <a:avLst/>
            <a:gdLst/>
            <a:ahLst/>
            <a:cxnLst/>
            <a:rect l="l" t="t" r="r" b="b"/>
            <a:pathLst>
              <a:path w="277495" h="2159634">
                <a:moveTo>
                  <a:pt x="277101" y="0"/>
                </a:moveTo>
                <a:lnTo>
                  <a:pt x="0" y="0"/>
                </a:lnTo>
                <a:lnTo>
                  <a:pt x="0" y="2159139"/>
                </a:lnTo>
                <a:lnTo>
                  <a:pt x="277101" y="2159139"/>
                </a:lnTo>
                <a:lnTo>
                  <a:pt x="277101" y="0"/>
                </a:lnTo>
                <a:close/>
              </a:path>
            </a:pathLst>
          </a:custGeom>
          <a:solidFill>
            <a:srgbClr val="7AACD2"/>
          </a:solidFill>
        </p:spPr>
        <p:txBody>
          <a:bodyPr wrap="square" lIns="0" tIns="0" rIns="0" bIns="0" rtlCol="0"/>
          <a:lstStyle/>
          <a:p>
            <a:pPr defTabSz="623438"/>
            <a:endParaRPr sz="1227">
              <a:solidFill>
                <a:prstClr val="black"/>
              </a:solidFill>
              <a:latin typeface="Calibri"/>
            </a:endParaRPr>
          </a:p>
        </p:txBody>
      </p:sp>
      <p:sp>
        <p:nvSpPr>
          <p:cNvPr id="63" name="object 63"/>
          <p:cNvSpPr/>
          <p:nvPr/>
        </p:nvSpPr>
        <p:spPr>
          <a:xfrm>
            <a:off x="5206071" y="4350414"/>
            <a:ext cx="189201" cy="1108797"/>
          </a:xfrm>
          <a:custGeom>
            <a:avLst/>
            <a:gdLst/>
            <a:ahLst/>
            <a:cxnLst/>
            <a:rect l="l" t="t" r="r" b="b"/>
            <a:pathLst>
              <a:path w="277494" h="1626234">
                <a:moveTo>
                  <a:pt x="277101" y="0"/>
                </a:moveTo>
                <a:lnTo>
                  <a:pt x="0" y="0"/>
                </a:lnTo>
                <a:lnTo>
                  <a:pt x="0" y="1625765"/>
                </a:lnTo>
                <a:lnTo>
                  <a:pt x="277101" y="1625765"/>
                </a:lnTo>
                <a:lnTo>
                  <a:pt x="277101"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64" name="object 64"/>
          <p:cNvSpPr/>
          <p:nvPr/>
        </p:nvSpPr>
        <p:spPr>
          <a:xfrm>
            <a:off x="6525326" y="4447603"/>
            <a:ext cx="189201" cy="1011382"/>
          </a:xfrm>
          <a:custGeom>
            <a:avLst/>
            <a:gdLst/>
            <a:ahLst/>
            <a:cxnLst/>
            <a:rect l="l" t="t" r="r" b="b"/>
            <a:pathLst>
              <a:path w="277495" h="1483359">
                <a:moveTo>
                  <a:pt x="277101" y="0"/>
                </a:moveTo>
                <a:lnTo>
                  <a:pt x="0" y="0"/>
                </a:lnTo>
                <a:lnTo>
                  <a:pt x="0" y="1483207"/>
                </a:lnTo>
                <a:lnTo>
                  <a:pt x="277101" y="1483207"/>
                </a:lnTo>
                <a:lnTo>
                  <a:pt x="277101"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65" name="object 65"/>
          <p:cNvSpPr/>
          <p:nvPr/>
        </p:nvSpPr>
        <p:spPr>
          <a:xfrm>
            <a:off x="7844574" y="4454158"/>
            <a:ext cx="189201" cy="1004888"/>
          </a:xfrm>
          <a:custGeom>
            <a:avLst/>
            <a:gdLst/>
            <a:ahLst/>
            <a:cxnLst/>
            <a:rect l="l" t="t" r="r" b="b"/>
            <a:pathLst>
              <a:path w="277495" h="1473834">
                <a:moveTo>
                  <a:pt x="277101" y="0"/>
                </a:moveTo>
                <a:lnTo>
                  <a:pt x="0" y="0"/>
                </a:lnTo>
                <a:lnTo>
                  <a:pt x="0" y="1473606"/>
                </a:lnTo>
                <a:lnTo>
                  <a:pt x="277101" y="1473606"/>
                </a:lnTo>
                <a:lnTo>
                  <a:pt x="277101"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66" name="object 66"/>
          <p:cNvSpPr/>
          <p:nvPr/>
        </p:nvSpPr>
        <p:spPr>
          <a:xfrm>
            <a:off x="4281066" y="5458887"/>
            <a:ext cx="3958936" cy="0"/>
          </a:xfrm>
          <a:custGeom>
            <a:avLst/>
            <a:gdLst/>
            <a:ahLst/>
            <a:cxnLst/>
            <a:rect l="l" t="t" r="r" b="b"/>
            <a:pathLst>
              <a:path w="5806440">
                <a:moveTo>
                  <a:pt x="0" y="0"/>
                </a:moveTo>
                <a:lnTo>
                  <a:pt x="5806300"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67" name="object 67"/>
          <p:cNvSpPr txBox="1"/>
          <p:nvPr/>
        </p:nvSpPr>
        <p:spPr>
          <a:xfrm>
            <a:off x="6061186" y="5521351"/>
            <a:ext cx="408709" cy="140744"/>
          </a:xfrm>
          <a:prstGeom prst="rect">
            <a:avLst/>
          </a:prstGeom>
        </p:spPr>
        <p:txBody>
          <a:bodyPr vert="horz" wrap="square" lIns="0" tIns="9525" rIns="0" bIns="0" rtlCol="0">
            <a:spAutoFit/>
          </a:bodyPr>
          <a:lstStyle/>
          <a:p>
            <a:pPr defTabSz="623438">
              <a:spcBef>
                <a:spcPts val="75"/>
              </a:spcBef>
            </a:pPr>
            <a:r>
              <a:rPr sz="852" spc="37" dirty="0">
                <a:solidFill>
                  <a:srgbClr val="585858"/>
                </a:solidFill>
                <a:latin typeface="Calibri"/>
                <a:cs typeface="Calibri"/>
              </a:rPr>
              <a:t>2017-18</a:t>
            </a:r>
            <a:endParaRPr sz="852">
              <a:solidFill>
                <a:prstClr val="black"/>
              </a:solidFill>
              <a:latin typeface="Calibri"/>
              <a:cs typeface="Calibri"/>
            </a:endParaRPr>
          </a:p>
        </p:txBody>
      </p:sp>
      <p:sp>
        <p:nvSpPr>
          <p:cNvPr id="68" name="object 68"/>
          <p:cNvSpPr txBox="1"/>
          <p:nvPr/>
        </p:nvSpPr>
        <p:spPr>
          <a:xfrm>
            <a:off x="4904556" y="3490824"/>
            <a:ext cx="2392507" cy="163151"/>
          </a:xfrm>
          <a:prstGeom prst="rect">
            <a:avLst/>
          </a:prstGeom>
        </p:spPr>
        <p:txBody>
          <a:bodyPr vert="horz" wrap="square" lIns="0" tIns="10824" rIns="0" bIns="0" rtlCol="0">
            <a:spAutoFit/>
          </a:bodyPr>
          <a:lstStyle/>
          <a:p>
            <a:pPr defTabSz="623438">
              <a:spcBef>
                <a:spcPts val="85"/>
              </a:spcBef>
            </a:pPr>
            <a:r>
              <a:rPr sz="989" b="1" spc="-34" dirty="0">
                <a:solidFill>
                  <a:srgbClr val="585858"/>
                </a:solidFill>
                <a:latin typeface="Century Gothic"/>
                <a:cs typeface="Century Gothic"/>
              </a:rPr>
              <a:t>Gallons</a:t>
            </a:r>
            <a:r>
              <a:rPr sz="989" b="1" spc="-99" dirty="0">
                <a:solidFill>
                  <a:srgbClr val="585858"/>
                </a:solidFill>
                <a:latin typeface="Century Gothic"/>
                <a:cs typeface="Century Gothic"/>
              </a:rPr>
              <a:t> </a:t>
            </a:r>
            <a:r>
              <a:rPr sz="989" b="1" spc="7" dirty="0">
                <a:solidFill>
                  <a:srgbClr val="585858"/>
                </a:solidFill>
                <a:latin typeface="Century Gothic"/>
                <a:cs typeface="Century Gothic"/>
              </a:rPr>
              <a:t>of</a:t>
            </a:r>
            <a:r>
              <a:rPr sz="989" b="1" spc="-82" dirty="0">
                <a:solidFill>
                  <a:srgbClr val="585858"/>
                </a:solidFill>
                <a:latin typeface="Century Gothic"/>
                <a:cs typeface="Century Gothic"/>
              </a:rPr>
              <a:t> </a:t>
            </a:r>
            <a:r>
              <a:rPr sz="989" b="1" spc="-10" dirty="0">
                <a:solidFill>
                  <a:srgbClr val="585858"/>
                </a:solidFill>
                <a:latin typeface="Century Gothic"/>
                <a:cs typeface="Century Gothic"/>
              </a:rPr>
              <a:t>Fuel</a:t>
            </a:r>
            <a:r>
              <a:rPr sz="989" b="1" spc="-95" dirty="0">
                <a:solidFill>
                  <a:srgbClr val="585858"/>
                </a:solidFill>
                <a:latin typeface="Century Gothic"/>
                <a:cs typeface="Century Gothic"/>
              </a:rPr>
              <a:t> </a:t>
            </a:r>
            <a:r>
              <a:rPr sz="989" b="1" spc="-27" dirty="0">
                <a:solidFill>
                  <a:srgbClr val="585858"/>
                </a:solidFill>
                <a:latin typeface="Century Gothic"/>
                <a:cs typeface="Century Gothic"/>
              </a:rPr>
              <a:t>Used</a:t>
            </a:r>
            <a:r>
              <a:rPr sz="989" b="1" spc="-92" dirty="0">
                <a:solidFill>
                  <a:srgbClr val="585858"/>
                </a:solidFill>
                <a:latin typeface="Century Gothic"/>
                <a:cs typeface="Century Gothic"/>
              </a:rPr>
              <a:t> -</a:t>
            </a:r>
            <a:r>
              <a:rPr sz="989" b="1" spc="-82" dirty="0">
                <a:solidFill>
                  <a:srgbClr val="585858"/>
                </a:solidFill>
                <a:latin typeface="Century Gothic"/>
                <a:cs typeface="Century Gothic"/>
              </a:rPr>
              <a:t> </a:t>
            </a:r>
            <a:r>
              <a:rPr sz="989" b="1" spc="-14" dirty="0">
                <a:solidFill>
                  <a:srgbClr val="585858"/>
                </a:solidFill>
                <a:latin typeface="Century Gothic"/>
                <a:cs typeface="Century Gothic"/>
              </a:rPr>
              <a:t>Per</a:t>
            </a:r>
            <a:r>
              <a:rPr sz="989" b="1" spc="-89" dirty="0">
                <a:solidFill>
                  <a:srgbClr val="585858"/>
                </a:solidFill>
                <a:latin typeface="Century Gothic"/>
                <a:cs typeface="Century Gothic"/>
              </a:rPr>
              <a:t> </a:t>
            </a:r>
            <a:r>
              <a:rPr sz="989" b="1" spc="-78" dirty="0">
                <a:solidFill>
                  <a:srgbClr val="585858"/>
                </a:solidFill>
                <a:latin typeface="Century Gothic"/>
                <a:cs typeface="Century Gothic"/>
              </a:rPr>
              <a:t>Agency,</a:t>
            </a:r>
            <a:r>
              <a:rPr sz="989" b="1" spc="-89" dirty="0">
                <a:solidFill>
                  <a:srgbClr val="585858"/>
                </a:solidFill>
                <a:latin typeface="Century Gothic"/>
                <a:cs typeface="Century Gothic"/>
              </a:rPr>
              <a:t> </a:t>
            </a:r>
            <a:r>
              <a:rPr sz="989" b="1" spc="-14" dirty="0">
                <a:solidFill>
                  <a:srgbClr val="585858"/>
                </a:solidFill>
                <a:latin typeface="Century Gothic"/>
                <a:cs typeface="Century Gothic"/>
              </a:rPr>
              <a:t>Per</a:t>
            </a:r>
            <a:r>
              <a:rPr sz="989" b="1" spc="-119" dirty="0">
                <a:solidFill>
                  <a:srgbClr val="585858"/>
                </a:solidFill>
                <a:latin typeface="Century Gothic"/>
                <a:cs typeface="Century Gothic"/>
              </a:rPr>
              <a:t> </a:t>
            </a:r>
            <a:r>
              <a:rPr sz="989" b="1" spc="-68" dirty="0">
                <a:solidFill>
                  <a:srgbClr val="585858"/>
                </a:solidFill>
                <a:latin typeface="Century Gothic"/>
                <a:cs typeface="Century Gothic"/>
              </a:rPr>
              <a:t>Year</a:t>
            </a:r>
            <a:endParaRPr sz="989">
              <a:solidFill>
                <a:prstClr val="black"/>
              </a:solidFill>
              <a:latin typeface="Century Gothic"/>
              <a:cs typeface="Century Gothic"/>
            </a:endParaRPr>
          </a:p>
        </p:txBody>
      </p:sp>
      <p:sp>
        <p:nvSpPr>
          <p:cNvPr id="69" name="object 69"/>
          <p:cNvSpPr/>
          <p:nvPr/>
        </p:nvSpPr>
        <p:spPr>
          <a:xfrm>
            <a:off x="4217722" y="5786515"/>
            <a:ext cx="55851" cy="55851"/>
          </a:xfrm>
          <a:custGeom>
            <a:avLst/>
            <a:gdLst/>
            <a:ahLst/>
            <a:cxnLst/>
            <a:rect l="l" t="t" r="r" b="b"/>
            <a:pathLst>
              <a:path w="81915" h="81915">
                <a:moveTo>
                  <a:pt x="0" y="0"/>
                </a:moveTo>
                <a:lnTo>
                  <a:pt x="81686" y="0"/>
                </a:lnTo>
                <a:lnTo>
                  <a:pt x="81686" y="81686"/>
                </a:lnTo>
                <a:lnTo>
                  <a:pt x="0" y="81686"/>
                </a:lnTo>
                <a:lnTo>
                  <a:pt x="0"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70" name="object 70"/>
          <p:cNvSpPr txBox="1"/>
          <p:nvPr/>
        </p:nvSpPr>
        <p:spPr>
          <a:xfrm>
            <a:off x="4298272" y="5521351"/>
            <a:ext cx="852055" cy="351186"/>
          </a:xfrm>
          <a:prstGeom prst="rect">
            <a:avLst/>
          </a:prstGeom>
        </p:spPr>
        <p:txBody>
          <a:bodyPr vert="horz" wrap="square" lIns="0" tIns="9525" rIns="0" bIns="0" rtlCol="0">
            <a:spAutoFit/>
          </a:bodyPr>
          <a:lstStyle/>
          <a:p>
            <a:pPr marL="443334" defTabSz="623438">
              <a:spcBef>
                <a:spcPts val="75"/>
              </a:spcBef>
            </a:pPr>
            <a:r>
              <a:rPr sz="852" spc="37" dirty="0">
                <a:solidFill>
                  <a:srgbClr val="585858"/>
                </a:solidFill>
                <a:latin typeface="Calibri"/>
                <a:cs typeface="Calibri"/>
              </a:rPr>
              <a:t>2016-17</a:t>
            </a:r>
            <a:endParaRPr sz="852">
              <a:solidFill>
                <a:prstClr val="black"/>
              </a:solidFill>
              <a:latin typeface="Calibri"/>
              <a:cs typeface="Calibri"/>
            </a:endParaRPr>
          </a:p>
          <a:p>
            <a:pPr defTabSz="623438">
              <a:spcBef>
                <a:spcPts val="668"/>
              </a:spcBef>
            </a:pPr>
            <a:r>
              <a:rPr sz="784" spc="31" dirty="0">
                <a:solidFill>
                  <a:srgbClr val="585858"/>
                </a:solidFill>
                <a:latin typeface="Calibri"/>
                <a:cs typeface="Calibri"/>
              </a:rPr>
              <a:t>Attorney</a:t>
            </a:r>
            <a:r>
              <a:rPr sz="784" spc="14" dirty="0">
                <a:solidFill>
                  <a:srgbClr val="585858"/>
                </a:solidFill>
                <a:latin typeface="Calibri"/>
                <a:cs typeface="Calibri"/>
              </a:rPr>
              <a:t> </a:t>
            </a:r>
            <a:r>
              <a:rPr sz="784" spc="27" dirty="0">
                <a:solidFill>
                  <a:srgbClr val="585858"/>
                </a:solidFill>
                <a:latin typeface="Calibri"/>
                <a:cs typeface="Calibri"/>
              </a:rPr>
              <a:t>General</a:t>
            </a:r>
            <a:endParaRPr sz="784">
              <a:solidFill>
                <a:prstClr val="black"/>
              </a:solidFill>
              <a:latin typeface="Calibri"/>
              <a:cs typeface="Calibri"/>
            </a:endParaRPr>
          </a:p>
        </p:txBody>
      </p:sp>
      <p:sp>
        <p:nvSpPr>
          <p:cNvPr id="71" name="object 71"/>
          <p:cNvSpPr/>
          <p:nvPr/>
        </p:nvSpPr>
        <p:spPr>
          <a:xfrm>
            <a:off x="5206071" y="5786515"/>
            <a:ext cx="55851" cy="55851"/>
          </a:xfrm>
          <a:custGeom>
            <a:avLst/>
            <a:gdLst/>
            <a:ahLst/>
            <a:cxnLst/>
            <a:rect l="l" t="t" r="r" b="b"/>
            <a:pathLst>
              <a:path w="81914" h="81915">
                <a:moveTo>
                  <a:pt x="0" y="0"/>
                </a:moveTo>
                <a:lnTo>
                  <a:pt x="81686" y="0"/>
                </a:lnTo>
                <a:lnTo>
                  <a:pt x="81686" y="81686"/>
                </a:lnTo>
                <a:lnTo>
                  <a:pt x="0" y="81686"/>
                </a:lnTo>
                <a:lnTo>
                  <a:pt x="0" y="0"/>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72" name="object 72"/>
          <p:cNvSpPr txBox="1"/>
          <p:nvPr/>
        </p:nvSpPr>
        <p:spPr>
          <a:xfrm>
            <a:off x="5285885" y="5736184"/>
            <a:ext cx="952500" cy="130292"/>
          </a:xfrm>
          <a:prstGeom prst="rect">
            <a:avLst/>
          </a:prstGeom>
        </p:spPr>
        <p:txBody>
          <a:bodyPr vert="horz" wrap="square" lIns="0" tIns="9525" rIns="0" bIns="0" rtlCol="0">
            <a:spAutoFit/>
          </a:bodyPr>
          <a:lstStyle/>
          <a:p>
            <a:pPr defTabSz="623438">
              <a:spcBef>
                <a:spcPts val="75"/>
              </a:spcBef>
            </a:pPr>
            <a:r>
              <a:rPr sz="784" spc="37" dirty="0">
                <a:solidFill>
                  <a:srgbClr val="585858"/>
                </a:solidFill>
                <a:latin typeface="Calibri"/>
                <a:cs typeface="Calibri"/>
              </a:rPr>
              <a:t>Probation and</a:t>
            </a:r>
            <a:r>
              <a:rPr sz="784" spc="-68" dirty="0">
                <a:solidFill>
                  <a:srgbClr val="585858"/>
                </a:solidFill>
                <a:latin typeface="Calibri"/>
                <a:cs typeface="Calibri"/>
              </a:rPr>
              <a:t> </a:t>
            </a:r>
            <a:r>
              <a:rPr sz="784" spc="31" dirty="0">
                <a:solidFill>
                  <a:srgbClr val="585858"/>
                </a:solidFill>
                <a:latin typeface="Calibri"/>
                <a:cs typeface="Calibri"/>
              </a:rPr>
              <a:t>Parole</a:t>
            </a:r>
            <a:endParaRPr sz="784">
              <a:solidFill>
                <a:prstClr val="black"/>
              </a:solidFill>
              <a:latin typeface="Calibri"/>
              <a:cs typeface="Calibri"/>
            </a:endParaRPr>
          </a:p>
        </p:txBody>
      </p:sp>
      <p:sp>
        <p:nvSpPr>
          <p:cNvPr id="73" name="object 73"/>
          <p:cNvSpPr/>
          <p:nvPr/>
        </p:nvSpPr>
        <p:spPr>
          <a:xfrm>
            <a:off x="6369151" y="5786515"/>
            <a:ext cx="55851" cy="55851"/>
          </a:xfrm>
          <a:custGeom>
            <a:avLst/>
            <a:gdLst/>
            <a:ahLst/>
            <a:cxnLst/>
            <a:rect l="l" t="t" r="r" b="b"/>
            <a:pathLst>
              <a:path w="81914" h="81915">
                <a:moveTo>
                  <a:pt x="0" y="0"/>
                </a:moveTo>
                <a:lnTo>
                  <a:pt x="81686" y="0"/>
                </a:lnTo>
                <a:lnTo>
                  <a:pt x="81686" y="81686"/>
                </a:lnTo>
                <a:lnTo>
                  <a:pt x="0" y="81686"/>
                </a:lnTo>
                <a:lnTo>
                  <a:pt x="0" y="0"/>
                </a:lnTo>
                <a:close/>
              </a:path>
            </a:pathLst>
          </a:custGeom>
          <a:solidFill>
            <a:srgbClr val="7AACD2"/>
          </a:solidFill>
        </p:spPr>
        <p:txBody>
          <a:bodyPr wrap="square" lIns="0" tIns="0" rIns="0" bIns="0" rtlCol="0"/>
          <a:lstStyle/>
          <a:p>
            <a:pPr defTabSz="623438"/>
            <a:endParaRPr sz="1227">
              <a:solidFill>
                <a:prstClr val="black"/>
              </a:solidFill>
              <a:latin typeface="Calibri"/>
            </a:endParaRPr>
          </a:p>
        </p:txBody>
      </p:sp>
      <p:sp>
        <p:nvSpPr>
          <p:cNvPr id="74" name="object 74"/>
          <p:cNvSpPr txBox="1"/>
          <p:nvPr/>
        </p:nvSpPr>
        <p:spPr>
          <a:xfrm>
            <a:off x="6449464" y="5736184"/>
            <a:ext cx="529070" cy="130292"/>
          </a:xfrm>
          <a:prstGeom prst="rect">
            <a:avLst/>
          </a:prstGeom>
        </p:spPr>
        <p:txBody>
          <a:bodyPr vert="horz" wrap="square" lIns="0" tIns="9525" rIns="0" bIns="0" rtlCol="0">
            <a:spAutoFit/>
          </a:bodyPr>
          <a:lstStyle/>
          <a:p>
            <a:pPr defTabSz="623438">
              <a:spcBef>
                <a:spcPts val="75"/>
              </a:spcBef>
            </a:pPr>
            <a:r>
              <a:rPr sz="784" spc="31" dirty="0">
                <a:solidFill>
                  <a:srgbClr val="585858"/>
                </a:solidFill>
                <a:latin typeface="Calibri"/>
                <a:cs typeface="Calibri"/>
              </a:rPr>
              <a:t>State</a:t>
            </a:r>
            <a:r>
              <a:rPr sz="784" spc="-37" dirty="0">
                <a:solidFill>
                  <a:srgbClr val="585858"/>
                </a:solidFill>
                <a:latin typeface="Calibri"/>
                <a:cs typeface="Calibri"/>
              </a:rPr>
              <a:t> </a:t>
            </a:r>
            <a:r>
              <a:rPr sz="784" spc="31" dirty="0">
                <a:solidFill>
                  <a:srgbClr val="585858"/>
                </a:solidFill>
                <a:latin typeface="Calibri"/>
                <a:cs typeface="Calibri"/>
              </a:rPr>
              <a:t>Police</a:t>
            </a:r>
            <a:endParaRPr sz="784">
              <a:solidFill>
                <a:prstClr val="black"/>
              </a:solidFill>
              <a:latin typeface="Calibri"/>
              <a:cs typeface="Calibri"/>
            </a:endParaRPr>
          </a:p>
        </p:txBody>
      </p:sp>
      <p:sp>
        <p:nvSpPr>
          <p:cNvPr id="75" name="object 75"/>
          <p:cNvSpPr/>
          <p:nvPr/>
        </p:nvSpPr>
        <p:spPr>
          <a:xfrm>
            <a:off x="7108499" y="5786515"/>
            <a:ext cx="57150" cy="55851"/>
          </a:xfrm>
          <a:custGeom>
            <a:avLst/>
            <a:gdLst/>
            <a:ahLst/>
            <a:cxnLst/>
            <a:rect l="l" t="t" r="r" b="b"/>
            <a:pathLst>
              <a:path w="83820" h="81915">
                <a:moveTo>
                  <a:pt x="0" y="0"/>
                </a:moveTo>
                <a:lnTo>
                  <a:pt x="83286" y="0"/>
                </a:lnTo>
                <a:lnTo>
                  <a:pt x="83286" y="81686"/>
                </a:lnTo>
                <a:lnTo>
                  <a:pt x="0" y="81686"/>
                </a:lnTo>
                <a:lnTo>
                  <a:pt x="0"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76" name="object 76"/>
          <p:cNvSpPr txBox="1"/>
          <p:nvPr/>
        </p:nvSpPr>
        <p:spPr>
          <a:xfrm>
            <a:off x="7189307" y="5521351"/>
            <a:ext cx="833005" cy="351186"/>
          </a:xfrm>
          <a:prstGeom prst="rect">
            <a:avLst/>
          </a:prstGeom>
        </p:spPr>
        <p:txBody>
          <a:bodyPr vert="horz" wrap="square" lIns="0" tIns="9525" rIns="0" bIns="0" rtlCol="0">
            <a:spAutoFit/>
          </a:bodyPr>
          <a:lstStyle/>
          <a:p>
            <a:pPr marR="45026" algn="ctr" defTabSz="623438">
              <a:spcBef>
                <a:spcPts val="75"/>
              </a:spcBef>
            </a:pPr>
            <a:r>
              <a:rPr sz="852" spc="37" dirty="0">
                <a:solidFill>
                  <a:srgbClr val="585858"/>
                </a:solidFill>
                <a:latin typeface="Calibri"/>
                <a:cs typeface="Calibri"/>
              </a:rPr>
              <a:t>2018-19</a:t>
            </a:r>
            <a:endParaRPr sz="852">
              <a:solidFill>
                <a:prstClr val="black"/>
              </a:solidFill>
              <a:latin typeface="Calibri"/>
              <a:cs typeface="Calibri"/>
            </a:endParaRPr>
          </a:p>
          <a:p>
            <a:pPr marR="3464" algn="ctr" defTabSz="623438">
              <a:spcBef>
                <a:spcPts val="668"/>
              </a:spcBef>
            </a:pPr>
            <a:r>
              <a:rPr sz="784" spc="31" dirty="0">
                <a:solidFill>
                  <a:srgbClr val="585858"/>
                </a:solidFill>
                <a:latin typeface="Calibri"/>
                <a:cs typeface="Calibri"/>
              </a:rPr>
              <a:t>All </a:t>
            </a:r>
            <a:r>
              <a:rPr sz="784" spc="24" dirty="0">
                <a:solidFill>
                  <a:srgbClr val="585858"/>
                </a:solidFill>
                <a:latin typeface="Calibri"/>
                <a:cs typeface="Calibri"/>
              </a:rPr>
              <a:t>Other</a:t>
            </a:r>
            <a:r>
              <a:rPr sz="784" spc="-34" dirty="0">
                <a:solidFill>
                  <a:srgbClr val="585858"/>
                </a:solidFill>
                <a:latin typeface="Calibri"/>
                <a:cs typeface="Calibri"/>
              </a:rPr>
              <a:t> </a:t>
            </a:r>
            <a:r>
              <a:rPr sz="784" spc="41" dirty="0">
                <a:solidFill>
                  <a:srgbClr val="585858"/>
                </a:solidFill>
                <a:latin typeface="Calibri"/>
                <a:cs typeface="Calibri"/>
              </a:rPr>
              <a:t>Agencies</a:t>
            </a:r>
            <a:endParaRPr sz="784">
              <a:solidFill>
                <a:prstClr val="black"/>
              </a:solidFill>
              <a:latin typeface="Calibri"/>
              <a:cs typeface="Calibri"/>
            </a:endParaRPr>
          </a:p>
        </p:txBody>
      </p:sp>
      <p:sp>
        <p:nvSpPr>
          <p:cNvPr id="77" name="object 77"/>
          <p:cNvSpPr/>
          <p:nvPr/>
        </p:nvSpPr>
        <p:spPr>
          <a:xfrm>
            <a:off x="3852966" y="3433052"/>
            <a:ext cx="4487574" cy="2524125"/>
          </a:xfrm>
          <a:custGeom>
            <a:avLst/>
            <a:gdLst/>
            <a:ahLst/>
            <a:cxnLst/>
            <a:rect l="l" t="t" r="r" b="b"/>
            <a:pathLst>
              <a:path w="6581775" h="3702050">
                <a:moveTo>
                  <a:pt x="0" y="0"/>
                </a:moveTo>
                <a:lnTo>
                  <a:pt x="6581546" y="0"/>
                </a:lnTo>
                <a:lnTo>
                  <a:pt x="6581546" y="3701618"/>
                </a:lnTo>
                <a:lnTo>
                  <a:pt x="0" y="3701618"/>
                </a:lnTo>
                <a:lnTo>
                  <a:pt x="0" y="0"/>
                </a:lnTo>
                <a:close/>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78" name="object 78"/>
          <p:cNvSpPr txBox="1"/>
          <p:nvPr/>
        </p:nvSpPr>
        <p:spPr>
          <a:xfrm>
            <a:off x="3912166" y="3666649"/>
            <a:ext cx="1014413" cy="1880060"/>
          </a:xfrm>
          <a:prstGeom prst="rect">
            <a:avLst/>
          </a:prstGeom>
        </p:spPr>
        <p:txBody>
          <a:bodyPr vert="horz" wrap="square" lIns="0" tIns="45460" rIns="0" bIns="0" rtlCol="0">
            <a:spAutoFit/>
          </a:bodyPr>
          <a:lstStyle/>
          <a:p>
            <a:pPr defTabSz="623438">
              <a:spcBef>
                <a:spcPts val="358"/>
              </a:spcBef>
            </a:pPr>
            <a:r>
              <a:rPr sz="852" spc="20" dirty="0">
                <a:solidFill>
                  <a:srgbClr val="585858"/>
                </a:solidFill>
                <a:latin typeface="Calibri"/>
                <a:cs typeface="Calibri"/>
              </a:rPr>
              <a:t>5.0</a:t>
            </a:r>
            <a:r>
              <a:rPr sz="852" spc="-55" dirty="0">
                <a:solidFill>
                  <a:srgbClr val="585858"/>
                </a:solidFill>
                <a:latin typeface="Calibri"/>
                <a:cs typeface="Calibri"/>
              </a:rPr>
              <a:t> </a:t>
            </a:r>
            <a:r>
              <a:rPr sz="852" spc="34" dirty="0">
                <a:solidFill>
                  <a:srgbClr val="585858"/>
                </a:solidFill>
                <a:latin typeface="Calibri"/>
                <a:cs typeface="Calibri"/>
              </a:rPr>
              <a:t>m</a:t>
            </a:r>
            <a:endParaRPr sz="852">
              <a:solidFill>
                <a:prstClr val="black"/>
              </a:solidFill>
              <a:latin typeface="Calibri"/>
              <a:cs typeface="Calibri"/>
            </a:endParaRPr>
          </a:p>
          <a:p>
            <a:pPr defTabSz="623438">
              <a:spcBef>
                <a:spcPts val="296"/>
              </a:spcBef>
            </a:pPr>
            <a:r>
              <a:rPr sz="852" spc="20" dirty="0">
                <a:solidFill>
                  <a:srgbClr val="585858"/>
                </a:solidFill>
                <a:latin typeface="Calibri"/>
                <a:cs typeface="Calibri"/>
              </a:rPr>
              <a:t>4.5</a:t>
            </a:r>
            <a:r>
              <a:rPr sz="852" spc="-55" dirty="0">
                <a:solidFill>
                  <a:srgbClr val="585858"/>
                </a:solidFill>
                <a:latin typeface="Calibri"/>
                <a:cs typeface="Calibri"/>
              </a:rPr>
              <a:t> </a:t>
            </a:r>
            <a:r>
              <a:rPr sz="852" spc="34" dirty="0">
                <a:solidFill>
                  <a:srgbClr val="585858"/>
                </a:solidFill>
                <a:latin typeface="Calibri"/>
                <a:cs typeface="Calibri"/>
              </a:rPr>
              <a:t>m</a:t>
            </a:r>
            <a:endParaRPr sz="852">
              <a:solidFill>
                <a:prstClr val="black"/>
              </a:solidFill>
              <a:latin typeface="Calibri"/>
              <a:cs typeface="Calibri"/>
            </a:endParaRPr>
          </a:p>
          <a:p>
            <a:pPr defTabSz="623438">
              <a:spcBef>
                <a:spcPts val="293"/>
              </a:spcBef>
            </a:pPr>
            <a:r>
              <a:rPr sz="852" spc="20" dirty="0">
                <a:solidFill>
                  <a:srgbClr val="585858"/>
                </a:solidFill>
                <a:latin typeface="Calibri"/>
                <a:cs typeface="Calibri"/>
              </a:rPr>
              <a:t>4.0</a:t>
            </a:r>
            <a:r>
              <a:rPr sz="852" spc="-55" dirty="0">
                <a:solidFill>
                  <a:srgbClr val="585858"/>
                </a:solidFill>
                <a:latin typeface="Calibri"/>
                <a:cs typeface="Calibri"/>
              </a:rPr>
              <a:t> </a:t>
            </a:r>
            <a:r>
              <a:rPr sz="852" spc="34" dirty="0">
                <a:solidFill>
                  <a:srgbClr val="585858"/>
                </a:solidFill>
                <a:latin typeface="Calibri"/>
                <a:cs typeface="Calibri"/>
              </a:rPr>
              <a:t>m</a:t>
            </a:r>
            <a:endParaRPr sz="852">
              <a:solidFill>
                <a:prstClr val="black"/>
              </a:solidFill>
              <a:latin typeface="Calibri"/>
              <a:cs typeface="Calibri"/>
            </a:endParaRPr>
          </a:p>
          <a:p>
            <a:pPr defTabSz="623438">
              <a:spcBef>
                <a:spcPts val="293"/>
              </a:spcBef>
            </a:pPr>
            <a:r>
              <a:rPr sz="852" spc="20" dirty="0">
                <a:solidFill>
                  <a:srgbClr val="585858"/>
                </a:solidFill>
                <a:latin typeface="Calibri"/>
                <a:cs typeface="Calibri"/>
              </a:rPr>
              <a:t>3.5</a:t>
            </a:r>
            <a:r>
              <a:rPr sz="852" spc="-55" dirty="0">
                <a:solidFill>
                  <a:srgbClr val="585858"/>
                </a:solidFill>
                <a:latin typeface="Calibri"/>
                <a:cs typeface="Calibri"/>
              </a:rPr>
              <a:t> </a:t>
            </a:r>
            <a:r>
              <a:rPr sz="852" spc="34" dirty="0">
                <a:solidFill>
                  <a:srgbClr val="585858"/>
                </a:solidFill>
                <a:latin typeface="Calibri"/>
                <a:cs typeface="Calibri"/>
              </a:rPr>
              <a:t>m</a:t>
            </a:r>
            <a:endParaRPr sz="852">
              <a:solidFill>
                <a:prstClr val="black"/>
              </a:solidFill>
              <a:latin typeface="Calibri"/>
              <a:cs typeface="Calibri"/>
            </a:endParaRPr>
          </a:p>
          <a:p>
            <a:pPr defTabSz="623438">
              <a:spcBef>
                <a:spcPts val="293"/>
              </a:spcBef>
            </a:pPr>
            <a:r>
              <a:rPr sz="852" spc="20" dirty="0">
                <a:solidFill>
                  <a:srgbClr val="585858"/>
                </a:solidFill>
                <a:latin typeface="Calibri"/>
                <a:cs typeface="Calibri"/>
              </a:rPr>
              <a:t>3.0</a:t>
            </a:r>
            <a:r>
              <a:rPr sz="852" spc="-55" dirty="0">
                <a:solidFill>
                  <a:srgbClr val="585858"/>
                </a:solidFill>
                <a:latin typeface="Calibri"/>
                <a:cs typeface="Calibri"/>
              </a:rPr>
              <a:t> </a:t>
            </a:r>
            <a:r>
              <a:rPr sz="852" spc="34" dirty="0">
                <a:solidFill>
                  <a:srgbClr val="585858"/>
                </a:solidFill>
                <a:latin typeface="Calibri"/>
                <a:cs typeface="Calibri"/>
              </a:rPr>
              <a:t>m</a:t>
            </a:r>
            <a:endParaRPr sz="852">
              <a:solidFill>
                <a:prstClr val="black"/>
              </a:solidFill>
              <a:latin typeface="Calibri"/>
              <a:cs typeface="Calibri"/>
            </a:endParaRPr>
          </a:p>
          <a:p>
            <a:pPr defTabSz="623438">
              <a:spcBef>
                <a:spcPts val="293"/>
              </a:spcBef>
            </a:pPr>
            <a:r>
              <a:rPr sz="852" spc="20" dirty="0">
                <a:solidFill>
                  <a:srgbClr val="585858"/>
                </a:solidFill>
                <a:latin typeface="Calibri"/>
                <a:cs typeface="Calibri"/>
              </a:rPr>
              <a:t>2.5</a:t>
            </a:r>
            <a:r>
              <a:rPr sz="852" spc="-55" dirty="0">
                <a:solidFill>
                  <a:srgbClr val="585858"/>
                </a:solidFill>
                <a:latin typeface="Calibri"/>
                <a:cs typeface="Calibri"/>
              </a:rPr>
              <a:t> </a:t>
            </a:r>
            <a:r>
              <a:rPr sz="852" spc="34" dirty="0">
                <a:solidFill>
                  <a:srgbClr val="585858"/>
                </a:solidFill>
                <a:latin typeface="Calibri"/>
                <a:cs typeface="Calibri"/>
              </a:rPr>
              <a:t>m</a:t>
            </a:r>
            <a:endParaRPr sz="852">
              <a:solidFill>
                <a:prstClr val="black"/>
              </a:solidFill>
              <a:latin typeface="Calibri"/>
              <a:cs typeface="Calibri"/>
            </a:endParaRPr>
          </a:p>
          <a:p>
            <a:pPr defTabSz="623438">
              <a:spcBef>
                <a:spcPts val="296"/>
              </a:spcBef>
            </a:pPr>
            <a:r>
              <a:rPr sz="852" spc="20" dirty="0">
                <a:solidFill>
                  <a:srgbClr val="585858"/>
                </a:solidFill>
                <a:latin typeface="Calibri"/>
                <a:cs typeface="Calibri"/>
              </a:rPr>
              <a:t>2.0</a:t>
            </a:r>
            <a:r>
              <a:rPr sz="852" spc="-55" dirty="0">
                <a:solidFill>
                  <a:srgbClr val="585858"/>
                </a:solidFill>
                <a:latin typeface="Calibri"/>
                <a:cs typeface="Calibri"/>
              </a:rPr>
              <a:t> </a:t>
            </a:r>
            <a:r>
              <a:rPr sz="852" spc="34" dirty="0">
                <a:solidFill>
                  <a:srgbClr val="585858"/>
                </a:solidFill>
                <a:latin typeface="Calibri"/>
                <a:cs typeface="Calibri"/>
              </a:rPr>
              <a:t>m</a:t>
            </a:r>
            <a:endParaRPr sz="852">
              <a:solidFill>
                <a:prstClr val="black"/>
              </a:solidFill>
              <a:latin typeface="Calibri"/>
              <a:cs typeface="Calibri"/>
            </a:endParaRPr>
          </a:p>
          <a:p>
            <a:pPr defTabSz="623438">
              <a:spcBef>
                <a:spcPts val="293"/>
              </a:spcBef>
            </a:pPr>
            <a:r>
              <a:rPr sz="852" spc="20" dirty="0">
                <a:solidFill>
                  <a:srgbClr val="585858"/>
                </a:solidFill>
                <a:latin typeface="Calibri"/>
                <a:cs typeface="Calibri"/>
              </a:rPr>
              <a:t>1.5</a:t>
            </a:r>
            <a:r>
              <a:rPr sz="852" spc="-55" dirty="0">
                <a:solidFill>
                  <a:srgbClr val="585858"/>
                </a:solidFill>
                <a:latin typeface="Calibri"/>
                <a:cs typeface="Calibri"/>
              </a:rPr>
              <a:t> </a:t>
            </a:r>
            <a:r>
              <a:rPr sz="852" spc="34" dirty="0">
                <a:solidFill>
                  <a:srgbClr val="585858"/>
                </a:solidFill>
                <a:latin typeface="Calibri"/>
                <a:cs typeface="Calibri"/>
              </a:rPr>
              <a:t>m</a:t>
            </a:r>
            <a:endParaRPr sz="852">
              <a:solidFill>
                <a:prstClr val="black"/>
              </a:solidFill>
              <a:latin typeface="Calibri"/>
              <a:cs typeface="Calibri"/>
            </a:endParaRPr>
          </a:p>
          <a:p>
            <a:pPr defTabSz="623438">
              <a:lnSpc>
                <a:spcPts val="965"/>
              </a:lnSpc>
              <a:spcBef>
                <a:spcPts val="743"/>
              </a:spcBef>
              <a:tabLst>
                <a:tab pos="716088" algn="l"/>
              </a:tabLst>
            </a:pPr>
            <a:r>
              <a:rPr sz="1278" spc="66" baseline="28888" dirty="0">
                <a:solidFill>
                  <a:srgbClr val="585858"/>
                </a:solidFill>
                <a:latin typeface="Calibri"/>
                <a:cs typeface="Calibri"/>
              </a:rPr>
              <a:t>1</a:t>
            </a:r>
            <a:r>
              <a:rPr sz="1278" spc="10" baseline="28888" dirty="0">
                <a:solidFill>
                  <a:srgbClr val="585858"/>
                </a:solidFill>
                <a:latin typeface="Calibri"/>
                <a:cs typeface="Calibri"/>
              </a:rPr>
              <a:t>.0</a:t>
            </a:r>
            <a:r>
              <a:rPr sz="1278" spc="15" baseline="28888" dirty="0">
                <a:solidFill>
                  <a:srgbClr val="585858"/>
                </a:solidFill>
                <a:latin typeface="Calibri"/>
                <a:cs typeface="Calibri"/>
              </a:rPr>
              <a:t> </a:t>
            </a:r>
            <a:r>
              <a:rPr sz="1278" spc="51" baseline="28888" dirty="0">
                <a:solidFill>
                  <a:srgbClr val="585858"/>
                </a:solidFill>
                <a:latin typeface="Calibri"/>
                <a:cs typeface="Calibri"/>
              </a:rPr>
              <a:t>m</a:t>
            </a:r>
            <a:r>
              <a:rPr sz="1278" baseline="28888" dirty="0">
                <a:solidFill>
                  <a:srgbClr val="585858"/>
                </a:solidFill>
                <a:latin typeface="Calibri"/>
                <a:cs typeface="Calibri"/>
              </a:rPr>
              <a:t>	</a:t>
            </a:r>
            <a:r>
              <a:rPr sz="818" b="1" spc="-20" dirty="0">
                <a:solidFill>
                  <a:srgbClr val="3F4040"/>
                </a:solidFill>
                <a:latin typeface="Century Gothic"/>
                <a:cs typeface="Century Gothic"/>
              </a:rPr>
              <a:t>.511m</a:t>
            </a:r>
            <a:endParaRPr sz="818">
              <a:solidFill>
                <a:prstClr val="black"/>
              </a:solidFill>
              <a:latin typeface="Century Gothic"/>
              <a:cs typeface="Century Gothic"/>
            </a:endParaRPr>
          </a:p>
          <a:p>
            <a:pPr marL="60179" defTabSz="623438">
              <a:lnSpc>
                <a:spcPts val="965"/>
              </a:lnSpc>
              <a:tabLst>
                <a:tab pos="471908" algn="l"/>
              </a:tabLst>
            </a:pPr>
            <a:r>
              <a:rPr sz="1278" spc="10" baseline="2222" dirty="0">
                <a:solidFill>
                  <a:srgbClr val="585858"/>
                </a:solidFill>
                <a:latin typeface="Calibri"/>
                <a:cs typeface="Calibri"/>
              </a:rPr>
              <a:t>.5</a:t>
            </a:r>
            <a:r>
              <a:rPr sz="1278" spc="25" baseline="2222" dirty="0">
                <a:solidFill>
                  <a:srgbClr val="585858"/>
                </a:solidFill>
                <a:latin typeface="Calibri"/>
                <a:cs typeface="Calibri"/>
              </a:rPr>
              <a:t> </a:t>
            </a:r>
            <a:r>
              <a:rPr sz="1278" spc="51" baseline="2222" dirty="0">
                <a:solidFill>
                  <a:srgbClr val="585858"/>
                </a:solidFill>
                <a:latin typeface="Calibri"/>
                <a:cs typeface="Calibri"/>
              </a:rPr>
              <a:t>m	</a:t>
            </a:r>
            <a:r>
              <a:rPr sz="818" b="1" spc="-20" dirty="0">
                <a:solidFill>
                  <a:srgbClr val="3F4040"/>
                </a:solidFill>
                <a:latin typeface="Century Gothic"/>
                <a:cs typeface="Century Gothic"/>
              </a:rPr>
              <a:t>.342m</a:t>
            </a:r>
            <a:endParaRPr sz="818">
              <a:solidFill>
                <a:prstClr val="black"/>
              </a:solidFill>
              <a:latin typeface="Century Gothic"/>
              <a:cs typeface="Century Gothic"/>
            </a:endParaRPr>
          </a:p>
          <a:p>
            <a:pPr marL="60179" defTabSz="623438">
              <a:spcBef>
                <a:spcPts val="256"/>
              </a:spcBef>
            </a:pPr>
            <a:r>
              <a:rPr sz="852" spc="7" dirty="0">
                <a:solidFill>
                  <a:srgbClr val="585858"/>
                </a:solidFill>
                <a:latin typeface="Calibri"/>
                <a:cs typeface="Calibri"/>
              </a:rPr>
              <a:t>.0</a:t>
            </a:r>
            <a:r>
              <a:rPr sz="852" spc="14" dirty="0">
                <a:solidFill>
                  <a:srgbClr val="585858"/>
                </a:solidFill>
                <a:latin typeface="Calibri"/>
                <a:cs typeface="Calibri"/>
              </a:rPr>
              <a:t> </a:t>
            </a:r>
            <a:r>
              <a:rPr sz="852" spc="34" dirty="0">
                <a:solidFill>
                  <a:srgbClr val="585858"/>
                </a:solidFill>
                <a:latin typeface="Calibri"/>
                <a:cs typeface="Calibri"/>
              </a:rPr>
              <a:t>m</a:t>
            </a:r>
            <a:endParaRPr sz="852">
              <a:solidFill>
                <a:prstClr val="black"/>
              </a:solidFill>
              <a:latin typeface="Calibri"/>
              <a:cs typeface="Calibri"/>
            </a:endParaRPr>
          </a:p>
        </p:txBody>
      </p:sp>
      <p:sp>
        <p:nvSpPr>
          <p:cNvPr id="79" name="object 79"/>
          <p:cNvSpPr txBox="1"/>
          <p:nvPr/>
        </p:nvSpPr>
        <p:spPr>
          <a:xfrm>
            <a:off x="5696904" y="5103062"/>
            <a:ext cx="526473" cy="239576"/>
          </a:xfrm>
          <a:prstGeom prst="rect">
            <a:avLst/>
          </a:prstGeom>
        </p:spPr>
        <p:txBody>
          <a:bodyPr vert="horz" wrap="square" lIns="0" tIns="8659" rIns="0" bIns="0" rtlCol="0">
            <a:spAutoFit/>
          </a:bodyPr>
          <a:lstStyle/>
          <a:p>
            <a:pPr marL="228161" defTabSz="623438">
              <a:lnSpc>
                <a:spcPts val="941"/>
              </a:lnSpc>
              <a:spcBef>
                <a:spcPts val="68"/>
              </a:spcBef>
            </a:pPr>
            <a:r>
              <a:rPr sz="818" b="1" spc="-20" dirty="0">
                <a:solidFill>
                  <a:srgbClr val="007940"/>
                </a:solidFill>
                <a:latin typeface="Century Gothic"/>
                <a:cs typeface="Century Gothic"/>
              </a:rPr>
              <a:t>.497m</a:t>
            </a:r>
            <a:endParaRPr sz="818">
              <a:solidFill>
                <a:prstClr val="black"/>
              </a:solidFill>
              <a:latin typeface="Century Gothic"/>
              <a:cs typeface="Century Gothic"/>
            </a:endParaRPr>
          </a:p>
          <a:p>
            <a:pPr defTabSz="623438">
              <a:lnSpc>
                <a:spcPts val="944"/>
              </a:lnSpc>
            </a:pPr>
            <a:r>
              <a:rPr sz="818" b="1" spc="-20" dirty="0">
                <a:solidFill>
                  <a:srgbClr val="007940"/>
                </a:solidFill>
                <a:latin typeface="Century Gothic"/>
                <a:cs typeface="Century Gothic"/>
              </a:rPr>
              <a:t>.320m</a:t>
            </a:r>
            <a:endParaRPr sz="818">
              <a:solidFill>
                <a:prstClr val="black"/>
              </a:solidFill>
              <a:latin typeface="Century Gothic"/>
              <a:cs typeface="Century Gothic"/>
            </a:endParaRPr>
          </a:p>
        </p:txBody>
      </p:sp>
      <p:sp>
        <p:nvSpPr>
          <p:cNvPr id="80" name="object 80"/>
          <p:cNvSpPr txBox="1"/>
          <p:nvPr/>
        </p:nvSpPr>
        <p:spPr>
          <a:xfrm>
            <a:off x="7022265" y="5103062"/>
            <a:ext cx="538595" cy="239576"/>
          </a:xfrm>
          <a:prstGeom prst="rect">
            <a:avLst/>
          </a:prstGeom>
        </p:spPr>
        <p:txBody>
          <a:bodyPr vert="horz" wrap="square" lIns="0" tIns="8659" rIns="0" bIns="0" rtlCol="0">
            <a:spAutoFit/>
          </a:bodyPr>
          <a:lstStyle/>
          <a:p>
            <a:pPr marL="240283" defTabSz="623438">
              <a:lnSpc>
                <a:spcPts val="941"/>
              </a:lnSpc>
              <a:spcBef>
                <a:spcPts val="68"/>
              </a:spcBef>
            </a:pPr>
            <a:r>
              <a:rPr sz="818" b="1" spc="-20" dirty="0">
                <a:solidFill>
                  <a:srgbClr val="B5292D"/>
                </a:solidFill>
                <a:latin typeface="Century Gothic"/>
                <a:cs typeface="Century Gothic"/>
              </a:rPr>
              <a:t>.509m</a:t>
            </a:r>
            <a:endParaRPr sz="818">
              <a:solidFill>
                <a:prstClr val="black"/>
              </a:solidFill>
              <a:latin typeface="Century Gothic"/>
              <a:cs typeface="Century Gothic"/>
            </a:endParaRPr>
          </a:p>
          <a:p>
            <a:pPr defTabSz="623438">
              <a:lnSpc>
                <a:spcPts val="944"/>
              </a:lnSpc>
            </a:pPr>
            <a:r>
              <a:rPr sz="818" b="1" spc="-20" dirty="0">
                <a:solidFill>
                  <a:srgbClr val="B5292D"/>
                </a:solidFill>
                <a:latin typeface="Century Gothic"/>
                <a:cs typeface="Century Gothic"/>
              </a:rPr>
              <a:t>.344m</a:t>
            </a:r>
            <a:endParaRPr sz="818">
              <a:solidFill>
                <a:prstClr val="black"/>
              </a:solidFill>
              <a:latin typeface="Century Gothic"/>
              <a:cs typeface="Century Gothic"/>
            </a:endParaRPr>
          </a:p>
        </p:txBody>
      </p:sp>
      <p:sp>
        <p:nvSpPr>
          <p:cNvPr id="81" name="object 81"/>
          <p:cNvSpPr txBox="1"/>
          <p:nvPr/>
        </p:nvSpPr>
        <p:spPr>
          <a:xfrm>
            <a:off x="4949625" y="3861521"/>
            <a:ext cx="298306" cy="134612"/>
          </a:xfrm>
          <a:prstGeom prst="rect">
            <a:avLst/>
          </a:prstGeom>
        </p:spPr>
        <p:txBody>
          <a:bodyPr vert="horz" wrap="square" lIns="0" tIns="8659" rIns="0" bIns="0" rtlCol="0">
            <a:spAutoFit/>
          </a:bodyPr>
          <a:lstStyle/>
          <a:p>
            <a:pPr defTabSz="623438">
              <a:spcBef>
                <a:spcPts val="68"/>
              </a:spcBef>
            </a:pPr>
            <a:r>
              <a:rPr sz="818" b="1" spc="-20" dirty="0">
                <a:solidFill>
                  <a:srgbClr val="3F4040"/>
                </a:solidFill>
                <a:latin typeface="Century Gothic"/>
                <a:cs typeface="Century Gothic"/>
              </a:rPr>
              <a:t>4.29m</a:t>
            </a:r>
            <a:endParaRPr sz="818">
              <a:solidFill>
                <a:prstClr val="black"/>
              </a:solidFill>
              <a:latin typeface="Century Gothic"/>
              <a:cs typeface="Century Gothic"/>
            </a:endParaRPr>
          </a:p>
        </p:txBody>
      </p:sp>
      <p:sp>
        <p:nvSpPr>
          <p:cNvPr id="82" name="object 82"/>
          <p:cNvSpPr txBox="1"/>
          <p:nvPr/>
        </p:nvSpPr>
        <p:spPr>
          <a:xfrm>
            <a:off x="5212515" y="4200178"/>
            <a:ext cx="298306" cy="134612"/>
          </a:xfrm>
          <a:prstGeom prst="rect">
            <a:avLst/>
          </a:prstGeom>
        </p:spPr>
        <p:txBody>
          <a:bodyPr vert="horz" wrap="square" lIns="0" tIns="8659" rIns="0" bIns="0" rtlCol="0">
            <a:spAutoFit/>
          </a:bodyPr>
          <a:lstStyle/>
          <a:p>
            <a:pPr defTabSz="623438">
              <a:spcBef>
                <a:spcPts val="68"/>
              </a:spcBef>
            </a:pPr>
            <a:r>
              <a:rPr sz="818" b="1" spc="-20" dirty="0">
                <a:solidFill>
                  <a:srgbClr val="3F4040"/>
                </a:solidFill>
                <a:latin typeface="Century Gothic"/>
                <a:cs typeface="Century Gothic"/>
              </a:rPr>
              <a:t>3.31m</a:t>
            </a:r>
            <a:endParaRPr sz="818">
              <a:solidFill>
                <a:prstClr val="black"/>
              </a:solidFill>
              <a:latin typeface="Century Gothic"/>
              <a:cs typeface="Century Gothic"/>
            </a:endParaRPr>
          </a:p>
        </p:txBody>
      </p:sp>
      <p:sp>
        <p:nvSpPr>
          <p:cNvPr id="83" name="object 83"/>
          <p:cNvSpPr txBox="1"/>
          <p:nvPr/>
        </p:nvSpPr>
        <p:spPr>
          <a:xfrm>
            <a:off x="6269617" y="3970193"/>
            <a:ext cx="298306" cy="134612"/>
          </a:xfrm>
          <a:prstGeom prst="rect">
            <a:avLst/>
          </a:prstGeom>
        </p:spPr>
        <p:txBody>
          <a:bodyPr vert="horz" wrap="square" lIns="0" tIns="8659" rIns="0" bIns="0" rtlCol="0">
            <a:spAutoFit/>
          </a:bodyPr>
          <a:lstStyle/>
          <a:p>
            <a:pPr defTabSz="623438">
              <a:spcBef>
                <a:spcPts val="68"/>
              </a:spcBef>
            </a:pPr>
            <a:r>
              <a:rPr sz="818" b="1" spc="-20" dirty="0">
                <a:solidFill>
                  <a:srgbClr val="007940"/>
                </a:solidFill>
                <a:latin typeface="Century Gothic"/>
                <a:cs typeface="Century Gothic"/>
              </a:rPr>
              <a:t>3.98m</a:t>
            </a:r>
            <a:endParaRPr sz="818">
              <a:solidFill>
                <a:prstClr val="black"/>
              </a:solidFill>
              <a:latin typeface="Century Gothic"/>
              <a:cs typeface="Century Gothic"/>
            </a:endParaRPr>
          </a:p>
        </p:txBody>
      </p:sp>
      <p:sp>
        <p:nvSpPr>
          <p:cNvPr id="84" name="object 84"/>
          <p:cNvSpPr txBox="1"/>
          <p:nvPr/>
        </p:nvSpPr>
        <p:spPr>
          <a:xfrm>
            <a:off x="7570559" y="3824894"/>
            <a:ext cx="298306" cy="134612"/>
          </a:xfrm>
          <a:prstGeom prst="rect">
            <a:avLst/>
          </a:prstGeom>
        </p:spPr>
        <p:txBody>
          <a:bodyPr vert="horz" wrap="square" lIns="0" tIns="8659" rIns="0" bIns="0" rtlCol="0">
            <a:spAutoFit/>
          </a:bodyPr>
          <a:lstStyle/>
          <a:p>
            <a:pPr defTabSz="623438">
              <a:spcBef>
                <a:spcPts val="68"/>
              </a:spcBef>
            </a:pPr>
            <a:r>
              <a:rPr sz="818" b="1" spc="-20" dirty="0">
                <a:solidFill>
                  <a:srgbClr val="B5292D"/>
                </a:solidFill>
                <a:latin typeface="Century Gothic"/>
                <a:cs typeface="Century Gothic"/>
              </a:rPr>
              <a:t>4.40m</a:t>
            </a:r>
            <a:endParaRPr sz="818">
              <a:solidFill>
                <a:prstClr val="black"/>
              </a:solidFill>
              <a:latin typeface="Century Gothic"/>
              <a:cs typeface="Century Gothic"/>
            </a:endParaRPr>
          </a:p>
        </p:txBody>
      </p:sp>
      <p:sp>
        <p:nvSpPr>
          <p:cNvPr id="85" name="object 85"/>
          <p:cNvSpPr txBox="1"/>
          <p:nvPr/>
        </p:nvSpPr>
        <p:spPr>
          <a:xfrm>
            <a:off x="6534585" y="4298806"/>
            <a:ext cx="298306" cy="134612"/>
          </a:xfrm>
          <a:prstGeom prst="rect">
            <a:avLst/>
          </a:prstGeom>
        </p:spPr>
        <p:txBody>
          <a:bodyPr vert="horz" wrap="square" lIns="0" tIns="8659" rIns="0" bIns="0" rtlCol="0">
            <a:spAutoFit/>
          </a:bodyPr>
          <a:lstStyle/>
          <a:p>
            <a:pPr defTabSz="623438">
              <a:spcBef>
                <a:spcPts val="68"/>
              </a:spcBef>
            </a:pPr>
            <a:r>
              <a:rPr sz="818" b="1" spc="-20" dirty="0">
                <a:solidFill>
                  <a:srgbClr val="007940"/>
                </a:solidFill>
                <a:latin typeface="Century Gothic"/>
                <a:cs typeface="Century Gothic"/>
              </a:rPr>
              <a:t>3.02m</a:t>
            </a:r>
            <a:endParaRPr sz="818">
              <a:solidFill>
                <a:prstClr val="black"/>
              </a:solidFill>
              <a:latin typeface="Century Gothic"/>
              <a:cs typeface="Century Gothic"/>
            </a:endParaRPr>
          </a:p>
        </p:txBody>
      </p:sp>
      <p:sp>
        <p:nvSpPr>
          <p:cNvPr id="86" name="object 86"/>
          <p:cNvSpPr txBox="1"/>
          <p:nvPr/>
        </p:nvSpPr>
        <p:spPr>
          <a:xfrm>
            <a:off x="7839336" y="4298806"/>
            <a:ext cx="298306" cy="134612"/>
          </a:xfrm>
          <a:prstGeom prst="rect">
            <a:avLst/>
          </a:prstGeom>
        </p:spPr>
        <p:txBody>
          <a:bodyPr vert="horz" wrap="square" lIns="0" tIns="8659" rIns="0" bIns="0" rtlCol="0">
            <a:spAutoFit/>
          </a:bodyPr>
          <a:lstStyle/>
          <a:p>
            <a:pPr defTabSz="623438">
              <a:spcBef>
                <a:spcPts val="68"/>
              </a:spcBef>
            </a:pPr>
            <a:r>
              <a:rPr sz="818" b="1" spc="-20" dirty="0">
                <a:solidFill>
                  <a:srgbClr val="007940"/>
                </a:solidFill>
                <a:latin typeface="Century Gothic"/>
                <a:cs typeface="Century Gothic"/>
              </a:rPr>
              <a:t>3.00m</a:t>
            </a:r>
            <a:endParaRPr sz="818">
              <a:solidFill>
                <a:prstClr val="black"/>
              </a:solidFill>
              <a:latin typeface="Century Gothic"/>
              <a:cs typeface="Century Gothic"/>
            </a:endParaRPr>
          </a:p>
        </p:txBody>
      </p:sp>
      <p:sp>
        <p:nvSpPr>
          <p:cNvPr id="87" name="object 87"/>
          <p:cNvSpPr/>
          <p:nvPr/>
        </p:nvSpPr>
        <p:spPr>
          <a:xfrm>
            <a:off x="8034598" y="2414172"/>
            <a:ext cx="205653" cy="0"/>
          </a:xfrm>
          <a:custGeom>
            <a:avLst/>
            <a:gdLst/>
            <a:ahLst/>
            <a:cxnLst/>
            <a:rect l="l" t="t" r="r" b="b"/>
            <a:pathLst>
              <a:path w="301625">
                <a:moveTo>
                  <a:pt x="0" y="0"/>
                </a:moveTo>
                <a:lnTo>
                  <a:pt x="301130"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88" name="object 88"/>
          <p:cNvSpPr/>
          <p:nvPr/>
        </p:nvSpPr>
        <p:spPr>
          <a:xfrm>
            <a:off x="7797615" y="2414172"/>
            <a:ext cx="50656" cy="0"/>
          </a:xfrm>
          <a:custGeom>
            <a:avLst/>
            <a:gdLst/>
            <a:ahLst/>
            <a:cxnLst/>
            <a:rect l="l" t="t" r="r" b="b"/>
            <a:pathLst>
              <a:path w="74295">
                <a:moveTo>
                  <a:pt x="0" y="0"/>
                </a:moveTo>
                <a:lnTo>
                  <a:pt x="73672"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89" name="object 89"/>
          <p:cNvSpPr/>
          <p:nvPr/>
        </p:nvSpPr>
        <p:spPr>
          <a:xfrm>
            <a:off x="6726269" y="2414172"/>
            <a:ext cx="884959" cy="0"/>
          </a:xfrm>
          <a:custGeom>
            <a:avLst/>
            <a:gdLst/>
            <a:ahLst/>
            <a:cxnLst/>
            <a:rect l="l" t="t" r="r" b="b"/>
            <a:pathLst>
              <a:path w="1297939">
                <a:moveTo>
                  <a:pt x="0" y="0"/>
                </a:moveTo>
                <a:lnTo>
                  <a:pt x="1297406"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90" name="object 90"/>
          <p:cNvSpPr/>
          <p:nvPr/>
        </p:nvSpPr>
        <p:spPr>
          <a:xfrm>
            <a:off x="6489287" y="2414172"/>
            <a:ext cx="50656" cy="0"/>
          </a:xfrm>
          <a:custGeom>
            <a:avLst/>
            <a:gdLst/>
            <a:ahLst/>
            <a:cxnLst/>
            <a:rect l="l" t="t" r="r" b="b"/>
            <a:pathLst>
              <a:path w="74295">
                <a:moveTo>
                  <a:pt x="0" y="0"/>
                </a:moveTo>
                <a:lnTo>
                  <a:pt x="73672"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91" name="object 91"/>
          <p:cNvSpPr/>
          <p:nvPr/>
        </p:nvSpPr>
        <p:spPr>
          <a:xfrm>
            <a:off x="5417941" y="2414172"/>
            <a:ext cx="884959" cy="0"/>
          </a:xfrm>
          <a:custGeom>
            <a:avLst/>
            <a:gdLst/>
            <a:ahLst/>
            <a:cxnLst/>
            <a:rect l="l" t="t" r="r" b="b"/>
            <a:pathLst>
              <a:path w="1297939">
                <a:moveTo>
                  <a:pt x="0" y="0"/>
                </a:moveTo>
                <a:lnTo>
                  <a:pt x="1297406"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92" name="object 92"/>
          <p:cNvSpPr/>
          <p:nvPr/>
        </p:nvSpPr>
        <p:spPr>
          <a:xfrm>
            <a:off x="5179859" y="2414172"/>
            <a:ext cx="51522" cy="0"/>
          </a:xfrm>
          <a:custGeom>
            <a:avLst/>
            <a:gdLst/>
            <a:ahLst/>
            <a:cxnLst/>
            <a:rect l="l" t="t" r="r" b="b"/>
            <a:pathLst>
              <a:path w="75564">
                <a:moveTo>
                  <a:pt x="0" y="0"/>
                </a:moveTo>
                <a:lnTo>
                  <a:pt x="75285"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93" name="object 93"/>
          <p:cNvSpPr/>
          <p:nvPr/>
        </p:nvSpPr>
        <p:spPr>
          <a:xfrm>
            <a:off x="4313830" y="2414172"/>
            <a:ext cx="679306" cy="0"/>
          </a:xfrm>
          <a:custGeom>
            <a:avLst/>
            <a:gdLst/>
            <a:ahLst/>
            <a:cxnLst/>
            <a:rect l="l" t="t" r="r" b="b"/>
            <a:pathLst>
              <a:path w="996314">
                <a:moveTo>
                  <a:pt x="0" y="0"/>
                </a:moveTo>
                <a:lnTo>
                  <a:pt x="996275"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94" name="object 94"/>
          <p:cNvSpPr/>
          <p:nvPr/>
        </p:nvSpPr>
        <p:spPr>
          <a:xfrm>
            <a:off x="8034598" y="2175000"/>
            <a:ext cx="205653" cy="0"/>
          </a:xfrm>
          <a:custGeom>
            <a:avLst/>
            <a:gdLst/>
            <a:ahLst/>
            <a:cxnLst/>
            <a:rect l="l" t="t" r="r" b="b"/>
            <a:pathLst>
              <a:path w="301625">
                <a:moveTo>
                  <a:pt x="0" y="0"/>
                </a:moveTo>
                <a:lnTo>
                  <a:pt x="301130"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95" name="object 95"/>
          <p:cNvSpPr/>
          <p:nvPr/>
        </p:nvSpPr>
        <p:spPr>
          <a:xfrm>
            <a:off x="7797615" y="2175000"/>
            <a:ext cx="50656" cy="0"/>
          </a:xfrm>
          <a:custGeom>
            <a:avLst/>
            <a:gdLst/>
            <a:ahLst/>
            <a:cxnLst/>
            <a:rect l="l" t="t" r="r" b="b"/>
            <a:pathLst>
              <a:path w="74295">
                <a:moveTo>
                  <a:pt x="0" y="0"/>
                </a:moveTo>
                <a:lnTo>
                  <a:pt x="73672"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96" name="object 96"/>
          <p:cNvSpPr/>
          <p:nvPr/>
        </p:nvSpPr>
        <p:spPr>
          <a:xfrm>
            <a:off x="6726269" y="2175000"/>
            <a:ext cx="884959" cy="0"/>
          </a:xfrm>
          <a:custGeom>
            <a:avLst/>
            <a:gdLst/>
            <a:ahLst/>
            <a:cxnLst/>
            <a:rect l="l" t="t" r="r" b="b"/>
            <a:pathLst>
              <a:path w="1297939">
                <a:moveTo>
                  <a:pt x="0" y="0"/>
                </a:moveTo>
                <a:lnTo>
                  <a:pt x="1297406"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97" name="object 97"/>
          <p:cNvSpPr/>
          <p:nvPr/>
        </p:nvSpPr>
        <p:spPr>
          <a:xfrm>
            <a:off x="6489287" y="2175000"/>
            <a:ext cx="50656" cy="0"/>
          </a:xfrm>
          <a:custGeom>
            <a:avLst/>
            <a:gdLst/>
            <a:ahLst/>
            <a:cxnLst/>
            <a:rect l="l" t="t" r="r" b="b"/>
            <a:pathLst>
              <a:path w="74295">
                <a:moveTo>
                  <a:pt x="0" y="0"/>
                </a:moveTo>
                <a:lnTo>
                  <a:pt x="73672"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98" name="object 98"/>
          <p:cNvSpPr/>
          <p:nvPr/>
        </p:nvSpPr>
        <p:spPr>
          <a:xfrm>
            <a:off x="5417941" y="2175000"/>
            <a:ext cx="884959" cy="0"/>
          </a:xfrm>
          <a:custGeom>
            <a:avLst/>
            <a:gdLst/>
            <a:ahLst/>
            <a:cxnLst/>
            <a:rect l="l" t="t" r="r" b="b"/>
            <a:pathLst>
              <a:path w="1297939">
                <a:moveTo>
                  <a:pt x="0" y="0"/>
                </a:moveTo>
                <a:lnTo>
                  <a:pt x="1297406"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99" name="object 99"/>
          <p:cNvSpPr/>
          <p:nvPr/>
        </p:nvSpPr>
        <p:spPr>
          <a:xfrm>
            <a:off x="5179859" y="2175000"/>
            <a:ext cx="51522" cy="0"/>
          </a:xfrm>
          <a:custGeom>
            <a:avLst/>
            <a:gdLst/>
            <a:ahLst/>
            <a:cxnLst/>
            <a:rect l="l" t="t" r="r" b="b"/>
            <a:pathLst>
              <a:path w="75564">
                <a:moveTo>
                  <a:pt x="0" y="0"/>
                </a:moveTo>
                <a:lnTo>
                  <a:pt x="75285"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00" name="object 100"/>
          <p:cNvSpPr/>
          <p:nvPr/>
        </p:nvSpPr>
        <p:spPr>
          <a:xfrm>
            <a:off x="4313830" y="2175000"/>
            <a:ext cx="679306" cy="0"/>
          </a:xfrm>
          <a:custGeom>
            <a:avLst/>
            <a:gdLst/>
            <a:ahLst/>
            <a:cxnLst/>
            <a:rect l="l" t="t" r="r" b="b"/>
            <a:pathLst>
              <a:path w="996314">
                <a:moveTo>
                  <a:pt x="0" y="0"/>
                </a:moveTo>
                <a:lnTo>
                  <a:pt x="996275"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01" name="object 101"/>
          <p:cNvSpPr/>
          <p:nvPr/>
        </p:nvSpPr>
        <p:spPr>
          <a:xfrm>
            <a:off x="8034598" y="1936927"/>
            <a:ext cx="205653" cy="0"/>
          </a:xfrm>
          <a:custGeom>
            <a:avLst/>
            <a:gdLst/>
            <a:ahLst/>
            <a:cxnLst/>
            <a:rect l="l" t="t" r="r" b="b"/>
            <a:pathLst>
              <a:path w="301625">
                <a:moveTo>
                  <a:pt x="0" y="0"/>
                </a:moveTo>
                <a:lnTo>
                  <a:pt x="301130"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02" name="object 102"/>
          <p:cNvSpPr/>
          <p:nvPr/>
        </p:nvSpPr>
        <p:spPr>
          <a:xfrm>
            <a:off x="7797615" y="1936927"/>
            <a:ext cx="50656" cy="0"/>
          </a:xfrm>
          <a:custGeom>
            <a:avLst/>
            <a:gdLst/>
            <a:ahLst/>
            <a:cxnLst/>
            <a:rect l="l" t="t" r="r" b="b"/>
            <a:pathLst>
              <a:path w="74295">
                <a:moveTo>
                  <a:pt x="0" y="0"/>
                </a:moveTo>
                <a:lnTo>
                  <a:pt x="73672"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03" name="object 103"/>
          <p:cNvSpPr/>
          <p:nvPr/>
        </p:nvSpPr>
        <p:spPr>
          <a:xfrm>
            <a:off x="6726269" y="1936927"/>
            <a:ext cx="884959" cy="0"/>
          </a:xfrm>
          <a:custGeom>
            <a:avLst/>
            <a:gdLst/>
            <a:ahLst/>
            <a:cxnLst/>
            <a:rect l="l" t="t" r="r" b="b"/>
            <a:pathLst>
              <a:path w="1297939">
                <a:moveTo>
                  <a:pt x="0" y="0"/>
                </a:moveTo>
                <a:lnTo>
                  <a:pt x="1297406"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04" name="object 104"/>
          <p:cNvSpPr/>
          <p:nvPr/>
        </p:nvSpPr>
        <p:spPr>
          <a:xfrm>
            <a:off x="6489287" y="1936927"/>
            <a:ext cx="50656" cy="0"/>
          </a:xfrm>
          <a:custGeom>
            <a:avLst/>
            <a:gdLst/>
            <a:ahLst/>
            <a:cxnLst/>
            <a:rect l="l" t="t" r="r" b="b"/>
            <a:pathLst>
              <a:path w="74295">
                <a:moveTo>
                  <a:pt x="0" y="0"/>
                </a:moveTo>
                <a:lnTo>
                  <a:pt x="73672"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05" name="object 105"/>
          <p:cNvSpPr/>
          <p:nvPr/>
        </p:nvSpPr>
        <p:spPr>
          <a:xfrm>
            <a:off x="5417941" y="1936927"/>
            <a:ext cx="884959" cy="0"/>
          </a:xfrm>
          <a:custGeom>
            <a:avLst/>
            <a:gdLst/>
            <a:ahLst/>
            <a:cxnLst/>
            <a:rect l="l" t="t" r="r" b="b"/>
            <a:pathLst>
              <a:path w="1297939">
                <a:moveTo>
                  <a:pt x="0" y="0"/>
                </a:moveTo>
                <a:lnTo>
                  <a:pt x="1297406"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06" name="object 106"/>
          <p:cNvSpPr/>
          <p:nvPr/>
        </p:nvSpPr>
        <p:spPr>
          <a:xfrm>
            <a:off x="5179859" y="1936927"/>
            <a:ext cx="51522" cy="0"/>
          </a:xfrm>
          <a:custGeom>
            <a:avLst/>
            <a:gdLst/>
            <a:ahLst/>
            <a:cxnLst/>
            <a:rect l="l" t="t" r="r" b="b"/>
            <a:pathLst>
              <a:path w="75564">
                <a:moveTo>
                  <a:pt x="0" y="0"/>
                </a:moveTo>
                <a:lnTo>
                  <a:pt x="75285"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07" name="object 107"/>
          <p:cNvSpPr/>
          <p:nvPr/>
        </p:nvSpPr>
        <p:spPr>
          <a:xfrm>
            <a:off x="4313830" y="1936927"/>
            <a:ext cx="679306" cy="0"/>
          </a:xfrm>
          <a:custGeom>
            <a:avLst/>
            <a:gdLst/>
            <a:ahLst/>
            <a:cxnLst/>
            <a:rect l="l" t="t" r="r" b="b"/>
            <a:pathLst>
              <a:path w="996314">
                <a:moveTo>
                  <a:pt x="0" y="0"/>
                </a:moveTo>
                <a:lnTo>
                  <a:pt x="996275"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08" name="object 108"/>
          <p:cNvSpPr/>
          <p:nvPr/>
        </p:nvSpPr>
        <p:spPr>
          <a:xfrm>
            <a:off x="8034598" y="1697763"/>
            <a:ext cx="205653" cy="0"/>
          </a:xfrm>
          <a:custGeom>
            <a:avLst/>
            <a:gdLst/>
            <a:ahLst/>
            <a:cxnLst/>
            <a:rect l="l" t="t" r="r" b="b"/>
            <a:pathLst>
              <a:path w="301625">
                <a:moveTo>
                  <a:pt x="0" y="0"/>
                </a:moveTo>
                <a:lnTo>
                  <a:pt x="301130"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09" name="object 109"/>
          <p:cNvSpPr/>
          <p:nvPr/>
        </p:nvSpPr>
        <p:spPr>
          <a:xfrm>
            <a:off x="7797615" y="1697763"/>
            <a:ext cx="50656" cy="0"/>
          </a:xfrm>
          <a:custGeom>
            <a:avLst/>
            <a:gdLst/>
            <a:ahLst/>
            <a:cxnLst/>
            <a:rect l="l" t="t" r="r" b="b"/>
            <a:pathLst>
              <a:path w="74295">
                <a:moveTo>
                  <a:pt x="0" y="0"/>
                </a:moveTo>
                <a:lnTo>
                  <a:pt x="73672"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10" name="object 110"/>
          <p:cNvSpPr/>
          <p:nvPr/>
        </p:nvSpPr>
        <p:spPr>
          <a:xfrm>
            <a:off x="6726269" y="1697763"/>
            <a:ext cx="884959" cy="0"/>
          </a:xfrm>
          <a:custGeom>
            <a:avLst/>
            <a:gdLst/>
            <a:ahLst/>
            <a:cxnLst/>
            <a:rect l="l" t="t" r="r" b="b"/>
            <a:pathLst>
              <a:path w="1297939">
                <a:moveTo>
                  <a:pt x="0" y="0"/>
                </a:moveTo>
                <a:lnTo>
                  <a:pt x="1297406"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11" name="object 111"/>
          <p:cNvSpPr/>
          <p:nvPr/>
        </p:nvSpPr>
        <p:spPr>
          <a:xfrm>
            <a:off x="6489287" y="1697763"/>
            <a:ext cx="50656" cy="0"/>
          </a:xfrm>
          <a:custGeom>
            <a:avLst/>
            <a:gdLst/>
            <a:ahLst/>
            <a:cxnLst/>
            <a:rect l="l" t="t" r="r" b="b"/>
            <a:pathLst>
              <a:path w="74295">
                <a:moveTo>
                  <a:pt x="0" y="0"/>
                </a:moveTo>
                <a:lnTo>
                  <a:pt x="73672"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12" name="object 112"/>
          <p:cNvSpPr/>
          <p:nvPr/>
        </p:nvSpPr>
        <p:spPr>
          <a:xfrm>
            <a:off x="5417941" y="1697763"/>
            <a:ext cx="884959" cy="0"/>
          </a:xfrm>
          <a:custGeom>
            <a:avLst/>
            <a:gdLst/>
            <a:ahLst/>
            <a:cxnLst/>
            <a:rect l="l" t="t" r="r" b="b"/>
            <a:pathLst>
              <a:path w="1297939">
                <a:moveTo>
                  <a:pt x="0" y="0"/>
                </a:moveTo>
                <a:lnTo>
                  <a:pt x="1297406"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13" name="object 113"/>
          <p:cNvSpPr/>
          <p:nvPr/>
        </p:nvSpPr>
        <p:spPr>
          <a:xfrm>
            <a:off x="5179859" y="1697763"/>
            <a:ext cx="51522" cy="0"/>
          </a:xfrm>
          <a:custGeom>
            <a:avLst/>
            <a:gdLst/>
            <a:ahLst/>
            <a:cxnLst/>
            <a:rect l="l" t="t" r="r" b="b"/>
            <a:pathLst>
              <a:path w="75564">
                <a:moveTo>
                  <a:pt x="0" y="0"/>
                </a:moveTo>
                <a:lnTo>
                  <a:pt x="75285"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14" name="object 114"/>
          <p:cNvSpPr/>
          <p:nvPr/>
        </p:nvSpPr>
        <p:spPr>
          <a:xfrm>
            <a:off x="4313830" y="1697763"/>
            <a:ext cx="679306" cy="0"/>
          </a:xfrm>
          <a:custGeom>
            <a:avLst/>
            <a:gdLst/>
            <a:ahLst/>
            <a:cxnLst/>
            <a:rect l="l" t="t" r="r" b="b"/>
            <a:pathLst>
              <a:path w="996314">
                <a:moveTo>
                  <a:pt x="0" y="0"/>
                </a:moveTo>
                <a:lnTo>
                  <a:pt x="996275"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15" name="object 115"/>
          <p:cNvSpPr/>
          <p:nvPr/>
        </p:nvSpPr>
        <p:spPr>
          <a:xfrm>
            <a:off x="7797615" y="1458590"/>
            <a:ext cx="442480" cy="0"/>
          </a:xfrm>
          <a:custGeom>
            <a:avLst/>
            <a:gdLst/>
            <a:ahLst/>
            <a:cxnLst/>
            <a:rect l="l" t="t" r="r" b="b"/>
            <a:pathLst>
              <a:path w="648970">
                <a:moveTo>
                  <a:pt x="0" y="0"/>
                </a:moveTo>
                <a:lnTo>
                  <a:pt x="648704"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16" name="object 116"/>
          <p:cNvSpPr/>
          <p:nvPr/>
        </p:nvSpPr>
        <p:spPr>
          <a:xfrm>
            <a:off x="6489288" y="1458590"/>
            <a:ext cx="1121785" cy="0"/>
          </a:xfrm>
          <a:custGeom>
            <a:avLst/>
            <a:gdLst/>
            <a:ahLst/>
            <a:cxnLst/>
            <a:rect l="l" t="t" r="r" b="b"/>
            <a:pathLst>
              <a:path w="1645285">
                <a:moveTo>
                  <a:pt x="0" y="0"/>
                </a:moveTo>
                <a:lnTo>
                  <a:pt x="1644980"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17" name="object 117"/>
          <p:cNvSpPr/>
          <p:nvPr/>
        </p:nvSpPr>
        <p:spPr>
          <a:xfrm>
            <a:off x="5179860" y="1458590"/>
            <a:ext cx="1123083" cy="0"/>
          </a:xfrm>
          <a:custGeom>
            <a:avLst/>
            <a:gdLst/>
            <a:ahLst/>
            <a:cxnLst/>
            <a:rect l="l" t="t" r="r" b="b"/>
            <a:pathLst>
              <a:path w="1647189">
                <a:moveTo>
                  <a:pt x="0" y="0"/>
                </a:moveTo>
                <a:lnTo>
                  <a:pt x="1646593"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18" name="object 118"/>
          <p:cNvSpPr/>
          <p:nvPr/>
        </p:nvSpPr>
        <p:spPr>
          <a:xfrm>
            <a:off x="4313830" y="1458590"/>
            <a:ext cx="679306" cy="0"/>
          </a:xfrm>
          <a:custGeom>
            <a:avLst/>
            <a:gdLst/>
            <a:ahLst/>
            <a:cxnLst/>
            <a:rect l="l" t="t" r="r" b="b"/>
            <a:pathLst>
              <a:path w="996314">
                <a:moveTo>
                  <a:pt x="0" y="0"/>
                </a:moveTo>
                <a:lnTo>
                  <a:pt x="996275"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19" name="object 119"/>
          <p:cNvSpPr/>
          <p:nvPr/>
        </p:nvSpPr>
        <p:spPr>
          <a:xfrm>
            <a:off x="7797615" y="1219417"/>
            <a:ext cx="442480" cy="0"/>
          </a:xfrm>
          <a:custGeom>
            <a:avLst/>
            <a:gdLst/>
            <a:ahLst/>
            <a:cxnLst/>
            <a:rect l="l" t="t" r="r" b="b"/>
            <a:pathLst>
              <a:path w="648970">
                <a:moveTo>
                  <a:pt x="0" y="0"/>
                </a:moveTo>
                <a:lnTo>
                  <a:pt x="648704"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20" name="object 120"/>
          <p:cNvSpPr/>
          <p:nvPr/>
        </p:nvSpPr>
        <p:spPr>
          <a:xfrm>
            <a:off x="4313829" y="1219417"/>
            <a:ext cx="3297382" cy="0"/>
          </a:xfrm>
          <a:custGeom>
            <a:avLst/>
            <a:gdLst/>
            <a:ahLst/>
            <a:cxnLst/>
            <a:rect l="l" t="t" r="r" b="b"/>
            <a:pathLst>
              <a:path w="4836160">
                <a:moveTo>
                  <a:pt x="0" y="0"/>
                </a:moveTo>
                <a:lnTo>
                  <a:pt x="4835650"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21" name="object 121"/>
          <p:cNvSpPr/>
          <p:nvPr/>
        </p:nvSpPr>
        <p:spPr>
          <a:xfrm>
            <a:off x="4313830" y="981344"/>
            <a:ext cx="3926465" cy="0"/>
          </a:xfrm>
          <a:custGeom>
            <a:avLst/>
            <a:gdLst/>
            <a:ahLst/>
            <a:cxnLst/>
            <a:rect l="l" t="t" r="r" b="b"/>
            <a:pathLst>
              <a:path w="5758815">
                <a:moveTo>
                  <a:pt x="0" y="0"/>
                </a:moveTo>
                <a:lnTo>
                  <a:pt x="5758256"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22" name="object 122"/>
          <p:cNvSpPr/>
          <p:nvPr/>
        </p:nvSpPr>
        <p:spPr>
          <a:xfrm>
            <a:off x="4518053" y="2552865"/>
            <a:ext cx="187902" cy="100878"/>
          </a:xfrm>
          <a:custGeom>
            <a:avLst/>
            <a:gdLst/>
            <a:ahLst/>
            <a:cxnLst/>
            <a:rect l="l" t="t" r="r" b="b"/>
            <a:pathLst>
              <a:path w="275589" h="147954">
                <a:moveTo>
                  <a:pt x="275501" y="0"/>
                </a:moveTo>
                <a:lnTo>
                  <a:pt x="0" y="0"/>
                </a:lnTo>
                <a:lnTo>
                  <a:pt x="0" y="147358"/>
                </a:lnTo>
                <a:lnTo>
                  <a:pt x="275501" y="147358"/>
                </a:lnTo>
                <a:lnTo>
                  <a:pt x="275501"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123" name="object 123"/>
          <p:cNvSpPr/>
          <p:nvPr/>
        </p:nvSpPr>
        <p:spPr>
          <a:xfrm>
            <a:off x="5827473" y="2546317"/>
            <a:ext cx="187036" cy="107373"/>
          </a:xfrm>
          <a:custGeom>
            <a:avLst/>
            <a:gdLst/>
            <a:ahLst/>
            <a:cxnLst/>
            <a:rect l="l" t="t" r="r" b="b"/>
            <a:pathLst>
              <a:path w="274320" h="157479">
                <a:moveTo>
                  <a:pt x="273900" y="0"/>
                </a:moveTo>
                <a:lnTo>
                  <a:pt x="0" y="0"/>
                </a:lnTo>
                <a:lnTo>
                  <a:pt x="0" y="156972"/>
                </a:lnTo>
                <a:lnTo>
                  <a:pt x="273900" y="156972"/>
                </a:lnTo>
                <a:lnTo>
                  <a:pt x="273900"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124" name="object 124"/>
          <p:cNvSpPr/>
          <p:nvPr/>
        </p:nvSpPr>
        <p:spPr>
          <a:xfrm>
            <a:off x="7135801" y="2535399"/>
            <a:ext cx="187036" cy="118197"/>
          </a:xfrm>
          <a:custGeom>
            <a:avLst/>
            <a:gdLst/>
            <a:ahLst/>
            <a:cxnLst/>
            <a:rect l="l" t="t" r="r" b="b"/>
            <a:pathLst>
              <a:path w="274320" h="173354">
                <a:moveTo>
                  <a:pt x="273900" y="0"/>
                </a:moveTo>
                <a:lnTo>
                  <a:pt x="0" y="0"/>
                </a:lnTo>
                <a:lnTo>
                  <a:pt x="0" y="172986"/>
                </a:lnTo>
                <a:lnTo>
                  <a:pt x="273900" y="172986"/>
                </a:lnTo>
                <a:lnTo>
                  <a:pt x="273900"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125" name="object 125"/>
          <p:cNvSpPr/>
          <p:nvPr/>
        </p:nvSpPr>
        <p:spPr>
          <a:xfrm>
            <a:off x="4756127" y="2503724"/>
            <a:ext cx="187036" cy="149802"/>
          </a:xfrm>
          <a:custGeom>
            <a:avLst/>
            <a:gdLst/>
            <a:ahLst/>
            <a:cxnLst/>
            <a:rect l="l" t="t" r="r" b="b"/>
            <a:pathLst>
              <a:path w="274319" h="219710">
                <a:moveTo>
                  <a:pt x="273900" y="0"/>
                </a:moveTo>
                <a:lnTo>
                  <a:pt x="0" y="0"/>
                </a:lnTo>
                <a:lnTo>
                  <a:pt x="0" y="219443"/>
                </a:lnTo>
                <a:lnTo>
                  <a:pt x="273900" y="219443"/>
                </a:lnTo>
                <a:lnTo>
                  <a:pt x="273900" y="0"/>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126" name="object 126"/>
          <p:cNvSpPr/>
          <p:nvPr/>
        </p:nvSpPr>
        <p:spPr>
          <a:xfrm>
            <a:off x="6064455" y="2487341"/>
            <a:ext cx="187036" cy="166255"/>
          </a:xfrm>
          <a:custGeom>
            <a:avLst/>
            <a:gdLst/>
            <a:ahLst/>
            <a:cxnLst/>
            <a:rect l="l" t="t" r="r" b="b"/>
            <a:pathLst>
              <a:path w="274320" h="243839">
                <a:moveTo>
                  <a:pt x="273900" y="0"/>
                </a:moveTo>
                <a:lnTo>
                  <a:pt x="0" y="0"/>
                </a:lnTo>
                <a:lnTo>
                  <a:pt x="0" y="243459"/>
                </a:lnTo>
                <a:lnTo>
                  <a:pt x="273900" y="243459"/>
                </a:lnTo>
                <a:lnTo>
                  <a:pt x="273900" y="0"/>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127" name="object 127"/>
          <p:cNvSpPr/>
          <p:nvPr/>
        </p:nvSpPr>
        <p:spPr>
          <a:xfrm>
            <a:off x="7372791" y="2479695"/>
            <a:ext cx="187902" cy="174048"/>
          </a:xfrm>
          <a:custGeom>
            <a:avLst/>
            <a:gdLst/>
            <a:ahLst/>
            <a:cxnLst/>
            <a:rect l="l" t="t" r="r" b="b"/>
            <a:pathLst>
              <a:path w="275589" h="255270">
                <a:moveTo>
                  <a:pt x="275501" y="0"/>
                </a:moveTo>
                <a:lnTo>
                  <a:pt x="0" y="0"/>
                </a:lnTo>
                <a:lnTo>
                  <a:pt x="0" y="254673"/>
                </a:lnTo>
                <a:lnTo>
                  <a:pt x="275501" y="254673"/>
                </a:lnTo>
                <a:lnTo>
                  <a:pt x="275501" y="0"/>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128" name="object 128"/>
          <p:cNvSpPr/>
          <p:nvPr/>
        </p:nvSpPr>
        <p:spPr>
          <a:xfrm>
            <a:off x="4993109" y="1375591"/>
            <a:ext cx="187036" cy="1278082"/>
          </a:xfrm>
          <a:custGeom>
            <a:avLst/>
            <a:gdLst/>
            <a:ahLst/>
            <a:cxnLst/>
            <a:rect l="l" t="t" r="r" b="b"/>
            <a:pathLst>
              <a:path w="274319" h="1874520">
                <a:moveTo>
                  <a:pt x="273900" y="0"/>
                </a:moveTo>
                <a:lnTo>
                  <a:pt x="0" y="0"/>
                </a:lnTo>
                <a:lnTo>
                  <a:pt x="0" y="1874037"/>
                </a:lnTo>
                <a:lnTo>
                  <a:pt x="273900" y="1874037"/>
                </a:lnTo>
                <a:lnTo>
                  <a:pt x="273900" y="0"/>
                </a:lnTo>
                <a:close/>
              </a:path>
            </a:pathLst>
          </a:custGeom>
          <a:solidFill>
            <a:srgbClr val="7AACD2"/>
          </a:solidFill>
        </p:spPr>
        <p:txBody>
          <a:bodyPr wrap="square" lIns="0" tIns="0" rIns="0" bIns="0" rtlCol="0"/>
          <a:lstStyle/>
          <a:p>
            <a:pPr defTabSz="623438"/>
            <a:endParaRPr sz="1227">
              <a:solidFill>
                <a:prstClr val="black"/>
              </a:solidFill>
              <a:latin typeface="Calibri"/>
            </a:endParaRPr>
          </a:p>
        </p:txBody>
      </p:sp>
      <p:sp>
        <p:nvSpPr>
          <p:cNvPr id="129" name="object 129"/>
          <p:cNvSpPr/>
          <p:nvPr/>
        </p:nvSpPr>
        <p:spPr>
          <a:xfrm>
            <a:off x="6302537" y="1310068"/>
            <a:ext cx="187036" cy="1343458"/>
          </a:xfrm>
          <a:custGeom>
            <a:avLst/>
            <a:gdLst/>
            <a:ahLst/>
            <a:cxnLst/>
            <a:rect l="l" t="t" r="r" b="b"/>
            <a:pathLst>
              <a:path w="274320" h="1970404">
                <a:moveTo>
                  <a:pt x="273900" y="0"/>
                </a:moveTo>
                <a:lnTo>
                  <a:pt x="0" y="0"/>
                </a:lnTo>
                <a:lnTo>
                  <a:pt x="0" y="1970138"/>
                </a:lnTo>
                <a:lnTo>
                  <a:pt x="273900" y="1970138"/>
                </a:lnTo>
                <a:lnTo>
                  <a:pt x="273900" y="0"/>
                </a:lnTo>
                <a:close/>
              </a:path>
            </a:pathLst>
          </a:custGeom>
          <a:solidFill>
            <a:srgbClr val="7AACD2"/>
          </a:solidFill>
        </p:spPr>
        <p:txBody>
          <a:bodyPr wrap="square" lIns="0" tIns="0" rIns="0" bIns="0" rtlCol="0"/>
          <a:lstStyle/>
          <a:p>
            <a:pPr defTabSz="623438"/>
            <a:endParaRPr sz="1227">
              <a:solidFill>
                <a:prstClr val="black"/>
              </a:solidFill>
              <a:latin typeface="Calibri"/>
            </a:endParaRPr>
          </a:p>
        </p:txBody>
      </p:sp>
      <p:sp>
        <p:nvSpPr>
          <p:cNvPr id="130" name="object 130"/>
          <p:cNvSpPr/>
          <p:nvPr/>
        </p:nvSpPr>
        <p:spPr>
          <a:xfrm>
            <a:off x="7610865" y="1138601"/>
            <a:ext cx="187036" cy="1514908"/>
          </a:xfrm>
          <a:custGeom>
            <a:avLst/>
            <a:gdLst/>
            <a:ahLst/>
            <a:cxnLst/>
            <a:rect l="l" t="t" r="r" b="b"/>
            <a:pathLst>
              <a:path w="274320" h="2221865">
                <a:moveTo>
                  <a:pt x="273900" y="0"/>
                </a:moveTo>
                <a:lnTo>
                  <a:pt x="0" y="0"/>
                </a:lnTo>
                <a:lnTo>
                  <a:pt x="0" y="2221611"/>
                </a:lnTo>
                <a:lnTo>
                  <a:pt x="273900" y="2221611"/>
                </a:lnTo>
                <a:lnTo>
                  <a:pt x="273900" y="0"/>
                </a:lnTo>
                <a:close/>
              </a:path>
            </a:pathLst>
          </a:custGeom>
          <a:solidFill>
            <a:srgbClr val="7AACD2"/>
          </a:solidFill>
        </p:spPr>
        <p:txBody>
          <a:bodyPr wrap="square" lIns="0" tIns="0" rIns="0" bIns="0" rtlCol="0"/>
          <a:lstStyle/>
          <a:p>
            <a:pPr defTabSz="623438"/>
            <a:endParaRPr sz="1227">
              <a:solidFill>
                <a:prstClr val="black"/>
              </a:solidFill>
              <a:latin typeface="Calibri"/>
            </a:endParaRPr>
          </a:p>
        </p:txBody>
      </p:sp>
      <p:sp>
        <p:nvSpPr>
          <p:cNvPr id="131" name="object 131"/>
          <p:cNvSpPr/>
          <p:nvPr/>
        </p:nvSpPr>
        <p:spPr>
          <a:xfrm>
            <a:off x="5231190" y="1690116"/>
            <a:ext cx="187036" cy="963324"/>
          </a:xfrm>
          <a:custGeom>
            <a:avLst/>
            <a:gdLst/>
            <a:ahLst/>
            <a:cxnLst/>
            <a:rect l="l" t="t" r="r" b="b"/>
            <a:pathLst>
              <a:path w="274319" h="1412875">
                <a:moveTo>
                  <a:pt x="273900" y="0"/>
                </a:moveTo>
                <a:lnTo>
                  <a:pt x="0" y="0"/>
                </a:lnTo>
                <a:lnTo>
                  <a:pt x="0" y="1412735"/>
                </a:lnTo>
                <a:lnTo>
                  <a:pt x="273900" y="1412735"/>
                </a:lnTo>
                <a:lnTo>
                  <a:pt x="273900"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132" name="object 132"/>
          <p:cNvSpPr/>
          <p:nvPr/>
        </p:nvSpPr>
        <p:spPr>
          <a:xfrm>
            <a:off x="6539519" y="1656259"/>
            <a:ext cx="187036" cy="997094"/>
          </a:xfrm>
          <a:custGeom>
            <a:avLst/>
            <a:gdLst/>
            <a:ahLst/>
            <a:cxnLst/>
            <a:rect l="l" t="t" r="r" b="b"/>
            <a:pathLst>
              <a:path w="274320" h="1462404">
                <a:moveTo>
                  <a:pt x="273900" y="0"/>
                </a:moveTo>
                <a:lnTo>
                  <a:pt x="0" y="0"/>
                </a:lnTo>
                <a:lnTo>
                  <a:pt x="0" y="1462392"/>
                </a:lnTo>
                <a:lnTo>
                  <a:pt x="273900" y="1462392"/>
                </a:lnTo>
                <a:lnTo>
                  <a:pt x="273900"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133" name="object 133"/>
          <p:cNvSpPr/>
          <p:nvPr/>
        </p:nvSpPr>
        <p:spPr>
          <a:xfrm>
            <a:off x="7847846" y="1621310"/>
            <a:ext cx="187036" cy="1032164"/>
          </a:xfrm>
          <a:custGeom>
            <a:avLst/>
            <a:gdLst/>
            <a:ahLst/>
            <a:cxnLst/>
            <a:rect l="l" t="t" r="r" b="b"/>
            <a:pathLst>
              <a:path w="274320" h="1513839">
                <a:moveTo>
                  <a:pt x="273900" y="0"/>
                </a:moveTo>
                <a:lnTo>
                  <a:pt x="0" y="0"/>
                </a:lnTo>
                <a:lnTo>
                  <a:pt x="0" y="1513649"/>
                </a:lnTo>
                <a:lnTo>
                  <a:pt x="273900" y="1513649"/>
                </a:lnTo>
                <a:lnTo>
                  <a:pt x="273900"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134" name="object 134"/>
          <p:cNvSpPr/>
          <p:nvPr/>
        </p:nvSpPr>
        <p:spPr>
          <a:xfrm>
            <a:off x="4313830" y="2653341"/>
            <a:ext cx="3926465" cy="0"/>
          </a:xfrm>
          <a:custGeom>
            <a:avLst/>
            <a:gdLst/>
            <a:ahLst/>
            <a:cxnLst/>
            <a:rect l="l" t="t" r="r" b="b"/>
            <a:pathLst>
              <a:path w="5758815">
                <a:moveTo>
                  <a:pt x="0" y="0"/>
                </a:moveTo>
                <a:lnTo>
                  <a:pt x="5758256"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35" name="object 135"/>
          <p:cNvSpPr txBox="1"/>
          <p:nvPr/>
        </p:nvSpPr>
        <p:spPr>
          <a:xfrm>
            <a:off x="3912166" y="1135546"/>
            <a:ext cx="304367" cy="1619995"/>
          </a:xfrm>
          <a:prstGeom prst="rect">
            <a:avLst/>
          </a:prstGeom>
        </p:spPr>
        <p:txBody>
          <a:bodyPr vert="horz" wrap="square" lIns="0" tIns="9525" rIns="0" bIns="0" rtlCol="0">
            <a:spAutoFit/>
          </a:bodyPr>
          <a:lstStyle/>
          <a:p>
            <a:pPr marR="3464" algn="ctr" defTabSz="623438">
              <a:spcBef>
                <a:spcPts val="75"/>
              </a:spcBef>
            </a:pPr>
            <a:r>
              <a:rPr sz="852" spc="31" dirty="0">
                <a:solidFill>
                  <a:srgbClr val="585858"/>
                </a:solidFill>
                <a:latin typeface="Calibri"/>
                <a:cs typeface="Calibri"/>
              </a:rPr>
              <a:t>$12</a:t>
            </a:r>
            <a:r>
              <a:rPr sz="852" spc="-48" dirty="0">
                <a:solidFill>
                  <a:srgbClr val="585858"/>
                </a:solidFill>
                <a:latin typeface="Calibri"/>
                <a:cs typeface="Calibri"/>
              </a:rPr>
              <a:t> </a:t>
            </a:r>
            <a:r>
              <a:rPr sz="852" spc="34" dirty="0">
                <a:solidFill>
                  <a:srgbClr val="585858"/>
                </a:solidFill>
                <a:latin typeface="Calibri"/>
                <a:cs typeface="Calibri"/>
              </a:rPr>
              <a:t>m</a:t>
            </a:r>
            <a:endParaRPr sz="852">
              <a:solidFill>
                <a:prstClr val="black"/>
              </a:solidFill>
              <a:latin typeface="Calibri"/>
              <a:cs typeface="Calibri"/>
            </a:endParaRPr>
          </a:p>
          <a:p>
            <a:pPr marR="3464" algn="ctr" defTabSz="623438">
              <a:spcBef>
                <a:spcPts val="859"/>
              </a:spcBef>
            </a:pPr>
            <a:r>
              <a:rPr sz="852" spc="31" dirty="0">
                <a:solidFill>
                  <a:srgbClr val="585858"/>
                </a:solidFill>
                <a:latin typeface="Calibri"/>
                <a:cs typeface="Calibri"/>
              </a:rPr>
              <a:t>$10</a:t>
            </a:r>
            <a:r>
              <a:rPr sz="852" spc="-48" dirty="0">
                <a:solidFill>
                  <a:srgbClr val="585858"/>
                </a:solidFill>
                <a:latin typeface="Calibri"/>
                <a:cs typeface="Calibri"/>
              </a:rPr>
              <a:t> </a:t>
            </a:r>
            <a:r>
              <a:rPr sz="852" spc="34" dirty="0">
                <a:solidFill>
                  <a:srgbClr val="585858"/>
                </a:solidFill>
                <a:latin typeface="Calibri"/>
                <a:cs typeface="Calibri"/>
              </a:rPr>
              <a:t>m</a:t>
            </a:r>
            <a:endParaRPr sz="852">
              <a:solidFill>
                <a:prstClr val="black"/>
              </a:solidFill>
              <a:latin typeface="Calibri"/>
              <a:cs typeface="Calibri"/>
            </a:endParaRPr>
          </a:p>
          <a:p>
            <a:pPr marL="51087" algn="ctr" defTabSz="623438">
              <a:spcBef>
                <a:spcPts val="859"/>
              </a:spcBef>
            </a:pPr>
            <a:r>
              <a:rPr sz="852" spc="27" dirty="0">
                <a:solidFill>
                  <a:srgbClr val="585858"/>
                </a:solidFill>
                <a:latin typeface="Calibri"/>
                <a:cs typeface="Calibri"/>
              </a:rPr>
              <a:t>$8</a:t>
            </a:r>
            <a:r>
              <a:rPr sz="852" spc="-55" dirty="0">
                <a:solidFill>
                  <a:srgbClr val="585858"/>
                </a:solidFill>
                <a:latin typeface="Calibri"/>
                <a:cs typeface="Calibri"/>
              </a:rPr>
              <a:t> </a:t>
            </a:r>
            <a:r>
              <a:rPr sz="852" spc="34" dirty="0">
                <a:solidFill>
                  <a:srgbClr val="585858"/>
                </a:solidFill>
                <a:latin typeface="Calibri"/>
                <a:cs typeface="Calibri"/>
              </a:rPr>
              <a:t>m</a:t>
            </a:r>
            <a:endParaRPr sz="852">
              <a:solidFill>
                <a:prstClr val="black"/>
              </a:solidFill>
              <a:latin typeface="Calibri"/>
              <a:cs typeface="Calibri"/>
            </a:endParaRPr>
          </a:p>
          <a:p>
            <a:pPr marL="51087" algn="ctr" defTabSz="623438">
              <a:spcBef>
                <a:spcPts val="859"/>
              </a:spcBef>
            </a:pPr>
            <a:r>
              <a:rPr sz="852" spc="27" dirty="0">
                <a:solidFill>
                  <a:srgbClr val="585858"/>
                </a:solidFill>
                <a:latin typeface="Calibri"/>
                <a:cs typeface="Calibri"/>
              </a:rPr>
              <a:t>$6</a:t>
            </a:r>
            <a:r>
              <a:rPr sz="852" spc="-55" dirty="0">
                <a:solidFill>
                  <a:srgbClr val="585858"/>
                </a:solidFill>
                <a:latin typeface="Calibri"/>
                <a:cs typeface="Calibri"/>
              </a:rPr>
              <a:t> </a:t>
            </a:r>
            <a:r>
              <a:rPr sz="852" spc="34" dirty="0">
                <a:solidFill>
                  <a:srgbClr val="585858"/>
                </a:solidFill>
                <a:latin typeface="Calibri"/>
                <a:cs typeface="Calibri"/>
              </a:rPr>
              <a:t>m</a:t>
            </a:r>
            <a:endParaRPr sz="852">
              <a:solidFill>
                <a:prstClr val="black"/>
              </a:solidFill>
              <a:latin typeface="Calibri"/>
              <a:cs typeface="Calibri"/>
            </a:endParaRPr>
          </a:p>
          <a:p>
            <a:pPr marL="51087" algn="ctr" defTabSz="623438">
              <a:spcBef>
                <a:spcPts val="859"/>
              </a:spcBef>
            </a:pPr>
            <a:r>
              <a:rPr sz="852" spc="27" dirty="0">
                <a:solidFill>
                  <a:srgbClr val="585858"/>
                </a:solidFill>
                <a:latin typeface="Calibri"/>
                <a:cs typeface="Calibri"/>
              </a:rPr>
              <a:t>$4</a:t>
            </a:r>
            <a:r>
              <a:rPr sz="852" spc="-55" dirty="0">
                <a:solidFill>
                  <a:srgbClr val="585858"/>
                </a:solidFill>
                <a:latin typeface="Calibri"/>
                <a:cs typeface="Calibri"/>
              </a:rPr>
              <a:t> </a:t>
            </a:r>
            <a:r>
              <a:rPr sz="852" spc="34" dirty="0">
                <a:solidFill>
                  <a:srgbClr val="585858"/>
                </a:solidFill>
                <a:latin typeface="Calibri"/>
                <a:cs typeface="Calibri"/>
              </a:rPr>
              <a:t>m</a:t>
            </a:r>
            <a:endParaRPr sz="852">
              <a:solidFill>
                <a:prstClr val="black"/>
              </a:solidFill>
              <a:latin typeface="Calibri"/>
              <a:cs typeface="Calibri"/>
            </a:endParaRPr>
          </a:p>
          <a:p>
            <a:pPr marL="51087" algn="ctr" defTabSz="623438">
              <a:spcBef>
                <a:spcPts val="856"/>
              </a:spcBef>
            </a:pPr>
            <a:r>
              <a:rPr sz="852" spc="27" dirty="0">
                <a:solidFill>
                  <a:srgbClr val="585858"/>
                </a:solidFill>
                <a:latin typeface="Calibri"/>
                <a:cs typeface="Calibri"/>
              </a:rPr>
              <a:t>$2</a:t>
            </a:r>
            <a:r>
              <a:rPr sz="852" spc="-55" dirty="0">
                <a:solidFill>
                  <a:srgbClr val="585858"/>
                </a:solidFill>
                <a:latin typeface="Calibri"/>
                <a:cs typeface="Calibri"/>
              </a:rPr>
              <a:t> </a:t>
            </a:r>
            <a:r>
              <a:rPr sz="852" spc="34" dirty="0">
                <a:solidFill>
                  <a:srgbClr val="585858"/>
                </a:solidFill>
                <a:latin typeface="Calibri"/>
                <a:cs typeface="Calibri"/>
              </a:rPr>
              <a:t>m</a:t>
            </a:r>
            <a:endParaRPr sz="852">
              <a:solidFill>
                <a:prstClr val="black"/>
              </a:solidFill>
              <a:latin typeface="Calibri"/>
              <a:cs typeface="Calibri"/>
            </a:endParaRPr>
          </a:p>
          <a:p>
            <a:pPr marL="112132" algn="ctr" defTabSz="623438">
              <a:spcBef>
                <a:spcPts val="859"/>
              </a:spcBef>
            </a:pPr>
            <a:r>
              <a:rPr sz="852" spc="7" dirty="0">
                <a:solidFill>
                  <a:srgbClr val="585858"/>
                </a:solidFill>
                <a:latin typeface="Calibri"/>
                <a:cs typeface="Calibri"/>
              </a:rPr>
              <a:t>$</a:t>
            </a:r>
            <a:r>
              <a:rPr sz="852" spc="-48" dirty="0">
                <a:solidFill>
                  <a:srgbClr val="585858"/>
                </a:solidFill>
                <a:latin typeface="Calibri"/>
                <a:cs typeface="Calibri"/>
              </a:rPr>
              <a:t> </a:t>
            </a:r>
            <a:r>
              <a:rPr sz="852" spc="34" dirty="0">
                <a:solidFill>
                  <a:srgbClr val="585858"/>
                </a:solidFill>
                <a:latin typeface="Calibri"/>
                <a:cs typeface="Calibri"/>
              </a:rPr>
              <a:t>m</a:t>
            </a:r>
            <a:endParaRPr sz="852">
              <a:solidFill>
                <a:prstClr val="black"/>
              </a:solidFill>
              <a:latin typeface="Calibri"/>
              <a:cs typeface="Calibri"/>
            </a:endParaRPr>
          </a:p>
        </p:txBody>
      </p:sp>
      <p:sp>
        <p:nvSpPr>
          <p:cNvPr id="136" name="object 136"/>
          <p:cNvSpPr/>
          <p:nvPr/>
        </p:nvSpPr>
        <p:spPr>
          <a:xfrm>
            <a:off x="4217722" y="2980970"/>
            <a:ext cx="55851" cy="55851"/>
          </a:xfrm>
          <a:custGeom>
            <a:avLst/>
            <a:gdLst/>
            <a:ahLst/>
            <a:cxnLst/>
            <a:rect l="l" t="t" r="r" b="b"/>
            <a:pathLst>
              <a:path w="81915" h="81914">
                <a:moveTo>
                  <a:pt x="0" y="0"/>
                </a:moveTo>
                <a:lnTo>
                  <a:pt x="81686" y="0"/>
                </a:lnTo>
                <a:lnTo>
                  <a:pt x="81686" y="81686"/>
                </a:lnTo>
                <a:lnTo>
                  <a:pt x="0" y="81686"/>
                </a:lnTo>
                <a:lnTo>
                  <a:pt x="0"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137" name="object 137"/>
          <p:cNvSpPr txBox="1"/>
          <p:nvPr/>
        </p:nvSpPr>
        <p:spPr>
          <a:xfrm>
            <a:off x="4298272" y="2715150"/>
            <a:ext cx="878898" cy="351186"/>
          </a:xfrm>
          <a:prstGeom prst="rect">
            <a:avLst/>
          </a:prstGeom>
        </p:spPr>
        <p:txBody>
          <a:bodyPr vert="horz" wrap="square" lIns="0" tIns="9525" rIns="0" bIns="0" rtlCol="0">
            <a:spAutoFit/>
          </a:bodyPr>
          <a:lstStyle/>
          <a:p>
            <a:pPr marL="470176" defTabSz="623438">
              <a:spcBef>
                <a:spcPts val="75"/>
              </a:spcBef>
            </a:pPr>
            <a:r>
              <a:rPr sz="852" spc="37" dirty="0">
                <a:solidFill>
                  <a:srgbClr val="585858"/>
                </a:solidFill>
                <a:latin typeface="Calibri"/>
                <a:cs typeface="Calibri"/>
              </a:rPr>
              <a:t>2016-17</a:t>
            </a:r>
            <a:endParaRPr sz="852">
              <a:solidFill>
                <a:prstClr val="black"/>
              </a:solidFill>
              <a:latin typeface="Calibri"/>
              <a:cs typeface="Calibri"/>
            </a:endParaRPr>
          </a:p>
          <a:p>
            <a:pPr defTabSz="623438">
              <a:spcBef>
                <a:spcPts val="672"/>
              </a:spcBef>
            </a:pPr>
            <a:r>
              <a:rPr sz="784" spc="31" dirty="0">
                <a:solidFill>
                  <a:srgbClr val="585858"/>
                </a:solidFill>
                <a:latin typeface="Calibri"/>
                <a:cs typeface="Calibri"/>
              </a:rPr>
              <a:t>Attorney</a:t>
            </a:r>
            <a:r>
              <a:rPr sz="784" spc="17" dirty="0">
                <a:solidFill>
                  <a:srgbClr val="585858"/>
                </a:solidFill>
                <a:latin typeface="Calibri"/>
                <a:cs typeface="Calibri"/>
              </a:rPr>
              <a:t> </a:t>
            </a:r>
            <a:r>
              <a:rPr sz="784" spc="27" dirty="0">
                <a:solidFill>
                  <a:srgbClr val="585858"/>
                </a:solidFill>
                <a:latin typeface="Calibri"/>
                <a:cs typeface="Calibri"/>
              </a:rPr>
              <a:t>General</a:t>
            </a:r>
            <a:endParaRPr sz="784">
              <a:solidFill>
                <a:prstClr val="black"/>
              </a:solidFill>
              <a:latin typeface="Calibri"/>
              <a:cs typeface="Calibri"/>
            </a:endParaRPr>
          </a:p>
        </p:txBody>
      </p:sp>
      <p:sp>
        <p:nvSpPr>
          <p:cNvPr id="138" name="object 138"/>
          <p:cNvSpPr/>
          <p:nvPr/>
        </p:nvSpPr>
        <p:spPr>
          <a:xfrm>
            <a:off x="5206071" y="2980970"/>
            <a:ext cx="55851" cy="55851"/>
          </a:xfrm>
          <a:custGeom>
            <a:avLst/>
            <a:gdLst/>
            <a:ahLst/>
            <a:cxnLst/>
            <a:rect l="l" t="t" r="r" b="b"/>
            <a:pathLst>
              <a:path w="81914" h="81914">
                <a:moveTo>
                  <a:pt x="0" y="0"/>
                </a:moveTo>
                <a:lnTo>
                  <a:pt x="81686" y="0"/>
                </a:lnTo>
                <a:lnTo>
                  <a:pt x="81686" y="81686"/>
                </a:lnTo>
                <a:lnTo>
                  <a:pt x="0" y="81686"/>
                </a:lnTo>
                <a:lnTo>
                  <a:pt x="0" y="0"/>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139" name="object 139"/>
          <p:cNvSpPr/>
          <p:nvPr/>
        </p:nvSpPr>
        <p:spPr>
          <a:xfrm>
            <a:off x="6369151" y="2980970"/>
            <a:ext cx="55851" cy="55851"/>
          </a:xfrm>
          <a:custGeom>
            <a:avLst/>
            <a:gdLst/>
            <a:ahLst/>
            <a:cxnLst/>
            <a:rect l="l" t="t" r="r" b="b"/>
            <a:pathLst>
              <a:path w="81914" h="81914">
                <a:moveTo>
                  <a:pt x="0" y="0"/>
                </a:moveTo>
                <a:lnTo>
                  <a:pt x="81686" y="0"/>
                </a:lnTo>
                <a:lnTo>
                  <a:pt x="81686" y="81686"/>
                </a:lnTo>
                <a:lnTo>
                  <a:pt x="0" y="81686"/>
                </a:lnTo>
                <a:lnTo>
                  <a:pt x="0" y="0"/>
                </a:lnTo>
                <a:close/>
              </a:path>
            </a:pathLst>
          </a:custGeom>
          <a:solidFill>
            <a:srgbClr val="7AACD2"/>
          </a:solidFill>
        </p:spPr>
        <p:txBody>
          <a:bodyPr wrap="square" lIns="0" tIns="0" rIns="0" bIns="0" rtlCol="0"/>
          <a:lstStyle/>
          <a:p>
            <a:pPr defTabSz="623438"/>
            <a:endParaRPr sz="1227">
              <a:solidFill>
                <a:prstClr val="black"/>
              </a:solidFill>
              <a:latin typeface="Calibri"/>
            </a:endParaRPr>
          </a:p>
        </p:txBody>
      </p:sp>
      <p:sp>
        <p:nvSpPr>
          <p:cNvPr id="140" name="object 140"/>
          <p:cNvSpPr/>
          <p:nvPr/>
        </p:nvSpPr>
        <p:spPr>
          <a:xfrm>
            <a:off x="7108499" y="2980970"/>
            <a:ext cx="57150" cy="55851"/>
          </a:xfrm>
          <a:custGeom>
            <a:avLst/>
            <a:gdLst/>
            <a:ahLst/>
            <a:cxnLst/>
            <a:rect l="l" t="t" r="r" b="b"/>
            <a:pathLst>
              <a:path w="83820" h="81914">
                <a:moveTo>
                  <a:pt x="0" y="0"/>
                </a:moveTo>
                <a:lnTo>
                  <a:pt x="83286" y="0"/>
                </a:lnTo>
                <a:lnTo>
                  <a:pt x="83286" y="81686"/>
                </a:lnTo>
                <a:lnTo>
                  <a:pt x="0" y="81686"/>
                </a:lnTo>
                <a:lnTo>
                  <a:pt x="0"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141" name="object 141"/>
          <p:cNvSpPr txBox="1"/>
          <p:nvPr/>
        </p:nvSpPr>
        <p:spPr>
          <a:xfrm>
            <a:off x="7189307" y="2715150"/>
            <a:ext cx="833005" cy="351186"/>
          </a:xfrm>
          <a:prstGeom prst="rect">
            <a:avLst/>
          </a:prstGeom>
        </p:spPr>
        <p:txBody>
          <a:bodyPr vert="horz" wrap="square" lIns="0" tIns="9525" rIns="0" bIns="0" rtlCol="0">
            <a:spAutoFit/>
          </a:bodyPr>
          <a:lstStyle/>
          <a:p>
            <a:pPr marR="33770" algn="ctr" defTabSz="623438">
              <a:spcBef>
                <a:spcPts val="75"/>
              </a:spcBef>
            </a:pPr>
            <a:r>
              <a:rPr sz="852" spc="37" dirty="0">
                <a:solidFill>
                  <a:srgbClr val="585858"/>
                </a:solidFill>
                <a:latin typeface="Calibri"/>
                <a:cs typeface="Calibri"/>
              </a:rPr>
              <a:t>2018-19</a:t>
            </a:r>
            <a:endParaRPr sz="852">
              <a:solidFill>
                <a:prstClr val="black"/>
              </a:solidFill>
              <a:latin typeface="Calibri"/>
              <a:cs typeface="Calibri"/>
            </a:endParaRPr>
          </a:p>
          <a:p>
            <a:pPr marR="3464" algn="ctr" defTabSz="623438">
              <a:spcBef>
                <a:spcPts val="672"/>
              </a:spcBef>
            </a:pPr>
            <a:r>
              <a:rPr sz="784" spc="31" dirty="0">
                <a:solidFill>
                  <a:srgbClr val="585858"/>
                </a:solidFill>
                <a:latin typeface="Calibri"/>
                <a:cs typeface="Calibri"/>
              </a:rPr>
              <a:t>All </a:t>
            </a:r>
            <a:r>
              <a:rPr sz="784" spc="24" dirty="0">
                <a:solidFill>
                  <a:srgbClr val="585858"/>
                </a:solidFill>
                <a:latin typeface="Calibri"/>
                <a:cs typeface="Calibri"/>
              </a:rPr>
              <a:t>Other</a:t>
            </a:r>
            <a:r>
              <a:rPr sz="784" spc="-34" dirty="0">
                <a:solidFill>
                  <a:srgbClr val="585858"/>
                </a:solidFill>
                <a:latin typeface="Calibri"/>
                <a:cs typeface="Calibri"/>
              </a:rPr>
              <a:t> </a:t>
            </a:r>
            <a:r>
              <a:rPr sz="784" spc="41" dirty="0">
                <a:solidFill>
                  <a:srgbClr val="585858"/>
                </a:solidFill>
                <a:latin typeface="Calibri"/>
                <a:cs typeface="Calibri"/>
              </a:rPr>
              <a:t>Agencies</a:t>
            </a:r>
            <a:endParaRPr sz="784">
              <a:solidFill>
                <a:prstClr val="black"/>
              </a:solidFill>
              <a:latin typeface="Calibri"/>
              <a:cs typeface="Calibri"/>
            </a:endParaRPr>
          </a:p>
        </p:txBody>
      </p:sp>
      <p:sp>
        <p:nvSpPr>
          <p:cNvPr id="142" name="object 142"/>
          <p:cNvSpPr/>
          <p:nvPr/>
        </p:nvSpPr>
        <p:spPr>
          <a:xfrm>
            <a:off x="3852966" y="627507"/>
            <a:ext cx="4487574" cy="2524125"/>
          </a:xfrm>
          <a:custGeom>
            <a:avLst/>
            <a:gdLst/>
            <a:ahLst/>
            <a:cxnLst/>
            <a:rect l="l" t="t" r="r" b="b"/>
            <a:pathLst>
              <a:path w="6581775" h="3702050">
                <a:moveTo>
                  <a:pt x="0" y="0"/>
                </a:moveTo>
                <a:lnTo>
                  <a:pt x="6581546" y="0"/>
                </a:lnTo>
                <a:lnTo>
                  <a:pt x="6581546" y="3701618"/>
                </a:lnTo>
                <a:lnTo>
                  <a:pt x="0" y="3701618"/>
                </a:lnTo>
                <a:lnTo>
                  <a:pt x="0" y="0"/>
                </a:lnTo>
                <a:close/>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43" name="object 143"/>
          <p:cNvSpPr txBox="1"/>
          <p:nvPr/>
        </p:nvSpPr>
        <p:spPr>
          <a:xfrm>
            <a:off x="4357083" y="2292407"/>
            <a:ext cx="584489" cy="256375"/>
          </a:xfrm>
          <a:prstGeom prst="rect">
            <a:avLst/>
          </a:prstGeom>
        </p:spPr>
        <p:txBody>
          <a:bodyPr vert="horz" wrap="square" lIns="0" tIns="8659" rIns="0" bIns="0" rtlCol="0">
            <a:spAutoFit/>
          </a:bodyPr>
          <a:lstStyle/>
          <a:p>
            <a:pPr marL="228161" defTabSz="623438">
              <a:lnSpc>
                <a:spcPts val="961"/>
              </a:lnSpc>
              <a:spcBef>
                <a:spcPts val="68"/>
              </a:spcBef>
            </a:pPr>
            <a:r>
              <a:rPr sz="818" b="1" spc="-17" dirty="0">
                <a:solidFill>
                  <a:srgbClr val="3F4040"/>
                </a:solidFill>
                <a:latin typeface="Century Gothic"/>
                <a:cs typeface="Century Gothic"/>
              </a:rPr>
              <a:t>$1.25m</a:t>
            </a:r>
            <a:endParaRPr sz="818">
              <a:solidFill>
                <a:prstClr val="black"/>
              </a:solidFill>
              <a:latin typeface="Century Gothic"/>
              <a:cs typeface="Century Gothic"/>
            </a:endParaRPr>
          </a:p>
          <a:p>
            <a:pPr defTabSz="623438">
              <a:lnSpc>
                <a:spcPts val="961"/>
              </a:lnSpc>
            </a:pPr>
            <a:r>
              <a:rPr sz="818" b="1" spc="-17" dirty="0">
                <a:solidFill>
                  <a:srgbClr val="3F4040"/>
                </a:solidFill>
                <a:latin typeface="Century Gothic"/>
                <a:cs typeface="Century Gothic"/>
              </a:rPr>
              <a:t>$.842m</a:t>
            </a:r>
            <a:endParaRPr sz="818">
              <a:solidFill>
                <a:prstClr val="black"/>
              </a:solidFill>
              <a:latin typeface="Century Gothic"/>
              <a:cs typeface="Century Gothic"/>
            </a:endParaRPr>
          </a:p>
        </p:txBody>
      </p:sp>
      <p:sp>
        <p:nvSpPr>
          <p:cNvPr id="153" name="object 153"/>
          <p:cNvSpPr txBox="1">
            <a:spLocks noGrp="1"/>
          </p:cNvSpPr>
          <p:nvPr>
            <p:ph type="sldNum" sz="quarter" idx="7"/>
          </p:nvPr>
        </p:nvSpPr>
        <p:spPr>
          <a:xfrm>
            <a:off x="7540677" y="4498673"/>
            <a:ext cx="124283" cy="109337"/>
          </a:xfrm>
          <a:prstGeom prst="rect">
            <a:avLst/>
          </a:prstGeom>
        </p:spPr>
        <p:txBody>
          <a:bodyPr vert="horz" wrap="square" lIns="0" tIns="4330" rIns="0" bIns="0" rtlCol="0">
            <a:spAutoFit/>
          </a:bodyPr>
          <a:lstStyle/>
          <a:p>
            <a:pPr marL="17318" defTabSz="623438">
              <a:spcBef>
                <a:spcPts val="34"/>
              </a:spcBef>
            </a:pPr>
            <a:r>
              <a:rPr spc="3" dirty="0"/>
              <a:t>5</a:t>
            </a:r>
          </a:p>
        </p:txBody>
      </p:sp>
      <p:sp>
        <p:nvSpPr>
          <p:cNvPr id="144" name="object 144"/>
          <p:cNvSpPr txBox="1"/>
          <p:nvPr/>
        </p:nvSpPr>
        <p:spPr>
          <a:xfrm>
            <a:off x="5666425" y="2276474"/>
            <a:ext cx="577128" cy="280735"/>
          </a:xfrm>
          <a:prstGeom prst="rect">
            <a:avLst/>
          </a:prstGeom>
        </p:spPr>
        <p:txBody>
          <a:bodyPr vert="horz" wrap="square" lIns="0" tIns="16019" rIns="0" bIns="0" rtlCol="0">
            <a:spAutoFit/>
          </a:bodyPr>
          <a:lstStyle/>
          <a:p>
            <a:pPr marL="221234" defTabSz="623438">
              <a:spcBef>
                <a:spcPts val="126"/>
              </a:spcBef>
            </a:pPr>
            <a:r>
              <a:rPr sz="818" b="1" spc="-17" dirty="0">
                <a:solidFill>
                  <a:srgbClr val="B5292D"/>
                </a:solidFill>
                <a:latin typeface="Century Gothic"/>
                <a:cs typeface="Century Gothic"/>
              </a:rPr>
              <a:t>$1.38m</a:t>
            </a:r>
            <a:endParaRPr sz="818">
              <a:solidFill>
                <a:prstClr val="black"/>
              </a:solidFill>
              <a:latin typeface="Century Gothic"/>
              <a:cs typeface="Century Gothic"/>
            </a:endParaRPr>
          </a:p>
          <a:p>
            <a:pPr defTabSz="623438">
              <a:spcBef>
                <a:spcPts val="55"/>
              </a:spcBef>
            </a:pPr>
            <a:r>
              <a:rPr sz="818" b="1" spc="-17" dirty="0">
                <a:solidFill>
                  <a:srgbClr val="B5292D"/>
                </a:solidFill>
                <a:latin typeface="Century Gothic"/>
                <a:cs typeface="Century Gothic"/>
              </a:rPr>
              <a:t>$.898m</a:t>
            </a:r>
            <a:endParaRPr sz="818">
              <a:solidFill>
                <a:prstClr val="black"/>
              </a:solidFill>
              <a:latin typeface="Century Gothic"/>
              <a:cs typeface="Century Gothic"/>
            </a:endParaRPr>
          </a:p>
        </p:txBody>
      </p:sp>
      <p:sp>
        <p:nvSpPr>
          <p:cNvPr id="145" name="object 145"/>
          <p:cNvSpPr txBox="1"/>
          <p:nvPr/>
        </p:nvSpPr>
        <p:spPr>
          <a:xfrm>
            <a:off x="6985118" y="2275089"/>
            <a:ext cx="592715" cy="239576"/>
          </a:xfrm>
          <a:prstGeom prst="rect">
            <a:avLst/>
          </a:prstGeom>
        </p:spPr>
        <p:txBody>
          <a:bodyPr vert="horz" wrap="square" lIns="0" tIns="8659" rIns="0" bIns="0" rtlCol="0">
            <a:spAutoFit/>
          </a:bodyPr>
          <a:lstStyle/>
          <a:p>
            <a:pPr marL="236387" defTabSz="623438">
              <a:lnSpc>
                <a:spcPts val="941"/>
              </a:lnSpc>
              <a:spcBef>
                <a:spcPts val="68"/>
              </a:spcBef>
            </a:pPr>
            <a:r>
              <a:rPr sz="818" b="1" spc="-17" dirty="0">
                <a:solidFill>
                  <a:srgbClr val="B5292D"/>
                </a:solidFill>
                <a:latin typeface="Century Gothic"/>
                <a:cs typeface="Century Gothic"/>
              </a:rPr>
              <a:t>$1.45m</a:t>
            </a:r>
            <a:endParaRPr sz="818">
              <a:solidFill>
                <a:prstClr val="black"/>
              </a:solidFill>
              <a:latin typeface="Century Gothic"/>
              <a:cs typeface="Century Gothic"/>
            </a:endParaRPr>
          </a:p>
          <a:p>
            <a:pPr defTabSz="623438">
              <a:lnSpc>
                <a:spcPts val="941"/>
              </a:lnSpc>
            </a:pPr>
            <a:r>
              <a:rPr sz="818" b="1" spc="-17" dirty="0">
                <a:solidFill>
                  <a:srgbClr val="B5292D"/>
                </a:solidFill>
                <a:latin typeface="Century Gothic"/>
                <a:cs typeface="Century Gothic"/>
              </a:rPr>
              <a:t>$.985m</a:t>
            </a:r>
            <a:endParaRPr sz="818">
              <a:solidFill>
                <a:prstClr val="black"/>
              </a:solidFill>
              <a:latin typeface="Century Gothic"/>
              <a:cs typeface="Century Gothic"/>
            </a:endParaRPr>
          </a:p>
        </p:txBody>
      </p:sp>
      <p:sp>
        <p:nvSpPr>
          <p:cNvPr id="146" name="object 146"/>
          <p:cNvSpPr txBox="1"/>
          <p:nvPr/>
        </p:nvSpPr>
        <p:spPr>
          <a:xfrm>
            <a:off x="4981577" y="1229417"/>
            <a:ext cx="355889" cy="134612"/>
          </a:xfrm>
          <a:prstGeom prst="rect">
            <a:avLst/>
          </a:prstGeom>
        </p:spPr>
        <p:txBody>
          <a:bodyPr vert="horz" wrap="square" lIns="0" tIns="8659" rIns="0" bIns="0" rtlCol="0">
            <a:spAutoFit/>
          </a:bodyPr>
          <a:lstStyle/>
          <a:p>
            <a:pPr defTabSz="623438">
              <a:spcBef>
                <a:spcPts val="68"/>
              </a:spcBef>
            </a:pPr>
            <a:r>
              <a:rPr sz="818" b="1" spc="-17" dirty="0">
                <a:solidFill>
                  <a:srgbClr val="3F4040"/>
                </a:solidFill>
                <a:latin typeface="Century Gothic"/>
                <a:cs typeface="Century Gothic"/>
              </a:rPr>
              <a:t>$10.7m</a:t>
            </a:r>
            <a:endParaRPr sz="818">
              <a:solidFill>
                <a:prstClr val="black"/>
              </a:solidFill>
              <a:latin typeface="Century Gothic"/>
              <a:cs typeface="Century Gothic"/>
            </a:endParaRPr>
          </a:p>
        </p:txBody>
      </p:sp>
      <p:sp>
        <p:nvSpPr>
          <p:cNvPr id="147" name="object 147"/>
          <p:cNvSpPr txBox="1"/>
          <p:nvPr/>
        </p:nvSpPr>
        <p:spPr>
          <a:xfrm>
            <a:off x="6254636" y="1123430"/>
            <a:ext cx="355889" cy="134612"/>
          </a:xfrm>
          <a:prstGeom prst="rect">
            <a:avLst/>
          </a:prstGeom>
        </p:spPr>
        <p:txBody>
          <a:bodyPr vert="horz" wrap="square" lIns="0" tIns="8659" rIns="0" bIns="0" rtlCol="0">
            <a:spAutoFit/>
          </a:bodyPr>
          <a:lstStyle/>
          <a:p>
            <a:pPr defTabSz="623438">
              <a:spcBef>
                <a:spcPts val="68"/>
              </a:spcBef>
            </a:pPr>
            <a:r>
              <a:rPr sz="818" b="1" spc="-17" dirty="0">
                <a:solidFill>
                  <a:srgbClr val="B5292D"/>
                </a:solidFill>
                <a:latin typeface="Century Gothic"/>
                <a:cs typeface="Century Gothic"/>
              </a:rPr>
              <a:t>$11.2m</a:t>
            </a:r>
            <a:endParaRPr sz="818">
              <a:solidFill>
                <a:prstClr val="black"/>
              </a:solidFill>
              <a:latin typeface="Century Gothic"/>
              <a:cs typeface="Century Gothic"/>
            </a:endParaRPr>
          </a:p>
        </p:txBody>
      </p:sp>
      <p:sp>
        <p:nvSpPr>
          <p:cNvPr id="148" name="object 148"/>
          <p:cNvSpPr txBox="1"/>
          <p:nvPr/>
        </p:nvSpPr>
        <p:spPr>
          <a:xfrm>
            <a:off x="3912166" y="264103"/>
            <a:ext cx="4014788" cy="878469"/>
          </a:xfrm>
          <a:prstGeom prst="rect">
            <a:avLst/>
          </a:prstGeom>
        </p:spPr>
        <p:txBody>
          <a:bodyPr vert="horz" wrap="square" lIns="0" tIns="8659" rIns="0" bIns="0" rtlCol="0">
            <a:spAutoFit/>
          </a:bodyPr>
          <a:lstStyle/>
          <a:p>
            <a:pPr marL="352849" algn="ctr" defTabSz="623438">
              <a:spcBef>
                <a:spcPts val="68"/>
              </a:spcBef>
            </a:pPr>
            <a:r>
              <a:rPr sz="1227" b="1" spc="-24" dirty="0">
                <a:solidFill>
                  <a:srgbClr val="B5292D"/>
                </a:solidFill>
                <a:latin typeface="Century Gothic"/>
                <a:cs typeface="Century Gothic"/>
              </a:rPr>
              <a:t>Fuel</a:t>
            </a:r>
            <a:r>
              <a:rPr sz="1227" b="1" spc="-95" dirty="0">
                <a:solidFill>
                  <a:srgbClr val="B5292D"/>
                </a:solidFill>
                <a:latin typeface="Century Gothic"/>
                <a:cs typeface="Century Gothic"/>
              </a:rPr>
              <a:t> </a:t>
            </a:r>
            <a:r>
              <a:rPr sz="1227" b="1" spc="-65" dirty="0">
                <a:solidFill>
                  <a:srgbClr val="B5292D"/>
                </a:solidFill>
                <a:latin typeface="Century Gothic"/>
                <a:cs typeface="Century Gothic"/>
              </a:rPr>
              <a:t>Cost</a:t>
            </a:r>
            <a:r>
              <a:rPr sz="1227" b="1" spc="-95" dirty="0">
                <a:solidFill>
                  <a:srgbClr val="B5292D"/>
                </a:solidFill>
                <a:latin typeface="Century Gothic"/>
                <a:cs typeface="Century Gothic"/>
              </a:rPr>
              <a:t> </a:t>
            </a:r>
            <a:r>
              <a:rPr sz="1227" b="1" spc="-3" dirty="0">
                <a:solidFill>
                  <a:srgbClr val="B5292D"/>
                </a:solidFill>
                <a:latin typeface="Century Gothic"/>
                <a:cs typeface="Century Gothic"/>
              </a:rPr>
              <a:t>&amp;</a:t>
            </a:r>
            <a:r>
              <a:rPr sz="1227" b="1" spc="-95" dirty="0">
                <a:solidFill>
                  <a:srgbClr val="B5292D"/>
                </a:solidFill>
                <a:latin typeface="Century Gothic"/>
                <a:cs typeface="Century Gothic"/>
              </a:rPr>
              <a:t> </a:t>
            </a:r>
            <a:r>
              <a:rPr sz="1227" b="1" spc="-55" dirty="0">
                <a:solidFill>
                  <a:srgbClr val="B5292D"/>
                </a:solidFill>
                <a:latin typeface="Century Gothic"/>
                <a:cs typeface="Century Gothic"/>
              </a:rPr>
              <a:t>Gallons</a:t>
            </a:r>
            <a:r>
              <a:rPr sz="1227" b="1" spc="-95" dirty="0">
                <a:solidFill>
                  <a:srgbClr val="B5292D"/>
                </a:solidFill>
                <a:latin typeface="Century Gothic"/>
                <a:cs typeface="Century Gothic"/>
              </a:rPr>
              <a:t> </a:t>
            </a:r>
            <a:r>
              <a:rPr sz="1227" b="1" spc="-48" dirty="0">
                <a:solidFill>
                  <a:srgbClr val="B5292D"/>
                </a:solidFill>
                <a:latin typeface="Century Gothic"/>
                <a:cs typeface="Century Gothic"/>
              </a:rPr>
              <a:t>Used</a:t>
            </a:r>
            <a:r>
              <a:rPr sz="1227" b="1" spc="-95" dirty="0">
                <a:solidFill>
                  <a:srgbClr val="B5292D"/>
                </a:solidFill>
                <a:latin typeface="Century Gothic"/>
                <a:cs typeface="Century Gothic"/>
              </a:rPr>
              <a:t> </a:t>
            </a:r>
            <a:r>
              <a:rPr sz="1227" b="1" spc="-123" dirty="0">
                <a:solidFill>
                  <a:srgbClr val="B5292D"/>
                </a:solidFill>
                <a:latin typeface="Century Gothic"/>
                <a:cs typeface="Century Gothic"/>
              </a:rPr>
              <a:t>-</a:t>
            </a:r>
            <a:r>
              <a:rPr sz="1227" b="1" spc="-95" dirty="0">
                <a:solidFill>
                  <a:srgbClr val="B5292D"/>
                </a:solidFill>
                <a:latin typeface="Century Gothic"/>
                <a:cs typeface="Century Gothic"/>
              </a:rPr>
              <a:t> </a:t>
            </a:r>
            <a:r>
              <a:rPr sz="1227" b="1" spc="-24" dirty="0">
                <a:solidFill>
                  <a:srgbClr val="B5292D"/>
                </a:solidFill>
                <a:latin typeface="Century Gothic"/>
                <a:cs typeface="Century Gothic"/>
              </a:rPr>
              <a:t>Per</a:t>
            </a:r>
            <a:r>
              <a:rPr sz="1227" b="1" spc="-95" dirty="0">
                <a:solidFill>
                  <a:srgbClr val="B5292D"/>
                </a:solidFill>
                <a:latin typeface="Century Gothic"/>
                <a:cs typeface="Century Gothic"/>
              </a:rPr>
              <a:t> </a:t>
            </a:r>
            <a:r>
              <a:rPr sz="1227" b="1" spc="-109" dirty="0">
                <a:solidFill>
                  <a:srgbClr val="B5292D"/>
                </a:solidFill>
                <a:latin typeface="Century Gothic"/>
                <a:cs typeface="Century Gothic"/>
              </a:rPr>
              <a:t>Agency,</a:t>
            </a:r>
            <a:r>
              <a:rPr sz="1227" b="1" spc="-95" dirty="0">
                <a:solidFill>
                  <a:srgbClr val="B5292D"/>
                </a:solidFill>
                <a:latin typeface="Century Gothic"/>
                <a:cs typeface="Century Gothic"/>
              </a:rPr>
              <a:t> </a:t>
            </a:r>
            <a:r>
              <a:rPr sz="1227" b="1" spc="-24" dirty="0">
                <a:solidFill>
                  <a:srgbClr val="B5292D"/>
                </a:solidFill>
                <a:latin typeface="Century Gothic"/>
                <a:cs typeface="Century Gothic"/>
              </a:rPr>
              <a:t>Per</a:t>
            </a:r>
            <a:r>
              <a:rPr sz="1227" b="1" spc="-147" dirty="0">
                <a:solidFill>
                  <a:srgbClr val="B5292D"/>
                </a:solidFill>
                <a:latin typeface="Century Gothic"/>
                <a:cs typeface="Century Gothic"/>
              </a:rPr>
              <a:t> </a:t>
            </a:r>
            <a:r>
              <a:rPr sz="1227" b="1" spc="-99" dirty="0">
                <a:solidFill>
                  <a:srgbClr val="B5292D"/>
                </a:solidFill>
                <a:latin typeface="Century Gothic"/>
                <a:cs typeface="Century Gothic"/>
              </a:rPr>
              <a:t>Year</a:t>
            </a:r>
            <a:endParaRPr sz="1227">
              <a:solidFill>
                <a:prstClr val="black"/>
              </a:solidFill>
              <a:latin typeface="Century Gothic"/>
              <a:cs typeface="Century Gothic"/>
            </a:endParaRPr>
          </a:p>
          <a:p>
            <a:pPr defTabSz="623438">
              <a:spcBef>
                <a:spcPts val="17"/>
              </a:spcBef>
            </a:pPr>
            <a:endParaRPr sz="1602">
              <a:solidFill>
                <a:prstClr val="black"/>
              </a:solidFill>
              <a:latin typeface="Times New Roman"/>
              <a:cs typeface="Times New Roman"/>
            </a:endParaRPr>
          </a:p>
          <a:p>
            <a:pPr marL="355013" algn="ctr" defTabSz="623438"/>
            <a:r>
              <a:rPr sz="989" b="1" spc="-10" dirty="0">
                <a:solidFill>
                  <a:srgbClr val="585858"/>
                </a:solidFill>
                <a:latin typeface="Century Gothic"/>
                <a:cs typeface="Century Gothic"/>
              </a:rPr>
              <a:t>Fuel</a:t>
            </a:r>
            <a:r>
              <a:rPr sz="989" b="1" spc="-95" dirty="0">
                <a:solidFill>
                  <a:srgbClr val="585858"/>
                </a:solidFill>
                <a:latin typeface="Century Gothic"/>
                <a:cs typeface="Century Gothic"/>
              </a:rPr>
              <a:t> </a:t>
            </a:r>
            <a:r>
              <a:rPr sz="989" b="1" spc="-41" dirty="0">
                <a:solidFill>
                  <a:srgbClr val="585858"/>
                </a:solidFill>
                <a:latin typeface="Century Gothic"/>
                <a:cs typeface="Century Gothic"/>
              </a:rPr>
              <a:t>Cost</a:t>
            </a:r>
            <a:r>
              <a:rPr sz="989" b="1" spc="-89" dirty="0">
                <a:solidFill>
                  <a:srgbClr val="585858"/>
                </a:solidFill>
                <a:latin typeface="Century Gothic"/>
                <a:cs typeface="Century Gothic"/>
              </a:rPr>
              <a:t> </a:t>
            </a:r>
            <a:r>
              <a:rPr sz="989" b="1" spc="-92" dirty="0">
                <a:solidFill>
                  <a:srgbClr val="585858"/>
                </a:solidFill>
                <a:latin typeface="Century Gothic"/>
                <a:cs typeface="Century Gothic"/>
              </a:rPr>
              <a:t>-</a:t>
            </a:r>
            <a:r>
              <a:rPr sz="989" b="1" spc="-78" dirty="0">
                <a:solidFill>
                  <a:srgbClr val="585858"/>
                </a:solidFill>
                <a:latin typeface="Century Gothic"/>
                <a:cs typeface="Century Gothic"/>
              </a:rPr>
              <a:t> </a:t>
            </a:r>
            <a:r>
              <a:rPr sz="989" b="1" spc="-14" dirty="0">
                <a:solidFill>
                  <a:srgbClr val="585858"/>
                </a:solidFill>
                <a:latin typeface="Century Gothic"/>
                <a:cs typeface="Century Gothic"/>
              </a:rPr>
              <a:t>Per</a:t>
            </a:r>
            <a:r>
              <a:rPr sz="989" b="1" spc="-78" dirty="0">
                <a:solidFill>
                  <a:srgbClr val="585858"/>
                </a:solidFill>
                <a:latin typeface="Century Gothic"/>
                <a:cs typeface="Century Gothic"/>
              </a:rPr>
              <a:t> Agency,</a:t>
            </a:r>
            <a:r>
              <a:rPr sz="989" b="1" spc="-85" dirty="0">
                <a:solidFill>
                  <a:srgbClr val="585858"/>
                </a:solidFill>
                <a:latin typeface="Century Gothic"/>
                <a:cs typeface="Century Gothic"/>
              </a:rPr>
              <a:t> </a:t>
            </a:r>
            <a:r>
              <a:rPr sz="989" b="1" spc="-14" dirty="0">
                <a:solidFill>
                  <a:srgbClr val="585858"/>
                </a:solidFill>
                <a:latin typeface="Century Gothic"/>
                <a:cs typeface="Century Gothic"/>
              </a:rPr>
              <a:t>Per</a:t>
            </a:r>
            <a:r>
              <a:rPr sz="989" b="1" spc="-126" dirty="0">
                <a:solidFill>
                  <a:srgbClr val="585858"/>
                </a:solidFill>
                <a:latin typeface="Century Gothic"/>
                <a:cs typeface="Century Gothic"/>
              </a:rPr>
              <a:t> </a:t>
            </a:r>
            <a:r>
              <a:rPr sz="989" b="1" spc="-68" dirty="0">
                <a:solidFill>
                  <a:srgbClr val="585858"/>
                </a:solidFill>
                <a:latin typeface="Century Gothic"/>
                <a:cs typeface="Century Gothic"/>
              </a:rPr>
              <a:t>Year</a:t>
            </a:r>
            <a:endParaRPr sz="989">
              <a:solidFill>
                <a:prstClr val="black"/>
              </a:solidFill>
              <a:latin typeface="Century Gothic"/>
              <a:cs typeface="Century Gothic"/>
            </a:endParaRPr>
          </a:p>
          <a:p>
            <a:pPr defTabSz="623438">
              <a:lnSpc>
                <a:spcPts val="880"/>
              </a:lnSpc>
              <a:spcBef>
                <a:spcPts val="467"/>
              </a:spcBef>
            </a:pPr>
            <a:r>
              <a:rPr sz="852" spc="31" dirty="0">
                <a:solidFill>
                  <a:srgbClr val="585858"/>
                </a:solidFill>
                <a:latin typeface="Calibri"/>
                <a:cs typeface="Calibri"/>
              </a:rPr>
              <a:t>$14</a:t>
            </a:r>
            <a:r>
              <a:rPr sz="852" spc="14" dirty="0">
                <a:solidFill>
                  <a:srgbClr val="585858"/>
                </a:solidFill>
                <a:latin typeface="Calibri"/>
                <a:cs typeface="Calibri"/>
              </a:rPr>
              <a:t> </a:t>
            </a:r>
            <a:r>
              <a:rPr sz="852" spc="34" dirty="0">
                <a:solidFill>
                  <a:srgbClr val="585858"/>
                </a:solidFill>
                <a:latin typeface="Calibri"/>
                <a:cs typeface="Calibri"/>
              </a:rPr>
              <a:t>m</a:t>
            </a:r>
            <a:endParaRPr sz="852">
              <a:solidFill>
                <a:prstClr val="black"/>
              </a:solidFill>
              <a:latin typeface="Calibri"/>
              <a:cs typeface="Calibri"/>
            </a:endParaRPr>
          </a:p>
          <a:p>
            <a:pPr marR="3464" algn="r" defTabSz="623438">
              <a:lnSpc>
                <a:spcPts val="839"/>
              </a:lnSpc>
            </a:pPr>
            <a:r>
              <a:rPr sz="818" b="1" spc="-17" dirty="0">
                <a:solidFill>
                  <a:srgbClr val="B5292D"/>
                </a:solidFill>
                <a:latin typeface="Century Gothic"/>
                <a:cs typeface="Century Gothic"/>
              </a:rPr>
              <a:t>$12.7m</a:t>
            </a:r>
            <a:endParaRPr sz="818">
              <a:solidFill>
                <a:prstClr val="black"/>
              </a:solidFill>
              <a:latin typeface="Century Gothic"/>
              <a:cs typeface="Century Gothic"/>
            </a:endParaRPr>
          </a:p>
        </p:txBody>
      </p:sp>
      <p:sp>
        <p:nvSpPr>
          <p:cNvPr id="149" name="object 149"/>
          <p:cNvSpPr txBox="1"/>
          <p:nvPr/>
        </p:nvSpPr>
        <p:spPr>
          <a:xfrm>
            <a:off x="5209831" y="1540625"/>
            <a:ext cx="355889" cy="134612"/>
          </a:xfrm>
          <a:prstGeom prst="rect">
            <a:avLst/>
          </a:prstGeom>
        </p:spPr>
        <p:txBody>
          <a:bodyPr vert="horz" wrap="square" lIns="0" tIns="8659" rIns="0" bIns="0" rtlCol="0">
            <a:spAutoFit/>
          </a:bodyPr>
          <a:lstStyle/>
          <a:p>
            <a:pPr defTabSz="623438">
              <a:spcBef>
                <a:spcPts val="68"/>
              </a:spcBef>
            </a:pPr>
            <a:r>
              <a:rPr sz="818" b="1" spc="-17" dirty="0">
                <a:solidFill>
                  <a:srgbClr val="3F4040"/>
                </a:solidFill>
                <a:latin typeface="Century Gothic"/>
                <a:cs typeface="Century Gothic"/>
              </a:rPr>
              <a:t>$8.06m</a:t>
            </a:r>
            <a:endParaRPr sz="818">
              <a:solidFill>
                <a:prstClr val="black"/>
              </a:solidFill>
              <a:latin typeface="Century Gothic"/>
              <a:cs typeface="Century Gothic"/>
            </a:endParaRPr>
          </a:p>
        </p:txBody>
      </p:sp>
      <p:sp>
        <p:nvSpPr>
          <p:cNvPr id="150" name="object 150"/>
          <p:cNvSpPr txBox="1"/>
          <p:nvPr/>
        </p:nvSpPr>
        <p:spPr>
          <a:xfrm>
            <a:off x="6531901" y="1506335"/>
            <a:ext cx="355889" cy="134612"/>
          </a:xfrm>
          <a:prstGeom prst="rect">
            <a:avLst/>
          </a:prstGeom>
        </p:spPr>
        <p:txBody>
          <a:bodyPr vert="horz" wrap="square" lIns="0" tIns="8659" rIns="0" bIns="0" rtlCol="0">
            <a:spAutoFit/>
          </a:bodyPr>
          <a:lstStyle/>
          <a:p>
            <a:pPr defTabSz="623438">
              <a:spcBef>
                <a:spcPts val="68"/>
              </a:spcBef>
            </a:pPr>
            <a:r>
              <a:rPr sz="818" b="1" spc="-17" dirty="0">
                <a:solidFill>
                  <a:srgbClr val="B5292D"/>
                </a:solidFill>
                <a:latin typeface="Century Gothic"/>
                <a:cs typeface="Century Gothic"/>
              </a:rPr>
              <a:t>$8.35m</a:t>
            </a:r>
            <a:endParaRPr sz="818">
              <a:solidFill>
                <a:prstClr val="black"/>
              </a:solidFill>
              <a:latin typeface="Century Gothic"/>
              <a:cs typeface="Century Gothic"/>
            </a:endParaRPr>
          </a:p>
        </p:txBody>
      </p:sp>
      <p:sp>
        <p:nvSpPr>
          <p:cNvPr id="151" name="object 151"/>
          <p:cNvSpPr txBox="1"/>
          <p:nvPr/>
        </p:nvSpPr>
        <p:spPr>
          <a:xfrm>
            <a:off x="7848429" y="1467369"/>
            <a:ext cx="355889" cy="134612"/>
          </a:xfrm>
          <a:prstGeom prst="rect">
            <a:avLst/>
          </a:prstGeom>
        </p:spPr>
        <p:txBody>
          <a:bodyPr vert="horz" wrap="square" lIns="0" tIns="8659" rIns="0" bIns="0" rtlCol="0">
            <a:spAutoFit/>
          </a:bodyPr>
          <a:lstStyle/>
          <a:p>
            <a:pPr defTabSz="623438">
              <a:spcBef>
                <a:spcPts val="68"/>
              </a:spcBef>
            </a:pPr>
            <a:r>
              <a:rPr sz="818" b="1" spc="-17" dirty="0">
                <a:solidFill>
                  <a:srgbClr val="B5292D"/>
                </a:solidFill>
                <a:latin typeface="Century Gothic"/>
                <a:cs typeface="Century Gothic"/>
              </a:rPr>
              <a:t>$8.64m</a:t>
            </a:r>
            <a:endParaRPr sz="818">
              <a:solidFill>
                <a:prstClr val="black"/>
              </a:solidFill>
              <a:latin typeface="Century Gothic"/>
              <a:cs typeface="Century Gothic"/>
            </a:endParaRPr>
          </a:p>
        </p:txBody>
      </p:sp>
      <p:sp>
        <p:nvSpPr>
          <p:cNvPr id="152" name="object 152"/>
          <p:cNvSpPr txBox="1"/>
          <p:nvPr/>
        </p:nvSpPr>
        <p:spPr>
          <a:xfrm>
            <a:off x="5251143" y="2715150"/>
            <a:ext cx="1727056" cy="629275"/>
          </a:xfrm>
          <a:prstGeom prst="rect">
            <a:avLst/>
          </a:prstGeom>
        </p:spPr>
        <p:txBody>
          <a:bodyPr vert="horz" wrap="square" lIns="0" tIns="9525" rIns="0" bIns="0" rtlCol="0">
            <a:spAutoFit/>
          </a:bodyPr>
          <a:lstStyle/>
          <a:p>
            <a:pPr marL="826055" defTabSz="623438">
              <a:spcBef>
                <a:spcPts val="75"/>
              </a:spcBef>
            </a:pPr>
            <a:r>
              <a:rPr sz="852" spc="37" dirty="0">
                <a:solidFill>
                  <a:srgbClr val="585858"/>
                </a:solidFill>
                <a:latin typeface="Calibri"/>
                <a:cs typeface="Calibri"/>
              </a:rPr>
              <a:t>2017-18</a:t>
            </a:r>
            <a:endParaRPr sz="852">
              <a:solidFill>
                <a:prstClr val="black"/>
              </a:solidFill>
              <a:latin typeface="Calibri"/>
              <a:cs typeface="Calibri"/>
            </a:endParaRPr>
          </a:p>
          <a:p>
            <a:pPr marL="34635" defTabSz="623438">
              <a:spcBef>
                <a:spcPts val="672"/>
              </a:spcBef>
              <a:tabLst>
                <a:tab pos="1197953" algn="l"/>
              </a:tabLst>
            </a:pPr>
            <a:r>
              <a:rPr sz="784" spc="37" dirty="0">
                <a:solidFill>
                  <a:srgbClr val="585858"/>
                </a:solidFill>
                <a:latin typeface="Calibri"/>
                <a:cs typeface="Calibri"/>
              </a:rPr>
              <a:t>Probation</a:t>
            </a:r>
            <a:r>
              <a:rPr sz="784" spc="3" dirty="0">
                <a:solidFill>
                  <a:srgbClr val="585858"/>
                </a:solidFill>
                <a:latin typeface="Calibri"/>
                <a:cs typeface="Calibri"/>
              </a:rPr>
              <a:t> </a:t>
            </a:r>
            <a:r>
              <a:rPr sz="784" spc="37" dirty="0">
                <a:solidFill>
                  <a:srgbClr val="585858"/>
                </a:solidFill>
                <a:latin typeface="Calibri"/>
                <a:cs typeface="Calibri"/>
              </a:rPr>
              <a:t>and</a:t>
            </a:r>
            <a:r>
              <a:rPr sz="784" spc="10" dirty="0">
                <a:solidFill>
                  <a:srgbClr val="585858"/>
                </a:solidFill>
                <a:latin typeface="Calibri"/>
                <a:cs typeface="Calibri"/>
              </a:rPr>
              <a:t> </a:t>
            </a:r>
            <a:r>
              <a:rPr sz="784" spc="31" dirty="0">
                <a:solidFill>
                  <a:srgbClr val="585858"/>
                </a:solidFill>
                <a:latin typeface="Calibri"/>
                <a:cs typeface="Calibri"/>
              </a:rPr>
              <a:t>Parole	State</a:t>
            </a:r>
            <a:r>
              <a:rPr sz="784" spc="-37" dirty="0">
                <a:solidFill>
                  <a:srgbClr val="585858"/>
                </a:solidFill>
                <a:latin typeface="Calibri"/>
                <a:cs typeface="Calibri"/>
              </a:rPr>
              <a:t> </a:t>
            </a:r>
            <a:r>
              <a:rPr sz="784" spc="31" dirty="0">
                <a:solidFill>
                  <a:srgbClr val="585858"/>
                </a:solidFill>
                <a:latin typeface="Calibri"/>
                <a:cs typeface="Calibri"/>
              </a:rPr>
              <a:t>Police</a:t>
            </a:r>
            <a:endParaRPr sz="784">
              <a:solidFill>
                <a:prstClr val="black"/>
              </a:solidFill>
              <a:latin typeface="Calibri"/>
              <a:cs typeface="Calibri"/>
            </a:endParaRPr>
          </a:p>
          <a:p>
            <a:pPr defTabSz="623438">
              <a:spcBef>
                <a:spcPts val="34"/>
              </a:spcBef>
            </a:pPr>
            <a:endParaRPr sz="989">
              <a:solidFill>
                <a:prstClr val="black"/>
              </a:solidFill>
              <a:latin typeface="Times New Roman"/>
              <a:cs typeface="Times New Roman"/>
            </a:endParaRPr>
          </a:p>
          <a:p>
            <a:pPr marL="8659" defTabSz="623438"/>
            <a:r>
              <a:rPr sz="818" b="1" spc="-48" dirty="0">
                <a:solidFill>
                  <a:srgbClr val="B5292D"/>
                </a:solidFill>
                <a:latin typeface="Century Gothic"/>
                <a:cs typeface="Century Gothic"/>
              </a:rPr>
              <a:t>Red </a:t>
            </a:r>
            <a:r>
              <a:rPr sz="818" b="1" spc="-3" dirty="0">
                <a:solidFill>
                  <a:srgbClr val="B5292D"/>
                </a:solidFill>
                <a:latin typeface="Century Gothic"/>
                <a:cs typeface="Century Gothic"/>
              </a:rPr>
              <a:t>= </a:t>
            </a:r>
            <a:r>
              <a:rPr sz="818" b="1" spc="-55" dirty="0">
                <a:solidFill>
                  <a:srgbClr val="B5292D"/>
                </a:solidFill>
                <a:latin typeface="Century Gothic"/>
                <a:cs typeface="Century Gothic"/>
              </a:rPr>
              <a:t>Increase </a:t>
            </a:r>
            <a:r>
              <a:rPr sz="818" b="1" spc="-262" dirty="0">
                <a:solidFill>
                  <a:srgbClr val="3F4040"/>
                </a:solidFill>
                <a:latin typeface="Century Gothic"/>
                <a:cs typeface="Century Gothic"/>
              </a:rPr>
              <a:t>|</a:t>
            </a:r>
            <a:r>
              <a:rPr sz="818" b="1" spc="426" dirty="0">
                <a:solidFill>
                  <a:srgbClr val="3F4040"/>
                </a:solidFill>
                <a:latin typeface="Century Gothic"/>
                <a:cs typeface="Century Gothic"/>
              </a:rPr>
              <a:t> </a:t>
            </a:r>
            <a:r>
              <a:rPr sz="818" b="1" spc="-58" dirty="0">
                <a:solidFill>
                  <a:srgbClr val="007940"/>
                </a:solidFill>
                <a:latin typeface="Century Gothic"/>
                <a:cs typeface="Century Gothic"/>
              </a:rPr>
              <a:t>Green </a:t>
            </a:r>
            <a:r>
              <a:rPr sz="818" b="1" spc="-3" dirty="0">
                <a:solidFill>
                  <a:srgbClr val="007940"/>
                </a:solidFill>
                <a:latin typeface="Century Gothic"/>
                <a:cs typeface="Century Gothic"/>
              </a:rPr>
              <a:t>=</a:t>
            </a:r>
            <a:r>
              <a:rPr sz="818" b="1" spc="-20" dirty="0">
                <a:solidFill>
                  <a:srgbClr val="007940"/>
                </a:solidFill>
                <a:latin typeface="Century Gothic"/>
                <a:cs typeface="Century Gothic"/>
              </a:rPr>
              <a:t> </a:t>
            </a:r>
            <a:r>
              <a:rPr sz="818" b="1" spc="-65" dirty="0">
                <a:solidFill>
                  <a:srgbClr val="007940"/>
                </a:solidFill>
                <a:latin typeface="Century Gothic"/>
                <a:cs typeface="Century Gothic"/>
              </a:rPr>
              <a:t>Decrease</a:t>
            </a:r>
            <a:endParaRPr sz="818">
              <a:solidFill>
                <a:prstClr val="black"/>
              </a:solidFill>
              <a:latin typeface="Century Gothic"/>
              <a:cs typeface="Century Gothic"/>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758046" y="5922818"/>
            <a:ext cx="4675909" cy="623455"/>
          </a:xfrm>
          <a:custGeom>
            <a:avLst/>
            <a:gdLst/>
            <a:ahLst/>
            <a:cxnLst/>
            <a:rect l="l" t="t" r="r" b="b"/>
            <a:pathLst>
              <a:path w="6858000" h="914400">
                <a:moveTo>
                  <a:pt x="0" y="914400"/>
                </a:moveTo>
                <a:lnTo>
                  <a:pt x="6858000" y="914400"/>
                </a:lnTo>
                <a:lnTo>
                  <a:pt x="6858000" y="0"/>
                </a:lnTo>
                <a:lnTo>
                  <a:pt x="0" y="0"/>
                </a:lnTo>
                <a:lnTo>
                  <a:pt x="0" y="914400"/>
                </a:lnTo>
                <a:close/>
              </a:path>
            </a:pathLst>
          </a:custGeom>
          <a:solidFill>
            <a:srgbClr val="00215B"/>
          </a:solidFill>
        </p:spPr>
        <p:txBody>
          <a:bodyPr wrap="square" lIns="0" tIns="0" rIns="0" bIns="0" rtlCol="0"/>
          <a:lstStyle/>
          <a:p>
            <a:pPr defTabSz="623438"/>
            <a:endParaRPr sz="1227">
              <a:solidFill>
                <a:prstClr val="black"/>
              </a:solidFill>
              <a:latin typeface="Calibri"/>
            </a:endParaRPr>
          </a:p>
        </p:txBody>
      </p:sp>
      <p:sp>
        <p:nvSpPr>
          <p:cNvPr id="3" name="object 3"/>
          <p:cNvSpPr/>
          <p:nvPr/>
        </p:nvSpPr>
        <p:spPr>
          <a:xfrm>
            <a:off x="4915142" y="3616826"/>
            <a:ext cx="0" cy="116032"/>
          </a:xfrm>
          <a:custGeom>
            <a:avLst/>
            <a:gdLst/>
            <a:ahLst/>
            <a:cxnLst/>
            <a:rect l="l" t="t" r="r" b="b"/>
            <a:pathLst>
              <a:path h="170179">
                <a:moveTo>
                  <a:pt x="0" y="0"/>
                </a:moveTo>
                <a:lnTo>
                  <a:pt x="0" y="169783"/>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4" name="object 4"/>
          <p:cNvSpPr/>
          <p:nvPr/>
        </p:nvSpPr>
        <p:spPr>
          <a:xfrm>
            <a:off x="4915142" y="3859270"/>
            <a:ext cx="0" cy="230765"/>
          </a:xfrm>
          <a:custGeom>
            <a:avLst/>
            <a:gdLst/>
            <a:ahLst/>
            <a:cxnLst/>
            <a:rect l="l" t="t" r="r" b="b"/>
            <a:pathLst>
              <a:path h="338454">
                <a:moveTo>
                  <a:pt x="0" y="0"/>
                </a:moveTo>
                <a:lnTo>
                  <a:pt x="0" y="337972"/>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5" name="object 5"/>
          <p:cNvSpPr/>
          <p:nvPr/>
        </p:nvSpPr>
        <p:spPr>
          <a:xfrm>
            <a:off x="4915142" y="4216388"/>
            <a:ext cx="0" cy="587952"/>
          </a:xfrm>
          <a:custGeom>
            <a:avLst/>
            <a:gdLst/>
            <a:ahLst/>
            <a:cxnLst/>
            <a:rect l="l" t="t" r="r" b="b"/>
            <a:pathLst>
              <a:path h="862329">
                <a:moveTo>
                  <a:pt x="0" y="0"/>
                </a:moveTo>
                <a:lnTo>
                  <a:pt x="0" y="861733"/>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6" name="object 6"/>
          <p:cNvSpPr/>
          <p:nvPr/>
        </p:nvSpPr>
        <p:spPr>
          <a:xfrm>
            <a:off x="4915142" y="4930616"/>
            <a:ext cx="0" cy="230765"/>
          </a:xfrm>
          <a:custGeom>
            <a:avLst/>
            <a:gdLst/>
            <a:ahLst/>
            <a:cxnLst/>
            <a:rect l="l" t="t" r="r" b="b"/>
            <a:pathLst>
              <a:path h="338454">
                <a:moveTo>
                  <a:pt x="0" y="0"/>
                </a:moveTo>
                <a:lnTo>
                  <a:pt x="0" y="337972"/>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7" name="object 7"/>
          <p:cNvSpPr/>
          <p:nvPr/>
        </p:nvSpPr>
        <p:spPr>
          <a:xfrm>
            <a:off x="4915142" y="5287726"/>
            <a:ext cx="0" cy="116032"/>
          </a:xfrm>
          <a:custGeom>
            <a:avLst/>
            <a:gdLst/>
            <a:ahLst/>
            <a:cxnLst/>
            <a:rect l="l" t="t" r="r" b="b"/>
            <a:pathLst>
              <a:path h="170179">
                <a:moveTo>
                  <a:pt x="0" y="0"/>
                </a:moveTo>
                <a:lnTo>
                  <a:pt x="0" y="169788"/>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8" name="object 8"/>
          <p:cNvSpPr/>
          <p:nvPr/>
        </p:nvSpPr>
        <p:spPr>
          <a:xfrm>
            <a:off x="5303926" y="3616826"/>
            <a:ext cx="0" cy="116032"/>
          </a:xfrm>
          <a:custGeom>
            <a:avLst/>
            <a:gdLst/>
            <a:ahLst/>
            <a:cxnLst/>
            <a:rect l="l" t="t" r="r" b="b"/>
            <a:pathLst>
              <a:path h="170179">
                <a:moveTo>
                  <a:pt x="0" y="0"/>
                </a:moveTo>
                <a:lnTo>
                  <a:pt x="0" y="169783"/>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9" name="object 9"/>
          <p:cNvSpPr/>
          <p:nvPr/>
        </p:nvSpPr>
        <p:spPr>
          <a:xfrm>
            <a:off x="5303926" y="3859271"/>
            <a:ext cx="0" cy="1544349"/>
          </a:xfrm>
          <a:custGeom>
            <a:avLst/>
            <a:gdLst/>
            <a:ahLst/>
            <a:cxnLst/>
            <a:rect l="l" t="t" r="r" b="b"/>
            <a:pathLst>
              <a:path h="2265045">
                <a:moveTo>
                  <a:pt x="0" y="0"/>
                </a:moveTo>
                <a:lnTo>
                  <a:pt x="0" y="2264857"/>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0" name="object 10"/>
          <p:cNvSpPr/>
          <p:nvPr/>
        </p:nvSpPr>
        <p:spPr>
          <a:xfrm>
            <a:off x="5691620" y="3616826"/>
            <a:ext cx="0" cy="116032"/>
          </a:xfrm>
          <a:custGeom>
            <a:avLst/>
            <a:gdLst/>
            <a:ahLst/>
            <a:cxnLst/>
            <a:rect l="l" t="t" r="r" b="b"/>
            <a:pathLst>
              <a:path h="170179">
                <a:moveTo>
                  <a:pt x="0" y="0"/>
                </a:moveTo>
                <a:lnTo>
                  <a:pt x="0" y="169783"/>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1" name="object 11"/>
          <p:cNvSpPr/>
          <p:nvPr/>
        </p:nvSpPr>
        <p:spPr>
          <a:xfrm>
            <a:off x="5691620" y="3859271"/>
            <a:ext cx="0" cy="1544349"/>
          </a:xfrm>
          <a:custGeom>
            <a:avLst/>
            <a:gdLst/>
            <a:ahLst/>
            <a:cxnLst/>
            <a:rect l="l" t="t" r="r" b="b"/>
            <a:pathLst>
              <a:path h="2265045">
                <a:moveTo>
                  <a:pt x="0" y="0"/>
                </a:moveTo>
                <a:lnTo>
                  <a:pt x="0" y="2264857"/>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2" name="object 12"/>
          <p:cNvSpPr/>
          <p:nvPr/>
        </p:nvSpPr>
        <p:spPr>
          <a:xfrm>
            <a:off x="6079314" y="3616826"/>
            <a:ext cx="0" cy="116032"/>
          </a:xfrm>
          <a:custGeom>
            <a:avLst/>
            <a:gdLst/>
            <a:ahLst/>
            <a:cxnLst/>
            <a:rect l="l" t="t" r="r" b="b"/>
            <a:pathLst>
              <a:path h="170179">
                <a:moveTo>
                  <a:pt x="0" y="0"/>
                </a:moveTo>
                <a:lnTo>
                  <a:pt x="0" y="169783"/>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3" name="object 13"/>
          <p:cNvSpPr/>
          <p:nvPr/>
        </p:nvSpPr>
        <p:spPr>
          <a:xfrm>
            <a:off x="6079314" y="3859271"/>
            <a:ext cx="0" cy="1544349"/>
          </a:xfrm>
          <a:custGeom>
            <a:avLst/>
            <a:gdLst/>
            <a:ahLst/>
            <a:cxnLst/>
            <a:rect l="l" t="t" r="r" b="b"/>
            <a:pathLst>
              <a:path h="2265045">
                <a:moveTo>
                  <a:pt x="0" y="0"/>
                </a:moveTo>
                <a:lnTo>
                  <a:pt x="0" y="2264857"/>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4" name="object 14"/>
          <p:cNvSpPr/>
          <p:nvPr/>
        </p:nvSpPr>
        <p:spPr>
          <a:xfrm>
            <a:off x="6468098" y="3616826"/>
            <a:ext cx="0" cy="116032"/>
          </a:xfrm>
          <a:custGeom>
            <a:avLst/>
            <a:gdLst/>
            <a:ahLst/>
            <a:cxnLst/>
            <a:rect l="l" t="t" r="r" b="b"/>
            <a:pathLst>
              <a:path h="170179">
                <a:moveTo>
                  <a:pt x="0" y="0"/>
                </a:moveTo>
                <a:lnTo>
                  <a:pt x="0" y="169783"/>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5" name="object 15"/>
          <p:cNvSpPr/>
          <p:nvPr/>
        </p:nvSpPr>
        <p:spPr>
          <a:xfrm>
            <a:off x="6468098" y="3859271"/>
            <a:ext cx="0" cy="1544349"/>
          </a:xfrm>
          <a:custGeom>
            <a:avLst/>
            <a:gdLst/>
            <a:ahLst/>
            <a:cxnLst/>
            <a:rect l="l" t="t" r="r" b="b"/>
            <a:pathLst>
              <a:path h="2265045">
                <a:moveTo>
                  <a:pt x="0" y="0"/>
                </a:moveTo>
                <a:lnTo>
                  <a:pt x="0" y="2264857"/>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6" name="object 16"/>
          <p:cNvSpPr/>
          <p:nvPr/>
        </p:nvSpPr>
        <p:spPr>
          <a:xfrm>
            <a:off x="6855792" y="3616826"/>
            <a:ext cx="0" cy="116032"/>
          </a:xfrm>
          <a:custGeom>
            <a:avLst/>
            <a:gdLst/>
            <a:ahLst/>
            <a:cxnLst/>
            <a:rect l="l" t="t" r="r" b="b"/>
            <a:pathLst>
              <a:path h="170179">
                <a:moveTo>
                  <a:pt x="0" y="0"/>
                </a:moveTo>
                <a:lnTo>
                  <a:pt x="0" y="169783"/>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7" name="object 17"/>
          <p:cNvSpPr/>
          <p:nvPr/>
        </p:nvSpPr>
        <p:spPr>
          <a:xfrm>
            <a:off x="6855792" y="3859271"/>
            <a:ext cx="0" cy="1544349"/>
          </a:xfrm>
          <a:custGeom>
            <a:avLst/>
            <a:gdLst/>
            <a:ahLst/>
            <a:cxnLst/>
            <a:rect l="l" t="t" r="r" b="b"/>
            <a:pathLst>
              <a:path h="2265045">
                <a:moveTo>
                  <a:pt x="0" y="0"/>
                </a:moveTo>
                <a:lnTo>
                  <a:pt x="0" y="2264857"/>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8" name="object 18"/>
          <p:cNvSpPr/>
          <p:nvPr/>
        </p:nvSpPr>
        <p:spPr>
          <a:xfrm>
            <a:off x="7243485" y="3616826"/>
            <a:ext cx="0" cy="116032"/>
          </a:xfrm>
          <a:custGeom>
            <a:avLst/>
            <a:gdLst/>
            <a:ahLst/>
            <a:cxnLst/>
            <a:rect l="l" t="t" r="r" b="b"/>
            <a:pathLst>
              <a:path h="170179">
                <a:moveTo>
                  <a:pt x="0" y="0"/>
                </a:moveTo>
                <a:lnTo>
                  <a:pt x="0" y="169783"/>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9" name="object 19"/>
          <p:cNvSpPr/>
          <p:nvPr/>
        </p:nvSpPr>
        <p:spPr>
          <a:xfrm>
            <a:off x="7243485" y="3859271"/>
            <a:ext cx="0" cy="1544349"/>
          </a:xfrm>
          <a:custGeom>
            <a:avLst/>
            <a:gdLst/>
            <a:ahLst/>
            <a:cxnLst/>
            <a:rect l="l" t="t" r="r" b="b"/>
            <a:pathLst>
              <a:path h="2265045">
                <a:moveTo>
                  <a:pt x="0" y="0"/>
                </a:moveTo>
                <a:lnTo>
                  <a:pt x="0" y="2264857"/>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20" name="object 20"/>
          <p:cNvSpPr/>
          <p:nvPr/>
        </p:nvSpPr>
        <p:spPr>
          <a:xfrm>
            <a:off x="7632278" y="3616826"/>
            <a:ext cx="0" cy="116032"/>
          </a:xfrm>
          <a:custGeom>
            <a:avLst/>
            <a:gdLst/>
            <a:ahLst/>
            <a:cxnLst/>
            <a:rect l="l" t="t" r="r" b="b"/>
            <a:pathLst>
              <a:path h="170179">
                <a:moveTo>
                  <a:pt x="0" y="0"/>
                </a:moveTo>
                <a:lnTo>
                  <a:pt x="0" y="169783"/>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21" name="object 21"/>
          <p:cNvSpPr/>
          <p:nvPr/>
        </p:nvSpPr>
        <p:spPr>
          <a:xfrm>
            <a:off x="7632278" y="3859271"/>
            <a:ext cx="0" cy="1544349"/>
          </a:xfrm>
          <a:custGeom>
            <a:avLst/>
            <a:gdLst/>
            <a:ahLst/>
            <a:cxnLst/>
            <a:rect l="l" t="t" r="r" b="b"/>
            <a:pathLst>
              <a:path h="2265045">
                <a:moveTo>
                  <a:pt x="0" y="0"/>
                </a:moveTo>
                <a:lnTo>
                  <a:pt x="0" y="2264857"/>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22" name="object 22"/>
          <p:cNvSpPr/>
          <p:nvPr/>
        </p:nvSpPr>
        <p:spPr>
          <a:xfrm>
            <a:off x="8019972" y="3616826"/>
            <a:ext cx="0" cy="1786803"/>
          </a:xfrm>
          <a:custGeom>
            <a:avLst/>
            <a:gdLst/>
            <a:ahLst/>
            <a:cxnLst/>
            <a:rect l="l" t="t" r="r" b="b"/>
            <a:pathLst>
              <a:path h="2620645">
                <a:moveTo>
                  <a:pt x="0" y="0"/>
                </a:moveTo>
                <a:lnTo>
                  <a:pt x="0" y="2620441"/>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23" name="object 23"/>
          <p:cNvSpPr/>
          <p:nvPr/>
        </p:nvSpPr>
        <p:spPr>
          <a:xfrm>
            <a:off x="4527449" y="5161052"/>
            <a:ext cx="560243" cy="126856"/>
          </a:xfrm>
          <a:custGeom>
            <a:avLst/>
            <a:gdLst/>
            <a:ahLst/>
            <a:cxnLst/>
            <a:rect l="l" t="t" r="r" b="b"/>
            <a:pathLst>
              <a:path w="821689" h="186054">
                <a:moveTo>
                  <a:pt x="0" y="185788"/>
                </a:moveTo>
                <a:lnTo>
                  <a:pt x="821690" y="185788"/>
                </a:lnTo>
                <a:lnTo>
                  <a:pt x="821690" y="0"/>
                </a:lnTo>
                <a:lnTo>
                  <a:pt x="0" y="0"/>
                </a:lnTo>
                <a:lnTo>
                  <a:pt x="0" y="185788"/>
                </a:lnTo>
                <a:close/>
              </a:path>
            </a:pathLst>
          </a:custGeom>
          <a:solidFill>
            <a:srgbClr val="B1292D"/>
          </a:solidFill>
        </p:spPr>
        <p:txBody>
          <a:bodyPr wrap="square" lIns="0" tIns="0" rIns="0" bIns="0" rtlCol="0"/>
          <a:lstStyle/>
          <a:p>
            <a:pPr defTabSz="623438"/>
            <a:endParaRPr sz="1227">
              <a:solidFill>
                <a:prstClr val="black"/>
              </a:solidFill>
              <a:latin typeface="Calibri"/>
            </a:endParaRPr>
          </a:p>
        </p:txBody>
      </p:sp>
      <p:sp>
        <p:nvSpPr>
          <p:cNvPr id="24" name="object 24"/>
          <p:cNvSpPr/>
          <p:nvPr/>
        </p:nvSpPr>
        <p:spPr>
          <a:xfrm>
            <a:off x="4527448" y="4803934"/>
            <a:ext cx="613930" cy="126856"/>
          </a:xfrm>
          <a:custGeom>
            <a:avLst/>
            <a:gdLst/>
            <a:ahLst/>
            <a:cxnLst/>
            <a:rect l="l" t="t" r="r" b="b"/>
            <a:pathLst>
              <a:path w="900430" h="186054">
                <a:moveTo>
                  <a:pt x="0" y="185801"/>
                </a:moveTo>
                <a:lnTo>
                  <a:pt x="900176" y="185801"/>
                </a:lnTo>
                <a:lnTo>
                  <a:pt x="900176" y="0"/>
                </a:lnTo>
                <a:lnTo>
                  <a:pt x="0" y="0"/>
                </a:lnTo>
                <a:lnTo>
                  <a:pt x="0" y="185801"/>
                </a:lnTo>
                <a:close/>
              </a:path>
            </a:pathLst>
          </a:custGeom>
          <a:solidFill>
            <a:srgbClr val="7AACD2"/>
          </a:solidFill>
        </p:spPr>
        <p:txBody>
          <a:bodyPr wrap="square" lIns="0" tIns="0" rIns="0" bIns="0" rtlCol="0"/>
          <a:lstStyle/>
          <a:p>
            <a:pPr defTabSz="623438"/>
            <a:endParaRPr sz="1227">
              <a:solidFill>
                <a:prstClr val="black"/>
              </a:solidFill>
              <a:latin typeface="Calibri"/>
            </a:endParaRPr>
          </a:p>
        </p:txBody>
      </p:sp>
      <p:sp>
        <p:nvSpPr>
          <p:cNvPr id="25" name="object 25"/>
          <p:cNvSpPr/>
          <p:nvPr/>
        </p:nvSpPr>
        <p:spPr>
          <a:xfrm>
            <a:off x="4527449" y="4446824"/>
            <a:ext cx="319088" cy="126856"/>
          </a:xfrm>
          <a:custGeom>
            <a:avLst/>
            <a:gdLst/>
            <a:ahLst/>
            <a:cxnLst/>
            <a:rect l="l" t="t" r="r" b="b"/>
            <a:pathLst>
              <a:path w="467994" h="186054">
                <a:moveTo>
                  <a:pt x="0" y="185788"/>
                </a:moveTo>
                <a:lnTo>
                  <a:pt x="467702" y="185788"/>
                </a:lnTo>
                <a:lnTo>
                  <a:pt x="467702" y="0"/>
                </a:lnTo>
                <a:lnTo>
                  <a:pt x="0" y="0"/>
                </a:lnTo>
                <a:lnTo>
                  <a:pt x="0" y="185788"/>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26" name="object 26"/>
          <p:cNvSpPr/>
          <p:nvPr/>
        </p:nvSpPr>
        <p:spPr>
          <a:xfrm>
            <a:off x="4527449" y="4089706"/>
            <a:ext cx="758103" cy="126856"/>
          </a:xfrm>
          <a:custGeom>
            <a:avLst/>
            <a:gdLst/>
            <a:ahLst/>
            <a:cxnLst/>
            <a:rect l="l" t="t" r="r" b="b"/>
            <a:pathLst>
              <a:path w="1111885" h="186054">
                <a:moveTo>
                  <a:pt x="0" y="185800"/>
                </a:moveTo>
                <a:lnTo>
                  <a:pt x="1111605" y="185800"/>
                </a:lnTo>
                <a:lnTo>
                  <a:pt x="1111605" y="0"/>
                </a:lnTo>
                <a:lnTo>
                  <a:pt x="0" y="0"/>
                </a:lnTo>
                <a:lnTo>
                  <a:pt x="0" y="185800"/>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27" name="object 27"/>
          <p:cNvSpPr/>
          <p:nvPr/>
        </p:nvSpPr>
        <p:spPr>
          <a:xfrm>
            <a:off x="4527449" y="3732587"/>
            <a:ext cx="3239366" cy="126856"/>
          </a:xfrm>
          <a:custGeom>
            <a:avLst/>
            <a:gdLst/>
            <a:ahLst/>
            <a:cxnLst/>
            <a:rect l="l" t="t" r="r" b="b"/>
            <a:pathLst>
              <a:path w="4751070" h="186054">
                <a:moveTo>
                  <a:pt x="0" y="185800"/>
                </a:moveTo>
                <a:lnTo>
                  <a:pt x="4750752" y="185800"/>
                </a:lnTo>
                <a:lnTo>
                  <a:pt x="4750752" y="0"/>
                </a:lnTo>
                <a:lnTo>
                  <a:pt x="0" y="0"/>
                </a:lnTo>
                <a:lnTo>
                  <a:pt x="0" y="18580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28" name="object 28"/>
          <p:cNvSpPr/>
          <p:nvPr/>
        </p:nvSpPr>
        <p:spPr>
          <a:xfrm>
            <a:off x="4527448" y="3616828"/>
            <a:ext cx="0" cy="1786803"/>
          </a:xfrm>
          <a:custGeom>
            <a:avLst/>
            <a:gdLst/>
            <a:ahLst/>
            <a:cxnLst/>
            <a:rect l="l" t="t" r="r" b="b"/>
            <a:pathLst>
              <a:path h="2620645">
                <a:moveTo>
                  <a:pt x="0" y="2620441"/>
                </a:moveTo>
                <a:lnTo>
                  <a:pt x="0"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29" name="object 29"/>
          <p:cNvSpPr/>
          <p:nvPr/>
        </p:nvSpPr>
        <p:spPr>
          <a:xfrm>
            <a:off x="4517942" y="5511754"/>
            <a:ext cx="163257" cy="133523"/>
          </a:xfrm>
          <a:prstGeom prst="rect">
            <a:avLst/>
          </a:prstGeom>
          <a:blipFill>
            <a:blip r:embed="rId2" cstate="print"/>
            <a:stretch>
              <a:fillRect/>
            </a:stretch>
          </a:blipFill>
        </p:spPr>
        <p:txBody>
          <a:bodyPr wrap="square" lIns="0" tIns="0" rIns="0" bIns="0" rtlCol="0"/>
          <a:lstStyle/>
          <a:p>
            <a:pPr defTabSz="623438"/>
            <a:endParaRPr sz="1227">
              <a:solidFill>
                <a:prstClr val="black"/>
              </a:solidFill>
              <a:latin typeface="Calibri"/>
            </a:endParaRPr>
          </a:p>
        </p:txBody>
      </p:sp>
      <p:sp>
        <p:nvSpPr>
          <p:cNvPr id="30" name="object 30"/>
          <p:cNvSpPr/>
          <p:nvPr/>
        </p:nvSpPr>
        <p:spPr>
          <a:xfrm>
            <a:off x="4906051" y="5511754"/>
            <a:ext cx="217776" cy="159327"/>
          </a:xfrm>
          <a:custGeom>
            <a:avLst/>
            <a:gdLst/>
            <a:ahLst/>
            <a:cxnLst/>
            <a:rect l="l" t="t" r="r" b="b"/>
            <a:pathLst>
              <a:path w="319405" h="233679">
                <a:moveTo>
                  <a:pt x="12268" y="71615"/>
                </a:moveTo>
                <a:lnTo>
                  <a:pt x="0" y="86575"/>
                </a:lnTo>
                <a:lnTo>
                  <a:pt x="2082" y="89522"/>
                </a:lnTo>
                <a:lnTo>
                  <a:pt x="5016" y="92582"/>
                </a:lnTo>
                <a:lnTo>
                  <a:pt x="12636" y="98907"/>
                </a:lnTo>
                <a:lnTo>
                  <a:pt x="16954" y="101765"/>
                </a:lnTo>
                <a:lnTo>
                  <a:pt x="21767" y="104317"/>
                </a:lnTo>
                <a:lnTo>
                  <a:pt x="15341" y="118097"/>
                </a:lnTo>
                <a:lnTo>
                  <a:pt x="29552" y="124726"/>
                </a:lnTo>
                <a:lnTo>
                  <a:pt x="36448" y="109931"/>
                </a:lnTo>
                <a:lnTo>
                  <a:pt x="58419" y="109931"/>
                </a:lnTo>
                <a:lnTo>
                  <a:pt x="66814" y="106400"/>
                </a:lnTo>
                <a:lnTo>
                  <a:pt x="71704" y="101701"/>
                </a:lnTo>
                <a:lnTo>
                  <a:pt x="74815" y="95122"/>
                </a:lnTo>
                <a:lnTo>
                  <a:pt x="76322" y="91986"/>
                </a:lnTo>
                <a:lnTo>
                  <a:pt x="41313" y="91986"/>
                </a:lnTo>
                <a:lnTo>
                  <a:pt x="37591" y="91185"/>
                </a:lnTo>
                <a:lnTo>
                  <a:pt x="14541" y="74790"/>
                </a:lnTo>
                <a:lnTo>
                  <a:pt x="12268" y="71615"/>
                </a:lnTo>
                <a:close/>
              </a:path>
              <a:path w="319405" h="233679">
                <a:moveTo>
                  <a:pt x="58419" y="109931"/>
                </a:moveTo>
                <a:lnTo>
                  <a:pt x="36448" y="109931"/>
                </a:lnTo>
                <a:lnTo>
                  <a:pt x="45580" y="112255"/>
                </a:lnTo>
                <a:lnTo>
                  <a:pt x="53466" y="112013"/>
                </a:lnTo>
                <a:lnTo>
                  <a:pt x="58419" y="109931"/>
                </a:lnTo>
                <a:close/>
              </a:path>
              <a:path w="319405" h="233679">
                <a:moveTo>
                  <a:pt x="56299" y="11760"/>
                </a:moveTo>
                <a:lnTo>
                  <a:pt x="25171" y="35178"/>
                </a:lnTo>
                <a:lnTo>
                  <a:pt x="25006" y="41833"/>
                </a:lnTo>
                <a:lnTo>
                  <a:pt x="30568" y="54482"/>
                </a:lnTo>
                <a:lnTo>
                  <a:pt x="35318" y="60744"/>
                </a:lnTo>
                <a:lnTo>
                  <a:pt x="42024" y="66928"/>
                </a:lnTo>
                <a:lnTo>
                  <a:pt x="46532" y="71196"/>
                </a:lnTo>
                <a:lnTo>
                  <a:pt x="49568" y="74879"/>
                </a:lnTo>
                <a:lnTo>
                  <a:pt x="52692" y="81127"/>
                </a:lnTo>
                <a:lnTo>
                  <a:pt x="52720" y="84251"/>
                </a:lnTo>
                <a:lnTo>
                  <a:pt x="50101" y="89636"/>
                </a:lnTo>
                <a:lnTo>
                  <a:pt x="47777" y="91249"/>
                </a:lnTo>
                <a:lnTo>
                  <a:pt x="41313" y="91986"/>
                </a:lnTo>
                <a:lnTo>
                  <a:pt x="76322" y="91986"/>
                </a:lnTo>
                <a:lnTo>
                  <a:pt x="77901" y="88696"/>
                </a:lnTo>
                <a:lnTo>
                  <a:pt x="78536" y="82422"/>
                </a:lnTo>
                <a:lnTo>
                  <a:pt x="74904" y="70192"/>
                </a:lnTo>
                <a:lnTo>
                  <a:pt x="70421" y="63652"/>
                </a:lnTo>
                <a:lnTo>
                  <a:pt x="63245" y="56667"/>
                </a:lnTo>
                <a:lnTo>
                  <a:pt x="58165" y="51561"/>
                </a:lnTo>
                <a:lnTo>
                  <a:pt x="54686" y="47421"/>
                </a:lnTo>
                <a:lnTo>
                  <a:pt x="50888" y="41097"/>
                </a:lnTo>
                <a:lnTo>
                  <a:pt x="50507" y="38366"/>
                </a:lnTo>
                <a:lnTo>
                  <a:pt x="51638" y="36055"/>
                </a:lnTo>
                <a:lnTo>
                  <a:pt x="52552" y="33908"/>
                </a:lnTo>
                <a:lnTo>
                  <a:pt x="54330" y="32461"/>
                </a:lnTo>
                <a:lnTo>
                  <a:pt x="59575" y="31000"/>
                </a:lnTo>
                <a:lnTo>
                  <a:pt x="95835" y="31000"/>
                </a:lnTo>
                <a:lnTo>
                  <a:pt x="94145" y="29336"/>
                </a:lnTo>
                <a:lnTo>
                  <a:pt x="88137" y="24383"/>
                </a:lnTo>
                <a:lnTo>
                  <a:pt x="84264" y="21894"/>
                </a:lnTo>
                <a:lnTo>
                  <a:pt x="79552" y="19405"/>
                </a:lnTo>
                <a:lnTo>
                  <a:pt x="82169" y="13792"/>
                </a:lnTo>
                <a:lnTo>
                  <a:pt x="64871" y="13792"/>
                </a:lnTo>
                <a:lnTo>
                  <a:pt x="56299" y="11760"/>
                </a:lnTo>
                <a:close/>
              </a:path>
              <a:path w="319405" h="233679">
                <a:moveTo>
                  <a:pt x="95835" y="31000"/>
                </a:moveTo>
                <a:lnTo>
                  <a:pt x="59575" y="31000"/>
                </a:lnTo>
                <a:lnTo>
                  <a:pt x="63233" y="31673"/>
                </a:lnTo>
                <a:lnTo>
                  <a:pt x="67919" y="33743"/>
                </a:lnTo>
                <a:lnTo>
                  <a:pt x="86525" y="48437"/>
                </a:lnTo>
                <a:lnTo>
                  <a:pt x="98374" y="33997"/>
                </a:lnTo>
                <a:lnTo>
                  <a:pt x="96519" y="31673"/>
                </a:lnTo>
                <a:lnTo>
                  <a:pt x="95835" y="31000"/>
                </a:lnTo>
                <a:close/>
              </a:path>
              <a:path w="319405" h="233679">
                <a:moveTo>
                  <a:pt x="71297" y="0"/>
                </a:moveTo>
                <a:lnTo>
                  <a:pt x="64871" y="13792"/>
                </a:lnTo>
                <a:lnTo>
                  <a:pt x="82169" y="13792"/>
                </a:lnTo>
                <a:lnTo>
                  <a:pt x="85509" y="6629"/>
                </a:lnTo>
                <a:lnTo>
                  <a:pt x="71297" y="0"/>
                </a:lnTo>
                <a:close/>
              </a:path>
              <a:path w="319405" h="233679">
                <a:moveTo>
                  <a:pt x="165007" y="69240"/>
                </a:moveTo>
                <a:lnTo>
                  <a:pt x="138683" y="69240"/>
                </a:lnTo>
                <a:lnTo>
                  <a:pt x="138976" y="69380"/>
                </a:lnTo>
                <a:lnTo>
                  <a:pt x="104127" y="144119"/>
                </a:lnTo>
                <a:lnTo>
                  <a:pt x="125450" y="154063"/>
                </a:lnTo>
                <a:lnTo>
                  <a:pt x="165007" y="69240"/>
                </a:lnTo>
                <a:close/>
              </a:path>
              <a:path w="319405" h="233679">
                <a:moveTo>
                  <a:pt x="120776" y="51168"/>
                </a:moveTo>
                <a:lnTo>
                  <a:pt x="116700" y="69418"/>
                </a:lnTo>
                <a:lnTo>
                  <a:pt x="165007" y="69240"/>
                </a:lnTo>
                <a:lnTo>
                  <a:pt x="169443" y="59728"/>
                </a:lnTo>
                <a:lnTo>
                  <a:pt x="151168" y="51206"/>
                </a:lnTo>
                <a:lnTo>
                  <a:pt x="120776" y="51168"/>
                </a:lnTo>
                <a:close/>
              </a:path>
              <a:path w="319405" h="233679">
                <a:moveTo>
                  <a:pt x="317543" y="161924"/>
                </a:moveTo>
                <a:lnTo>
                  <a:pt x="283425" y="161924"/>
                </a:lnTo>
                <a:lnTo>
                  <a:pt x="285927" y="162166"/>
                </a:lnTo>
                <a:lnTo>
                  <a:pt x="288518" y="163296"/>
                </a:lnTo>
                <a:lnTo>
                  <a:pt x="292049" y="164985"/>
                </a:lnTo>
                <a:lnTo>
                  <a:pt x="294017" y="167639"/>
                </a:lnTo>
                <a:lnTo>
                  <a:pt x="294830" y="174866"/>
                </a:lnTo>
                <a:lnTo>
                  <a:pt x="293827" y="179260"/>
                </a:lnTo>
                <a:lnTo>
                  <a:pt x="291388" y="184442"/>
                </a:lnTo>
                <a:lnTo>
                  <a:pt x="273392" y="223050"/>
                </a:lnTo>
                <a:lnTo>
                  <a:pt x="314350" y="191249"/>
                </a:lnTo>
                <a:lnTo>
                  <a:pt x="319288" y="170611"/>
                </a:lnTo>
                <a:lnTo>
                  <a:pt x="319191" y="169684"/>
                </a:lnTo>
                <a:lnTo>
                  <a:pt x="318376" y="164731"/>
                </a:lnTo>
                <a:lnTo>
                  <a:pt x="317543" y="161924"/>
                </a:lnTo>
                <a:close/>
              </a:path>
              <a:path w="319405" h="233679">
                <a:moveTo>
                  <a:pt x="275194" y="142011"/>
                </a:moveTo>
                <a:lnTo>
                  <a:pt x="240283" y="142011"/>
                </a:lnTo>
                <a:lnTo>
                  <a:pt x="242963" y="142189"/>
                </a:lnTo>
                <a:lnTo>
                  <a:pt x="245833" y="143395"/>
                </a:lnTo>
                <a:lnTo>
                  <a:pt x="249275" y="145084"/>
                </a:lnTo>
                <a:lnTo>
                  <a:pt x="251193" y="147675"/>
                </a:lnTo>
                <a:lnTo>
                  <a:pt x="251980" y="154660"/>
                </a:lnTo>
                <a:lnTo>
                  <a:pt x="251104" y="158673"/>
                </a:lnTo>
                <a:lnTo>
                  <a:pt x="230416" y="203022"/>
                </a:lnTo>
                <a:lnTo>
                  <a:pt x="251891" y="213029"/>
                </a:lnTo>
                <a:lnTo>
                  <a:pt x="271665" y="170611"/>
                </a:lnTo>
                <a:lnTo>
                  <a:pt x="283425" y="161924"/>
                </a:lnTo>
                <a:lnTo>
                  <a:pt x="317543" y="161924"/>
                </a:lnTo>
                <a:lnTo>
                  <a:pt x="316280" y="157670"/>
                </a:lnTo>
                <a:lnTo>
                  <a:pt x="311746" y="152539"/>
                </a:lnTo>
                <a:lnTo>
                  <a:pt x="307977" y="150812"/>
                </a:lnTo>
                <a:lnTo>
                  <a:pt x="276453" y="150799"/>
                </a:lnTo>
                <a:lnTo>
                  <a:pt x="276199" y="150672"/>
                </a:lnTo>
                <a:lnTo>
                  <a:pt x="276364" y="146202"/>
                </a:lnTo>
                <a:lnTo>
                  <a:pt x="275280" y="142189"/>
                </a:lnTo>
                <a:lnTo>
                  <a:pt x="275194" y="142011"/>
                </a:lnTo>
                <a:close/>
              </a:path>
              <a:path w="319405" h="233679">
                <a:moveTo>
                  <a:pt x="220103" y="111810"/>
                </a:moveTo>
                <a:lnTo>
                  <a:pt x="187591" y="183045"/>
                </a:lnTo>
                <a:lnTo>
                  <a:pt x="209067" y="193052"/>
                </a:lnTo>
                <a:lnTo>
                  <a:pt x="228820" y="150672"/>
                </a:lnTo>
                <a:lnTo>
                  <a:pt x="232151" y="146202"/>
                </a:lnTo>
                <a:lnTo>
                  <a:pt x="233337" y="144957"/>
                </a:lnTo>
                <a:lnTo>
                  <a:pt x="235343" y="143725"/>
                </a:lnTo>
                <a:lnTo>
                  <a:pt x="240283" y="142011"/>
                </a:lnTo>
                <a:lnTo>
                  <a:pt x="275194" y="142011"/>
                </a:lnTo>
                <a:lnTo>
                  <a:pt x="270471" y="134708"/>
                </a:lnTo>
                <a:lnTo>
                  <a:pt x="266966" y="131762"/>
                </a:lnTo>
                <a:lnTo>
                  <a:pt x="264761" y="130708"/>
                </a:lnTo>
                <a:lnTo>
                  <a:pt x="235661" y="130708"/>
                </a:lnTo>
                <a:lnTo>
                  <a:pt x="235229" y="130505"/>
                </a:lnTo>
                <a:lnTo>
                  <a:pt x="238671" y="120459"/>
                </a:lnTo>
                <a:lnTo>
                  <a:pt x="220103" y="111810"/>
                </a:lnTo>
                <a:close/>
              </a:path>
              <a:path w="319405" h="233679">
                <a:moveTo>
                  <a:pt x="292112" y="146265"/>
                </a:moveTo>
                <a:lnTo>
                  <a:pt x="276479" y="150812"/>
                </a:lnTo>
                <a:lnTo>
                  <a:pt x="307977" y="150812"/>
                </a:lnTo>
                <a:lnTo>
                  <a:pt x="302107" y="148107"/>
                </a:lnTo>
                <a:lnTo>
                  <a:pt x="299605" y="147281"/>
                </a:lnTo>
                <a:lnTo>
                  <a:pt x="294614" y="146367"/>
                </a:lnTo>
                <a:lnTo>
                  <a:pt x="292112" y="146265"/>
                </a:lnTo>
                <a:close/>
              </a:path>
              <a:path w="319405" h="233679">
                <a:moveTo>
                  <a:pt x="250901" y="126034"/>
                </a:moveTo>
                <a:lnTo>
                  <a:pt x="241833" y="127673"/>
                </a:lnTo>
                <a:lnTo>
                  <a:pt x="238264" y="128968"/>
                </a:lnTo>
                <a:lnTo>
                  <a:pt x="235661" y="130708"/>
                </a:lnTo>
                <a:lnTo>
                  <a:pt x="264761" y="130708"/>
                </a:lnTo>
                <a:lnTo>
                  <a:pt x="262369" y="129565"/>
                </a:lnTo>
                <a:lnTo>
                  <a:pt x="256235" y="126936"/>
                </a:lnTo>
                <a:lnTo>
                  <a:pt x="250901" y="126034"/>
                </a:lnTo>
                <a:close/>
              </a:path>
            </a:pathLst>
          </a:custGeom>
          <a:solidFill>
            <a:srgbClr val="585858"/>
          </a:solidFill>
        </p:spPr>
        <p:txBody>
          <a:bodyPr wrap="square" lIns="0" tIns="0" rIns="0" bIns="0" rtlCol="0"/>
          <a:lstStyle/>
          <a:p>
            <a:pPr defTabSz="623438"/>
            <a:endParaRPr sz="1227">
              <a:solidFill>
                <a:prstClr val="black"/>
              </a:solidFill>
              <a:latin typeface="Calibri"/>
            </a:endParaRPr>
          </a:p>
        </p:txBody>
      </p:sp>
      <p:sp>
        <p:nvSpPr>
          <p:cNvPr id="31" name="object 31"/>
          <p:cNvSpPr/>
          <p:nvPr/>
        </p:nvSpPr>
        <p:spPr>
          <a:xfrm>
            <a:off x="5294160" y="5511754"/>
            <a:ext cx="217776" cy="159327"/>
          </a:xfrm>
          <a:custGeom>
            <a:avLst/>
            <a:gdLst/>
            <a:ahLst/>
            <a:cxnLst/>
            <a:rect l="l" t="t" r="r" b="b"/>
            <a:pathLst>
              <a:path w="319405" h="233679">
                <a:moveTo>
                  <a:pt x="169317" y="62826"/>
                </a:moveTo>
                <a:lnTo>
                  <a:pt x="123405" y="62826"/>
                </a:lnTo>
                <a:lnTo>
                  <a:pt x="131749" y="62877"/>
                </a:lnTo>
                <a:lnTo>
                  <a:pt x="135902" y="63792"/>
                </a:lnTo>
                <a:lnTo>
                  <a:pt x="140030" y="65608"/>
                </a:lnTo>
                <a:lnTo>
                  <a:pt x="145402" y="68224"/>
                </a:lnTo>
                <a:lnTo>
                  <a:pt x="148716" y="71399"/>
                </a:lnTo>
                <a:lnTo>
                  <a:pt x="151295" y="78892"/>
                </a:lnTo>
                <a:lnTo>
                  <a:pt x="151002" y="82715"/>
                </a:lnTo>
                <a:lnTo>
                  <a:pt x="118833" y="106103"/>
                </a:lnTo>
                <a:lnTo>
                  <a:pt x="82181" y="117652"/>
                </a:lnTo>
                <a:lnTo>
                  <a:pt x="75958" y="130987"/>
                </a:lnTo>
                <a:lnTo>
                  <a:pt x="142862" y="162191"/>
                </a:lnTo>
                <a:lnTo>
                  <a:pt x="151320" y="144056"/>
                </a:lnTo>
                <a:lnTo>
                  <a:pt x="115773" y="127482"/>
                </a:lnTo>
                <a:lnTo>
                  <a:pt x="115900" y="127190"/>
                </a:lnTo>
                <a:lnTo>
                  <a:pt x="154508" y="113258"/>
                </a:lnTo>
                <a:lnTo>
                  <a:pt x="175330" y="82715"/>
                </a:lnTo>
                <a:lnTo>
                  <a:pt x="175241" y="78892"/>
                </a:lnTo>
                <a:lnTo>
                  <a:pt x="175084" y="75942"/>
                </a:lnTo>
                <a:lnTo>
                  <a:pt x="173418" y="69837"/>
                </a:lnTo>
                <a:lnTo>
                  <a:pt x="170356" y="64046"/>
                </a:lnTo>
                <a:lnTo>
                  <a:pt x="169317" y="62826"/>
                </a:lnTo>
                <a:close/>
              </a:path>
              <a:path w="319405" h="233679">
                <a:moveTo>
                  <a:pt x="12268" y="71615"/>
                </a:moveTo>
                <a:lnTo>
                  <a:pt x="0" y="86575"/>
                </a:lnTo>
                <a:lnTo>
                  <a:pt x="2082" y="89522"/>
                </a:lnTo>
                <a:lnTo>
                  <a:pt x="5016" y="92582"/>
                </a:lnTo>
                <a:lnTo>
                  <a:pt x="12636" y="98907"/>
                </a:lnTo>
                <a:lnTo>
                  <a:pt x="16954" y="101765"/>
                </a:lnTo>
                <a:lnTo>
                  <a:pt x="21767" y="104317"/>
                </a:lnTo>
                <a:lnTo>
                  <a:pt x="15341" y="118097"/>
                </a:lnTo>
                <a:lnTo>
                  <a:pt x="29552" y="124726"/>
                </a:lnTo>
                <a:lnTo>
                  <a:pt x="36448" y="109931"/>
                </a:lnTo>
                <a:lnTo>
                  <a:pt x="58419" y="109931"/>
                </a:lnTo>
                <a:lnTo>
                  <a:pt x="66814" y="106400"/>
                </a:lnTo>
                <a:lnTo>
                  <a:pt x="71704" y="101701"/>
                </a:lnTo>
                <a:lnTo>
                  <a:pt x="74858" y="95034"/>
                </a:lnTo>
                <a:lnTo>
                  <a:pt x="76322" y="91986"/>
                </a:lnTo>
                <a:lnTo>
                  <a:pt x="41313" y="91986"/>
                </a:lnTo>
                <a:lnTo>
                  <a:pt x="37591" y="91185"/>
                </a:lnTo>
                <a:lnTo>
                  <a:pt x="14541" y="74790"/>
                </a:lnTo>
                <a:lnTo>
                  <a:pt x="12268" y="71615"/>
                </a:lnTo>
                <a:close/>
              </a:path>
              <a:path w="319405" h="233679">
                <a:moveTo>
                  <a:pt x="58419" y="109931"/>
                </a:moveTo>
                <a:lnTo>
                  <a:pt x="36448" y="109931"/>
                </a:lnTo>
                <a:lnTo>
                  <a:pt x="45580" y="112255"/>
                </a:lnTo>
                <a:lnTo>
                  <a:pt x="53466" y="112013"/>
                </a:lnTo>
                <a:lnTo>
                  <a:pt x="58419" y="109931"/>
                </a:lnTo>
                <a:close/>
              </a:path>
              <a:path w="319405" h="233679">
                <a:moveTo>
                  <a:pt x="56299" y="11760"/>
                </a:moveTo>
                <a:lnTo>
                  <a:pt x="25171" y="35178"/>
                </a:lnTo>
                <a:lnTo>
                  <a:pt x="25006" y="41833"/>
                </a:lnTo>
                <a:lnTo>
                  <a:pt x="30568" y="54482"/>
                </a:lnTo>
                <a:lnTo>
                  <a:pt x="35318" y="60744"/>
                </a:lnTo>
                <a:lnTo>
                  <a:pt x="42024" y="66928"/>
                </a:lnTo>
                <a:lnTo>
                  <a:pt x="46532" y="71196"/>
                </a:lnTo>
                <a:lnTo>
                  <a:pt x="49568" y="74879"/>
                </a:lnTo>
                <a:lnTo>
                  <a:pt x="52692" y="81127"/>
                </a:lnTo>
                <a:lnTo>
                  <a:pt x="52720" y="84251"/>
                </a:lnTo>
                <a:lnTo>
                  <a:pt x="50101" y="89636"/>
                </a:lnTo>
                <a:lnTo>
                  <a:pt x="47777" y="91249"/>
                </a:lnTo>
                <a:lnTo>
                  <a:pt x="41313" y="91986"/>
                </a:lnTo>
                <a:lnTo>
                  <a:pt x="76322" y="91986"/>
                </a:lnTo>
                <a:lnTo>
                  <a:pt x="77901" y="88696"/>
                </a:lnTo>
                <a:lnTo>
                  <a:pt x="78507" y="82715"/>
                </a:lnTo>
                <a:lnTo>
                  <a:pt x="78464" y="82178"/>
                </a:lnTo>
                <a:lnTo>
                  <a:pt x="74904" y="70192"/>
                </a:lnTo>
                <a:lnTo>
                  <a:pt x="70421" y="63652"/>
                </a:lnTo>
                <a:lnTo>
                  <a:pt x="63245" y="56667"/>
                </a:lnTo>
                <a:lnTo>
                  <a:pt x="58165" y="51561"/>
                </a:lnTo>
                <a:lnTo>
                  <a:pt x="54686" y="47421"/>
                </a:lnTo>
                <a:lnTo>
                  <a:pt x="50888" y="41097"/>
                </a:lnTo>
                <a:lnTo>
                  <a:pt x="50507" y="38366"/>
                </a:lnTo>
                <a:lnTo>
                  <a:pt x="51638" y="36055"/>
                </a:lnTo>
                <a:lnTo>
                  <a:pt x="52552" y="33908"/>
                </a:lnTo>
                <a:lnTo>
                  <a:pt x="54330" y="32461"/>
                </a:lnTo>
                <a:lnTo>
                  <a:pt x="59575" y="31000"/>
                </a:lnTo>
                <a:lnTo>
                  <a:pt x="95835" y="31000"/>
                </a:lnTo>
                <a:lnTo>
                  <a:pt x="94145" y="29336"/>
                </a:lnTo>
                <a:lnTo>
                  <a:pt x="88137" y="24383"/>
                </a:lnTo>
                <a:lnTo>
                  <a:pt x="84264" y="21894"/>
                </a:lnTo>
                <a:lnTo>
                  <a:pt x="79552" y="19405"/>
                </a:lnTo>
                <a:lnTo>
                  <a:pt x="82169" y="13792"/>
                </a:lnTo>
                <a:lnTo>
                  <a:pt x="64871" y="13792"/>
                </a:lnTo>
                <a:lnTo>
                  <a:pt x="56299" y="11760"/>
                </a:lnTo>
                <a:close/>
              </a:path>
              <a:path w="319405" h="233679">
                <a:moveTo>
                  <a:pt x="127723" y="44018"/>
                </a:moveTo>
                <a:lnTo>
                  <a:pt x="122212" y="44234"/>
                </a:lnTo>
                <a:lnTo>
                  <a:pt x="117322" y="45313"/>
                </a:lnTo>
                <a:lnTo>
                  <a:pt x="116192" y="64046"/>
                </a:lnTo>
                <a:lnTo>
                  <a:pt x="119608" y="63220"/>
                </a:lnTo>
                <a:lnTo>
                  <a:pt x="123405" y="62826"/>
                </a:lnTo>
                <a:lnTo>
                  <a:pt x="169317" y="62826"/>
                </a:lnTo>
                <a:lnTo>
                  <a:pt x="165914" y="58834"/>
                </a:lnTo>
                <a:lnTo>
                  <a:pt x="160050" y="54151"/>
                </a:lnTo>
                <a:lnTo>
                  <a:pt x="152780" y="50012"/>
                </a:lnTo>
                <a:lnTo>
                  <a:pt x="146316" y="47078"/>
                </a:lnTo>
                <a:lnTo>
                  <a:pt x="140017" y="45300"/>
                </a:lnTo>
                <a:lnTo>
                  <a:pt x="127723" y="44018"/>
                </a:lnTo>
                <a:close/>
              </a:path>
              <a:path w="319405" h="233679">
                <a:moveTo>
                  <a:pt x="95835" y="31000"/>
                </a:moveTo>
                <a:lnTo>
                  <a:pt x="59575" y="31000"/>
                </a:lnTo>
                <a:lnTo>
                  <a:pt x="63233" y="31673"/>
                </a:lnTo>
                <a:lnTo>
                  <a:pt x="67919" y="33743"/>
                </a:lnTo>
                <a:lnTo>
                  <a:pt x="86525" y="48437"/>
                </a:lnTo>
                <a:lnTo>
                  <a:pt x="98374" y="33997"/>
                </a:lnTo>
                <a:lnTo>
                  <a:pt x="96519" y="31673"/>
                </a:lnTo>
                <a:lnTo>
                  <a:pt x="95835" y="31000"/>
                </a:lnTo>
                <a:close/>
              </a:path>
              <a:path w="319405" h="233679">
                <a:moveTo>
                  <a:pt x="71297" y="0"/>
                </a:moveTo>
                <a:lnTo>
                  <a:pt x="64871" y="13792"/>
                </a:lnTo>
                <a:lnTo>
                  <a:pt x="82169" y="13792"/>
                </a:lnTo>
                <a:lnTo>
                  <a:pt x="85509" y="6629"/>
                </a:lnTo>
                <a:lnTo>
                  <a:pt x="71297" y="0"/>
                </a:lnTo>
                <a:close/>
              </a:path>
              <a:path w="319405" h="233679">
                <a:moveTo>
                  <a:pt x="317543" y="161924"/>
                </a:moveTo>
                <a:lnTo>
                  <a:pt x="283425" y="161924"/>
                </a:lnTo>
                <a:lnTo>
                  <a:pt x="285927" y="162166"/>
                </a:lnTo>
                <a:lnTo>
                  <a:pt x="288518" y="163296"/>
                </a:lnTo>
                <a:lnTo>
                  <a:pt x="292049" y="164985"/>
                </a:lnTo>
                <a:lnTo>
                  <a:pt x="294017" y="167639"/>
                </a:lnTo>
                <a:lnTo>
                  <a:pt x="294830" y="174866"/>
                </a:lnTo>
                <a:lnTo>
                  <a:pt x="293827" y="179260"/>
                </a:lnTo>
                <a:lnTo>
                  <a:pt x="291388" y="184442"/>
                </a:lnTo>
                <a:lnTo>
                  <a:pt x="273392" y="223050"/>
                </a:lnTo>
                <a:lnTo>
                  <a:pt x="314350" y="191249"/>
                </a:lnTo>
                <a:lnTo>
                  <a:pt x="319288" y="170611"/>
                </a:lnTo>
                <a:lnTo>
                  <a:pt x="319191" y="169684"/>
                </a:lnTo>
                <a:lnTo>
                  <a:pt x="318376" y="164731"/>
                </a:lnTo>
                <a:lnTo>
                  <a:pt x="317543" y="161924"/>
                </a:lnTo>
                <a:close/>
              </a:path>
              <a:path w="319405" h="233679">
                <a:moveTo>
                  <a:pt x="275194" y="142011"/>
                </a:moveTo>
                <a:lnTo>
                  <a:pt x="240283" y="142011"/>
                </a:lnTo>
                <a:lnTo>
                  <a:pt x="242963" y="142189"/>
                </a:lnTo>
                <a:lnTo>
                  <a:pt x="245833" y="143395"/>
                </a:lnTo>
                <a:lnTo>
                  <a:pt x="249275" y="145084"/>
                </a:lnTo>
                <a:lnTo>
                  <a:pt x="251193" y="147675"/>
                </a:lnTo>
                <a:lnTo>
                  <a:pt x="251980" y="154660"/>
                </a:lnTo>
                <a:lnTo>
                  <a:pt x="251104" y="158673"/>
                </a:lnTo>
                <a:lnTo>
                  <a:pt x="230416" y="203022"/>
                </a:lnTo>
                <a:lnTo>
                  <a:pt x="251891" y="213029"/>
                </a:lnTo>
                <a:lnTo>
                  <a:pt x="271665" y="170611"/>
                </a:lnTo>
                <a:lnTo>
                  <a:pt x="283425" y="161924"/>
                </a:lnTo>
                <a:lnTo>
                  <a:pt x="317543" y="161924"/>
                </a:lnTo>
                <a:lnTo>
                  <a:pt x="316280" y="157670"/>
                </a:lnTo>
                <a:lnTo>
                  <a:pt x="311746" y="152539"/>
                </a:lnTo>
                <a:lnTo>
                  <a:pt x="307977" y="150812"/>
                </a:lnTo>
                <a:lnTo>
                  <a:pt x="276453" y="150799"/>
                </a:lnTo>
                <a:lnTo>
                  <a:pt x="276199" y="150672"/>
                </a:lnTo>
                <a:lnTo>
                  <a:pt x="276364" y="146202"/>
                </a:lnTo>
                <a:lnTo>
                  <a:pt x="275280" y="142189"/>
                </a:lnTo>
                <a:lnTo>
                  <a:pt x="275194" y="142011"/>
                </a:lnTo>
                <a:close/>
              </a:path>
              <a:path w="319405" h="233679">
                <a:moveTo>
                  <a:pt x="220103" y="111810"/>
                </a:moveTo>
                <a:lnTo>
                  <a:pt x="187591" y="183045"/>
                </a:lnTo>
                <a:lnTo>
                  <a:pt x="209067" y="193052"/>
                </a:lnTo>
                <a:lnTo>
                  <a:pt x="228820" y="150672"/>
                </a:lnTo>
                <a:lnTo>
                  <a:pt x="232151" y="146202"/>
                </a:lnTo>
                <a:lnTo>
                  <a:pt x="233337" y="144957"/>
                </a:lnTo>
                <a:lnTo>
                  <a:pt x="235343" y="143725"/>
                </a:lnTo>
                <a:lnTo>
                  <a:pt x="240283" y="142011"/>
                </a:lnTo>
                <a:lnTo>
                  <a:pt x="275194" y="142011"/>
                </a:lnTo>
                <a:lnTo>
                  <a:pt x="270471" y="134708"/>
                </a:lnTo>
                <a:lnTo>
                  <a:pt x="266966" y="131762"/>
                </a:lnTo>
                <a:lnTo>
                  <a:pt x="264761" y="130708"/>
                </a:lnTo>
                <a:lnTo>
                  <a:pt x="235661" y="130708"/>
                </a:lnTo>
                <a:lnTo>
                  <a:pt x="235229" y="130505"/>
                </a:lnTo>
                <a:lnTo>
                  <a:pt x="238671" y="120459"/>
                </a:lnTo>
                <a:lnTo>
                  <a:pt x="220103" y="111810"/>
                </a:lnTo>
                <a:close/>
              </a:path>
              <a:path w="319405" h="233679">
                <a:moveTo>
                  <a:pt x="292112" y="146265"/>
                </a:moveTo>
                <a:lnTo>
                  <a:pt x="276479" y="150812"/>
                </a:lnTo>
                <a:lnTo>
                  <a:pt x="307977" y="150812"/>
                </a:lnTo>
                <a:lnTo>
                  <a:pt x="302107" y="148107"/>
                </a:lnTo>
                <a:lnTo>
                  <a:pt x="299605" y="147281"/>
                </a:lnTo>
                <a:lnTo>
                  <a:pt x="294614" y="146367"/>
                </a:lnTo>
                <a:lnTo>
                  <a:pt x="292112" y="146265"/>
                </a:lnTo>
                <a:close/>
              </a:path>
              <a:path w="319405" h="233679">
                <a:moveTo>
                  <a:pt x="250901" y="126034"/>
                </a:moveTo>
                <a:lnTo>
                  <a:pt x="241833" y="127673"/>
                </a:lnTo>
                <a:lnTo>
                  <a:pt x="238264" y="128968"/>
                </a:lnTo>
                <a:lnTo>
                  <a:pt x="235661" y="130708"/>
                </a:lnTo>
                <a:lnTo>
                  <a:pt x="264761" y="130708"/>
                </a:lnTo>
                <a:lnTo>
                  <a:pt x="262369" y="129565"/>
                </a:lnTo>
                <a:lnTo>
                  <a:pt x="256235" y="126936"/>
                </a:lnTo>
                <a:lnTo>
                  <a:pt x="250901" y="126034"/>
                </a:lnTo>
                <a:close/>
              </a:path>
            </a:pathLst>
          </a:custGeom>
          <a:solidFill>
            <a:srgbClr val="585858"/>
          </a:solidFill>
        </p:spPr>
        <p:txBody>
          <a:bodyPr wrap="square" lIns="0" tIns="0" rIns="0" bIns="0" rtlCol="0"/>
          <a:lstStyle/>
          <a:p>
            <a:pPr defTabSz="623438"/>
            <a:endParaRPr sz="1227">
              <a:solidFill>
                <a:prstClr val="black"/>
              </a:solidFill>
              <a:latin typeface="Calibri"/>
            </a:endParaRPr>
          </a:p>
        </p:txBody>
      </p:sp>
      <p:sp>
        <p:nvSpPr>
          <p:cNvPr id="32" name="object 32"/>
          <p:cNvSpPr/>
          <p:nvPr/>
        </p:nvSpPr>
        <p:spPr>
          <a:xfrm>
            <a:off x="5682268" y="5511754"/>
            <a:ext cx="217776" cy="159327"/>
          </a:xfrm>
          <a:custGeom>
            <a:avLst/>
            <a:gdLst/>
            <a:ahLst/>
            <a:cxnLst/>
            <a:rect l="l" t="t" r="r" b="b"/>
            <a:pathLst>
              <a:path w="319404" h="233679">
                <a:moveTo>
                  <a:pt x="89966" y="111201"/>
                </a:moveTo>
                <a:lnTo>
                  <a:pt x="77749" y="125641"/>
                </a:lnTo>
                <a:lnTo>
                  <a:pt x="79730" y="128765"/>
                </a:lnTo>
                <a:lnTo>
                  <a:pt x="82842" y="132092"/>
                </a:lnTo>
                <a:lnTo>
                  <a:pt x="119795" y="150742"/>
                </a:lnTo>
                <a:lnTo>
                  <a:pt x="127546" y="151281"/>
                </a:lnTo>
                <a:lnTo>
                  <a:pt x="134746" y="150393"/>
                </a:lnTo>
                <a:lnTo>
                  <a:pt x="156419" y="130619"/>
                </a:lnTo>
                <a:lnTo>
                  <a:pt x="119824" y="130619"/>
                </a:lnTo>
                <a:lnTo>
                  <a:pt x="114947" y="129832"/>
                </a:lnTo>
                <a:lnTo>
                  <a:pt x="91503" y="113296"/>
                </a:lnTo>
                <a:lnTo>
                  <a:pt x="89966" y="111201"/>
                </a:lnTo>
                <a:close/>
              </a:path>
              <a:path w="319404" h="233679">
                <a:moveTo>
                  <a:pt x="117995" y="80276"/>
                </a:moveTo>
                <a:lnTo>
                  <a:pt x="110616" y="96075"/>
                </a:lnTo>
                <a:lnTo>
                  <a:pt x="124675" y="102615"/>
                </a:lnTo>
                <a:lnTo>
                  <a:pt x="128562" y="105740"/>
                </a:lnTo>
                <a:lnTo>
                  <a:pt x="133946" y="113614"/>
                </a:lnTo>
                <a:lnTo>
                  <a:pt x="134144" y="115925"/>
                </a:lnTo>
                <a:lnTo>
                  <a:pt x="134245" y="118097"/>
                </a:lnTo>
                <a:lnTo>
                  <a:pt x="132333" y="122656"/>
                </a:lnTo>
                <a:lnTo>
                  <a:pt x="130644" y="126288"/>
                </a:lnTo>
                <a:lnTo>
                  <a:pt x="127800" y="128612"/>
                </a:lnTo>
                <a:lnTo>
                  <a:pt x="119824" y="130619"/>
                </a:lnTo>
                <a:lnTo>
                  <a:pt x="156419" y="130619"/>
                </a:lnTo>
                <a:lnTo>
                  <a:pt x="157479" y="128206"/>
                </a:lnTo>
                <a:lnTo>
                  <a:pt x="157860" y="122161"/>
                </a:lnTo>
                <a:lnTo>
                  <a:pt x="153898" y="110591"/>
                </a:lnTo>
                <a:lnTo>
                  <a:pt x="150266" y="105803"/>
                </a:lnTo>
                <a:lnTo>
                  <a:pt x="144957" y="102031"/>
                </a:lnTo>
                <a:lnTo>
                  <a:pt x="145097" y="101739"/>
                </a:lnTo>
                <a:lnTo>
                  <a:pt x="155908" y="101739"/>
                </a:lnTo>
                <a:lnTo>
                  <a:pt x="157530" y="101485"/>
                </a:lnTo>
                <a:lnTo>
                  <a:pt x="166751" y="96646"/>
                </a:lnTo>
                <a:lnTo>
                  <a:pt x="170230" y="92913"/>
                </a:lnTo>
                <a:lnTo>
                  <a:pt x="172975" y="86994"/>
                </a:lnTo>
                <a:lnTo>
                  <a:pt x="134632" y="86994"/>
                </a:lnTo>
                <a:lnTo>
                  <a:pt x="130505" y="86080"/>
                </a:lnTo>
                <a:lnTo>
                  <a:pt x="126528" y="84251"/>
                </a:lnTo>
                <a:lnTo>
                  <a:pt x="117995" y="80276"/>
                </a:lnTo>
                <a:close/>
              </a:path>
              <a:path w="319404" h="233679">
                <a:moveTo>
                  <a:pt x="12268" y="71615"/>
                </a:moveTo>
                <a:lnTo>
                  <a:pt x="0" y="86575"/>
                </a:lnTo>
                <a:lnTo>
                  <a:pt x="2070" y="89522"/>
                </a:lnTo>
                <a:lnTo>
                  <a:pt x="5016" y="92582"/>
                </a:lnTo>
                <a:lnTo>
                  <a:pt x="12636" y="98907"/>
                </a:lnTo>
                <a:lnTo>
                  <a:pt x="16954" y="101765"/>
                </a:lnTo>
                <a:lnTo>
                  <a:pt x="21767" y="104317"/>
                </a:lnTo>
                <a:lnTo>
                  <a:pt x="15341" y="118097"/>
                </a:lnTo>
                <a:lnTo>
                  <a:pt x="29552" y="124726"/>
                </a:lnTo>
                <a:lnTo>
                  <a:pt x="36448" y="109931"/>
                </a:lnTo>
                <a:lnTo>
                  <a:pt x="58419" y="109931"/>
                </a:lnTo>
                <a:lnTo>
                  <a:pt x="66814" y="106400"/>
                </a:lnTo>
                <a:lnTo>
                  <a:pt x="71704" y="101701"/>
                </a:lnTo>
                <a:lnTo>
                  <a:pt x="74815" y="95122"/>
                </a:lnTo>
                <a:lnTo>
                  <a:pt x="76322" y="91986"/>
                </a:lnTo>
                <a:lnTo>
                  <a:pt x="41313" y="91986"/>
                </a:lnTo>
                <a:lnTo>
                  <a:pt x="37591" y="91185"/>
                </a:lnTo>
                <a:lnTo>
                  <a:pt x="14541" y="74790"/>
                </a:lnTo>
                <a:lnTo>
                  <a:pt x="12268" y="71615"/>
                </a:lnTo>
                <a:close/>
              </a:path>
              <a:path w="319404" h="233679">
                <a:moveTo>
                  <a:pt x="58419" y="109931"/>
                </a:moveTo>
                <a:lnTo>
                  <a:pt x="36448" y="109931"/>
                </a:lnTo>
                <a:lnTo>
                  <a:pt x="45580" y="112255"/>
                </a:lnTo>
                <a:lnTo>
                  <a:pt x="53466" y="112013"/>
                </a:lnTo>
                <a:lnTo>
                  <a:pt x="58419" y="109931"/>
                </a:lnTo>
                <a:close/>
              </a:path>
              <a:path w="319404" h="233679">
                <a:moveTo>
                  <a:pt x="155908" y="101739"/>
                </a:moveTo>
                <a:lnTo>
                  <a:pt x="145097" y="101739"/>
                </a:lnTo>
                <a:lnTo>
                  <a:pt x="151853" y="102374"/>
                </a:lnTo>
                <a:lnTo>
                  <a:pt x="155908" y="101739"/>
                </a:lnTo>
                <a:close/>
              </a:path>
              <a:path w="319404" h="233679">
                <a:moveTo>
                  <a:pt x="56299" y="11760"/>
                </a:moveTo>
                <a:lnTo>
                  <a:pt x="25171" y="35178"/>
                </a:lnTo>
                <a:lnTo>
                  <a:pt x="25006" y="41833"/>
                </a:lnTo>
                <a:lnTo>
                  <a:pt x="30568" y="54482"/>
                </a:lnTo>
                <a:lnTo>
                  <a:pt x="35318" y="60744"/>
                </a:lnTo>
                <a:lnTo>
                  <a:pt x="42024" y="66928"/>
                </a:lnTo>
                <a:lnTo>
                  <a:pt x="46532" y="71196"/>
                </a:lnTo>
                <a:lnTo>
                  <a:pt x="49568" y="74879"/>
                </a:lnTo>
                <a:lnTo>
                  <a:pt x="52692" y="81127"/>
                </a:lnTo>
                <a:lnTo>
                  <a:pt x="52714" y="84264"/>
                </a:lnTo>
                <a:lnTo>
                  <a:pt x="50101" y="89636"/>
                </a:lnTo>
                <a:lnTo>
                  <a:pt x="47777" y="91249"/>
                </a:lnTo>
                <a:lnTo>
                  <a:pt x="41313" y="91986"/>
                </a:lnTo>
                <a:lnTo>
                  <a:pt x="76322" y="91986"/>
                </a:lnTo>
                <a:lnTo>
                  <a:pt x="77901" y="88696"/>
                </a:lnTo>
                <a:lnTo>
                  <a:pt x="78536" y="82422"/>
                </a:lnTo>
                <a:lnTo>
                  <a:pt x="74904" y="70192"/>
                </a:lnTo>
                <a:lnTo>
                  <a:pt x="70421" y="63652"/>
                </a:lnTo>
                <a:lnTo>
                  <a:pt x="63245" y="56667"/>
                </a:lnTo>
                <a:lnTo>
                  <a:pt x="58165" y="51561"/>
                </a:lnTo>
                <a:lnTo>
                  <a:pt x="54686" y="47421"/>
                </a:lnTo>
                <a:lnTo>
                  <a:pt x="50888" y="41097"/>
                </a:lnTo>
                <a:lnTo>
                  <a:pt x="50507" y="38366"/>
                </a:lnTo>
                <a:lnTo>
                  <a:pt x="51638" y="36055"/>
                </a:lnTo>
                <a:lnTo>
                  <a:pt x="52552" y="33908"/>
                </a:lnTo>
                <a:lnTo>
                  <a:pt x="54330" y="32461"/>
                </a:lnTo>
                <a:lnTo>
                  <a:pt x="59575" y="31000"/>
                </a:lnTo>
                <a:lnTo>
                  <a:pt x="95835" y="31000"/>
                </a:lnTo>
                <a:lnTo>
                  <a:pt x="94145" y="29336"/>
                </a:lnTo>
                <a:lnTo>
                  <a:pt x="88137" y="24383"/>
                </a:lnTo>
                <a:lnTo>
                  <a:pt x="84264" y="21894"/>
                </a:lnTo>
                <a:lnTo>
                  <a:pt x="79552" y="19405"/>
                </a:lnTo>
                <a:lnTo>
                  <a:pt x="82169" y="13792"/>
                </a:lnTo>
                <a:lnTo>
                  <a:pt x="64871" y="13792"/>
                </a:lnTo>
                <a:lnTo>
                  <a:pt x="56299" y="11760"/>
                </a:lnTo>
                <a:close/>
              </a:path>
              <a:path w="319404" h="233679">
                <a:moveTo>
                  <a:pt x="167726" y="61010"/>
                </a:moveTo>
                <a:lnTo>
                  <a:pt x="119405" y="61010"/>
                </a:lnTo>
                <a:lnTo>
                  <a:pt x="122796" y="61086"/>
                </a:lnTo>
                <a:lnTo>
                  <a:pt x="131102" y="62001"/>
                </a:lnTo>
                <a:lnTo>
                  <a:pt x="149821" y="78333"/>
                </a:lnTo>
                <a:lnTo>
                  <a:pt x="148475" y="81216"/>
                </a:lnTo>
                <a:lnTo>
                  <a:pt x="146405" y="85051"/>
                </a:lnTo>
                <a:lnTo>
                  <a:pt x="143217" y="86969"/>
                </a:lnTo>
                <a:lnTo>
                  <a:pt x="134632" y="86994"/>
                </a:lnTo>
                <a:lnTo>
                  <a:pt x="172975" y="86994"/>
                </a:lnTo>
                <a:lnTo>
                  <a:pt x="175622" y="81216"/>
                </a:lnTo>
                <a:lnTo>
                  <a:pt x="175501" y="74421"/>
                </a:lnTo>
                <a:lnTo>
                  <a:pt x="172211" y="67487"/>
                </a:lnTo>
                <a:lnTo>
                  <a:pt x="169111" y="62477"/>
                </a:lnTo>
                <a:lnTo>
                  <a:pt x="167726" y="61010"/>
                </a:lnTo>
                <a:close/>
              </a:path>
              <a:path w="319404" h="233679">
                <a:moveTo>
                  <a:pt x="123520" y="42722"/>
                </a:moveTo>
                <a:lnTo>
                  <a:pt x="119710" y="43243"/>
                </a:lnTo>
                <a:lnTo>
                  <a:pt x="116763" y="61302"/>
                </a:lnTo>
                <a:lnTo>
                  <a:pt x="119405" y="61010"/>
                </a:lnTo>
                <a:lnTo>
                  <a:pt x="167726" y="61010"/>
                </a:lnTo>
                <a:lnTo>
                  <a:pt x="128320" y="42976"/>
                </a:lnTo>
                <a:lnTo>
                  <a:pt x="123520" y="42722"/>
                </a:lnTo>
                <a:close/>
              </a:path>
              <a:path w="319404" h="233679">
                <a:moveTo>
                  <a:pt x="95835" y="31000"/>
                </a:moveTo>
                <a:lnTo>
                  <a:pt x="59575" y="31000"/>
                </a:lnTo>
                <a:lnTo>
                  <a:pt x="63233" y="31673"/>
                </a:lnTo>
                <a:lnTo>
                  <a:pt x="67919" y="33743"/>
                </a:lnTo>
                <a:lnTo>
                  <a:pt x="86525" y="48437"/>
                </a:lnTo>
                <a:lnTo>
                  <a:pt x="98374" y="33997"/>
                </a:lnTo>
                <a:lnTo>
                  <a:pt x="96519" y="31673"/>
                </a:lnTo>
                <a:lnTo>
                  <a:pt x="95835" y="31000"/>
                </a:lnTo>
                <a:close/>
              </a:path>
              <a:path w="319404" h="233679">
                <a:moveTo>
                  <a:pt x="71297" y="0"/>
                </a:moveTo>
                <a:lnTo>
                  <a:pt x="64871" y="13792"/>
                </a:lnTo>
                <a:lnTo>
                  <a:pt x="82169" y="13792"/>
                </a:lnTo>
                <a:lnTo>
                  <a:pt x="85509" y="6629"/>
                </a:lnTo>
                <a:lnTo>
                  <a:pt x="71297" y="0"/>
                </a:lnTo>
                <a:close/>
              </a:path>
              <a:path w="319404" h="233679">
                <a:moveTo>
                  <a:pt x="317543" y="161924"/>
                </a:moveTo>
                <a:lnTo>
                  <a:pt x="283425" y="161924"/>
                </a:lnTo>
                <a:lnTo>
                  <a:pt x="285927" y="162166"/>
                </a:lnTo>
                <a:lnTo>
                  <a:pt x="288518" y="163296"/>
                </a:lnTo>
                <a:lnTo>
                  <a:pt x="292049" y="164985"/>
                </a:lnTo>
                <a:lnTo>
                  <a:pt x="294017" y="167639"/>
                </a:lnTo>
                <a:lnTo>
                  <a:pt x="294830" y="174866"/>
                </a:lnTo>
                <a:lnTo>
                  <a:pt x="293827" y="179260"/>
                </a:lnTo>
                <a:lnTo>
                  <a:pt x="291388" y="184442"/>
                </a:lnTo>
                <a:lnTo>
                  <a:pt x="273392" y="223050"/>
                </a:lnTo>
                <a:lnTo>
                  <a:pt x="314350" y="191249"/>
                </a:lnTo>
                <a:lnTo>
                  <a:pt x="319288" y="170611"/>
                </a:lnTo>
                <a:lnTo>
                  <a:pt x="319191" y="169684"/>
                </a:lnTo>
                <a:lnTo>
                  <a:pt x="318376" y="164731"/>
                </a:lnTo>
                <a:lnTo>
                  <a:pt x="317543" y="161924"/>
                </a:lnTo>
                <a:close/>
              </a:path>
              <a:path w="319404" h="233679">
                <a:moveTo>
                  <a:pt x="275194" y="142011"/>
                </a:moveTo>
                <a:lnTo>
                  <a:pt x="240283" y="142011"/>
                </a:lnTo>
                <a:lnTo>
                  <a:pt x="242963" y="142189"/>
                </a:lnTo>
                <a:lnTo>
                  <a:pt x="245833" y="143395"/>
                </a:lnTo>
                <a:lnTo>
                  <a:pt x="249275" y="145084"/>
                </a:lnTo>
                <a:lnTo>
                  <a:pt x="251193" y="147675"/>
                </a:lnTo>
                <a:lnTo>
                  <a:pt x="251980" y="154660"/>
                </a:lnTo>
                <a:lnTo>
                  <a:pt x="251104" y="158673"/>
                </a:lnTo>
                <a:lnTo>
                  <a:pt x="230416" y="203022"/>
                </a:lnTo>
                <a:lnTo>
                  <a:pt x="251891" y="213029"/>
                </a:lnTo>
                <a:lnTo>
                  <a:pt x="271665" y="170611"/>
                </a:lnTo>
                <a:lnTo>
                  <a:pt x="283425" y="161924"/>
                </a:lnTo>
                <a:lnTo>
                  <a:pt x="317543" y="161924"/>
                </a:lnTo>
                <a:lnTo>
                  <a:pt x="316280" y="157670"/>
                </a:lnTo>
                <a:lnTo>
                  <a:pt x="311746" y="152539"/>
                </a:lnTo>
                <a:lnTo>
                  <a:pt x="307977" y="150812"/>
                </a:lnTo>
                <a:lnTo>
                  <a:pt x="276453" y="150799"/>
                </a:lnTo>
                <a:lnTo>
                  <a:pt x="276199" y="150672"/>
                </a:lnTo>
                <a:lnTo>
                  <a:pt x="276364" y="146202"/>
                </a:lnTo>
                <a:lnTo>
                  <a:pt x="275280" y="142189"/>
                </a:lnTo>
                <a:lnTo>
                  <a:pt x="275194" y="142011"/>
                </a:lnTo>
                <a:close/>
              </a:path>
              <a:path w="319404" h="233679">
                <a:moveTo>
                  <a:pt x="220103" y="111810"/>
                </a:moveTo>
                <a:lnTo>
                  <a:pt x="187591" y="183045"/>
                </a:lnTo>
                <a:lnTo>
                  <a:pt x="209067" y="193052"/>
                </a:lnTo>
                <a:lnTo>
                  <a:pt x="228820" y="150672"/>
                </a:lnTo>
                <a:lnTo>
                  <a:pt x="232151" y="146202"/>
                </a:lnTo>
                <a:lnTo>
                  <a:pt x="233337" y="144957"/>
                </a:lnTo>
                <a:lnTo>
                  <a:pt x="235343" y="143725"/>
                </a:lnTo>
                <a:lnTo>
                  <a:pt x="240283" y="142011"/>
                </a:lnTo>
                <a:lnTo>
                  <a:pt x="275194" y="142011"/>
                </a:lnTo>
                <a:lnTo>
                  <a:pt x="270471" y="134708"/>
                </a:lnTo>
                <a:lnTo>
                  <a:pt x="266966" y="131762"/>
                </a:lnTo>
                <a:lnTo>
                  <a:pt x="264761" y="130708"/>
                </a:lnTo>
                <a:lnTo>
                  <a:pt x="235661" y="130708"/>
                </a:lnTo>
                <a:lnTo>
                  <a:pt x="235229" y="130505"/>
                </a:lnTo>
                <a:lnTo>
                  <a:pt x="238671" y="120459"/>
                </a:lnTo>
                <a:lnTo>
                  <a:pt x="220103" y="111810"/>
                </a:lnTo>
                <a:close/>
              </a:path>
              <a:path w="319404" h="233679">
                <a:moveTo>
                  <a:pt x="292112" y="146265"/>
                </a:moveTo>
                <a:lnTo>
                  <a:pt x="276479" y="150812"/>
                </a:lnTo>
                <a:lnTo>
                  <a:pt x="307977" y="150812"/>
                </a:lnTo>
                <a:lnTo>
                  <a:pt x="302107" y="148107"/>
                </a:lnTo>
                <a:lnTo>
                  <a:pt x="299605" y="147281"/>
                </a:lnTo>
                <a:lnTo>
                  <a:pt x="294614" y="146367"/>
                </a:lnTo>
                <a:lnTo>
                  <a:pt x="292112" y="146265"/>
                </a:lnTo>
                <a:close/>
              </a:path>
              <a:path w="319404" h="233679">
                <a:moveTo>
                  <a:pt x="250901" y="126034"/>
                </a:moveTo>
                <a:lnTo>
                  <a:pt x="241833" y="127673"/>
                </a:lnTo>
                <a:lnTo>
                  <a:pt x="238264" y="128968"/>
                </a:lnTo>
                <a:lnTo>
                  <a:pt x="235661" y="130708"/>
                </a:lnTo>
                <a:lnTo>
                  <a:pt x="264761" y="130708"/>
                </a:lnTo>
                <a:lnTo>
                  <a:pt x="262369" y="129565"/>
                </a:lnTo>
                <a:lnTo>
                  <a:pt x="256235" y="126936"/>
                </a:lnTo>
                <a:lnTo>
                  <a:pt x="250901" y="126034"/>
                </a:lnTo>
                <a:close/>
              </a:path>
            </a:pathLst>
          </a:custGeom>
          <a:solidFill>
            <a:srgbClr val="585858"/>
          </a:solidFill>
        </p:spPr>
        <p:txBody>
          <a:bodyPr wrap="square" lIns="0" tIns="0" rIns="0" bIns="0" rtlCol="0"/>
          <a:lstStyle/>
          <a:p>
            <a:pPr defTabSz="623438"/>
            <a:endParaRPr sz="1227">
              <a:solidFill>
                <a:prstClr val="black"/>
              </a:solidFill>
              <a:latin typeface="Calibri"/>
            </a:endParaRPr>
          </a:p>
        </p:txBody>
      </p:sp>
      <p:sp>
        <p:nvSpPr>
          <p:cNvPr id="33" name="object 33"/>
          <p:cNvSpPr/>
          <p:nvPr/>
        </p:nvSpPr>
        <p:spPr>
          <a:xfrm>
            <a:off x="6070377" y="5511754"/>
            <a:ext cx="217776" cy="159327"/>
          </a:xfrm>
          <a:custGeom>
            <a:avLst/>
            <a:gdLst/>
            <a:ahLst/>
            <a:cxnLst/>
            <a:rect l="l" t="t" r="r" b="b"/>
            <a:pathLst>
              <a:path w="319404" h="233679">
                <a:moveTo>
                  <a:pt x="152907" y="52019"/>
                </a:moveTo>
                <a:lnTo>
                  <a:pt x="90385" y="92849"/>
                </a:lnTo>
                <a:lnTo>
                  <a:pt x="83692" y="107200"/>
                </a:lnTo>
                <a:lnTo>
                  <a:pt x="125501" y="126695"/>
                </a:lnTo>
                <a:lnTo>
                  <a:pt x="115011" y="149199"/>
                </a:lnTo>
                <a:lnTo>
                  <a:pt x="135902" y="158940"/>
                </a:lnTo>
                <a:lnTo>
                  <a:pt x="146392" y="136436"/>
                </a:lnTo>
                <a:lnTo>
                  <a:pt x="160171" y="136436"/>
                </a:lnTo>
                <a:lnTo>
                  <a:pt x="165417" y="125183"/>
                </a:lnTo>
                <a:lnTo>
                  <a:pt x="154101" y="119913"/>
                </a:lnTo>
                <a:lnTo>
                  <a:pt x="158644" y="110172"/>
                </a:lnTo>
                <a:lnTo>
                  <a:pt x="133210" y="110172"/>
                </a:lnTo>
                <a:lnTo>
                  <a:pt x="112013" y="100291"/>
                </a:lnTo>
                <a:lnTo>
                  <a:pt x="112153" y="99999"/>
                </a:lnTo>
                <a:lnTo>
                  <a:pt x="134404" y="85267"/>
                </a:lnTo>
                <a:lnTo>
                  <a:pt x="137350" y="83032"/>
                </a:lnTo>
                <a:lnTo>
                  <a:pt x="140169" y="80810"/>
                </a:lnTo>
                <a:lnTo>
                  <a:pt x="148399" y="74079"/>
                </a:lnTo>
                <a:lnTo>
                  <a:pt x="151307" y="71754"/>
                </a:lnTo>
                <a:lnTo>
                  <a:pt x="176560" y="71754"/>
                </a:lnTo>
                <a:lnTo>
                  <a:pt x="179895" y="64604"/>
                </a:lnTo>
                <a:lnTo>
                  <a:pt x="152907" y="52019"/>
                </a:lnTo>
                <a:close/>
              </a:path>
              <a:path w="319404" h="233679">
                <a:moveTo>
                  <a:pt x="160171" y="136436"/>
                </a:moveTo>
                <a:lnTo>
                  <a:pt x="146392" y="136436"/>
                </a:lnTo>
                <a:lnTo>
                  <a:pt x="157708" y="141719"/>
                </a:lnTo>
                <a:lnTo>
                  <a:pt x="160171" y="136436"/>
                </a:lnTo>
                <a:close/>
              </a:path>
              <a:path w="319404" h="233679">
                <a:moveTo>
                  <a:pt x="12268" y="71615"/>
                </a:moveTo>
                <a:lnTo>
                  <a:pt x="0" y="86575"/>
                </a:lnTo>
                <a:lnTo>
                  <a:pt x="2070" y="89522"/>
                </a:lnTo>
                <a:lnTo>
                  <a:pt x="5016" y="92582"/>
                </a:lnTo>
                <a:lnTo>
                  <a:pt x="12636" y="98907"/>
                </a:lnTo>
                <a:lnTo>
                  <a:pt x="16954" y="101765"/>
                </a:lnTo>
                <a:lnTo>
                  <a:pt x="21767" y="104317"/>
                </a:lnTo>
                <a:lnTo>
                  <a:pt x="15341" y="118097"/>
                </a:lnTo>
                <a:lnTo>
                  <a:pt x="29552" y="124726"/>
                </a:lnTo>
                <a:lnTo>
                  <a:pt x="36448" y="109931"/>
                </a:lnTo>
                <a:lnTo>
                  <a:pt x="58419" y="109931"/>
                </a:lnTo>
                <a:lnTo>
                  <a:pt x="66814" y="106400"/>
                </a:lnTo>
                <a:lnTo>
                  <a:pt x="71704" y="101701"/>
                </a:lnTo>
                <a:lnTo>
                  <a:pt x="74815" y="95122"/>
                </a:lnTo>
                <a:lnTo>
                  <a:pt x="76322" y="91986"/>
                </a:lnTo>
                <a:lnTo>
                  <a:pt x="41313" y="91986"/>
                </a:lnTo>
                <a:lnTo>
                  <a:pt x="37591" y="91185"/>
                </a:lnTo>
                <a:lnTo>
                  <a:pt x="14541" y="74790"/>
                </a:lnTo>
                <a:lnTo>
                  <a:pt x="12268" y="71615"/>
                </a:lnTo>
                <a:close/>
              </a:path>
              <a:path w="319404" h="233679">
                <a:moveTo>
                  <a:pt x="58419" y="109931"/>
                </a:moveTo>
                <a:lnTo>
                  <a:pt x="36448" y="109931"/>
                </a:lnTo>
                <a:lnTo>
                  <a:pt x="45580" y="112255"/>
                </a:lnTo>
                <a:lnTo>
                  <a:pt x="53466" y="112013"/>
                </a:lnTo>
                <a:lnTo>
                  <a:pt x="58419" y="109931"/>
                </a:lnTo>
                <a:close/>
              </a:path>
              <a:path w="319404" h="233679">
                <a:moveTo>
                  <a:pt x="176560" y="71754"/>
                </a:moveTo>
                <a:lnTo>
                  <a:pt x="151307" y="71754"/>
                </a:lnTo>
                <a:lnTo>
                  <a:pt x="151879" y="72021"/>
                </a:lnTo>
                <a:lnTo>
                  <a:pt x="150240" y="74968"/>
                </a:lnTo>
                <a:lnTo>
                  <a:pt x="148639" y="77939"/>
                </a:lnTo>
                <a:lnTo>
                  <a:pt x="145360" y="84251"/>
                </a:lnTo>
                <a:lnTo>
                  <a:pt x="144213" y="86575"/>
                </a:lnTo>
                <a:lnTo>
                  <a:pt x="133210" y="110172"/>
                </a:lnTo>
                <a:lnTo>
                  <a:pt x="158644" y="110172"/>
                </a:lnTo>
                <a:lnTo>
                  <a:pt x="176560" y="71754"/>
                </a:lnTo>
                <a:close/>
              </a:path>
              <a:path w="319404" h="233679">
                <a:moveTo>
                  <a:pt x="56299" y="11760"/>
                </a:moveTo>
                <a:lnTo>
                  <a:pt x="25171" y="35178"/>
                </a:lnTo>
                <a:lnTo>
                  <a:pt x="25006" y="41833"/>
                </a:lnTo>
                <a:lnTo>
                  <a:pt x="30568" y="54482"/>
                </a:lnTo>
                <a:lnTo>
                  <a:pt x="35318" y="60744"/>
                </a:lnTo>
                <a:lnTo>
                  <a:pt x="42024" y="66928"/>
                </a:lnTo>
                <a:lnTo>
                  <a:pt x="46532" y="71196"/>
                </a:lnTo>
                <a:lnTo>
                  <a:pt x="49494" y="74790"/>
                </a:lnTo>
                <a:lnTo>
                  <a:pt x="49612" y="74968"/>
                </a:lnTo>
                <a:lnTo>
                  <a:pt x="52692" y="81127"/>
                </a:lnTo>
                <a:lnTo>
                  <a:pt x="52720" y="84251"/>
                </a:lnTo>
                <a:lnTo>
                  <a:pt x="50101" y="89636"/>
                </a:lnTo>
                <a:lnTo>
                  <a:pt x="47777" y="91249"/>
                </a:lnTo>
                <a:lnTo>
                  <a:pt x="41313" y="91986"/>
                </a:lnTo>
                <a:lnTo>
                  <a:pt x="76322" y="91986"/>
                </a:lnTo>
                <a:lnTo>
                  <a:pt x="77901" y="88696"/>
                </a:lnTo>
                <a:lnTo>
                  <a:pt x="78536" y="82422"/>
                </a:lnTo>
                <a:lnTo>
                  <a:pt x="74904" y="70192"/>
                </a:lnTo>
                <a:lnTo>
                  <a:pt x="70421" y="63652"/>
                </a:lnTo>
                <a:lnTo>
                  <a:pt x="63245" y="56667"/>
                </a:lnTo>
                <a:lnTo>
                  <a:pt x="58165" y="51561"/>
                </a:lnTo>
                <a:lnTo>
                  <a:pt x="54686" y="47421"/>
                </a:lnTo>
                <a:lnTo>
                  <a:pt x="50888" y="41097"/>
                </a:lnTo>
                <a:lnTo>
                  <a:pt x="50507" y="38366"/>
                </a:lnTo>
                <a:lnTo>
                  <a:pt x="51638" y="36055"/>
                </a:lnTo>
                <a:lnTo>
                  <a:pt x="52552" y="33908"/>
                </a:lnTo>
                <a:lnTo>
                  <a:pt x="54330" y="32461"/>
                </a:lnTo>
                <a:lnTo>
                  <a:pt x="59575" y="31000"/>
                </a:lnTo>
                <a:lnTo>
                  <a:pt x="95835" y="31000"/>
                </a:lnTo>
                <a:lnTo>
                  <a:pt x="94145" y="29336"/>
                </a:lnTo>
                <a:lnTo>
                  <a:pt x="88137" y="24383"/>
                </a:lnTo>
                <a:lnTo>
                  <a:pt x="84264" y="21894"/>
                </a:lnTo>
                <a:lnTo>
                  <a:pt x="79552" y="19405"/>
                </a:lnTo>
                <a:lnTo>
                  <a:pt x="82169" y="13792"/>
                </a:lnTo>
                <a:lnTo>
                  <a:pt x="64871" y="13792"/>
                </a:lnTo>
                <a:lnTo>
                  <a:pt x="56299" y="11760"/>
                </a:lnTo>
                <a:close/>
              </a:path>
              <a:path w="319404" h="233679">
                <a:moveTo>
                  <a:pt x="95835" y="31000"/>
                </a:moveTo>
                <a:lnTo>
                  <a:pt x="59575" y="31000"/>
                </a:lnTo>
                <a:lnTo>
                  <a:pt x="63233" y="31673"/>
                </a:lnTo>
                <a:lnTo>
                  <a:pt x="67919" y="33743"/>
                </a:lnTo>
                <a:lnTo>
                  <a:pt x="86525" y="48437"/>
                </a:lnTo>
                <a:lnTo>
                  <a:pt x="98374" y="33997"/>
                </a:lnTo>
                <a:lnTo>
                  <a:pt x="96519" y="31673"/>
                </a:lnTo>
                <a:lnTo>
                  <a:pt x="95835" y="31000"/>
                </a:lnTo>
                <a:close/>
              </a:path>
              <a:path w="319404" h="233679">
                <a:moveTo>
                  <a:pt x="71297" y="0"/>
                </a:moveTo>
                <a:lnTo>
                  <a:pt x="64871" y="13792"/>
                </a:lnTo>
                <a:lnTo>
                  <a:pt x="82169" y="13792"/>
                </a:lnTo>
                <a:lnTo>
                  <a:pt x="85509" y="6629"/>
                </a:lnTo>
                <a:lnTo>
                  <a:pt x="71297" y="0"/>
                </a:lnTo>
                <a:close/>
              </a:path>
              <a:path w="319404" h="233679">
                <a:moveTo>
                  <a:pt x="317543" y="161924"/>
                </a:moveTo>
                <a:lnTo>
                  <a:pt x="283425" y="161924"/>
                </a:lnTo>
                <a:lnTo>
                  <a:pt x="285927" y="162166"/>
                </a:lnTo>
                <a:lnTo>
                  <a:pt x="288518" y="163296"/>
                </a:lnTo>
                <a:lnTo>
                  <a:pt x="292049" y="164985"/>
                </a:lnTo>
                <a:lnTo>
                  <a:pt x="294017" y="167639"/>
                </a:lnTo>
                <a:lnTo>
                  <a:pt x="294830" y="174866"/>
                </a:lnTo>
                <a:lnTo>
                  <a:pt x="293827" y="179260"/>
                </a:lnTo>
                <a:lnTo>
                  <a:pt x="291388" y="184442"/>
                </a:lnTo>
                <a:lnTo>
                  <a:pt x="273392" y="223050"/>
                </a:lnTo>
                <a:lnTo>
                  <a:pt x="314350" y="191249"/>
                </a:lnTo>
                <a:lnTo>
                  <a:pt x="319288" y="170611"/>
                </a:lnTo>
                <a:lnTo>
                  <a:pt x="319191" y="169684"/>
                </a:lnTo>
                <a:lnTo>
                  <a:pt x="318376" y="164731"/>
                </a:lnTo>
                <a:lnTo>
                  <a:pt x="317543" y="161924"/>
                </a:lnTo>
                <a:close/>
              </a:path>
              <a:path w="319404" h="233679">
                <a:moveTo>
                  <a:pt x="275194" y="142011"/>
                </a:moveTo>
                <a:lnTo>
                  <a:pt x="240283" y="142011"/>
                </a:lnTo>
                <a:lnTo>
                  <a:pt x="242963" y="142189"/>
                </a:lnTo>
                <a:lnTo>
                  <a:pt x="245833" y="143395"/>
                </a:lnTo>
                <a:lnTo>
                  <a:pt x="249275" y="145084"/>
                </a:lnTo>
                <a:lnTo>
                  <a:pt x="251193" y="147675"/>
                </a:lnTo>
                <a:lnTo>
                  <a:pt x="251980" y="154660"/>
                </a:lnTo>
                <a:lnTo>
                  <a:pt x="251104" y="158673"/>
                </a:lnTo>
                <a:lnTo>
                  <a:pt x="230416" y="203022"/>
                </a:lnTo>
                <a:lnTo>
                  <a:pt x="251891" y="213029"/>
                </a:lnTo>
                <a:lnTo>
                  <a:pt x="271665" y="170611"/>
                </a:lnTo>
                <a:lnTo>
                  <a:pt x="283425" y="161924"/>
                </a:lnTo>
                <a:lnTo>
                  <a:pt x="317543" y="161924"/>
                </a:lnTo>
                <a:lnTo>
                  <a:pt x="316280" y="157670"/>
                </a:lnTo>
                <a:lnTo>
                  <a:pt x="311746" y="152539"/>
                </a:lnTo>
                <a:lnTo>
                  <a:pt x="307977" y="150812"/>
                </a:lnTo>
                <a:lnTo>
                  <a:pt x="276453" y="150799"/>
                </a:lnTo>
                <a:lnTo>
                  <a:pt x="276199" y="150672"/>
                </a:lnTo>
                <a:lnTo>
                  <a:pt x="276364" y="146202"/>
                </a:lnTo>
                <a:lnTo>
                  <a:pt x="275280" y="142189"/>
                </a:lnTo>
                <a:lnTo>
                  <a:pt x="275194" y="142011"/>
                </a:lnTo>
                <a:close/>
              </a:path>
              <a:path w="319404" h="233679">
                <a:moveTo>
                  <a:pt x="220103" y="111810"/>
                </a:moveTo>
                <a:lnTo>
                  <a:pt x="187591" y="183045"/>
                </a:lnTo>
                <a:lnTo>
                  <a:pt x="209067" y="193052"/>
                </a:lnTo>
                <a:lnTo>
                  <a:pt x="228820" y="150672"/>
                </a:lnTo>
                <a:lnTo>
                  <a:pt x="232151" y="146202"/>
                </a:lnTo>
                <a:lnTo>
                  <a:pt x="233337" y="144957"/>
                </a:lnTo>
                <a:lnTo>
                  <a:pt x="235343" y="143725"/>
                </a:lnTo>
                <a:lnTo>
                  <a:pt x="240283" y="142011"/>
                </a:lnTo>
                <a:lnTo>
                  <a:pt x="275194" y="142011"/>
                </a:lnTo>
                <a:lnTo>
                  <a:pt x="270471" y="134708"/>
                </a:lnTo>
                <a:lnTo>
                  <a:pt x="266966" y="131762"/>
                </a:lnTo>
                <a:lnTo>
                  <a:pt x="264761" y="130708"/>
                </a:lnTo>
                <a:lnTo>
                  <a:pt x="235661" y="130708"/>
                </a:lnTo>
                <a:lnTo>
                  <a:pt x="235229" y="130505"/>
                </a:lnTo>
                <a:lnTo>
                  <a:pt x="238671" y="120459"/>
                </a:lnTo>
                <a:lnTo>
                  <a:pt x="220103" y="111810"/>
                </a:lnTo>
                <a:close/>
              </a:path>
              <a:path w="319404" h="233679">
                <a:moveTo>
                  <a:pt x="292112" y="146265"/>
                </a:moveTo>
                <a:lnTo>
                  <a:pt x="276479" y="150812"/>
                </a:lnTo>
                <a:lnTo>
                  <a:pt x="307977" y="150812"/>
                </a:lnTo>
                <a:lnTo>
                  <a:pt x="302107" y="148107"/>
                </a:lnTo>
                <a:lnTo>
                  <a:pt x="299605" y="147281"/>
                </a:lnTo>
                <a:lnTo>
                  <a:pt x="294614" y="146367"/>
                </a:lnTo>
                <a:lnTo>
                  <a:pt x="292112" y="146265"/>
                </a:lnTo>
                <a:close/>
              </a:path>
              <a:path w="319404" h="233679">
                <a:moveTo>
                  <a:pt x="250901" y="126034"/>
                </a:moveTo>
                <a:lnTo>
                  <a:pt x="241833" y="127673"/>
                </a:lnTo>
                <a:lnTo>
                  <a:pt x="238264" y="128968"/>
                </a:lnTo>
                <a:lnTo>
                  <a:pt x="235661" y="130708"/>
                </a:lnTo>
                <a:lnTo>
                  <a:pt x="264761" y="130708"/>
                </a:lnTo>
                <a:lnTo>
                  <a:pt x="262369" y="129565"/>
                </a:lnTo>
                <a:lnTo>
                  <a:pt x="256235" y="126936"/>
                </a:lnTo>
                <a:lnTo>
                  <a:pt x="250901" y="126034"/>
                </a:lnTo>
                <a:close/>
              </a:path>
            </a:pathLst>
          </a:custGeom>
          <a:solidFill>
            <a:srgbClr val="585858"/>
          </a:solidFill>
        </p:spPr>
        <p:txBody>
          <a:bodyPr wrap="square" lIns="0" tIns="0" rIns="0" bIns="0" rtlCol="0"/>
          <a:lstStyle/>
          <a:p>
            <a:pPr defTabSz="623438"/>
            <a:endParaRPr sz="1227">
              <a:solidFill>
                <a:prstClr val="black"/>
              </a:solidFill>
              <a:latin typeface="Calibri"/>
            </a:endParaRPr>
          </a:p>
        </p:txBody>
      </p:sp>
      <p:sp>
        <p:nvSpPr>
          <p:cNvPr id="34" name="object 34"/>
          <p:cNvSpPr/>
          <p:nvPr/>
        </p:nvSpPr>
        <p:spPr>
          <a:xfrm>
            <a:off x="6458485" y="5511754"/>
            <a:ext cx="217776" cy="159327"/>
          </a:xfrm>
          <a:custGeom>
            <a:avLst/>
            <a:gdLst/>
            <a:ahLst/>
            <a:cxnLst/>
            <a:rect l="l" t="t" r="r" b="b"/>
            <a:pathLst>
              <a:path w="319404" h="233679">
                <a:moveTo>
                  <a:pt x="89357" y="112509"/>
                </a:moveTo>
                <a:lnTo>
                  <a:pt x="77723" y="127228"/>
                </a:lnTo>
                <a:lnTo>
                  <a:pt x="79717" y="129895"/>
                </a:lnTo>
                <a:lnTo>
                  <a:pt x="82740" y="132816"/>
                </a:lnTo>
                <a:lnTo>
                  <a:pt x="118008" y="150545"/>
                </a:lnTo>
                <a:lnTo>
                  <a:pt x="132892" y="150101"/>
                </a:lnTo>
                <a:lnTo>
                  <a:pt x="139382" y="148247"/>
                </a:lnTo>
                <a:lnTo>
                  <a:pt x="150444" y="141262"/>
                </a:lnTo>
                <a:lnTo>
                  <a:pt x="154609" y="136550"/>
                </a:lnTo>
                <a:lnTo>
                  <a:pt x="157590" y="130225"/>
                </a:lnTo>
                <a:lnTo>
                  <a:pt x="118122" y="130225"/>
                </a:lnTo>
                <a:lnTo>
                  <a:pt x="113296" y="129374"/>
                </a:lnTo>
                <a:lnTo>
                  <a:pt x="91046" y="114617"/>
                </a:lnTo>
                <a:lnTo>
                  <a:pt x="89357" y="112509"/>
                </a:lnTo>
                <a:close/>
              </a:path>
              <a:path w="319404" h="233679">
                <a:moveTo>
                  <a:pt x="130987" y="41795"/>
                </a:moveTo>
                <a:lnTo>
                  <a:pt x="101663" y="88366"/>
                </a:lnTo>
                <a:lnTo>
                  <a:pt x="103720" y="88976"/>
                </a:lnTo>
                <a:lnTo>
                  <a:pt x="105790" y="89674"/>
                </a:lnTo>
                <a:lnTo>
                  <a:pt x="136461" y="116649"/>
                </a:lnTo>
                <a:lnTo>
                  <a:pt x="134099" y="121526"/>
                </a:lnTo>
                <a:lnTo>
                  <a:pt x="131559" y="126415"/>
                </a:lnTo>
                <a:lnTo>
                  <a:pt x="127863" y="129133"/>
                </a:lnTo>
                <a:lnTo>
                  <a:pt x="118122" y="130225"/>
                </a:lnTo>
                <a:lnTo>
                  <a:pt x="157590" y="130225"/>
                </a:lnTo>
                <a:lnTo>
                  <a:pt x="159943" y="125094"/>
                </a:lnTo>
                <a:lnTo>
                  <a:pt x="161124" y="119900"/>
                </a:lnTo>
                <a:lnTo>
                  <a:pt x="160781" y="110159"/>
                </a:lnTo>
                <a:lnTo>
                  <a:pt x="159448" y="105689"/>
                </a:lnTo>
                <a:lnTo>
                  <a:pt x="156984" y="101625"/>
                </a:lnTo>
                <a:lnTo>
                  <a:pt x="154698" y="97662"/>
                </a:lnTo>
                <a:lnTo>
                  <a:pt x="129108" y="80683"/>
                </a:lnTo>
                <a:lnTo>
                  <a:pt x="137921" y="67094"/>
                </a:lnTo>
                <a:lnTo>
                  <a:pt x="182445" y="67094"/>
                </a:lnTo>
                <a:lnTo>
                  <a:pt x="182943" y="66027"/>
                </a:lnTo>
                <a:lnTo>
                  <a:pt x="130987" y="41795"/>
                </a:lnTo>
                <a:close/>
              </a:path>
              <a:path w="319404" h="233679">
                <a:moveTo>
                  <a:pt x="12268" y="71615"/>
                </a:moveTo>
                <a:lnTo>
                  <a:pt x="0" y="86575"/>
                </a:lnTo>
                <a:lnTo>
                  <a:pt x="2070" y="89522"/>
                </a:lnTo>
                <a:lnTo>
                  <a:pt x="5016" y="92582"/>
                </a:lnTo>
                <a:lnTo>
                  <a:pt x="12636" y="98907"/>
                </a:lnTo>
                <a:lnTo>
                  <a:pt x="16954" y="101765"/>
                </a:lnTo>
                <a:lnTo>
                  <a:pt x="21767" y="104317"/>
                </a:lnTo>
                <a:lnTo>
                  <a:pt x="15341" y="118097"/>
                </a:lnTo>
                <a:lnTo>
                  <a:pt x="29552" y="124726"/>
                </a:lnTo>
                <a:lnTo>
                  <a:pt x="36448" y="109931"/>
                </a:lnTo>
                <a:lnTo>
                  <a:pt x="58419" y="109931"/>
                </a:lnTo>
                <a:lnTo>
                  <a:pt x="66814" y="106400"/>
                </a:lnTo>
                <a:lnTo>
                  <a:pt x="71638" y="101765"/>
                </a:lnTo>
                <a:lnTo>
                  <a:pt x="71740" y="101625"/>
                </a:lnTo>
                <a:lnTo>
                  <a:pt x="74815" y="95122"/>
                </a:lnTo>
                <a:lnTo>
                  <a:pt x="76322" y="91986"/>
                </a:lnTo>
                <a:lnTo>
                  <a:pt x="41313" y="91986"/>
                </a:lnTo>
                <a:lnTo>
                  <a:pt x="37591" y="91185"/>
                </a:lnTo>
                <a:lnTo>
                  <a:pt x="14541" y="74790"/>
                </a:lnTo>
                <a:lnTo>
                  <a:pt x="12268" y="71615"/>
                </a:lnTo>
                <a:close/>
              </a:path>
              <a:path w="319404" h="233679">
                <a:moveTo>
                  <a:pt x="58419" y="109931"/>
                </a:moveTo>
                <a:lnTo>
                  <a:pt x="36448" y="109931"/>
                </a:lnTo>
                <a:lnTo>
                  <a:pt x="45580" y="112255"/>
                </a:lnTo>
                <a:lnTo>
                  <a:pt x="53466" y="112013"/>
                </a:lnTo>
                <a:lnTo>
                  <a:pt x="58419" y="109931"/>
                </a:lnTo>
                <a:close/>
              </a:path>
              <a:path w="319404" h="233679">
                <a:moveTo>
                  <a:pt x="56299" y="11760"/>
                </a:moveTo>
                <a:lnTo>
                  <a:pt x="25171" y="35178"/>
                </a:lnTo>
                <a:lnTo>
                  <a:pt x="25006" y="41833"/>
                </a:lnTo>
                <a:lnTo>
                  <a:pt x="30568" y="54482"/>
                </a:lnTo>
                <a:lnTo>
                  <a:pt x="35318" y="60744"/>
                </a:lnTo>
                <a:lnTo>
                  <a:pt x="42024" y="66928"/>
                </a:lnTo>
                <a:lnTo>
                  <a:pt x="46532" y="71196"/>
                </a:lnTo>
                <a:lnTo>
                  <a:pt x="49568" y="74879"/>
                </a:lnTo>
                <a:lnTo>
                  <a:pt x="52635" y="81013"/>
                </a:lnTo>
                <a:lnTo>
                  <a:pt x="52720" y="84251"/>
                </a:lnTo>
                <a:lnTo>
                  <a:pt x="50157" y="89522"/>
                </a:lnTo>
                <a:lnTo>
                  <a:pt x="50046" y="89674"/>
                </a:lnTo>
                <a:lnTo>
                  <a:pt x="47777" y="91249"/>
                </a:lnTo>
                <a:lnTo>
                  <a:pt x="41313" y="91986"/>
                </a:lnTo>
                <a:lnTo>
                  <a:pt x="76322" y="91986"/>
                </a:lnTo>
                <a:lnTo>
                  <a:pt x="77901" y="88696"/>
                </a:lnTo>
                <a:lnTo>
                  <a:pt x="78372" y="84048"/>
                </a:lnTo>
                <a:lnTo>
                  <a:pt x="78476" y="82219"/>
                </a:lnTo>
                <a:lnTo>
                  <a:pt x="74904" y="70192"/>
                </a:lnTo>
                <a:lnTo>
                  <a:pt x="70421" y="63652"/>
                </a:lnTo>
                <a:lnTo>
                  <a:pt x="63245" y="56667"/>
                </a:lnTo>
                <a:lnTo>
                  <a:pt x="58165" y="51561"/>
                </a:lnTo>
                <a:lnTo>
                  <a:pt x="54686" y="47421"/>
                </a:lnTo>
                <a:lnTo>
                  <a:pt x="50888" y="41097"/>
                </a:lnTo>
                <a:lnTo>
                  <a:pt x="50507" y="38366"/>
                </a:lnTo>
                <a:lnTo>
                  <a:pt x="51638" y="36055"/>
                </a:lnTo>
                <a:lnTo>
                  <a:pt x="52552" y="33908"/>
                </a:lnTo>
                <a:lnTo>
                  <a:pt x="54330" y="32461"/>
                </a:lnTo>
                <a:lnTo>
                  <a:pt x="59575" y="31000"/>
                </a:lnTo>
                <a:lnTo>
                  <a:pt x="95835" y="31000"/>
                </a:lnTo>
                <a:lnTo>
                  <a:pt x="94145" y="29336"/>
                </a:lnTo>
                <a:lnTo>
                  <a:pt x="88137" y="24383"/>
                </a:lnTo>
                <a:lnTo>
                  <a:pt x="84264" y="21894"/>
                </a:lnTo>
                <a:lnTo>
                  <a:pt x="79552" y="19405"/>
                </a:lnTo>
                <a:lnTo>
                  <a:pt x="82169" y="13792"/>
                </a:lnTo>
                <a:lnTo>
                  <a:pt x="64871" y="13792"/>
                </a:lnTo>
                <a:lnTo>
                  <a:pt x="56299" y="11760"/>
                </a:lnTo>
                <a:close/>
              </a:path>
              <a:path w="319404" h="233679">
                <a:moveTo>
                  <a:pt x="182445" y="67094"/>
                </a:moveTo>
                <a:lnTo>
                  <a:pt x="137921" y="67094"/>
                </a:lnTo>
                <a:lnTo>
                  <a:pt x="174485" y="84150"/>
                </a:lnTo>
                <a:lnTo>
                  <a:pt x="182445" y="67094"/>
                </a:lnTo>
                <a:close/>
              </a:path>
              <a:path w="319404" h="233679">
                <a:moveTo>
                  <a:pt x="95835" y="31000"/>
                </a:moveTo>
                <a:lnTo>
                  <a:pt x="59575" y="31000"/>
                </a:lnTo>
                <a:lnTo>
                  <a:pt x="63233" y="31673"/>
                </a:lnTo>
                <a:lnTo>
                  <a:pt x="67919" y="33743"/>
                </a:lnTo>
                <a:lnTo>
                  <a:pt x="86525" y="48437"/>
                </a:lnTo>
                <a:lnTo>
                  <a:pt x="98374" y="33997"/>
                </a:lnTo>
                <a:lnTo>
                  <a:pt x="96519" y="31673"/>
                </a:lnTo>
                <a:lnTo>
                  <a:pt x="95835" y="31000"/>
                </a:lnTo>
                <a:close/>
              </a:path>
              <a:path w="319404" h="233679">
                <a:moveTo>
                  <a:pt x="71297" y="0"/>
                </a:moveTo>
                <a:lnTo>
                  <a:pt x="64871" y="13792"/>
                </a:lnTo>
                <a:lnTo>
                  <a:pt x="82169" y="13792"/>
                </a:lnTo>
                <a:lnTo>
                  <a:pt x="85509" y="6629"/>
                </a:lnTo>
                <a:lnTo>
                  <a:pt x="71297" y="0"/>
                </a:lnTo>
                <a:close/>
              </a:path>
              <a:path w="319404" h="233679">
                <a:moveTo>
                  <a:pt x="317543" y="161924"/>
                </a:moveTo>
                <a:lnTo>
                  <a:pt x="283425" y="161924"/>
                </a:lnTo>
                <a:lnTo>
                  <a:pt x="285927" y="162166"/>
                </a:lnTo>
                <a:lnTo>
                  <a:pt x="288518" y="163296"/>
                </a:lnTo>
                <a:lnTo>
                  <a:pt x="292049" y="164985"/>
                </a:lnTo>
                <a:lnTo>
                  <a:pt x="294017" y="167639"/>
                </a:lnTo>
                <a:lnTo>
                  <a:pt x="294830" y="174866"/>
                </a:lnTo>
                <a:lnTo>
                  <a:pt x="293827" y="179260"/>
                </a:lnTo>
                <a:lnTo>
                  <a:pt x="291388" y="184442"/>
                </a:lnTo>
                <a:lnTo>
                  <a:pt x="273392" y="223050"/>
                </a:lnTo>
                <a:lnTo>
                  <a:pt x="314350" y="191249"/>
                </a:lnTo>
                <a:lnTo>
                  <a:pt x="319288" y="170611"/>
                </a:lnTo>
                <a:lnTo>
                  <a:pt x="319191" y="169684"/>
                </a:lnTo>
                <a:lnTo>
                  <a:pt x="318376" y="164731"/>
                </a:lnTo>
                <a:lnTo>
                  <a:pt x="317543" y="161924"/>
                </a:lnTo>
                <a:close/>
              </a:path>
              <a:path w="319404" h="233679">
                <a:moveTo>
                  <a:pt x="275194" y="142011"/>
                </a:moveTo>
                <a:lnTo>
                  <a:pt x="240283" y="142011"/>
                </a:lnTo>
                <a:lnTo>
                  <a:pt x="242963" y="142189"/>
                </a:lnTo>
                <a:lnTo>
                  <a:pt x="245833" y="143395"/>
                </a:lnTo>
                <a:lnTo>
                  <a:pt x="249275" y="145084"/>
                </a:lnTo>
                <a:lnTo>
                  <a:pt x="251193" y="147675"/>
                </a:lnTo>
                <a:lnTo>
                  <a:pt x="251980" y="154660"/>
                </a:lnTo>
                <a:lnTo>
                  <a:pt x="251104" y="158673"/>
                </a:lnTo>
                <a:lnTo>
                  <a:pt x="230416" y="203022"/>
                </a:lnTo>
                <a:lnTo>
                  <a:pt x="251891" y="213029"/>
                </a:lnTo>
                <a:lnTo>
                  <a:pt x="271665" y="170611"/>
                </a:lnTo>
                <a:lnTo>
                  <a:pt x="283425" y="161924"/>
                </a:lnTo>
                <a:lnTo>
                  <a:pt x="317543" y="161924"/>
                </a:lnTo>
                <a:lnTo>
                  <a:pt x="316280" y="157670"/>
                </a:lnTo>
                <a:lnTo>
                  <a:pt x="311746" y="152539"/>
                </a:lnTo>
                <a:lnTo>
                  <a:pt x="307977" y="150812"/>
                </a:lnTo>
                <a:lnTo>
                  <a:pt x="276453" y="150799"/>
                </a:lnTo>
                <a:lnTo>
                  <a:pt x="276199" y="150672"/>
                </a:lnTo>
                <a:lnTo>
                  <a:pt x="276364" y="146202"/>
                </a:lnTo>
                <a:lnTo>
                  <a:pt x="275280" y="142189"/>
                </a:lnTo>
                <a:lnTo>
                  <a:pt x="275194" y="142011"/>
                </a:lnTo>
                <a:close/>
              </a:path>
              <a:path w="319404" h="233679">
                <a:moveTo>
                  <a:pt x="220103" y="111810"/>
                </a:moveTo>
                <a:lnTo>
                  <a:pt x="187591" y="183045"/>
                </a:lnTo>
                <a:lnTo>
                  <a:pt x="209067" y="193052"/>
                </a:lnTo>
                <a:lnTo>
                  <a:pt x="228820" y="150672"/>
                </a:lnTo>
                <a:lnTo>
                  <a:pt x="232151" y="146202"/>
                </a:lnTo>
                <a:lnTo>
                  <a:pt x="233337" y="144957"/>
                </a:lnTo>
                <a:lnTo>
                  <a:pt x="235343" y="143725"/>
                </a:lnTo>
                <a:lnTo>
                  <a:pt x="240283" y="142011"/>
                </a:lnTo>
                <a:lnTo>
                  <a:pt x="275194" y="142011"/>
                </a:lnTo>
                <a:lnTo>
                  <a:pt x="270471" y="134708"/>
                </a:lnTo>
                <a:lnTo>
                  <a:pt x="266966" y="131762"/>
                </a:lnTo>
                <a:lnTo>
                  <a:pt x="264761" y="130708"/>
                </a:lnTo>
                <a:lnTo>
                  <a:pt x="235661" y="130708"/>
                </a:lnTo>
                <a:lnTo>
                  <a:pt x="235229" y="130505"/>
                </a:lnTo>
                <a:lnTo>
                  <a:pt x="238671" y="120459"/>
                </a:lnTo>
                <a:lnTo>
                  <a:pt x="220103" y="111810"/>
                </a:lnTo>
                <a:close/>
              </a:path>
              <a:path w="319404" h="233679">
                <a:moveTo>
                  <a:pt x="292112" y="146265"/>
                </a:moveTo>
                <a:lnTo>
                  <a:pt x="276479" y="150812"/>
                </a:lnTo>
                <a:lnTo>
                  <a:pt x="307977" y="150812"/>
                </a:lnTo>
                <a:lnTo>
                  <a:pt x="302107" y="148107"/>
                </a:lnTo>
                <a:lnTo>
                  <a:pt x="299605" y="147281"/>
                </a:lnTo>
                <a:lnTo>
                  <a:pt x="294614" y="146367"/>
                </a:lnTo>
                <a:lnTo>
                  <a:pt x="292112" y="146265"/>
                </a:lnTo>
                <a:close/>
              </a:path>
              <a:path w="319404" h="233679">
                <a:moveTo>
                  <a:pt x="250901" y="126034"/>
                </a:moveTo>
                <a:lnTo>
                  <a:pt x="241833" y="127673"/>
                </a:lnTo>
                <a:lnTo>
                  <a:pt x="238264" y="128968"/>
                </a:lnTo>
                <a:lnTo>
                  <a:pt x="235661" y="130708"/>
                </a:lnTo>
                <a:lnTo>
                  <a:pt x="264761" y="130708"/>
                </a:lnTo>
                <a:lnTo>
                  <a:pt x="262369" y="129565"/>
                </a:lnTo>
                <a:lnTo>
                  <a:pt x="256235" y="126936"/>
                </a:lnTo>
                <a:lnTo>
                  <a:pt x="250901" y="126034"/>
                </a:lnTo>
                <a:close/>
              </a:path>
            </a:pathLst>
          </a:custGeom>
          <a:solidFill>
            <a:srgbClr val="585858"/>
          </a:solidFill>
        </p:spPr>
        <p:txBody>
          <a:bodyPr wrap="square" lIns="0" tIns="0" rIns="0" bIns="0" rtlCol="0"/>
          <a:lstStyle/>
          <a:p>
            <a:pPr defTabSz="623438"/>
            <a:endParaRPr sz="1227">
              <a:solidFill>
                <a:prstClr val="black"/>
              </a:solidFill>
              <a:latin typeface="Calibri"/>
            </a:endParaRPr>
          </a:p>
        </p:txBody>
      </p:sp>
      <p:sp>
        <p:nvSpPr>
          <p:cNvPr id="35" name="object 35"/>
          <p:cNvSpPr/>
          <p:nvPr/>
        </p:nvSpPr>
        <p:spPr>
          <a:xfrm>
            <a:off x="6846594" y="5511754"/>
            <a:ext cx="217776" cy="159327"/>
          </a:xfrm>
          <a:custGeom>
            <a:avLst/>
            <a:gdLst/>
            <a:ahLst/>
            <a:cxnLst/>
            <a:rect l="l" t="t" r="r" b="b"/>
            <a:pathLst>
              <a:path w="319404" h="233679">
                <a:moveTo>
                  <a:pt x="142595" y="53517"/>
                </a:moveTo>
                <a:lnTo>
                  <a:pt x="103930" y="73207"/>
                </a:lnTo>
                <a:lnTo>
                  <a:pt x="87033" y="120649"/>
                </a:lnTo>
                <a:lnTo>
                  <a:pt x="88874" y="127533"/>
                </a:lnTo>
                <a:lnTo>
                  <a:pt x="117830" y="152374"/>
                </a:lnTo>
                <a:lnTo>
                  <a:pt x="124599" y="153631"/>
                </a:lnTo>
                <a:lnTo>
                  <a:pt x="137858" y="152399"/>
                </a:lnTo>
                <a:lnTo>
                  <a:pt x="143840" y="150215"/>
                </a:lnTo>
                <a:lnTo>
                  <a:pt x="154495" y="142697"/>
                </a:lnTo>
                <a:lnTo>
                  <a:pt x="158661" y="137667"/>
                </a:lnTo>
                <a:lnTo>
                  <a:pt x="160117" y="134607"/>
                </a:lnTo>
                <a:lnTo>
                  <a:pt x="122212" y="134607"/>
                </a:lnTo>
                <a:lnTo>
                  <a:pt x="118198" y="132867"/>
                </a:lnTo>
                <a:lnTo>
                  <a:pt x="113283" y="130365"/>
                </a:lnTo>
                <a:lnTo>
                  <a:pt x="110439" y="126707"/>
                </a:lnTo>
                <a:lnTo>
                  <a:pt x="108889" y="117043"/>
                </a:lnTo>
                <a:lnTo>
                  <a:pt x="109613" y="111988"/>
                </a:lnTo>
                <a:lnTo>
                  <a:pt x="115265" y="101612"/>
                </a:lnTo>
                <a:lnTo>
                  <a:pt x="117538" y="99682"/>
                </a:lnTo>
                <a:lnTo>
                  <a:pt x="120180" y="98475"/>
                </a:lnTo>
                <a:lnTo>
                  <a:pt x="126199" y="97497"/>
                </a:lnTo>
                <a:lnTo>
                  <a:pt x="160841" y="97497"/>
                </a:lnTo>
                <a:lnTo>
                  <a:pt x="160540" y="96723"/>
                </a:lnTo>
                <a:lnTo>
                  <a:pt x="154939" y="90855"/>
                </a:lnTo>
                <a:lnTo>
                  <a:pt x="146754" y="86969"/>
                </a:lnTo>
                <a:lnTo>
                  <a:pt x="142928" y="85204"/>
                </a:lnTo>
                <a:lnTo>
                  <a:pt x="123278" y="85204"/>
                </a:lnTo>
                <a:lnTo>
                  <a:pt x="122834" y="85001"/>
                </a:lnTo>
                <a:lnTo>
                  <a:pt x="126618" y="79857"/>
                </a:lnTo>
                <a:lnTo>
                  <a:pt x="131914" y="76301"/>
                </a:lnTo>
                <a:lnTo>
                  <a:pt x="138734" y="74320"/>
                </a:lnTo>
                <a:lnTo>
                  <a:pt x="144161" y="73348"/>
                </a:lnTo>
                <a:lnTo>
                  <a:pt x="176175" y="73348"/>
                </a:lnTo>
                <a:lnTo>
                  <a:pt x="180797" y="63436"/>
                </a:lnTo>
                <a:lnTo>
                  <a:pt x="171881" y="59448"/>
                </a:lnTo>
                <a:lnTo>
                  <a:pt x="164299" y="56362"/>
                </a:lnTo>
                <a:lnTo>
                  <a:pt x="156933" y="54559"/>
                </a:lnTo>
                <a:lnTo>
                  <a:pt x="142595" y="53517"/>
                </a:lnTo>
                <a:close/>
              </a:path>
              <a:path w="319404" h="233679">
                <a:moveTo>
                  <a:pt x="160841" y="97497"/>
                </a:moveTo>
                <a:lnTo>
                  <a:pt x="126199" y="97497"/>
                </a:lnTo>
                <a:lnTo>
                  <a:pt x="129235" y="97929"/>
                </a:lnTo>
                <a:lnTo>
                  <a:pt x="132270" y="99275"/>
                </a:lnTo>
                <a:lnTo>
                  <a:pt x="136931" y="101612"/>
                </a:lnTo>
                <a:lnTo>
                  <a:pt x="139699" y="104876"/>
                </a:lnTo>
                <a:lnTo>
                  <a:pt x="141477" y="113283"/>
                </a:lnTo>
                <a:lnTo>
                  <a:pt x="140868" y="117627"/>
                </a:lnTo>
                <a:lnTo>
                  <a:pt x="122212" y="134607"/>
                </a:lnTo>
                <a:lnTo>
                  <a:pt x="160117" y="134607"/>
                </a:lnTo>
                <a:lnTo>
                  <a:pt x="161658" y="131368"/>
                </a:lnTo>
                <a:lnTo>
                  <a:pt x="164237" y="124094"/>
                </a:lnTo>
                <a:lnTo>
                  <a:pt x="165348" y="117627"/>
                </a:lnTo>
                <a:lnTo>
                  <a:pt x="165250" y="111988"/>
                </a:lnTo>
                <a:lnTo>
                  <a:pt x="165208" y="110712"/>
                </a:lnTo>
                <a:lnTo>
                  <a:pt x="163601" y="104609"/>
                </a:lnTo>
                <a:lnTo>
                  <a:pt x="160841" y="97497"/>
                </a:lnTo>
                <a:close/>
              </a:path>
              <a:path w="319404" h="233679">
                <a:moveTo>
                  <a:pt x="12268" y="71615"/>
                </a:moveTo>
                <a:lnTo>
                  <a:pt x="0" y="86575"/>
                </a:lnTo>
                <a:lnTo>
                  <a:pt x="2070" y="89522"/>
                </a:lnTo>
                <a:lnTo>
                  <a:pt x="5016" y="92582"/>
                </a:lnTo>
                <a:lnTo>
                  <a:pt x="12636" y="98907"/>
                </a:lnTo>
                <a:lnTo>
                  <a:pt x="16954" y="101765"/>
                </a:lnTo>
                <a:lnTo>
                  <a:pt x="21767" y="104317"/>
                </a:lnTo>
                <a:lnTo>
                  <a:pt x="15341" y="118097"/>
                </a:lnTo>
                <a:lnTo>
                  <a:pt x="29552" y="124726"/>
                </a:lnTo>
                <a:lnTo>
                  <a:pt x="36448" y="109931"/>
                </a:lnTo>
                <a:lnTo>
                  <a:pt x="58419" y="109931"/>
                </a:lnTo>
                <a:lnTo>
                  <a:pt x="66814" y="106400"/>
                </a:lnTo>
                <a:lnTo>
                  <a:pt x="71638" y="101765"/>
                </a:lnTo>
                <a:lnTo>
                  <a:pt x="71746" y="101612"/>
                </a:lnTo>
                <a:lnTo>
                  <a:pt x="74815" y="95122"/>
                </a:lnTo>
                <a:lnTo>
                  <a:pt x="76322" y="91986"/>
                </a:lnTo>
                <a:lnTo>
                  <a:pt x="41313" y="91986"/>
                </a:lnTo>
                <a:lnTo>
                  <a:pt x="37591" y="91185"/>
                </a:lnTo>
                <a:lnTo>
                  <a:pt x="14541" y="74790"/>
                </a:lnTo>
                <a:lnTo>
                  <a:pt x="12268" y="71615"/>
                </a:lnTo>
                <a:close/>
              </a:path>
              <a:path w="319404" h="233679">
                <a:moveTo>
                  <a:pt x="58419" y="109931"/>
                </a:moveTo>
                <a:lnTo>
                  <a:pt x="36448" y="109931"/>
                </a:lnTo>
                <a:lnTo>
                  <a:pt x="45580" y="112255"/>
                </a:lnTo>
                <a:lnTo>
                  <a:pt x="53466" y="112013"/>
                </a:lnTo>
                <a:lnTo>
                  <a:pt x="58419" y="109931"/>
                </a:lnTo>
                <a:close/>
              </a:path>
              <a:path w="319404" h="233679">
                <a:moveTo>
                  <a:pt x="56299" y="11760"/>
                </a:moveTo>
                <a:lnTo>
                  <a:pt x="25171" y="35178"/>
                </a:lnTo>
                <a:lnTo>
                  <a:pt x="25006" y="41833"/>
                </a:lnTo>
                <a:lnTo>
                  <a:pt x="30568" y="54482"/>
                </a:lnTo>
                <a:lnTo>
                  <a:pt x="35318" y="60744"/>
                </a:lnTo>
                <a:lnTo>
                  <a:pt x="42024" y="66928"/>
                </a:lnTo>
                <a:lnTo>
                  <a:pt x="46532" y="71196"/>
                </a:lnTo>
                <a:lnTo>
                  <a:pt x="49568" y="74879"/>
                </a:lnTo>
                <a:lnTo>
                  <a:pt x="52692" y="81127"/>
                </a:lnTo>
                <a:lnTo>
                  <a:pt x="52720" y="84251"/>
                </a:lnTo>
                <a:lnTo>
                  <a:pt x="50101" y="89636"/>
                </a:lnTo>
                <a:lnTo>
                  <a:pt x="47777" y="91249"/>
                </a:lnTo>
                <a:lnTo>
                  <a:pt x="41313" y="91986"/>
                </a:lnTo>
                <a:lnTo>
                  <a:pt x="76322" y="91986"/>
                </a:lnTo>
                <a:lnTo>
                  <a:pt x="77901" y="88696"/>
                </a:lnTo>
                <a:lnTo>
                  <a:pt x="78536" y="82422"/>
                </a:lnTo>
                <a:lnTo>
                  <a:pt x="74904" y="70192"/>
                </a:lnTo>
                <a:lnTo>
                  <a:pt x="70421" y="63652"/>
                </a:lnTo>
                <a:lnTo>
                  <a:pt x="62942" y="56362"/>
                </a:lnTo>
                <a:lnTo>
                  <a:pt x="58165" y="51561"/>
                </a:lnTo>
                <a:lnTo>
                  <a:pt x="54686" y="47421"/>
                </a:lnTo>
                <a:lnTo>
                  <a:pt x="50888" y="41097"/>
                </a:lnTo>
                <a:lnTo>
                  <a:pt x="50507" y="38366"/>
                </a:lnTo>
                <a:lnTo>
                  <a:pt x="51638" y="36055"/>
                </a:lnTo>
                <a:lnTo>
                  <a:pt x="52552" y="33908"/>
                </a:lnTo>
                <a:lnTo>
                  <a:pt x="54330" y="32461"/>
                </a:lnTo>
                <a:lnTo>
                  <a:pt x="59575" y="31000"/>
                </a:lnTo>
                <a:lnTo>
                  <a:pt x="95835" y="31000"/>
                </a:lnTo>
                <a:lnTo>
                  <a:pt x="94145" y="29336"/>
                </a:lnTo>
                <a:lnTo>
                  <a:pt x="88137" y="24383"/>
                </a:lnTo>
                <a:lnTo>
                  <a:pt x="84264" y="21894"/>
                </a:lnTo>
                <a:lnTo>
                  <a:pt x="79552" y="19405"/>
                </a:lnTo>
                <a:lnTo>
                  <a:pt x="82169" y="13792"/>
                </a:lnTo>
                <a:lnTo>
                  <a:pt x="64871" y="13792"/>
                </a:lnTo>
                <a:lnTo>
                  <a:pt x="56299" y="11760"/>
                </a:lnTo>
                <a:close/>
              </a:path>
              <a:path w="319404" h="233679">
                <a:moveTo>
                  <a:pt x="130390" y="83324"/>
                </a:moveTo>
                <a:lnTo>
                  <a:pt x="126707" y="83870"/>
                </a:lnTo>
                <a:lnTo>
                  <a:pt x="123278" y="85204"/>
                </a:lnTo>
                <a:lnTo>
                  <a:pt x="142928" y="85204"/>
                </a:lnTo>
                <a:lnTo>
                  <a:pt x="142405" y="84962"/>
                </a:lnTo>
                <a:lnTo>
                  <a:pt x="138226" y="83819"/>
                </a:lnTo>
                <a:lnTo>
                  <a:pt x="130390" y="83324"/>
                </a:lnTo>
                <a:close/>
              </a:path>
              <a:path w="319404" h="233679">
                <a:moveTo>
                  <a:pt x="176175" y="73348"/>
                </a:moveTo>
                <a:lnTo>
                  <a:pt x="144161" y="73348"/>
                </a:lnTo>
                <a:lnTo>
                  <a:pt x="150214" y="73421"/>
                </a:lnTo>
                <a:lnTo>
                  <a:pt x="156892" y="74538"/>
                </a:lnTo>
                <a:lnTo>
                  <a:pt x="172885" y="80403"/>
                </a:lnTo>
                <a:lnTo>
                  <a:pt x="176175" y="73348"/>
                </a:lnTo>
                <a:close/>
              </a:path>
              <a:path w="319404" h="233679">
                <a:moveTo>
                  <a:pt x="95835" y="31000"/>
                </a:moveTo>
                <a:lnTo>
                  <a:pt x="59575" y="31000"/>
                </a:lnTo>
                <a:lnTo>
                  <a:pt x="63233" y="31673"/>
                </a:lnTo>
                <a:lnTo>
                  <a:pt x="67919" y="33743"/>
                </a:lnTo>
                <a:lnTo>
                  <a:pt x="86525" y="48437"/>
                </a:lnTo>
                <a:lnTo>
                  <a:pt x="98374" y="33997"/>
                </a:lnTo>
                <a:lnTo>
                  <a:pt x="96519" y="31673"/>
                </a:lnTo>
                <a:lnTo>
                  <a:pt x="95835" y="31000"/>
                </a:lnTo>
                <a:close/>
              </a:path>
              <a:path w="319404" h="233679">
                <a:moveTo>
                  <a:pt x="71297" y="0"/>
                </a:moveTo>
                <a:lnTo>
                  <a:pt x="64871" y="13792"/>
                </a:lnTo>
                <a:lnTo>
                  <a:pt x="82169" y="13792"/>
                </a:lnTo>
                <a:lnTo>
                  <a:pt x="85509" y="6629"/>
                </a:lnTo>
                <a:lnTo>
                  <a:pt x="71297" y="0"/>
                </a:lnTo>
                <a:close/>
              </a:path>
              <a:path w="319404" h="233679">
                <a:moveTo>
                  <a:pt x="317543" y="161924"/>
                </a:moveTo>
                <a:lnTo>
                  <a:pt x="283425" y="161924"/>
                </a:lnTo>
                <a:lnTo>
                  <a:pt x="285927" y="162166"/>
                </a:lnTo>
                <a:lnTo>
                  <a:pt x="288518" y="163296"/>
                </a:lnTo>
                <a:lnTo>
                  <a:pt x="292049" y="164985"/>
                </a:lnTo>
                <a:lnTo>
                  <a:pt x="294017" y="167639"/>
                </a:lnTo>
                <a:lnTo>
                  <a:pt x="294830" y="174866"/>
                </a:lnTo>
                <a:lnTo>
                  <a:pt x="293827" y="179260"/>
                </a:lnTo>
                <a:lnTo>
                  <a:pt x="291388" y="184442"/>
                </a:lnTo>
                <a:lnTo>
                  <a:pt x="273392" y="223050"/>
                </a:lnTo>
                <a:lnTo>
                  <a:pt x="314350" y="191249"/>
                </a:lnTo>
                <a:lnTo>
                  <a:pt x="319288" y="170611"/>
                </a:lnTo>
                <a:lnTo>
                  <a:pt x="319191" y="169684"/>
                </a:lnTo>
                <a:lnTo>
                  <a:pt x="318376" y="164731"/>
                </a:lnTo>
                <a:lnTo>
                  <a:pt x="317543" y="161924"/>
                </a:lnTo>
                <a:close/>
              </a:path>
              <a:path w="319404" h="233679">
                <a:moveTo>
                  <a:pt x="275194" y="142011"/>
                </a:moveTo>
                <a:lnTo>
                  <a:pt x="240283" y="142011"/>
                </a:lnTo>
                <a:lnTo>
                  <a:pt x="242963" y="142189"/>
                </a:lnTo>
                <a:lnTo>
                  <a:pt x="245833" y="143395"/>
                </a:lnTo>
                <a:lnTo>
                  <a:pt x="249275" y="145084"/>
                </a:lnTo>
                <a:lnTo>
                  <a:pt x="251193" y="147675"/>
                </a:lnTo>
                <a:lnTo>
                  <a:pt x="251980" y="154660"/>
                </a:lnTo>
                <a:lnTo>
                  <a:pt x="251104" y="158673"/>
                </a:lnTo>
                <a:lnTo>
                  <a:pt x="230416" y="203022"/>
                </a:lnTo>
                <a:lnTo>
                  <a:pt x="251891" y="213029"/>
                </a:lnTo>
                <a:lnTo>
                  <a:pt x="271665" y="170611"/>
                </a:lnTo>
                <a:lnTo>
                  <a:pt x="283425" y="161924"/>
                </a:lnTo>
                <a:lnTo>
                  <a:pt x="317543" y="161924"/>
                </a:lnTo>
                <a:lnTo>
                  <a:pt x="316280" y="157670"/>
                </a:lnTo>
                <a:lnTo>
                  <a:pt x="311746" y="152539"/>
                </a:lnTo>
                <a:lnTo>
                  <a:pt x="307977" y="150812"/>
                </a:lnTo>
                <a:lnTo>
                  <a:pt x="276453" y="150799"/>
                </a:lnTo>
                <a:lnTo>
                  <a:pt x="276199" y="150672"/>
                </a:lnTo>
                <a:lnTo>
                  <a:pt x="276364" y="146202"/>
                </a:lnTo>
                <a:lnTo>
                  <a:pt x="275280" y="142189"/>
                </a:lnTo>
                <a:lnTo>
                  <a:pt x="275194" y="142011"/>
                </a:lnTo>
                <a:close/>
              </a:path>
              <a:path w="319404" h="233679">
                <a:moveTo>
                  <a:pt x="220103" y="111810"/>
                </a:moveTo>
                <a:lnTo>
                  <a:pt x="187591" y="183045"/>
                </a:lnTo>
                <a:lnTo>
                  <a:pt x="209067" y="193052"/>
                </a:lnTo>
                <a:lnTo>
                  <a:pt x="228820" y="150672"/>
                </a:lnTo>
                <a:lnTo>
                  <a:pt x="232151" y="146202"/>
                </a:lnTo>
                <a:lnTo>
                  <a:pt x="233337" y="144957"/>
                </a:lnTo>
                <a:lnTo>
                  <a:pt x="235343" y="143725"/>
                </a:lnTo>
                <a:lnTo>
                  <a:pt x="240283" y="142011"/>
                </a:lnTo>
                <a:lnTo>
                  <a:pt x="275194" y="142011"/>
                </a:lnTo>
                <a:lnTo>
                  <a:pt x="270471" y="134708"/>
                </a:lnTo>
                <a:lnTo>
                  <a:pt x="266966" y="131762"/>
                </a:lnTo>
                <a:lnTo>
                  <a:pt x="264761" y="130708"/>
                </a:lnTo>
                <a:lnTo>
                  <a:pt x="235661" y="130708"/>
                </a:lnTo>
                <a:lnTo>
                  <a:pt x="235229" y="130505"/>
                </a:lnTo>
                <a:lnTo>
                  <a:pt x="238671" y="120459"/>
                </a:lnTo>
                <a:lnTo>
                  <a:pt x="220103" y="111810"/>
                </a:lnTo>
                <a:close/>
              </a:path>
              <a:path w="319404" h="233679">
                <a:moveTo>
                  <a:pt x="292112" y="146265"/>
                </a:moveTo>
                <a:lnTo>
                  <a:pt x="276479" y="150812"/>
                </a:lnTo>
                <a:lnTo>
                  <a:pt x="307977" y="150812"/>
                </a:lnTo>
                <a:lnTo>
                  <a:pt x="302107" y="148107"/>
                </a:lnTo>
                <a:lnTo>
                  <a:pt x="299605" y="147281"/>
                </a:lnTo>
                <a:lnTo>
                  <a:pt x="294614" y="146367"/>
                </a:lnTo>
                <a:lnTo>
                  <a:pt x="292112" y="146265"/>
                </a:lnTo>
                <a:close/>
              </a:path>
              <a:path w="319404" h="233679">
                <a:moveTo>
                  <a:pt x="250901" y="126034"/>
                </a:moveTo>
                <a:lnTo>
                  <a:pt x="241833" y="127673"/>
                </a:lnTo>
                <a:lnTo>
                  <a:pt x="238264" y="128968"/>
                </a:lnTo>
                <a:lnTo>
                  <a:pt x="235661" y="130708"/>
                </a:lnTo>
                <a:lnTo>
                  <a:pt x="264761" y="130708"/>
                </a:lnTo>
                <a:lnTo>
                  <a:pt x="262369" y="129565"/>
                </a:lnTo>
                <a:lnTo>
                  <a:pt x="256235" y="126936"/>
                </a:lnTo>
                <a:lnTo>
                  <a:pt x="250901" y="126034"/>
                </a:lnTo>
                <a:close/>
              </a:path>
            </a:pathLst>
          </a:custGeom>
          <a:solidFill>
            <a:srgbClr val="585858"/>
          </a:solidFill>
        </p:spPr>
        <p:txBody>
          <a:bodyPr wrap="square" lIns="0" tIns="0" rIns="0" bIns="0" rtlCol="0"/>
          <a:lstStyle/>
          <a:p>
            <a:pPr defTabSz="623438"/>
            <a:endParaRPr sz="1227">
              <a:solidFill>
                <a:prstClr val="black"/>
              </a:solidFill>
              <a:latin typeface="Calibri"/>
            </a:endParaRPr>
          </a:p>
        </p:txBody>
      </p:sp>
      <p:sp>
        <p:nvSpPr>
          <p:cNvPr id="36" name="object 36"/>
          <p:cNvSpPr/>
          <p:nvPr/>
        </p:nvSpPr>
        <p:spPr>
          <a:xfrm>
            <a:off x="7234702" y="5511754"/>
            <a:ext cx="217776" cy="159327"/>
          </a:xfrm>
          <a:custGeom>
            <a:avLst/>
            <a:gdLst/>
            <a:ahLst/>
            <a:cxnLst/>
            <a:rect l="l" t="t" r="r" b="b"/>
            <a:pathLst>
              <a:path w="319404" h="233679">
                <a:moveTo>
                  <a:pt x="120967" y="37122"/>
                </a:moveTo>
                <a:lnTo>
                  <a:pt x="112522" y="55257"/>
                </a:lnTo>
                <a:lnTo>
                  <a:pt x="155765" y="75425"/>
                </a:lnTo>
                <a:lnTo>
                  <a:pt x="155625" y="75704"/>
                </a:lnTo>
                <a:lnTo>
                  <a:pt x="81330" y="133489"/>
                </a:lnTo>
                <a:lnTo>
                  <a:pt x="104698" y="144386"/>
                </a:lnTo>
                <a:lnTo>
                  <a:pt x="181089" y="82105"/>
                </a:lnTo>
                <a:lnTo>
                  <a:pt x="187578" y="68186"/>
                </a:lnTo>
                <a:lnTo>
                  <a:pt x="120967" y="37122"/>
                </a:lnTo>
                <a:close/>
              </a:path>
              <a:path w="319404" h="233679">
                <a:moveTo>
                  <a:pt x="12268" y="71615"/>
                </a:moveTo>
                <a:lnTo>
                  <a:pt x="0" y="86575"/>
                </a:lnTo>
                <a:lnTo>
                  <a:pt x="2070" y="89522"/>
                </a:lnTo>
                <a:lnTo>
                  <a:pt x="5016" y="92582"/>
                </a:lnTo>
                <a:lnTo>
                  <a:pt x="12636" y="98907"/>
                </a:lnTo>
                <a:lnTo>
                  <a:pt x="16954" y="101765"/>
                </a:lnTo>
                <a:lnTo>
                  <a:pt x="21767" y="104317"/>
                </a:lnTo>
                <a:lnTo>
                  <a:pt x="15341" y="118097"/>
                </a:lnTo>
                <a:lnTo>
                  <a:pt x="29552" y="124726"/>
                </a:lnTo>
                <a:lnTo>
                  <a:pt x="36448" y="109931"/>
                </a:lnTo>
                <a:lnTo>
                  <a:pt x="58419" y="109931"/>
                </a:lnTo>
                <a:lnTo>
                  <a:pt x="66814" y="106400"/>
                </a:lnTo>
                <a:lnTo>
                  <a:pt x="71704" y="101701"/>
                </a:lnTo>
                <a:lnTo>
                  <a:pt x="74815" y="95122"/>
                </a:lnTo>
                <a:lnTo>
                  <a:pt x="76322" y="91986"/>
                </a:lnTo>
                <a:lnTo>
                  <a:pt x="41313" y="91986"/>
                </a:lnTo>
                <a:lnTo>
                  <a:pt x="37591" y="91185"/>
                </a:lnTo>
                <a:lnTo>
                  <a:pt x="14541" y="74790"/>
                </a:lnTo>
                <a:lnTo>
                  <a:pt x="12268" y="71615"/>
                </a:lnTo>
                <a:close/>
              </a:path>
              <a:path w="319404" h="233679">
                <a:moveTo>
                  <a:pt x="58419" y="109931"/>
                </a:moveTo>
                <a:lnTo>
                  <a:pt x="36448" y="109931"/>
                </a:lnTo>
                <a:lnTo>
                  <a:pt x="45580" y="112255"/>
                </a:lnTo>
                <a:lnTo>
                  <a:pt x="53466" y="112013"/>
                </a:lnTo>
                <a:lnTo>
                  <a:pt x="58419" y="109931"/>
                </a:lnTo>
                <a:close/>
              </a:path>
              <a:path w="319404" h="233679">
                <a:moveTo>
                  <a:pt x="56299" y="11760"/>
                </a:moveTo>
                <a:lnTo>
                  <a:pt x="25171" y="35178"/>
                </a:lnTo>
                <a:lnTo>
                  <a:pt x="25006" y="41833"/>
                </a:lnTo>
                <a:lnTo>
                  <a:pt x="30568" y="54482"/>
                </a:lnTo>
                <a:lnTo>
                  <a:pt x="35318" y="60744"/>
                </a:lnTo>
                <a:lnTo>
                  <a:pt x="42024" y="66928"/>
                </a:lnTo>
                <a:lnTo>
                  <a:pt x="46532" y="71196"/>
                </a:lnTo>
                <a:lnTo>
                  <a:pt x="49568" y="74879"/>
                </a:lnTo>
                <a:lnTo>
                  <a:pt x="52692" y="81127"/>
                </a:lnTo>
                <a:lnTo>
                  <a:pt x="52720" y="84251"/>
                </a:lnTo>
                <a:lnTo>
                  <a:pt x="50101" y="89636"/>
                </a:lnTo>
                <a:lnTo>
                  <a:pt x="47777" y="91249"/>
                </a:lnTo>
                <a:lnTo>
                  <a:pt x="41313" y="91986"/>
                </a:lnTo>
                <a:lnTo>
                  <a:pt x="76322" y="91986"/>
                </a:lnTo>
                <a:lnTo>
                  <a:pt x="77901" y="88696"/>
                </a:lnTo>
                <a:lnTo>
                  <a:pt x="78372" y="84048"/>
                </a:lnTo>
                <a:lnTo>
                  <a:pt x="78442" y="82105"/>
                </a:lnTo>
                <a:lnTo>
                  <a:pt x="74904" y="70192"/>
                </a:lnTo>
                <a:lnTo>
                  <a:pt x="70421" y="63652"/>
                </a:lnTo>
                <a:lnTo>
                  <a:pt x="63245" y="56667"/>
                </a:lnTo>
                <a:lnTo>
                  <a:pt x="58165" y="51561"/>
                </a:lnTo>
                <a:lnTo>
                  <a:pt x="54686" y="47421"/>
                </a:lnTo>
                <a:lnTo>
                  <a:pt x="50888" y="41097"/>
                </a:lnTo>
                <a:lnTo>
                  <a:pt x="50507" y="38366"/>
                </a:lnTo>
                <a:lnTo>
                  <a:pt x="51638" y="36055"/>
                </a:lnTo>
                <a:lnTo>
                  <a:pt x="52552" y="33908"/>
                </a:lnTo>
                <a:lnTo>
                  <a:pt x="54330" y="32461"/>
                </a:lnTo>
                <a:lnTo>
                  <a:pt x="59575" y="31000"/>
                </a:lnTo>
                <a:lnTo>
                  <a:pt x="95835" y="31000"/>
                </a:lnTo>
                <a:lnTo>
                  <a:pt x="94145" y="29336"/>
                </a:lnTo>
                <a:lnTo>
                  <a:pt x="88137" y="24383"/>
                </a:lnTo>
                <a:lnTo>
                  <a:pt x="84264" y="21894"/>
                </a:lnTo>
                <a:lnTo>
                  <a:pt x="79552" y="19405"/>
                </a:lnTo>
                <a:lnTo>
                  <a:pt x="82169" y="13792"/>
                </a:lnTo>
                <a:lnTo>
                  <a:pt x="64871" y="13792"/>
                </a:lnTo>
                <a:lnTo>
                  <a:pt x="56299" y="11760"/>
                </a:lnTo>
                <a:close/>
              </a:path>
              <a:path w="319404" h="233679">
                <a:moveTo>
                  <a:pt x="95835" y="31000"/>
                </a:moveTo>
                <a:lnTo>
                  <a:pt x="59575" y="31000"/>
                </a:lnTo>
                <a:lnTo>
                  <a:pt x="63233" y="31673"/>
                </a:lnTo>
                <a:lnTo>
                  <a:pt x="67919" y="33743"/>
                </a:lnTo>
                <a:lnTo>
                  <a:pt x="86525" y="48437"/>
                </a:lnTo>
                <a:lnTo>
                  <a:pt x="98374" y="33997"/>
                </a:lnTo>
                <a:lnTo>
                  <a:pt x="96519" y="31673"/>
                </a:lnTo>
                <a:lnTo>
                  <a:pt x="95835" y="31000"/>
                </a:lnTo>
                <a:close/>
              </a:path>
              <a:path w="319404" h="233679">
                <a:moveTo>
                  <a:pt x="71297" y="0"/>
                </a:moveTo>
                <a:lnTo>
                  <a:pt x="64871" y="13792"/>
                </a:lnTo>
                <a:lnTo>
                  <a:pt x="82169" y="13792"/>
                </a:lnTo>
                <a:lnTo>
                  <a:pt x="85509" y="6629"/>
                </a:lnTo>
                <a:lnTo>
                  <a:pt x="71297" y="0"/>
                </a:lnTo>
                <a:close/>
              </a:path>
              <a:path w="319404" h="233679">
                <a:moveTo>
                  <a:pt x="317543" y="161924"/>
                </a:moveTo>
                <a:lnTo>
                  <a:pt x="283425" y="161924"/>
                </a:lnTo>
                <a:lnTo>
                  <a:pt x="285927" y="162166"/>
                </a:lnTo>
                <a:lnTo>
                  <a:pt x="288518" y="163296"/>
                </a:lnTo>
                <a:lnTo>
                  <a:pt x="292049" y="164985"/>
                </a:lnTo>
                <a:lnTo>
                  <a:pt x="294017" y="167639"/>
                </a:lnTo>
                <a:lnTo>
                  <a:pt x="294830" y="174866"/>
                </a:lnTo>
                <a:lnTo>
                  <a:pt x="293827" y="179260"/>
                </a:lnTo>
                <a:lnTo>
                  <a:pt x="291388" y="184442"/>
                </a:lnTo>
                <a:lnTo>
                  <a:pt x="273392" y="223050"/>
                </a:lnTo>
                <a:lnTo>
                  <a:pt x="314350" y="191249"/>
                </a:lnTo>
                <a:lnTo>
                  <a:pt x="319288" y="170611"/>
                </a:lnTo>
                <a:lnTo>
                  <a:pt x="319191" y="169684"/>
                </a:lnTo>
                <a:lnTo>
                  <a:pt x="318376" y="164731"/>
                </a:lnTo>
                <a:lnTo>
                  <a:pt x="317543" y="161924"/>
                </a:lnTo>
                <a:close/>
              </a:path>
              <a:path w="319404" h="233679">
                <a:moveTo>
                  <a:pt x="275194" y="142011"/>
                </a:moveTo>
                <a:lnTo>
                  <a:pt x="240283" y="142011"/>
                </a:lnTo>
                <a:lnTo>
                  <a:pt x="242963" y="142189"/>
                </a:lnTo>
                <a:lnTo>
                  <a:pt x="245833" y="143395"/>
                </a:lnTo>
                <a:lnTo>
                  <a:pt x="249275" y="145084"/>
                </a:lnTo>
                <a:lnTo>
                  <a:pt x="251193" y="147675"/>
                </a:lnTo>
                <a:lnTo>
                  <a:pt x="251980" y="154660"/>
                </a:lnTo>
                <a:lnTo>
                  <a:pt x="251104" y="158673"/>
                </a:lnTo>
                <a:lnTo>
                  <a:pt x="230416" y="203022"/>
                </a:lnTo>
                <a:lnTo>
                  <a:pt x="251891" y="213029"/>
                </a:lnTo>
                <a:lnTo>
                  <a:pt x="271665" y="170611"/>
                </a:lnTo>
                <a:lnTo>
                  <a:pt x="283425" y="161924"/>
                </a:lnTo>
                <a:lnTo>
                  <a:pt x="317543" y="161924"/>
                </a:lnTo>
                <a:lnTo>
                  <a:pt x="316280" y="157670"/>
                </a:lnTo>
                <a:lnTo>
                  <a:pt x="311746" y="152539"/>
                </a:lnTo>
                <a:lnTo>
                  <a:pt x="307977" y="150812"/>
                </a:lnTo>
                <a:lnTo>
                  <a:pt x="276453" y="150799"/>
                </a:lnTo>
                <a:lnTo>
                  <a:pt x="276199" y="150672"/>
                </a:lnTo>
                <a:lnTo>
                  <a:pt x="276364" y="146202"/>
                </a:lnTo>
                <a:lnTo>
                  <a:pt x="275280" y="142189"/>
                </a:lnTo>
                <a:lnTo>
                  <a:pt x="275194" y="142011"/>
                </a:lnTo>
                <a:close/>
              </a:path>
              <a:path w="319404" h="233679">
                <a:moveTo>
                  <a:pt x="220103" y="111810"/>
                </a:moveTo>
                <a:lnTo>
                  <a:pt x="187591" y="183045"/>
                </a:lnTo>
                <a:lnTo>
                  <a:pt x="209067" y="193052"/>
                </a:lnTo>
                <a:lnTo>
                  <a:pt x="228820" y="150672"/>
                </a:lnTo>
                <a:lnTo>
                  <a:pt x="232151" y="146202"/>
                </a:lnTo>
                <a:lnTo>
                  <a:pt x="233337" y="144957"/>
                </a:lnTo>
                <a:lnTo>
                  <a:pt x="235343" y="143725"/>
                </a:lnTo>
                <a:lnTo>
                  <a:pt x="240283" y="142011"/>
                </a:lnTo>
                <a:lnTo>
                  <a:pt x="275194" y="142011"/>
                </a:lnTo>
                <a:lnTo>
                  <a:pt x="270471" y="134708"/>
                </a:lnTo>
                <a:lnTo>
                  <a:pt x="266966" y="131762"/>
                </a:lnTo>
                <a:lnTo>
                  <a:pt x="264761" y="130708"/>
                </a:lnTo>
                <a:lnTo>
                  <a:pt x="235661" y="130708"/>
                </a:lnTo>
                <a:lnTo>
                  <a:pt x="235229" y="130505"/>
                </a:lnTo>
                <a:lnTo>
                  <a:pt x="238671" y="120459"/>
                </a:lnTo>
                <a:lnTo>
                  <a:pt x="220103" y="111810"/>
                </a:lnTo>
                <a:close/>
              </a:path>
              <a:path w="319404" h="233679">
                <a:moveTo>
                  <a:pt x="292112" y="146265"/>
                </a:moveTo>
                <a:lnTo>
                  <a:pt x="276479" y="150812"/>
                </a:lnTo>
                <a:lnTo>
                  <a:pt x="307977" y="150812"/>
                </a:lnTo>
                <a:lnTo>
                  <a:pt x="302107" y="148107"/>
                </a:lnTo>
                <a:lnTo>
                  <a:pt x="299605" y="147281"/>
                </a:lnTo>
                <a:lnTo>
                  <a:pt x="294614" y="146367"/>
                </a:lnTo>
                <a:lnTo>
                  <a:pt x="292112" y="146265"/>
                </a:lnTo>
                <a:close/>
              </a:path>
              <a:path w="319404" h="233679">
                <a:moveTo>
                  <a:pt x="250901" y="126034"/>
                </a:moveTo>
                <a:lnTo>
                  <a:pt x="241833" y="127673"/>
                </a:lnTo>
                <a:lnTo>
                  <a:pt x="238264" y="128968"/>
                </a:lnTo>
                <a:lnTo>
                  <a:pt x="235661" y="130708"/>
                </a:lnTo>
                <a:lnTo>
                  <a:pt x="264761" y="130708"/>
                </a:lnTo>
                <a:lnTo>
                  <a:pt x="262369" y="129565"/>
                </a:lnTo>
                <a:lnTo>
                  <a:pt x="256235" y="126936"/>
                </a:lnTo>
                <a:lnTo>
                  <a:pt x="250901" y="126034"/>
                </a:lnTo>
                <a:close/>
              </a:path>
            </a:pathLst>
          </a:custGeom>
          <a:solidFill>
            <a:srgbClr val="585858"/>
          </a:solidFill>
        </p:spPr>
        <p:txBody>
          <a:bodyPr wrap="square" lIns="0" tIns="0" rIns="0" bIns="0" rtlCol="0"/>
          <a:lstStyle/>
          <a:p>
            <a:pPr defTabSz="623438"/>
            <a:endParaRPr sz="1227">
              <a:solidFill>
                <a:prstClr val="black"/>
              </a:solidFill>
              <a:latin typeface="Calibri"/>
            </a:endParaRPr>
          </a:p>
        </p:txBody>
      </p:sp>
      <p:sp>
        <p:nvSpPr>
          <p:cNvPr id="37" name="object 37"/>
          <p:cNvSpPr/>
          <p:nvPr/>
        </p:nvSpPr>
        <p:spPr>
          <a:xfrm>
            <a:off x="7622811" y="5511754"/>
            <a:ext cx="217776" cy="159327"/>
          </a:xfrm>
          <a:custGeom>
            <a:avLst/>
            <a:gdLst/>
            <a:ahLst/>
            <a:cxnLst/>
            <a:rect l="l" t="t" r="r" b="b"/>
            <a:pathLst>
              <a:path w="319404" h="233679">
                <a:moveTo>
                  <a:pt x="107619" y="89649"/>
                </a:moveTo>
                <a:lnTo>
                  <a:pt x="83273" y="114731"/>
                </a:lnTo>
                <a:lnTo>
                  <a:pt x="84581" y="125031"/>
                </a:lnTo>
                <a:lnTo>
                  <a:pt x="116893" y="151341"/>
                </a:lnTo>
                <a:lnTo>
                  <a:pt x="131909" y="153550"/>
                </a:lnTo>
                <a:lnTo>
                  <a:pt x="138772" y="152641"/>
                </a:lnTo>
                <a:lnTo>
                  <a:pt x="147637" y="150533"/>
                </a:lnTo>
                <a:lnTo>
                  <a:pt x="154165" y="145173"/>
                </a:lnTo>
                <a:lnTo>
                  <a:pt x="158356" y="136563"/>
                </a:lnTo>
                <a:lnTo>
                  <a:pt x="158810" y="135521"/>
                </a:lnTo>
                <a:lnTo>
                  <a:pt x="124371" y="135521"/>
                </a:lnTo>
                <a:lnTo>
                  <a:pt x="120713" y="135178"/>
                </a:lnTo>
                <a:lnTo>
                  <a:pt x="116712" y="133400"/>
                </a:lnTo>
                <a:lnTo>
                  <a:pt x="112585" y="131330"/>
                </a:lnTo>
                <a:lnTo>
                  <a:pt x="109931" y="128447"/>
                </a:lnTo>
                <a:lnTo>
                  <a:pt x="107581" y="121081"/>
                </a:lnTo>
                <a:lnTo>
                  <a:pt x="107835" y="117487"/>
                </a:lnTo>
                <a:lnTo>
                  <a:pt x="111137" y="110528"/>
                </a:lnTo>
                <a:lnTo>
                  <a:pt x="113525" y="108038"/>
                </a:lnTo>
                <a:lnTo>
                  <a:pt x="119773" y="105003"/>
                </a:lnTo>
                <a:lnTo>
                  <a:pt x="123405" y="104571"/>
                </a:lnTo>
                <a:lnTo>
                  <a:pt x="152248" y="104571"/>
                </a:lnTo>
                <a:lnTo>
                  <a:pt x="175259" y="90830"/>
                </a:lnTo>
                <a:lnTo>
                  <a:pt x="141528" y="90830"/>
                </a:lnTo>
                <a:lnTo>
                  <a:pt x="138544" y="90373"/>
                </a:lnTo>
                <a:lnTo>
                  <a:pt x="137927" y="89827"/>
                </a:lnTo>
                <a:lnTo>
                  <a:pt x="113880" y="89827"/>
                </a:lnTo>
                <a:lnTo>
                  <a:pt x="107619" y="89649"/>
                </a:lnTo>
                <a:close/>
              </a:path>
              <a:path w="319404" h="233679">
                <a:moveTo>
                  <a:pt x="152248" y="104571"/>
                </a:moveTo>
                <a:lnTo>
                  <a:pt x="123405" y="104571"/>
                </a:lnTo>
                <a:lnTo>
                  <a:pt x="127558" y="105219"/>
                </a:lnTo>
                <a:lnTo>
                  <a:pt x="131444" y="108432"/>
                </a:lnTo>
                <a:lnTo>
                  <a:pt x="134150" y="111937"/>
                </a:lnTo>
                <a:lnTo>
                  <a:pt x="137147" y="119532"/>
                </a:lnTo>
                <a:lnTo>
                  <a:pt x="136969" y="123507"/>
                </a:lnTo>
                <a:lnTo>
                  <a:pt x="135127" y="127673"/>
                </a:lnTo>
                <a:lnTo>
                  <a:pt x="133489" y="131063"/>
                </a:lnTo>
                <a:lnTo>
                  <a:pt x="131013" y="133311"/>
                </a:lnTo>
                <a:lnTo>
                  <a:pt x="124371" y="135521"/>
                </a:lnTo>
                <a:lnTo>
                  <a:pt x="158810" y="135521"/>
                </a:lnTo>
                <a:lnTo>
                  <a:pt x="161048" y="130390"/>
                </a:lnTo>
                <a:lnTo>
                  <a:pt x="161645" y="124574"/>
                </a:lnTo>
                <a:lnTo>
                  <a:pt x="158661" y="113626"/>
                </a:lnTo>
                <a:lnTo>
                  <a:pt x="155968" y="108927"/>
                </a:lnTo>
                <a:lnTo>
                  <a:pt x="152057" y="104978"/>
                </a:lnTo>
                <a:lnTo>
                  <a:pt x="152248" y="104571"/>
                </a:lnTo>
                <a:close/>
              </a:path>
              <a:path w="319404" h="233679">
                <a:moveTo>
                  <a:pt x="12268" y="71615"/>
                </a:moveTo>
                <a:lnTo>
                  <a:pt x="0" y="86575"/>
                </a:lnTo>
                <a:lnTo>
                  <a:pt x="2070" y="89522"/>
                </a:lnTo>
                <a:lnTo>
                  <a:pt x="5016" y="92582"/>
                </a:lnTo>
                <a:lnTo>
                  <a:pt x="12636" y="98907"/>
                </a:lnTo>
                <a:lnTo>
                  <a:pt x="16954" y="101765"/>
                </a:lnTo>
                <a:lnTo>
                  <a:pt x="21767" y="104317"/>
                </a:lnTo>
                <a:lnTo>
                  <a:pt x="15341" y="118097"/>
                </a:lnTo>
                <a:lnTo>
                  <a:pt x="29552" y="124726"/>
                </a:lnTo>
                <a:lnTo>
                  <a:pt x="36448" y="109931"/>
                </a:lnTo>
                <a:lnTo>
                  <a:pt x="58419" y="109931"/>
                </a:lnTo>
                <a:lnTo>
                  <a:pt x="66814" y="106400"/>
                </a:lnTo>
                <a:lnTo>
                  <a:pt x="71704" y="101701"/>
                </a:lnTo>
                <a:lnTo>
                  <a:pt x="74815" y="95122"/>
                </a:lnTo>
                <a:lnTo>
                  <a:pt x="76322" y="91986"/>
                </a:lnTo>
                <a:lnTo>
                  <a:pt x="41313" y="91986"/>
                </a:lnTo>
                <a:lnTo>
                  <a:pt x="37591" y="91185"/>
                </a:lnTo>
                <a:lnTo>
                  <a:pt x="14541" y="74790"/>
                </a:lnTo>
                <a:lnTo>
                  <a:pt x="12268" y="71615"/>
                </a:lnTo>
                <a:close/>
              </a:path>
              <a:path w="319404" h="233679">
                <a:moveTo>
                  <a:pt x="58419" y="109931"/>
                </a:moveTo>
                <a:lnTo>
                  <a:pt x="36448" y="109931"/>
                </a:lnTo>
                <a:lnTo>
                  <a:pt x="45580" y="112255"/>
                </a:lnTo>
                <a:lnTo>
                  <a:pt x="53466" y="112013"/>
                </a:lnTo>
                <a:lnTo>
                  <a:pt x="58419" y="109931"/>
                </a:lnTo>
                <a:close/>
              </a:path>
              <a:path w="319404" h="233679">
                <a:moveTo>
                  <a:pt x="56299" y="11760"/>
                </a:moveTo>
                <a:lnTo>
                  <a:pt x="25171" y="35178"/>
                </a:lnTo>
                <a:lnTo>
                  <a:pt x="25006" y="41833"/>
                </a:lnTo>
                <a:lnTo>
                  <a:pt x="30568" y="54482"/>
                </a:lnTo>
                <a:lnTo>
                  <a:pt x="35318" y="60744"/>
                </a:lnTo>
                <a:lnTo>
                  <a:pt x="42024" y="66928"/>
                </a:lnTo>
                <a:lnTo>
                  <a:pt x="46532" y="71196"/>
                </a:lnTo>
                <a:lnTo>
                  <a:pt x="49568" y="74879"/>
                </a:lnTo>
                <a:lnTo>
                  <a:pt x="52692" y="81127"/>
                </a:lnTo>
                <a:lnTo>
                  <a:pt x="52720" y="84251"/>
                </a:lnTo>
                <a:lnTo>
                  <a:pt x="50083" y="89649"/>
                </a:lnTo>
                <a:lnTo>
                  <a:pt x="47777" y="91249"/>
                </a:lnTo>
                <a:lnTo>
                  <a:pt x="41313" y="91986"/>
                </a:lnTo>
                <a:lnTo>
                  <a:pt x="76322" y="91986"/>
                </a:lnTo>
                <a:lnTo>
                  <a:pt x="77901" y="88696"/>
                </a:lnTo>
                <a:lnTo>
                  <a:pt x="78536" y="82422"/>
                </a:lnTo>
                <a:lnTo>
                  <a:pt x="74904" y="70192"/>
                </a:lnTo>
                <a:lnTo>
                  <a:pt x="70421" y="63652"/>
                </a:lnTo>
                <a:lnTo>
                  <a:pt x="63245" y="56667"/>
                </a:lnTo>
                <a:lnTo>
                  <a:pt x="58165" y="51561"/>
                </a:lnTo>
                <a:lnTo>
                  <a:pt x="54686" y="47421"/>
                </a:lnTo>
                <a:lnTo>
                  <a:pt x="50888" y="41097"/>
                </a:lnTo>
                <a:lnTo>
                  <a:pt x="50507" y="38366"/>
                </a:lnTo>
                <a:lnTo>
                  <a:pt x="51638" y="36055"/>
                </a:lnTo>
                <a:lnTo>
                  <a:pt x="52552" y="33908"/>
                </a:lnTo>
                <a:lnTo>
                  <a:pt x="54330" y="32461"/>
                </a:lnTo>
                <a:lnTo>
                  <a:pt x="59575" y="31000"/>
                </a:lnTo>
                <a:lnTo>
                  <a:pt x="95835" y="31000"/>
                </a:lnTo>
                <a:lnTo>
                  <a:pt x="94145" y="29336"/>
                </a:lnTo>
                <a:lnTo>
                  <a:pt x="88137" y="24383"/>
                </a:lnTo>
                <a:lnTo>
                  <a:pt x="84264" y="21894"/>
                </a:lnTo>
                <a:lnTo>
                  <a:pt x="79552" y="19405"/>
                </a:lnTo>
                <a:lnTo>
                  <a:pt x="82169" y="13792"/>
                </a:lnTo>
                <a:lnTo>
                  <a:pt x="64871" y="13792"/>
                </a:lnTo>
                <a:lnTo>
                  <a:pt x="56299" y="11760"/>
                </a:lnTo>
                <a:close/>
              </a:path>
              <a:path w="319404" h="233679">
                <a:moveTo>
                  <a:pt x="172171" y="63880"/>
                </a:moveTo>
                <a:lnTo>
                  <a:pt x="140512" y="63880"/>
                </a:lnTo>
                <a:lnTo>
                  <a:pt x="143878" y="64147"/>
                </a:lnTo>
                <a:lnTo>
                  <a:pt x="147688" y="65824"/>
                </a:lnTo>
                <a:lnTo>
                  <a:pt x="151676" y="67830"/>
                </a:lnTo>
                <a:lnTo>
                  <a:pt x="154038" y="70408"/>
                </a:lnTo>
                <a:lnTo>
                  <a:pt x="155536" y="76707"/>
                </a:lnTo>
                <a:lnTo>
                  <a:pt x="155194" y="79781"/>
                </a:lnTo>
                <a:lnTo>
                  <a:pt x="141528" y="90830"/>
                </a:lnTo>
                <a:lnTo>
                  <a:pt x="175259" y="90830"/>
                </a:lnTo>
                <a:lnTo>
                  <a:pt x="177419" y="86245"/>
                </a:lnTo>
                <a:lnTo>
                  <a:pt x="178052" y="82422"/>
                </a:lnTo>
                <a:lnTo>
                  <a:pt x="177929" y="79781"/>
                </a:lnTo>
                <a:lnTo>
                  <a:pt x="177266" y="72605"/>
                </a:lnTo>
                <a:lnTo>
                  <a:pt x="175310" y="67983"/>
                </a:lnTo>
                <a:lnTo>
                  <a:pt x="172171" y="63880"/>
                </a:lnTo>
                <a:close/>
              </a:path>
              <a:path w="319404" h="233679">
                <a:moveTo>
                  <a:pt x="134977" y="46777"/>
                </a:moveTo>
                <a:lnTo>
                  <a:pt x="107492" y="71615"/>
                </a:lnTo>
                <a:lnTo>
                  <a:pt x="108597" y="80314"/>
                </a:lnTo>
                <a:lnTo>
                  <a:pt x="110616" y="84886"/>
                </a:lnTo>
                <a:lnTo>
                  <a:pt x="113966" y="89242"/>
                </a:lnTo>
                <a:lnTo>
                  <a:pt x="113970" y="89636"/>
                </a:lnTo>
                <a:lnTo>
                  <a:pt x="113880" y="89827"/>
                </a:lnTo>
                <a:lnTo>
                  <a:pt x="137927" y="89827"/>
                </a:lnTo>
                <a:lnTo>
                  <a:pt x="135216" y="87426"/>
                </a:lnTo>
                <a:lnTo>
                  <a:pt x="132803" y="84327"/>
                </a:lnTo>
                <a:lnTo>
                  <a:pt x="129846" y="77939"/>
                </a:lnTo>
                <a:lnTo>
                  <a:pt x="129743" y="74587"/>
                </a:lnTo>
                <a:lnTo>
                  <a:pt x="131301" y="71018"/>
                </a:lnTo>
                <a:lnTo>
                  <a:pt x="132575" y="68313"/>
                </a:lnTo>
                <a:lnTo>
                  <a:pt x="134734" y="66205"/>
                </a:lnTo>
                <a:lnTo>
                  <a:pt x="140512" y="63880"/>
                </a:lnTo>
                <a:lnTo>
                  <a:pt x="172171" y="63880"/>
                </a:lnTo>
                <a:lnTo>
                  <a:pt x="168351" y="58889"/>
                </a:lnTo>
                <a:lnTo>
                  <a:pt x="162966" y="54863"/>
                </a:lnTo>
                <a:lnTo>
                  <a:pt x="155676" y="51358"/>
                </a:lnTo>
                <a:lnTo>
                  <a:pt x="148530" y="48658"/>
                </a:lnTo>
                <a:lnTo>
                  <a:pt x="141630" y="47131"/>
                </a:lnTo>
                <a:lnTo>
                  <a:pt x="134977" y="46777"/>
                </a:lnTo>
                <a:close/>
              </a:path>
              <a:path w="319404" h="233679">
                <a:moveTo>
                  <a:pt x="95835" y="31000"/>
                </a:moveTo>
                <a:lnTo>
                  <a:pt x="59575" y="31000"/>
                </a:lnTo>
                <a:lnTo>
                  <a:pt x="63233" y="31673"/>
                </a:lnTo>
                <a:lnTo>
                  <a:pt x="67919" y="33743"/>
                </a:lnTo>
                <a:lnTo>
                  <a:pt x="86525" y="48437"/>
                </a:lnTo>
                <a:lnTo>
                  <a:pt x="98374" y="33997"/>
                </a:lnTo>
                <a:lnTo>
                  <a:pt x="96519" y="31673"/>
                </a:lnTo>
                <a:lnTo>
                  <a:pt x="95835" y="31000"/>
                </a:lnTo>
                <a:close/>
              </a:path>
              <a:path w="319404" h="233679">
                <a:moveTo>
                  <a:pt x="71297" y="0"/>
                </a:moveTo>
                <a:lnTo>
                  <a:pt x="64871" y="13792"/>
                </a:lnTo>
                <a:lnTo>
                  <a:pt x="82169" y="13792"/>
                </a:lnTo>
                <a:lnTo>
                  <a:pt x="85509" y="6629"/>
                </a:lnTo>
                <a:lnTo>
                  <a:pt x="71297" y="0"/>
                </a:lnTo>
                <a:close/>
              </a:path>
              <a:path w="319404" h="233679">
                <a:moveTo>
                  <a:pt x="317543" y="161924"/>
                </a:moveTo>
                <a:lnTo>
                  <a:pt x="283425" y="161924"/>
                </a:lnTo>
                <a:lnTo>
                  <a:pt x="285927" y="162166"/>
                </a:lnTo>
                <a:lnTo>
                  <a:pt x="288518" y="163296"/>
                </a:lnTo>
                <a:lnTo>
                  <a:pt x="292049" y="164985"/>
                </a:lnTo>
                <a:lnTo>
                  <a:pt x="294017" y="167639"/>
                </a:lnTo>
                <a:lnTo>
                  <a:pt x="294830" y="174866"/>
                </a:lnTo>
                <a:lnTo>
                  <a:pt x="293827" y="179260"/>
                </a:lnTo>
                <a:lnTo>
                  <a:pt x="291388" y="184442"/>
                </a:lnTo>
                <a:lnTo>
                  <a:pt x="273392" y="223050"/>
                </a:lnTo>
                <a:lnTo>
                  <a:pt x="314350" y="191249"/>
                </a:lnTo>
                <a:lnTo>
                  <a:pt x="319288" y="170611"/>
                </a:lnTo>
                <a:lnTo>
                  <a:pt x="319191" y="169684"/>
                </a:lnTo>
                <a:lnTo>
                  <a:pt x="318376" y="164731"/>
                </a:lnTo>
                <a:lnTo>
                  <a:pt x="317543" y="161924"/>
                </a:lnTo>
                <a:close/>
              </a:path>
              <a:path w="319404" h="233679">
                <a:moveTo>
                  <a:pt x="275194" y="142011"/>
                </a:moveTo>
                <a:lnTo>
                  <a:pt x="240283" y="142011"/>
                </a:lnTo>
                <a:lnTo>
                  <a:pt x="242963" y="142189"/>
                </a:lnTo>
                <a:lnTo>
                  <a:pt x="245833" y="143395"/>
                </a:lnTo>
                <a:lnTo>
                  <a:pt x="249275" y="145084"/>
                </a:lnTo>
                <a:lnTo>
                  <a:pt x="251193" y="147675"/>
                </a:lnTo>
                <a:lnTo>
                  <a:pt x="251980" y="154660"/>
                </a:lnTo>
                <a:lnTo>
                  <a:pt x="251104" y="158673"/>
                </a:lnTo>
                <a:lnTo>
                  <a:pt x="230416" y="203022"/>
                </a:lnTo>
                <a:lnTo>
                  <a:pt x="251891" y="213029"/>
                </a:lnTo>
                <a:lnTo>
                  <a:pt x="271665" y="170611"/>
                </a:lnTo>
                <a:lnTo>
                  <a:pt x="283425" y="161924"/>
                </a:lnTo>
                <a:lnTo>
                  <a:pt x="317543" y="161924"/>
                </a:lnTo>
                <a:lnTo>
                  <a:pt x="316280" y="157670"/>
                </a:lnTo>
                <a:lnTo>
                  <a:pt x="311746" y="152539"/>
                </a:lnTo>
                <a:lnTo>
                  <a:pt x="307977" y="150812"/>
                </a:lnTo>
                <a:lnTo>
                  <a:pt x="276453" y="150799"/>
                </a:lnTo>
                <a:lnTo>
                  <a:pt x="276199" y="150672"/>
                </a:lnTo>
                <a:lnTo>
                  <a:pt x="276364" y="146202"/>
                </a:lnTo>
                <a:lnTo>
                  <a:pt x="275280" y="142189"/>
                </a:lnTo>
                <a:lnTo>
                  <a:pt x="275194" y="142011"/>
                </a:lnTo>
                <a:close/>
              </a:path>
              <a:path w="319404" h="233679">
                <a:moveTo>
                  <a:pt x="220103" y="111810"/>
                </a:moveTo>
                <a:lnTo>
                  <a:pt x="187591" y="183045"/>
                </a:lnTo>
                <a:lnTo>
                  <a:pt x="209067" y="193052"/>
                </a:lnTo>
                <a:lnTo>
                  <a:pt x="228820" y="150672"/>
                </a:lnTo>
                <a:lnTo>
                  <a:pt x="232151" y="146202"/>
                </a:lnTo>
                <a:lnTo>
                  <a:pt x="233337" y="144957"/>
                </a:lnTo>
                <a:lnTo>
                  <a:pt x="235343" y="143725"/>
                </a:lnTo>
                <a:lnTo>
                  <a:pt x="240283" y="142011"/>
                </a:lnTo>
                <a:lnTo>
                  <a:pt x="275194" y="142011"/>
                </a:lnTo>
                <a:lnTo>
                  <a:pt x="270471" y="134708"/>
                </a:lnTo>
                <a:lnTo>
                  <a:pt x="266966" y="131762"/>
                </a:lnTo>
                <a:lnTo>
                  <a:pt x="264761" y="130708"/>
                </a:lnTo>
                <a:lnTo>
                  <a:pt x="235661" y="130708"/>
                </a:lnTo>
                <a:lnTo>
                  <a:pt x="235229" y="130505"/>
                </a:lnTo>
                <a:lnTo>
                  <a:pt x="238671" y="120459"/>
                </a:lnTo>
                <a:lnTo>
                  <a:pt x="220103" y="111810"/>
                </a:lnTo>
                <a:close/>
              </a:path>
              <a:path w="319404" h="233679">
                <a:moveTo>
                  <a:pt x="292112" y="146265"/>
                </a:moveTo>
                <a:lnTo>
                  <a:pt x="276479" y="150812"/>
                </a:lnTo>
                <a:lnTo>
                  <a:pt x="307977" y="150812"/>
                </a:lnTo>
                <a:lnTo>
                  <a:pt x="302107" y="148107"/>
                </a:lnTo>
                <a:lnTo>
                  <a:pt x="299605" y="147281"/>
                </a:lnTo>
                <a:lnTo>
                  <a:pt x="294614" y="146367"/>
                </a:lnTo>
                <a:lnTo>
                  <a:pt x="292112" y="146265"/>
                </a:lnTo>
                <a:close/>
              </a:path>
              <a:path w="319404" h="233679">
                <a:moveTo>
                  <a:pt x="250901" y="126034"/>
                </a:moveTo>
                <a:lnTo>
                  <a:pt x="241833" y="127673"/>
                </a:lnTo>
                <a:lnTo>
                  <a:pt x="238264" y="128968"/>
                </a:lnTo>
                <a:lnTo>
                  <a:pt x="235661" y="130708"/>
                </a:lnTo>
                <a:lnTo>
                  <a:pt x="264761" y="130708"/>
                </a:lnTo>
                <a:lnTo>
                  <a:pt x="262369" y="129565"/>
                </a:lnTo>
                <a:lnTo>
                  <a:pt x="256235" y="126936"/>
                </a:lnTo>
                <a:lnTo>
                  <a:pt x="250901" y="126034"/>
                </a:lnTo>
                <a:close/>
              </a:path>
            </a:pathLst>
          </a:custGeom>
          <a:solidFill>
            <a:srgbClr val="585858"/>
          </a:solidFill>
        </p:spPr>
        <p:txBody>
          <a:bodyPr wrap="square" lIns="0" tIns="0" rIns="0" bIns="0" rtlCol="0"/>
          <a:lstStyle/>
          <a:p>
            <a:pPr defTabSz="623438"/>
            <a:endParaRPr sz="1227">
              <a:solidFill>
                <a:prstClr val="black"/>
              </a:solidFill>
              <a:latin typeface="Calibri"/>
            </a:endParaRPr>
          </a:p>
        </p:txBody>
      </p:sp>
      <p:sp>
        <p:nvSpPr>
          <p:cNvPr id="38" name="object 38"/>
          <p:cNvSpPr/>
          <p:nvPr/>
        </p:nvSpPr>
        <p:spPr>
          <a:xfrm>
            <a:off x="8010920" y="5511754"/>
            <a:ext cx="217776" cy="159327"/>
          </a:xfrm>
          <a:custGeom>
            <a:avLst/>
            <a:gdLst/>
            <a:ahLst/>
            <a:cxnLst/>
            <a:rect l="l" t="t" r="r" b="b"/>
            <a:pathLst>
              <a:path w="319404" h="233679">
                <a:moveTo>
                  <a:pt x="90360" y="118287"/>
                </a:moveTo>
                <a:lnTo>
                  <a:pt x="82308" y="135547"/>
                </a:lnTo>
                <a:lnTo>
                  <a:pt x="85013" y="136969"/>
                </a:lnTo>
                <a:lnTo>
                  <a:pt x="88493" y="138658"/>
                </a:lnTo>
                <a:lnTo>
                  <a:pt x="90347" y="139458"/>
                </a:lnTo>
                <a:lnTo>
                  <a:pt x="92316" y="140207"/>
                </a:lnTo>
                <a:lnTo>
                  <a:pt x="99809" y="143344"/>
                </a:lnTo>
                <a:lnTo>
                  <a:pt x="107111" y="145211"/>
                </a:lnTo>
                <a:lnTo>
                  <a:pt x="121310" y="146443"/>
                </a:lnTo>
                <a:lnTo>
                  <a:pt x="128066" y="145770"/>
                </a:lnTo>
                <a:lnTo>
                  <a:pt x="160003" y="126149"/>
                </a:lnTo>
                <a:lnTo>
                  <a:pt x="114312" y="126136"/>
                </a:lnTo>
                <a:lnTo>
                  <a:pt x="106984" y="125056"/>
                </a:lnTo>
                <a:lnTo>
                  <a:pt x="103416" y="124117"/>
                </a:lnTo>
                <a:lnTo>
                  <a:pt x="99936" y="122745"/>
                </a:lnTo>
                <a:lnTo>
                  <a:pt x="97739" y="121907"/>
                </a:lnTo>
                <a:lnTo>
                  <a:pt x="95910" y="121132"/>
                </a:lnTo>
                <a:lnTo>
                  <a:pt x="92989" y="119773"/>
                </a:lnTo>
                <a:lnTo>
                  <a:pt x="91630" y="119049"/>
                </a:lnTo>
                <a:lnTo>
                  <a:pt x="90360" y="118287"/>
                </a:lnTo>
                <a:close/>
              </a:path>
              <a:path w="319404" h="233679">
                <a:moveTo>
                  <a:pt x="168524" y="113385"/>
                </a:moveTo>
                <a:lnTo>
                  <a:pt x="140906" y="113385"/>
                </a:lnTo>
                <a:lnTo>
                  <a:pt x="141274" y="113741"/>
                </a:lnTo>
                <a:lnTo>
                  <a:pt x="138722" y="116903"/>
                </a:lnTo>
                <a:lnTo>
                  <a:pt x="117843" y="126149"/>
                </a:lnTo>
                <a:lnTo>
                  <a:pt x="160013" y="126136"/>
                </a:lnTo>
                <a:lnTo>
                  <a:pt x="163726" y="121305"/>
                </a:lnTo>
                <a:lnTo>
                  <a:pt x="167654" y="115061"/>
                </a:lnTo>
                <a:lnTo>
                  <a:pt x="168524" y="113385"/>
                </a:lnTo>
                <a:close/>
              </a:path>
              <a:path w="319404" h="233679">
                <a:moveTo>
                  <a:pt x="12268" y="71615"/>
                </a:moveTo>
                <a:lnTo>
                  <a:pt x="0" y="86575"/>
                </a:lnTo>
                <a:lnTo>
                  <a:pt x="2070" y="89522"/>
                </a:lnTo>
                <a:lnTo>
                  <a:pt x="5016" y="92582"/>
                </a:lnTo>
                <a:lnTo>
                  <a:pt x="12636" y="98907"/>
                </a:lnTo>
                <a:lnTo>
                  <a:pt x="16954" y="101765"/>
                </a:lnTo>
                <a:lnTo>
                  <a:pt x="21767" y="104317"/>
                </a:lnTo>
                <a:lnTo>
                  <a:pt x="15341" y="118097"/>
                </a:lnTo>
                <a:lnTo>
                  <a:pt x="29552" y="124726"/>
                </a:lnTo>
                <a:lnTo>
                  <a:pt x="36448" y="109931"/>
                </a:lnTo>
                <a:lnTo>
                  <a:pt x="58419" y="109931"/>
                </a:lnTo>
                <a:lnTo>
                  <a:pt x="66814" y="106400"/>
                </a:lnTo>
                <a:lnTo>
                  <a:pt x="71638" y="101765"/>
                </a:lnTo>
                <a:lnTo>
                  <a:pt x="76322" y="91986"/>
                </a:lnTo>
                <a:lnTo>
                  <a:pt x="41313" y="91986"/>
                </a:lnTo>
                <a:lnTo>
                  <a:pt x="37591" y="91185"/>
                </a:lnTo>
                <a:lnTo>
                  <a:pt x="14541" y="74790"/>
                </a:lnTo>
                <a:lnTo>
                  <a:pt x="12268" y="71615"/>
                </a:lnTo>
                <a:close/>
              </a:path>
              <a:path w="319404" h="233679">
                <a:moveTo>
                  <a:pt x="140627" y="46354"/>
                </a:moveTo>
                <a:lnTo>
                  <a:pt x="103123" y="68198"/>
                </a:lnTo>
                <a:lnTo>
                  <a:pt x="99777" y="82422"/>
                </a:lnTo>
                <a:lnTo>
                  <a:pt x="100080" y="87890"/>
                </a:lnTo>
                <a:lnTo>
                  <a:pt x="134404" y="115061"/>
                </a:lnTo>
                <a:lnTo>
                  <a:pt x="137782" y="114604"/>
                </a:lnTo>
                <a:lnTo>
                  <a:pt x="140906" y="113385"/>
                </a:lnTo>
                <a:lnTo>
                  <a:pt x="168530" y="113372"/>
                </a:lnTo>
                <a:lnTo>
                  <a:pt x="171259" y="108115"/>
                </a:lnTo>
                <a:lnTo>
                  <a:pt x="174739" y="100660"/>
                </a:lnTo>
                <a:lnTo>
                  <a:pt x="174804" y="100406"/>
                </a:lnTo>
                <a:lnTo>
                  <a:pt x="137921" y="100406"/>
                </a:lnTo>
                <a:lnTo>
                  <a:pt x="135102" y="99860"/>
                </a:lnTo>
                <a:lnTo>
                  <a:pt x="132092" y="98513"/>
                </a:lnTo>
                <a:lnTo>
                  <a:pt x="127660" y="96291"/>
                </a:lnTo>
                <a:lnTo>
                  <a:pt x="125006" y="93230"/>
                </a:lnTo>
                <a:lnTo>
                  <a:pt x="123266" y="85407"/>
                </a:lnTo>
                <a:lnTo>
                  <a:pt x="123812" y="81356"/>
                </a:lnTo>
                <a:lnTo>
                  <a:pt x="128117" y="72161"/>
                </a:lnTo>
                <a:lnTo>
                  <a:pt x="131165" y="68732"/>
                </a:lnTo>
                <a:lnTo>
                  <a:pt x="138709" y="64998"/>
                </a:lnTo>
                <a:lnTo>
                  <a:pt x="142544" y="64922"/>
                </a:lnTo>
                <a:lnTo>
                  <a:pt x="171406" y="64922"/>
                </a:lnTo>
                <a:lnTo>
                  <a:pt x="168338" y="59664"/>
                </a:lnTo>
                <a:lnTo>
                  <a:pt x="162547" y="54686"/>
                </a:lnTo>
                <a:lnTo>
                  <a:pt x="154508" y="50825"/>
                </a:lnTo>
                <a:lnTo>
                  <a:pt x="147497" y="47650"/>
                </a:lnTo>
                <a:lnTo>
                  <a:pt x="140627" y="46354"/>
                </a:lnTo>
                <a:close/>
              </a:path>
              <a:path w="319404" h="233679">
                <a:moveTo>
                  <a:pt x="58419" y="109931"/>
                </a:moveTo>
                <a:lnTo>
                  <a:pt x="36448" y="109931"/>
                </a:lnTo>
                <a:lnTo>
                  <a:pt x="45567" y="112255"/>
                </a:lnTo>
                <a:lnTo>
                  <a:pt x="53466" y="112013"/>
                </a:lnTo>
                <a:lnTo>
                  <a:pt x="58419" y="109931"/>
                </a:lnTo>
                <a:close/>
              </a:path>
              <a:path w="319404" h="233679">
                <a:moveTo>
                  <a:pt x="171406" y="64922"/>
                </a:moveTo>
                <a:lnTo>
                  <a:pt x="142544" y="64922"/>
                </a:lnTo>
                <a:lnTo>
                  <a:pt x="146430" y="66649"/>
                </a:lnTo>
                <a:lnTo>
                  <a:pt x="151295" y="69164"/>
                </a:lnTo>
                <a:lnTo>
                  <a:pt x="153885" y="72885"/>
                </a:lnTo>
                <a:lnTo>
                  <a:pt x="154508" y="82727"/>
                </a:lnTo>
                <a:lnTo>
                  <a:pt x="153428" y="87795"/>
                </a:lnTo>
                <a:lnTo>
                  <a:pt x="137921" y="100406"/>
                </a:lnTo>
                <a:lnTo>
                  <a:pt x="174804" y="100406"/>
                </a:lnTo>
                <a:lnTo>
                  <a:pt x="176618" y="93281"/>
                </a:lnTo>
                <a:lnTo>
                  <a:pt x="177152" y="78638"/>
                </a:lnTo>
                <a:lnTo>
                  <a:pt x="175488" y="71920"/>
                </a:lnTo>
                <a:lnTo>
                  <a:pt x="171406" y="64922"/>
                </a:lnTo>
                <a:close/>
              </a:path>
              <a:path w="319404" h="233679">
                <a:moveTo>
                  <a:pt x="56299" y="11760"/>
                </a:moveTo>
                <a:lnTo>
                  <a:pt x="25171" y="35178"/>
                </a:lnTo>
                <a:lnTo>
                  <a:pt x="25006" y="41833"/>
                </a:lnTo>
                <a:lnTo>
                  <a:pt x="30568" y="54482"/>
                </a:lnTo>
                <a:lnTo>
                  <a:pt x="35318" y="60744"/>
                </a:lnTo>
                <a:lnTo>
                  <a:pt x="42024" y="66928"/>
                </a:lnTo>
                <a:lnTo>
                  <a:pt x="46532" y="71196"/>
                </a:lnTo>
                <a:lnTo>
                  <a:pt x="49568" y="74879"/>
                </a:lnTo>
                <a:lnTo>
                  <a:pt x="52692" y="81127"/>
                </a:lnTo>
                <a:lnTo>
                  <a:pt x="52720" y="84251"/>
                </a:lnTo>
                <a:lnTo>
                  <a:pt x="50101" y="89636"/>
                </a:lnTo>
                <a:lnTo>
                  <a:pt x="47777" y="91249"/>
                </a:lnTo>
                <a:lnTo>
                  <a:pt x="41313" y="91986"/>
                </a:lnTo>
                <a:lnTo>
                  <a:pt x="76322" y="91986"/>
                </a:lnTo>
                <a:lnTo>
                  <a:pt x="77901" y="88696"/>
                </a:lnTo>
                <a:lnTo>
                  <a:pt x="78536" y="82422"/>
                </a:lnTo>
                <a:lnTo>
                  <a:pt x="74904" y="70192"/>
                </a:lnTo>
                <a:lnTo>
                  <a:pt x="70421" y="63652"/>
                </a:lnTo>
                <a:lnTo>
                  <a:pt x="63245" y="56667"/>
                </a:lnTo>
                <a:lnTo>
                  <a:pt x="58165" y="51561"/>
                </a:lnTo>
                <a:lnTo>
                  <a:pt x="54686" y="47421"/>
                </a:lnTo>
                <a:lnTo>
                  <a:pt x="50888" y="41097"/>
                </a:lnTo>
                <a:lnTo>
                  <a:pt x="50507" y="38366"/>
                </a:lnTo>
                <a:lnTo>
                  <a:pt x="51638" y="36055"/>
                </a:lnTo>
                <a:lnTo>
                  <a:pt x="52552" y="33908"/>
                </a:lnTo>
                <a:lnTo>
                  <a:pt x="54330" y="32461"/>
                </a:lnTo>
                <a:lnTo>
                  <a:pt x="59575" y="31000"/>
                </a:lnTo>
                <a:lnTo>
                  <a:pt x="95835" y="31000"/>
                </a:lnTo>
                <a:lnTo>
                  <a:pt x="94145" y="29336"/>
                </a:lnTo>
                <a:lnTo>
                  <a:pt x="88137" y="24383"/>
                </a:lnTo>
                <a:lnTo>
                  <a:pt x="84264" y="21894"/>
                </a:lnTo>
                <a:lnTo>
                  <a:pt x="79552" y="19405"/>
                </a:lnTo>
                <a:lnTo>
                  <a:pt x="82169" y="13792"/>
                </a:lnTo>
                <a:lnTo>
                  <a:pt x="64871" y="13792"/>
                </a:lnTo>
                <a:lnTo>
                  <a:pt x="56299" y="11760"/>
                </a:lnTo>
                <a:close/>
              </a:path>
              <a:path w="319404" h="233679">
                <a:moveTo>
                  <a:pt x="95835" y="31000"/>
                </a:moveTo>
                <a:lnTo>
                  <a:pt x="59575" y="31000"/>
                </a:lnTo>
                <a:lnTo>
                  <a:pt x="63233" y="31673"/>
                </a:lnTo>
                <a:lnTo>
                  <a:pt x="67919" y="33743"/>
                </a:lnTo>
                <a:lnTo>
                  <a:pt x="86525" y="48437"/>
                </a:lnTo>
                <a:lnTo>
                  <a:pt x="98374" y="33997"/>
                </a:lnTo>
                <a:lnTo>
                  <a:pt x="96519" y="31673"/>
                </a:lnTo>
                <a:lnTo>
                  <a:pt x="95835" y="31000"/>
                </a:lnTo>
                <a:close/>
              </a:path>
              <a:path w="319404" h="233679">
                <a:moveTo>
                  <a:pt x="71297" y="0"/>
                </a:moveTo>
                <a:lnTo>
                  <a:pt x="64871" y="13792"/>
                </a:lnTo>
                <a:lnTo>
                  <a:pt x="82169" y="13792"/>
                </a:lnTo>
                <a:lnTo>
                  <a:pt x="85509" y="6629"/>
                </a:lnTo>
                <a:lnTo>
                  <a:pt x="71297" y="0"/>
                </a:lnTo>
                <a:close/>
              </a:path>
              <a:path w="319404" h="233679">
                <a:moveTo>
                  <a:pt x="317543" y="161924"/>
                </a:moveTo>
                <a:lnTo>
                  <a:pt x="283425" y="161924"/>
                </a:lnTo>
                <a:lnTo>
                  <a:pt x="285927" y="162166"/>
                </a:lnTo>
                <a:lnTo>
                  <a:pt x="288518" y="163296"/>
                </a:lnTo>
                <a:lnTo>
                  <a:pt x="292049" y="164985"/>
                </a:lnTo>
                <a:lnTo>
                  <a:pt x="294017" y="167639"/>
                </a:lnTo>
                <a:lnTo>
                  <a:pt x="294830" y="174866"/>
                </a:lnTo>
                <a:lnTo>
                  <a:pt x="293827" y="179260"/>
                </a:lnTo>
                <a:lnTo>
                  <a:pt x="291388" y="184442"/>
                </a:lnTo>
                <a:lnTo>
                  <a:pt x="273392" y="223050"/>
                </a:lnTo>
                <a:lnTo>
                  <a:pt x="314350" y="191249"/>
                </a:lnTo>
                <a:lnTo>
                  <a:pt x="319288" y="170611"/>
                </a:lnTo>
                <a:lnTo>
                  <a:pt x="319191" y="169684"/>
                </a:lnTo>
                <a:lnTo>
                  <a:pt x="318376" y="164731"/>
                </a:lnTo>
                <a:lnTo>
                  <a:pt x="317543" y="161924"/>
                </a:lnTo>
                <a:close/>
              </a:path>
              <a:path w="319404" h="233679">
                <a:moveTo>
                  <a:pt x="275194" y="142011"/>
                </a:moveTo>
                <a:lnTo>
                  <a:pt x="240283" y="142011"/>
                </a:lnTo>
                <a:lnTo>
                  <a:pt x="242963" y="142189"/>
                </a:lnTo>
                <a:lnTo>
                  <a:pt x="245833" y="143395"/>
                </a:lnTo>
                <a:lnTo>
                  <a:pt x="249275" y="145084"/>
                </a:lnTo>
                <a:lnTo>
                  <a:pt x="251193" y="147675"/>
                </a:lnTo>
                <a:lnTo>
                  <a:pt x="251980" y="154660"/>
                </a:lnTo>
                <a:lnTo>
                  <a:pt x="251104" y="158673"/>
                </a:lnTo>
                <a:lnTo>
                  <a:pt x="230416" y="203022"/>
                </a:lnTo>
                <a:lnTo>
                  <a:pt x="251891" y="213029"/>
                </a:lnTo>
                <a:lnTo>
                  <a:pt x="271665" y="170611"/>
                </a:lnTo>
                <a:lnTo>
                  <a:pt x="283425" y="161924"/>
                </a:lnTo>
                <a:lnTo>
                  <a:pt x="317543" y="161924"/>
                </a:lnTo>
                <a:lnTo>
                  <a:pt x="316280" y="157670"/>
                </a:lnTo>
                <a:lnTo>
                  <a:pt x="311734" y="152539"/>
                </a:lnTo>
                <a:lnTo>
                  <a:pt x="307986" y="150812"/>
                </a:lnTo>
                <a:lnTo>
                  <a:pt x="276453" y="150799"/>
                </a:lnTo>
                <a:lnTo>
                  <a:pt x="276199" y="150672"/>
                </a:lnTo>
                <a:lnTo>
                  <a:pt x="276364" y="146202"/>
                </a:lnTo>
                <a:lnTo>
                  <a:pt x="275280" y="142189"/>
                </a:lnTo>
                <a:lnTo>
                  <a:pt x="275194" y="142011"/>
                </a:lnTo>
                <a:close/>
              </a:path>
              <a:path w="319404" h="233679">
                <a:moveTo>
                  <a:pt x="220103" y="111810"/>
                </a:moveTo>
                <a:lnTo>
                  <a:pt x="187591" y="183045"/>
                </a:lnTo>
                <a:lnTo>
                  <a:pt x="209067" y="193052"/>
                </a:lnTo>
                <a:lnTo>
                  <a:pt x="228820" y="150672"/>
                </a:lnTo>
                <a:lnTo>
                  <a:pt x="232151" y="146202"/>
                </a:lnTo>
                <a:lnTo>
                  <a:pt x="233337" y="144957"/>
                </a:lnTo>
                <a:lnTo>
                  <a:pt x="235343" y="143725"/>
                </a:lnTo>
                <a:lnTo>
                  <a:pt x="240283" y="142011"/>
                </a:lnTo>
                <a:lnTo>
                  <a:pt x="275194" y="142011"/>
                </a:lnTo>
                <a:lnTo>
                  <a:pt x="270471" y="134708"/>
                </a:lnTo>
                <a:lnTo>
                  <a:pt x="266966" y="131762"/>
                </a:lnTo>
                <a:lnTo>
                  <a:pt x="264761" y="130708"/>
                </a:lnTo>
                <a:lnTo>
                  <a:pt x="235661" y="130708"/>
                </a:lnTo>
                <a:lnTo>
                  <a:pt x="235229" y="130505"/>
                </a:lnTo>
                <a:lnTo>
                  <a:pt x="238671" y="120459"/>
                </a:lnTo>
                <a:lnTo>
                  <a:pt x="220103" y="111810"/>
                </a:lnTo>
                <a:close/>
              </a:path>
              <a:path w="319404" h="233679">
                <a:moveTo>
                  <a:pt x="292112" y="146265"/>
                </a:moveTo>
                <a:lnTo>
                  <a:pt x="276479" y="150812"/>
                </a:lnTo>
                <a:lnTo>
                  <a:pt x="307986" y="150812"/>
                </a:lnTo>
                <a:lnTo>
                  <a:pt x="302107" y="148107"/>
                </a:lnTo>
                <a:lnTo>
                  <a:pt x="299593" y="147281"/>
                </a:lnTo>
                <a:lnTo>
                  <a:pt x="294614" y="146367"/>
                </a:lnTo>
                <a:lnTo>
                  <a:pt x="292112" y="146265"/>
                </a:lnTo>
                <a:close/>
              </a:path>
              <a:path w="319404" h="233679">
                <a:moveTo>
                  <a:pt x="250901" y="126034"/>
                </a:moveTo>
                <a:lnTo>
                  <a:pt x="241833" y="127673"/>
                </a:lnTo>
                <a:lnTo>
                  <a:pt x="238264" y="128968"/>
                </a:lnTo>
                <a:lnTo>
                  <a:pt x="235661" y="130708"/>
                </a:lnTo>
                <a:lnTo>
                  <a:pt x="264761" y="130708"/>
                </a:lnTo>
                <a:lnTo>
                  <a:pt x="262369" y="129565"/>
                </a:lnTo>
                <a:lnTo>
                  <a:pt x="256235" y="126936"/>
                </a:lnTo>
                <a:lnTo>
                  <a:pt x="250901" y="126034"/>
                </a:lnTo>
                <a:close/>
              </a:path>
            </a:pathLst>
          </a:custGeom>
          <a:solidFill>
            <a:srgbClr val="585858"/>
          </a:solidFill>
        </p:spPr>
        <p:txBody>
          <a:bodyPr wrap="square" lIns="0" tIns="0" rIns="0" bIns="0" rtlCol="0"/>
          <a:lstStyle/>
          <a:p>
            <a:pPr defTabSz="623438"/>
            <a:endParaRPr sz="1227">
              <a:solidFill>
                <a:prstClr val="black"/>
              </a:solidFill>
              <a:latin typeface="Calibri"/>
            </a:endParaRPr>
          </a:p>
        </p:txBody>
      </p:sp>
      <p:sp>
        <p:nvSpPr>
          <p:cNvPr id="39" name="object 39"/>
          <p:cNvSpPr txBox="1"/>
          <p:nvPr/>
        </p:nvSpPr>
        <p:spPr>
          <a:xfrm>
            <a:off x="4232494" y="5140741"/>
            <a:ext cx="200458" cy="140744"/>
          </a:xfrm>
          <a:prstGeom prst="rect">
            <a:avLst/>
          </a:prstGeom>
        </p:spPr>
        <p:txBody>
          <a:bodyPr vert="horz" wrap="square" lIns="0" tIns="9525" rIns="0" bIns="0" rtlCol="0">
            <a:spAutoFit/>
          </a:bodyPr>
          <a:lstStyle/>
          <a:p>
            <a:pPr defTabSz="623438">
              <a:spcBef>
                <a:spcPts val="75"/>
              </a:spcBef>
            </a:pPr>
            <a:r>
              <a:rPr sz="852" spc="61" dirty="0">
                <a:solidFill>
                  <a:srgbClr val="585858"/>
                </a:solidFill>
                <a:latin typeface="Calibri"/>
                <a:cs typeface="Calibri"/>
              </a:rPr>
              <a:t>V</a:t>
            </a:r>
            <a:r>
              <a:rPr sz="852" spc="48" dirty="0">
                <a:solidFill>
                  <a:srgbClr val="585858"/>
                </a:solidFill>
                <a:latin typeface="Calibri"/>
                <a:cs typeface="Calibri"/>
              </a:rPr>
              <a:t>an</a:t>
            </a:r>
            <a:endParaRPr sz="852">
              <a:solidFill>
                <a:prstClr val="black"/>
              </a:solidFill>
              <a:latin typeface="Calibri"/>
              <a:cs typeface="Calibri"/>
            </a:endParaRPr>
          </a:p>
        </p:txBody>
      </p:sp>
      <p:sp>
        <p:nvSpPr>
          <p:cNvPr id="40" name="object 40"/>
          <p:cNvSpPr txBox="1"/>
          <p:nvPr/>
        </p:nvSpPr>
        <p:spPr>
          <a:xfrm>
            <a:off x="4120226" y="4783518"/>
            <a:ext cx="308697" cy="140744"/>
          </a:xfrm>
          <a:prstGeom prst="rect">
            <a:avLst/>
          </a:prstGeom>
        </p:spPr>
        <p:txBody>
          <a:bodyPr vert="horz" wrap="square" lIns="0" tIns="9525" rIns="0" bIns="0" rtlCol="0">
            <a:spAutoFit/>
          </a:bodyPr>
          <a:lstStyle/>
          <a:p>
            <a:pPr defTabSz="623438">
              <a:spcBef>
                <a:spcPts val="75"/>
              </a:spcBef>
            </a:pPr>
            <a:r>
              <a:rPr sz="852" spc="68" dirty="0">
                <a:solidFill>
                  <a:srgbClr val="585858"/>
                </a:solidFill>
                <a:latin typeface="Calibri"/>
                <a:cs typeface="Calibri"/>
              </a:rPr>
              <a:t>S</a:t>
            </a:r>
            <a:r>
              <a:rPr sz="852" spc="27" dirty="0">
                <a:solidFill>
                  <a:srgbClr val="585858"/>
                </a:solidFill>
                <a:latin typeface="Calibri"/>
                <a:cs typeface="Calibri"/>
              </a:rPr>
              <a:t>e</a:t>
            </a:r>
            <a:r>
              <a:rPr sz="852" spc="41" dirty="0">
                <a:solidFill>
                  <a:srgbClr val="585858"/>
                </a:solidFill>
                <a:latin typeface="Calibri"/>
                <a:cs typeface="Calibri"/>
              </a:rPr>
              <a:t>d</a:t>
            </a:r>
            <a:r>
              <a:rPr sz="852" spc="61" dirty="0">
                <a:solidFill>
                  <a:srgbClr val="585858"/>
                </a:solidFill>
                <a:latin typeface="Calibri"/>
                <a:cs typeface="Calibri"/>
              </a:rPr>
              <a:t>a</a:t>
            </a:r>
            <a:r>
              <a:rPr sz="852" spc="27" dirty="0">
                <a:solidFill>
                  <a:srgbClr val="585858"/>
                </a:solidFill>
                <a:latin typeface="Calibri"/>
                <a:cs typeface="Calibri"/>
              </a:rPr>
              <a:t>n</a:t>
            </a:r>
            <a:endParaRPr sz="852">
              <a:solidFill>
                <a:prstClr val="black"/>
              </a:solidFill>
              <a:latin typeface="Calibri"/>
              <a:cs typeface="Calibri"/>
            </a:endParaRPr>
          </a:p>
        </p:txBody>
      </p:sp>
      <p:sp>
        <p:nvSpPr>
          <p:cNvPr id="41" name="object 41"/>
          <p:cNvSpPr txBox="1"/>
          <p:nvPr/>
        </p:nvSpPr>
        <p:spPr>
          <a:xfrm>
            <a:off x="3916879" y="4426294"/>
            <a:ext cx="510886" cy="140744"/>
          </a:xfrm>
          <a:prstGeom prst="rect">
            <a:avLst/>
          </a:prstGeom>
        </p:spPr>
        <p:txBody>
          <a:bodyPr vert="horz" wrap="square" lIns="0" tIns="9525" rIns="0" bIns="0" rtlCol="0">
            <a:spAutoFit/>
          </a:bodyPr>
          <a:lstStyle/>
          <a:p>
            <a:pPr defTabSz="623438">
              <a:spcBef>
                <a:spcPts val="75"/>
              </a:spcBef>
            </a:pPr>
            <a:r>
              <a:rPr sz="852" spc="44" dirty="0">
                <a:solidFill>
                  <a:srgbClr val="585858"/>
                </a:solidFill>
                <a:latin typeface="Calibri"/>
                <a:cs typeface="Calibri"/>
              </a:rPr>
              <a:t>Sedan</a:t>
            </a:r>
            <a:r>
              <a:rPr sz="852" spc="-31" dirty="0">
                <a:solidFill>
                  <a:srgbClr val="585858"/>
                </a:solidFill>
                <a:latin typeface="Calibri"/>
                <a:cs typeface="Calibri"/>
              </a:rPr>
              <a:t> </a:t>
            </a:r>
            <a:r>
              <a:rPr sz="852" spc="37" dirty="0">
                <a:solidFill>
                  <a:srgbClr val="585858"/>
                </a:solidFill>
                <a:latin typeface="Calibri"/>
                <a:cs typeface="Calibri"/>
              </a:rPr>
              <a:t>Full</a:t>
            </a:r>
            <a:endParaRPr sz="852">
              <a:solidFill>
                <a:prstClr val="black"/>
              </a:solidFill>
              <a:latin typeface="Calibri"/>
              <a:cs typeface="Calibri"/>
            </a:endParaRPr>
          </a:p>
        </p:txBody>
      </p:sp>
      <p:sp>
        <p:nvSpPr>
          <p:cNvPr id="42" name="object 42"/>
          <p:cNvSpPr txBox="1"/>
          <p:nvPr/>
        </p:nvSpPr>
        <p:spPr>
          <a:xfrm>
            <a:off x="4220699" y="4069070"/>
            <a:ext cx="206519" cy="140744"/>
          </a:xfrm>
          <a:prstGeom prst="rect">
            <a:avLst/>
          </a:prstGeom>
        </p:spPr>
        <p:txBody>
          <a:bodyPr vert="horz" wrap="square" lIns="0" tIns="9525" rIns="0" bIns="0" rtlCol="0">
            <a:spAutoFit/>
          </a:bodyPr>
          <a:lstStyle/>
          <a:p>
            <a:pPr defTabSz="623438">
              <a:spcBef>
                <a:spcPts val="75"/>
              </a:spcBef>
            </a:pPr>
            <a:r>
              <a:rPr sz="852" spc="68" dirty="0">
                <a:solidFill>
                  <a:srgbClr val="585858"/>
                </a:solidFill>
                <a:latin typeface="Calibri"/>
                <a:cs typeface="Calibri"/>
              </a:rPr>
              <a:t>S</a:t>
            </a:r>
            <a:r>
              <a:rPr sz="852" spc="27" dirty="0">
                <a:solidFill>
                  <a:srgbClr val="585858"/>
                </a:solidFill>
                <a:latin typeface="Calibri"/>
                <a:cs typeface="Calibri"/>
              </a:rPr>
              <a:t>UV</a:t>
            </a:r>
            <a:endParaRPr sz="852">
              <a:solidFill>
                <a:prstClr val="black"/>
              </a:solidFill>
              <a:latin typeface="Calibri"/>
              <a:cs typeface="Calibri"/>
            </a:endParaRPr>
          </a:p>
        </p:txBody>
      </p:sp>
      <p:sp>
        <p:nvSpPr>
          <p:cNvPr id="43" name="object 43"/>
          <p:cNvSpPr txBox="1"/>
          <p:nvPr/>
        </p:nvSpPr>
        <p:spPr>
          <a:xfrm>
            <a:off x="4150150" y="3711846"/>
            <a:ext cx="274060" cy="140744"/>
          </a:xfrm>
          <a:prstGeom prst="rect">
            <a:avLst/>
          </a:prstGeom>
        </p:spPr>
        <p:txBody>
          <a:bodyPr vert="horz" wrap="square" lIns="0" tIns="9525" rIns="0" bIns="0" rtlCol="0">
            <a:spAutoFit/>
          </a:bodyPr>
          <a:lstStyle/>
          <a:p>
            <a:pPr defTabSz="623438">
              <a:spcBef>
                <a:spcPts val="75"/>
              </a:spcBef>
            </a:pPr>
            <a:r>
              <a:rPr sz="852" spc="51" dirty="0">
                <a:solidFill>
                  <a:srgbClr val="585858"/>
                </a:solidFill>
                <a:latin typeface="Calibri"/>
                <a:cs typeface="Calibri"/>
              </a:rPr>
              <a:t>Tr</a:t>
            </a:r>
            <a:r>
              <a:rPr sz="852" spc="31" dirty="0">
                <a:solidFill>
                  <a:srgbClr val="585858"/>
                </a:solidFill>
                <a:latin typeface="Calibri"/>
                <a:cs typeface="Calibri"/>
              </a:rPr>
              <a:t>u</a:t>
            </a:r>
            <a:r>
              <a:rPr sz="852" spc="24" dirty="0">
                <a:solidFill>
                  <a:srgbClr val="585858"/>
                </a:solidFill>
                <a:latin typeface="Calibri"/>
                <a:cs typeface="Calibri"/>
              </a:rPr>
              <a:t>c</a:t>
            </a:r>
            <a:r>
              <a:rPr sz="852" spc="14" dirty="0">
                <a:solidFill>
                  <a:srgbClr val="585858"/>
                </a:solidFill>
                <a:latin typeface="Calibri"/>
                <a:cs typeface="Calibri"/>
              </a:rPr>
              <a:t>k</a:t>
            </a:r>
            <a:endParaRPr sz="852">
              <a:solidFill>
                <a:prstClr val="black"/>
              </a:solidFill>
              <a:latin typeface="Calibri"/>
              <a:cs typeface="Calibri"/>
            </a:endParaRPr>
          </a:p>
        </p:txBody>
      </p:sp>
      <p:sp>
        <p:nvSpPr>
          <p:cNvPr id="44" name="object 44"/>
          <p:cNvSpPr txBox="1"/>
          <p:nvPr/>
        </p:nvSpPr>
        <p:spPr>
          <a:xfrm>
            <a:off x="5415071" y="3334868"/>
            <a:ext cx="1370301" cy="163151"/>
          </a:xfrm>
          <a:prstGeom prst="rect">
            <a:avLst/>
          </a:prstGeom>
        </p:spPr>
        <p:txBody>
          <a:bodyPr vert="horz" wrap="square" lIns="0" tIns="10824" rIns="0" bIns="0" rtlCol="0">
            <a:spAutoFit/>
          </a:bodyPr>
          <a:lstStyle/>
          <a:p>
            <a:pPr defTabSz="623438">
              <a:spcBef>
                <a:spcPts val="85"/>
              </a:spcBef>
            </a:pPr>
            <a:r>
              <a:rPr sz="989" b="1" dirty="0">
                <a:solidFill>
                  <a:srgbClr val="585858"/>
                </a:solidFill>
                <a:latin typeface="Century Gothic"/>
                <a:cs typeface="Century Gothic"/>
              </a:rPr>
              <a:t>Total</a:t>
            </a:r>
            <a:r>
              <a:rPr sz="989" b="1" spc="-106" dirty="0">
                <a:solidFill>
                  <a:srgbClr val="585858"/>
                </a:solidFill>
                <a:latin typeface="Century Gothic"/>
                <a:cs typeface="Century Gothic"/>
              </a:rPr>
              <a:t> </a:t>
            </a:r>
            <a:r>
              <a:rPr sz="989" b="1" spc="-41" dirty="0">
                <a:solidFill>
                  <a:srgbClr val="585858"/>
                </a:solidFill>
                <a:latin typeface="Century Gothic"/>
                <a:cs typeface="Century Gothic"/>
              </a:rPr>
              <a:t>Cost</a:t>
            </a:r>
            <a:r>
              <a:rPr sz="989" b="1" spc="-109" dirty="0">
                <a:solidFill>
                  <a:srgbClr val="585858"/>
                </a:solidFill>
                <a:latin typeface="Century Gothic"/>
                <a:cs typeface="Century Gothic"/>
              </a:rPr>
              <a:t> </a:t>
            </a:r>
            <a:r>
              <a:rPr sz="989" b="1" spc="-27" dirty="0">
                <a:solidFill>
                  <a:srgbClr val="585858"/>
                </a:solidFill>
                <a:latin typeface="Century Gothic"/>
                <a:cs typeface="Century Gothic"/>
              </a:rPr>
              <a:t>Including</a:t>
            </a:r>
            <a:r>
              <a:rPr sz="989" b="1" spc="-99" dirty="0">
                <a:solidFill>
                  <a:srgbClr val="585858"/>
                </a:solidFill>
                <a:latin typeface="Century Gothic"/>
                <a:cs typeface="Century Gothic"/>
              </a:rPr>
              <a:t> </a:t>
            </a:r>
            <a:r>
              <a:rPr sz="989" b="1" spc="-31" dirty="0">
                <a:solidFill>
                  <a:srgbClr val="585858"/>
                </a:solidFill>
                <a:latin typeface="Century Gothic"/>
                <a:cs typeface="Century Gothic"/>
              </a:rPr>
              <a:t>Idle</a:t>
            </a:r>
            <a:endParaRPr sz="989">
              <a:solidFill>
                <a:prstClr val="black"/>
              </a:solidFill>
              <a:latin typeface="Century Gothic"/>
              <a:cs typeface="Century Gothic"/>
            </a:endParaRPr>
          </a:p>
        </p:txBody>
      </p:sp>
      <p:sp>
        <p:nvSpPr>
          <p:cNvPr id="45" name="object 45"/>
          <p:cNvSpPr/>
          <p:nvPr/>
        </p:nvSpPr>
        <p:spPr>
          <a:xfrm>
            <a:off x="3857997" y="3277189"/>
            <a:ext cx="4477616" cy="2480397"/>
          </a:xfrm>
          <a:custGeom>
            <a:avLst/>
            <a:gdLst/>
            <a:ahLst/>
            <a:cxnLst/>
            <a:rect l="l" t="t" r="r" b="b"/>
            <a:pathLst>
              <a:path w="6567170" h="3637915">
                <a:moveTo>
                  <a:pt x="0" y="0"/>
                </a:moveTo>
                <a:lnTo>
                  <a:pt x="6567131" y="0"/>
                </a:lnTo>
                <a:lnTo>
                  <a:pt x="6567131" y="3637546"/>
                </a:lnTo>
                <a:lnTo>
                  <a:pt x="0" y="3637546"/>
                </a:lnTo>
                <a:lnTo>
                  <a:pt x="0" y="0"/>
                </a:lnTo>
                <a:close/>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46" name="object 46"/>
          <p:cNvSpPr txBox="1"/>
          <p:nvPr/>
        </p:nvSpPr>
        <p:spPr>
          <a:xfrm>
            <a:off x="7799069" y="3702974"/>
            <a:ext cx="355889" cy="134612"/>
          </a:xfrm>
          <a:prstGeom prst="rect">
            <a:avLst/>
          </a:prstGeom>
        </p:spPr>
        <p:txBody>
          <a:bodyPr vert="horz" wrap="square" lIns="0" tIns="8659" rIns="0" bIns="0" rtlCol="0">
            <a:spAutoFit/>
          </a:bodyPr>
          <a:lstStyle/>
          <a:p>
            <a:pPr defTabSz="623438">
              <a:spcBef>
                <a:spcPts val="68"/>
              </a:spcBef>
            </a:pPr>
            <a:r>
              <a:rPr sz="818" b="1" spc="-17" dirty="0">
                <a:solidFill>
                  <a:srgbClr val="3F4040"/>
                </a:solidFill>
                <a:latin typeface="Century Gothic"/>
                <a:cs typeface="Century Gothic"/>
              </a:rPr>
              <a:t>$8.35m</a:t>
            </a:r>
            <a:endParaRPr sz="818">
              <a:solidFill>
                <a:prstClr val="black"/>
              </a:solidFill>
              <a:latin typeface="Century Gothic"/>
              <a:cs typeface="Century Gothic"/>
            </a:endParaRPr>
          </a:p>
        </p:txBody>
      </p:sp>
      <p:sp>
        <p:nvSpPr>
          <p:cNvPr id="47" name="object 47"/>
          <p:cNvSpPr txBox="1"/>
          <p:nvPr/>
        </p:nvSpPr>
        <p:spPr>
          <a:xfrm>
            <a:off x="5311486" y="4058342"/>
            <a:ext cx="355889" cy="134612"/>
          </a:xfrm>
          <a:prstGeom prst="rect">
            <a:avLst/>
          </a:prstGeom>
        </p:spPr>
        <p:txBody>
          <a:bodyPr vert="horz" wrap="square" lIns="0" tIns="8659" rIns="0" bIns="0" rtlCol="0">
            <a:spAutoFit/>
          </a:bodyPr>
          <a:lstStyle/>
          <a:p>
            <a:pPr defTabSz="623438">
              <a:spcBef>
                <a:spcPts val="68"/>
              </a:spcBef>
            </a:pPr>
            <a:r>
              <a:rPr sz="818" b="1" spc="-17" dirty="0">
                <a:solidFill>
                  <a:srgbClr val="3F4040"/>
                </a:solidFill>
                <a:latin typeface="Century Gothic"/>
                <a:cs typeface="Century Gothic"/>
              </a:rPr>
              <a:t>$1.95m</a:t>
            </a:r>
            <a:endParaRPr sz="818">
              <a:solidFill>
                <a:prstClr val="black"/>
              </a:solidFill>
              <a:latin typeface="Century Gothic"/>
              <a:cs typeface="Century Gothic"/>
            </a:endParaRPr>
          </a:p>
        </p:txBody>
      </p:sp>
      <p:sp>
        <p:nvSpPr>
          <p:cNvPr id="48" name="object 48"/>
          <p:cNvSpPr txBox="1"/>
          <p:nvPr/>
        </p:nvSpPr>
        <p:spPr>
          <a:xfrm>
            <a:off x="4870219" y="4407477"/>
            <a:ext cx="355889" cy="134612"/>
          </a:xfrm>
          <a:prstGeom prst="rect">
            <a:avLst/>
          </a:prstGeom>
        </p:spPr>
        <p:txBody>
          <a:bodyPr vert="horz" wrap="square" lIns="0" tIns="8659" rIns="0" bIns="0" rtlCol="0">
            <a:spAutoFit/>
          </a:bodyPr>
          <a:lstStyle/>
          <a:p>
            <a:pPr defTabSz="623438">
              <a:spcBef>
                <a:spcPts val="68"/>
              </a:spcBef>
            </a:pPr>
            <a:r>
              <a:rPr sz="818" b="1" spc="-17" dirty="0">
                <a:solidFill>
                  <a:srgbClr val="3F4040"/>
                </a:solidFill>
                <a:latin typeface="Century Gothic"/>
                <a:cs typeface="Century Gothic"/>
              </a:rPr>
              <a:t>$.822m</a:t>
            </a:r>
            <a:endParaRPr sz="818">
              <a:solidFill>
                <a:prstClr val="black"/>
              </a:solidFill>
              <a:latin typeface="Century Gothic"/>
              <a:cs typeface="Century Gothic"/>
            </a:endParaRPr>
          </a:p>
        </p:txBody>
      </p:sp>
      <p:sp>
        <p:nvSpPr>
          <p:cNvPr id="49" name="object 49"/>
          <p:cNvSpPr txBox="1"/>
          <p:nvPr/>
        </p:nvSpPr>
        <p:spPr>
          <a:xfrm>
            <a:off x="5165666" y="4773930"/>
            <a:ext cx="355889" cy="134612"/>
          </a:xfrm>
          <a:prstGeom prst="rect">
            <a:avLst/>
          </a:prstGeom>
        </p:spPr>
        <p:txBody>
          <a:bodyPr vert="horz" wrap="square" lIns="0" tIns="8659" rIns="0" bIns="0" rtlCol="0">
            <a:spAutoFit/>
          </a:bodyPr>
          <a:lstStyle/>
          <a:p>
            <a:pPr defTabSz="623438">
              <a:spcBef>
                <a:spcPts val="68"/>
              </a:spcBef>
            </a:pPr>
            <a:r>
              <a:rPr sz="818" b="1" spc="-17" dirty="0">
                <a:solidFill>
                  <a:srgbClr val="3F4040"/>
                </a:solidFill>
                <a:latin typeface="Century Gothic"/>
                <a:cs typeface="Century Gothic"/>
              </a:rPr>
              <a:t>$1.58m</a:t>
            </a:r>
            <a:endParaRPr sz="818">
              <a:solidFill>
                <a:prstClr val="black"/>
              </a:solidFill>
              <a:latin typeface="Century Gothic"/>
              <a:cs typeface="Century Gothic"/>
            </a:endParaRPr>
          </a:p>
        </p:txBody>
      </p:sp>
      <p:sp>
        <p:nvSpPr>
          <p:cNvPr id="50" name="object 50"/>
          <p:cNvSpPr txBox="1"/>
          <p:nvPr/>
        </p:nvSpPr>
        <p:spPr>
          <a:xfrm>
            <a:off x="5109209" y="5126182"/>
            <a:ext cx="355889" cy="134612"/>
          </a:xfrm>
          <a:prstGeom prst="rect">
            <a:avLst/>
          </a:prstGeom>
        </p:spPr>
        <p:txBody>
          <a:bodyPr vert="horz" wrap="square" lIns="0" tIns="8659" rIns="0" bIns="0" rtlCol="0">
            <a:spAutoFit/>
          </a:bodyPr>
          <a:lstStyle/>
          <a:p>
            <a:pPr defTabSz="623438">
              <a:spcBef>
                <a:spcPts val="68"/>
              </a:spcBef>
            </a:pPr>
            <a:r>
              <a:rPr sz="818" b="1" spc="-17" dirty="0">
                <a:solidFill>
                  <a:srgbClr val="3F4040"/>
                </a:solidFill>
                <a:latin typeface="Century Gothic"/>
                <a:cs typeface="Century Gothic"/>
              </a:rPr>
              <a:t>$1.45m</a:t>
            </a:r>
            <a:endParaRPr sz="818">
              <a:solidFill>
                <a:prstClr val="black"/>
              </a:solidFill>
              <a:latin typeface="Century Gothic"/>
              <a:cs typeface="Century Gothic"/>
            </a:endParaRPr>
          </a:p>
        </p:txBody>
      </p:sp>
      <p:sp>
        <p:nvSpPr>
          <p:cNvPr id="51" name="object 51"/>
          <p:cNvSpPr/>
          <p:nvPr/>
        </p:nvSpPr>
        <p:spPr>
          <a:xfrm>
            <a:off x="5023259" y="967144"/>
            <a:ext cx="0" cy="114733"/>
          </a:xfrm>
          <a:custGeom>
            <a:avLst/>
            <a:gdLst/>
            <a:ahLst/>
            <a:cxnLst/>
            <a:rect l="l" t="t" r="r" b="b"/>
            <a:pathLst>
              <a:path h="168275">
                <a:moveTo>
                  <a:pt x="0" y="0"/>
                </a:moveTo>
                <a:lnTo>
                  <a:pt x="0" y="168183"/>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52" name="object 52"/>
          <p:cNvSpPr/>
          <p:nvPr/>
        </p:nvSpPr>
        <p:spPr>
          <a:xfrm>
            <a:off x="5023259" y="1207406"/>
            <a:ext cx="0" cy="229466"/>
          </a:xfrm>
          <a:custGeom>
            <a:avLst/>
            <a:gdLst/>
            <a:ahLst/>
            <a:cxnLst/>
            <a:rect l="l" t="t" r="r" b="b"/>
            <a:pathLst>
              <a:path h="336550">
                <a:moveTo>
                  <a:pt x="0" y="0"/>
                </a:moveTo>
                <a:lnTo>
                  <a:pt x="0" y="336359"/>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53" name="object 53"/>
          <p:cNvSpPr/>
          <p:nvPr/>
        </p:nvSpPr>
        <p:spPr>
          <a:xfrm>
            <a:off x="5023259" y="1562333"/>
            <a:ext cx="0" cy="584489"/>
          </a:xfrm>
          <a:custGeom>
            <a:avLst/>
            <a:gdLst/>
            <a:ahLst/>
            <a:cxnLst/>
            <a:rect l="l" t="t" r="r" b="b"/>
            <a:pathLst>
              <a:path h="857250">
                <a:moveTo>
                  <a:pt x="0" y="0"/>
                </a:moveTo>
                <a:lnTo>
                  <a:pt x="0" y="856945"/>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54" name="object 54"/>
          <p:cNvSpPr/>
          <p:nvPr/>
        </p:nvSpPr>
        <p:spPr>
          <a:xfrm>
            <a:off x="5023259" y="2272197"/>
            <a:ext cx="0" cy="469756"/>
          </a:xfrm>
          <a:custGeom>
            <a:avLst/>
            <a:gdLst/>
            <a:ahLst/>
            <a:cxnLst/>
            <a:rect l="l" t="t" r="r" b="b"/>
            <a:pathLst>
              <a:path h="688975">
                <a:moveTo>
                  <a:pt x="0" y="0"/>
                </a:moveTo>
                <a:lnTo>
                  <a:pt x="0" y="688748"/>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55" name="object 55"/>
          <p:cNvSpPr/>
          <p:nvPr/>
        </p:nvSpPr>
        <p:spPr>
          <a:xfrm>
            <a:off x="5517979" y="967144"/>
            <a:ext cx="0" cy="114733"/>
          </a:xfrm>
          <a:custGeom>
            <a:avLst/>
            <a:gdLst/>
            <a:ahLst/>
            <a:cxnLst/>
            <a:rect l="l" t="t" r="r" b="b"/>
            <a:pathLst>
              <a:path h="168275">
                <a:moveTo>
                  <a:pt x="0" y="0"/>
                </a:moveTo>
                <a:lnTo>
                  <a:pt x="0" y="168183"/>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56" name="object 56"/>
          <p:cNvSpPr/>
          <p:nvPr/>
        </p:nvSpPr>
        <p:spPr>
          <a:xfrm>
            <a:off x="5517979" y="1207406"/>
            <a:ext cx="0" cy="1534391"/>
          </a:xfrm>
          <a:custGeom>
            <a:avLst/>
            <a:gdLst/>
            <a:ahLst/>
            <a:cxnLst/>
            <a:rect l="l" t="t" r="r" b="b"/>
            <a:pathLst>
              <a:path h="2250440">
                <a:moveTo>
                  <a:pt x="0" y="0"/>
                </a:moveTo>
                <a:lnTo>
                  <a:pt x="0" y="2250442"/>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57" name="object 57"/>
          <p:cNvSpPr/>
          <p:nvPr/>
        </p:nvSpPr>
        <p:spPr>
          <a:xfrm>
            <a:off x="6013790" y="967144"/>
            <a:ext cx="0" cy="114733"/>
          </a:xfrm>
          <a:custGeom>
            <a:avLst/>
            <a:gdLst/>
            <a:ahLst/>
            <a:cxnLst/>
            <a:rect l="l" t="t" r="r" b="b"/>
            <a:pathLst>
              <a:path h="168275">
                <a:moveTo>
                  <a:pt x="0" y="0"/>
                </a:moveTo>
                <a:lnTo>
                  <a:pt x="0" y="168183"/>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58" name="object 58"/>
          <p:cNvSpPr/>
          <p:nvPr/>
        </p:nvSpPr>
        <p:spPr>
          <a:xfrm>
            <a:off x="6013790" y="1207406"/>
            <a:ext cx="0" cy="1534391"/>
          </a:xfrm>
          <a:custGeom>
            <a:avLst/>
            <a:gdLst/>
            <a:ahLst/>
            <a:cxnLst/>
            <a:rect l="l" t="t" r="r" b="b"/>
            <a:pathLst>
              <a:path h="2250440">
                <a:moveTo>
                  <a:pt x="0" y="0"/>
                </a:moveTo>
                <a:lnTo>
                  <a:pt x="0" y="2250442"/>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59" name="object 59"/>
          <p:cNvSpPr/>
          <p:nvPr/>
        </p:nvSpPr>
        <p:spPr>
          <a:xfrm>
            <a:off x="6509601" y="967144"/>
            <a:ext cx="0" cy="114733"/>
          </a:xfrm>
          <a:custGeom>
            <a:avLst/>
            <a:gdLst/>
            <a:ahLst/>
            <a:cxnLst/>
            <a:rect l="l" t="t" r="r" b="b"/>
            <a:pathLst>
              <a:path h="168275">
                <a:moveTo>
                  <a:pt x="0" y="0"/>
                </a:moveTo>
                <a:lnTo>
                  <a:pt x="0" y="168183"/>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60" name="object 60"/>
          <p:cNvSpPr/>
          <p:nvPr/>
        </p:nvSpPr>
        <p:spPr>
          <a:xfrm>
            <a:off x="6509601" y="1207406"/>
            <a:ext cx="0" cy="1534391"/>
          </a:xfrm>
          <a:custGeom>
            <a:avLst/>
            <a:gdLst/>
            <a:ahLst/>
            <a:cxnLst/>
            <a:rect l="l" t="t" r="r" b="b"/>
            <a:pathLst>
              <a:path h="2250440">
                <a:moveTo>
                  <a:pt x="0" y="0"/>
                </a:moveTo>
                <a:lnTo>
                  <a:pt x="0" y="2250442"/>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61" name="object 61"/>
          <p:cNvSpPr/>
          <p:nvPr/>
        </p:nvSpPr>
        <p:spPr>
          <a:xfrm>
            <a:off x="7004321" y="967144"/>
            <a:ext cx="0" cy="114733"/>
          </a:xfrm>
          <a:custGeom>
            <a:avLst/>
            <a:gdLst/>
            <a:ahLst/>
            <a:cxnLst/>
            <a:rect l="l" t="t" r="r" b="b"/>
            <a:pathLst>
              <a:path h="168275">
                <a:moveTo>
                  <a:pt x="0" y="0"/>
                </a:moveTo>
                <a:lnTo>
                  <a:pt x="0" y="168183"/>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62" name="object 62"/>
          <p:cNvSpPr/>
          <p:nvPr/>
        </p:nvSpPr>
        <p:spPr>
          <a:xfrm>
            <a:off x="7004321" y="1207406"/>
            <a:ext cx="0" cy="1534391"/>
          </a:xfrm>
          <a:custGeom>
            <a:avLst/>
            <a:gdLst/>
            <a:ahLst/>
            <a:cxnLst/>
            <a:rect l="l" t="t" r="r" b="b"/>
            <a:pathLst>
              <a:path h="2250440">
                <a:moveTo>
                  <a:pt x="0" y="0"/>
                </a:moveTo>
                <a:lnTo>
                  <a:pt x="0" y="2250442"/>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63" name="object 63"/>
          <p:cNvSpPr/>
          <p:nvPr/>
        </p:nvSpPr>
        <p:spPr>
          <a:xfrm>
            <a:off x="7500132" y="967144"/>
            <a:ext cx="0" cy="1774681"/>
          </a:xfrm>
          <a:custGeom>
            <a:avLst/>
            <a:gdLst/>
            <a:ahLst/>
            <a:cxnLst/>
            <a:rect l="l" t="t" r="r" b="b"/>
            <a:pathLst>
              <a:path h="2602865">
                <a:moveTo>
                  <a:pt x="0" y="0"/>
                </a:moveTo>
                <a:lnTo>
                  <a:pt x="0" y="2602826"/>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64" name="object 64"/>
          <p:cNvSpPr/>
          <p:nvPr/>
        </p:nvSpPr>
        <p:spPr>
          <a:xfrm>
            <a:off x="7994851" y="967144"/>
            <a:ext cx="0" cy="1774681"/>
          </a:xfrm>
          <a:custGeom>
            <a:avLst/>
            <a:gdLst/>
            <a:ahLst/>
            <a:cxnLst/>
            <a:rect l="l" t="t" r="r" b="b"/>
            <a:pathLst>
              <a:path h="2602865">
                <a:moveTo>
                  <a:pt x="0" y="0"/>
                </a:moveTo>
                <a:lnTo>
                  <a:pt x="0" y="2602826"/>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65" name="object 65"/>
          <p:cNvSpPr/>
          <p:nvPr/>
        </p:nvSpPr>
        <p:spPr>
          <a:xfrm>
            <a:off x="4527449" y="2501533"/>
            <a:ext cx="499197" cy="125990"/>
          </a:xfrm>
          <a:custGeom>
            <a:avLst/>
            <a:gdLst/>
            <a:ahLst/>
            <a:cxnLst/>
            <a:rect l="l" t="t" r="r" b="b"/>
            <a:pathLst>
              <a:path w="732155" h="184785">
                <a:moveTo>
                  <a:pt x="0" y="184200"/>
                </a:moveTo>
                <a:lnTo>
                  <a:pt x="731989" y="184200"/>
                </a:lnTo>
                <a:lnTo>
                  <a:pt x="731989" y="0"/>
                </a:lnTo>
                <a:lnTo>
                  <a:pt x="0" y="0"/>
                </a:lnTo>
                <a:lnTo>
                  <a:pt x="0" y="184200"/>
                </a:lnTo>
                <a:close/>
              </a:path>
            </a:pathLst>
          </a:custGeom>
          <a:solidFill>
            <a:srgbClr val="B1292D"/>
          </a:solidFill>
        </p:spPr>
        <p:txBody>
          <a:bodyPr wrap="square" lIns="0" tIns="0" rIns="0" bIns="0" rtlCol="0"/>
          <a:lstStyle/>
          <a:p>
            <a:pPr defTabSz="623438"/>
            <a:endParaRPr sz="1227">
              <a:solidFill>
                <a:prstClr val="black"/>
              </a:solidFill>
              <a:latin typeface="Calibri"/>
            </a:endParaRPr>
          </a:p>
        </p:txBody>
      </p:sp>
      <p:sp>
        <p:nvSpPr>
          <p:cNvPr id="66" name="object 66"/>
          <p:cNvSpPr/>
          <p:nvPr/>
        </p:nvSpPr>
        <p:spPr>
          <a:xfrm>
            <a:off x="4527448" y="2146615"/>
            <a:ext cx="546389" cy="125990"/>
          </a:xfrm>
          <a:custGeom>
            <a:avLst/>
            <a:gdLst/>
            <a:ahLst/>
            <a:cxnLst/>
            <a:rect l="l" t="t" r="r" b="b"/>
            <a:pathLst>
              <a:path w="801369" h="184785">
                <a:moveTo>
                  <a:pt x="0" y="184188"/>
                </a:moveTo>
                <a:lnTo>
                  <a:pt x="800862" y="184188"/>
                </a:lnTo>
                <a:lnTo>
                  <a:pt x="800862" y="0"/>
                </a:lnTo>
                <a:lnTo>
                  <a:pt x="0" y="0"/>
                </a:lnTo>
                <a:lnTo>
                  <a:pt x="0" y="184188"/>
                </a:lnTo>
                <a:close/>
              </a:path>
            </a:pathLst>
          </a:custGeom>
          <a:solidFill>
            <a:srgbClr val="7AACD2"/>
          </a:solidFill>
        </p:spPr>
        <p:txBody>
          <a:bodyPr wrap="square" lIns="0" tIns="0" rIns="0" bIns="0" rtlCol="0"/>
          <a:lstStyle/>
          <a:p>
            <a:pPr defTabSz="623438"/>
            <a:endParaRPr sz="1227">
              <a:solidFill>
                <a:prstClr val="black"/>
              </a:solidFill>
              <a:latin typeface="Calibri"/>
            </a:endParaRPr>
          </a:p>
        </p:txBody>
      </p:sp>
      <p:sp>
        <p:nvSpPr>
          <p:cNvPr id="67" name="object 67"/>
          <p:cNvSpPr/>
          <p:nvPr/>
        </p:nvSpPr>
        <p:spPr>
          <a:xfrm>
            <a:off x="4527449" y="1791679"/>
            <a:ext cx="284018" cy="125990"/>
          </a:xfrm>
          <a:custGeom>
            <a:avLst/>
            <a:gdLst/>
            <a:ahLst/>
            <a:cxnLst/>
            <a:rect l="l" t="t" r="r" b="b"/>
            <a:pathLst>
              <a:path w="416560" h="184785">
                <a:moveTo>
                  <a:pt x="0" y="184188"/>
                </a:moveTo>
                <a:lnTo>
                  <a:pt x="416458" y="184188"/>
                </a:lnTo>
                <a:lnTo>
                  <a:pt x="416458" y="0"/>
                </a:lnTo>
                <a:lnTo>
                  <a:pt x="0" y="0"/>
                </a:lnTo>
                <a:lnTo>
                  <a:pt x="0" y="184188"/>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68" name="object 68"/>
          <p:cNvSpPr/>
          <p:nvPr/>
        </p:nvSpPr>
        <p:spPr>
          <a:xfrm>
            <a:off x="4527449" y="1081815"/>
            <a:ext cx="2881313" cy="125990"/>
          </a:xfrm>
          <a:custGeom>
            <a:avLst/>
            <a:gdLst/>
            <a:ahLst/>
            <a:cxnLst/>
            <a:rect l="l" t="t" r="r" b="b"/>
            <a:pathLst>
              <a:path w="4225925" h="184785">
                <a:moveTo>
                  <a:pt x="0" y="184200"/>
                </a:moveTo>
                <a:lnTo>
                  <a:pt x="4225378" y="184200"/>
                </a:lnTo>
                <a:lnTo>
                  <a:pt x="4225378" y="0"/>
                </a:lnTo>
                <a:lnTo>
                  <a:pt x="0" y="0"/>
                </a:lnTo>
                <a:lnTo>
                  <a:pt x="0" y="18420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69" name="object 69"/>
          <p:cNvSpPr/>
          <p:nvPr/>
        </p:nvSpPr>
        <p:spPr>
          <a:xfrm>
            <a:off x="4527449" y="1436743"/>
            <a:ext cx="674976" cy="125990"/>
          </a:xfrm>
          <a:custGeom>
            <a:avLst/>
            <a:gdLst/>
            <a:ahLst/>
            <a:cxnLst/>
            <a:rect l="l" t="t" r="r" b="b"/>
            <a:pathLst>
              <a:path w="989964" h="184785">
                <a:moveTo>
                  <a:pt x="0" y="184200"/>
                </a:moveTo>
                <a:lnTo>
                  <a:pt x="989876" y="184200"/>
                </a:lnTo>
                <a:lnTo>
                  <a:pt x="989876" y="0"/>
                </a:lnTo>
                <a:lnTo>
                  <a:pt x="0" y="0"/>
                </a:lnTo>
                <a:lnTo>
                  <a:pt x="0" y="184200"/>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70" name="object 70"/>
          <p:cNvSpPr/>
          <p:nvPr/>
        </p:nvSpPr>
        <p:spPr>
          <a:xfrm>
            <a:off x="4527448" y="967142"/>
            <a:ext cx="0" cy="1774681"/>
          </a:xfrm>
          <a:custGeom>
            <a:avLst/>
            <a:gdLst/>
            <a:ahLst/>
            <a:cxnLst/>
            <a:rect l="l" t="t" r="r" b="b"/>
            <a:pathLst>
              <a:path h="2602865">
                <a:moveTo>
                  <a:pt x="0" y="2602826"/>
                </a:moveTo>
                <a:lnTo>
                  <a:pt x="0"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71" name="object 71"/>
          <p:cNvSpPr/>
          <p:nvPr/>
        </p:nvSpPr>
        <p:spPr>
          <a:xfrm>
            <a:off x="4517991" y="2886799"/>
            <a:ext cx="134060" cy="82677"/>
          </a:xfrm>
          <a:prstGeom prst="rect">
            <a:avLst/>
          </a:prstGeom>
          <a:blipFill>
            <a:blip r:embed="rId3" cstate="print"/>
            <a:stretch>
              <a:fillRect/>
            </a:stretch>
          </a:blipFill>
        </p:spPr>
        <p:txBody>
          <a:bodyPr wrap="square" lIns="0" tIns="0" rIns="0" bIns="0" rtlCol="0"/>
          <a:lstStyle/>
          <a:p>
            <a:pPr defTabSz="623438"/>
            <a:endParaRPr sz="1227">
              <a:solidFill>
                <a:prstClr val="black"/>
              </a:solidFill>
              <a:latin typeface="Calibri"/>
            </a:endParaRPr>
          </a:p>
        </p:txBody>
      </p:sp>
      <p:sp>
        <p:nvSpPr>
          <p:cNvPr id="72" name="object 72"/>
          <p:cNvSpPr/>
          <p:nvPr/>
        </p:nvSpPr>
        <p:spPr>
          <a:xfrm>
            <a:off x="5013311" y="2864451"/>
            <a:ext cx="189634" cy="131185"/>
          </a:xfrm>
          <a:custGeom>
            <a:avLst/>
            <a:gdLst/>
            <a:ahLst/>
            <a:cxnLst/>
            <a:rect l="l" t="t" r="r" b="b"/>
            <a:pathLst>
              <a:path w="278130" h="192404">
                <a:moveTo>
                  <a:pt x="13716" y="51041"/>
                </a:moveTo>
                <a:lnTo>
                  <a:pt x="0" y="68084"/>
                </a:lnTo>
                <a:lnTo>
                  <a:pt x="2413" y="75183"/>
                </a:lnTo>
                <a:lnTo>
                  <a:pt x="4927" y="77889"/>
                </a:lnTo>
                <a:lnTo>
                  <a:pt x="8724" y="79755"/>
                </a:lnTo>
                <a:lnTo>
                  <a:pt x="12725" y="81533"/>
                </a:lnTo>
                <a:lnTo>
                  <a:pt x="16471" y="81737"/>
                </a:lnTo>
                <a:lnTo>
                  <a:pt x="23444" y="79019"/>
                </a:lnTo>
                <a:lnTo>
                  <a:pt x="26123" y="76390"/>
                </a:lnTo>
                <a:lnTo>
                  <a:pt x="28003" y="72491"/>
                </a:lnTo>
                <a:lnTo>
                  <a:pt x="29832" y="68414"/>
                </a:lnTo>
                <a:lnTo>
                  <a:pt x="30162" y="64617"/>
                </a:lnTo>
                <a:lnTo>
                  <a:pt x="27787" y="57569"/>
                </a:lnTo>
                <a:lnTo>
                  <a:pt x="25260" y="54863"/>
                </a:lnTo>
                <a:lnTo>
                  <a:pt x="21386" y="52984"/>
                </a:lnTo>
                <a:lnTo>
                  <a:pt x="17437" y="51231"/>
                </a:lnTo>
                <a:lnTo>
                  <a:pt x="13716" y="51041"/>
                </a:lnTo>
                <a:close/>
              </a:path>
              <a:path w="278130" h="192404">
                <a:moveTo>
                  <a:pt x="46532" y="70713"/>
                </a:moveTo>
                <a:lnTo>
                  <a:pt x="34899" y="85432"/>
                </a:lnTo>
                <a:lnTo>
                  <a:pt x="36893" y="88099"/>
                </a:lnTo>
                <a:lnTo>
                  <a:pt x="39916" y="91020"/>
                </a:lnTo>
                <a:lnTo>
                  <a:pt x="75196" y="108750"/>
                </a:lnTo>
                <a:lnTo>
                  <a:pt x="90081" y="108305"/>
                </a:lnTo>
                <a:lnTo>
                  <a:pt x="96558" y="106451"/>
                </a:lnTo>
                <a:lnTo>
                  <a:pt x="107619" y="99466"/>
                </a:lnTo>
                <a:lnTo>
                  <a:pt x="111785" y="94767"/>
                </a:lnTo>
                <a:lnTo>
                  <a:pt x="114765" y="88430"/>
                </a:lnTo>
                <a:lnTo>
                  <a:pt x="75298" y="88430"/>
                </a:lnTo>
                <a:lnTo>
                  <a:pt x="70472" y="87579"/>
                </a:lnTo>
                <a:lnTo>
                  <a:pt x="48221" y="72821"/>
                </a:lnTo>
                <a:lnTo>
                  <a:pt x="46532" y="70713"/>
                </a:lnTo>
                <a:close/>
              </a:path>
              <a:path w="278130" h="192404">
                <a:moveTo>
                  <a:pt x="88163" y="0"/>
                </a:moveTo>
                <a:lnTo>
                  <a:pt x="58851" y="46570"/>
                </a:lnTo>
                <a:lnTo>
                  <a:pt x="60909" y="47180"/>
                </a:lnTo>
                <a:lnTo>
                  <a:pt x="62966" y="47878"/>
                </a:lnTo>
                <a:lnTo>
                  <a:pt x="93637" y="74853"/>
                </a:lnTo>
                <a:lnTo>
                  <a:pt x="91274" y="79730"/>
                </a:lnTo>
                <a:lnTo>
                  <a:pt x="88734" y="84620"/>
                </a:lnTo>
                <a:lnTo>
                  <a:pt x="85039" y="87337"/>
                </a:lnTo>
                <a:lnTo>
                  <a:pt x="75298" y="88430"/>
                </a:lnTo>
                <a:lnTo>
                  <a:pt x="114765" y="88430"/>
                </a:lnTo>
                <a:lnTo>
                  <a:pt x="117119" y="83299"/>
                </a:lnTo>
                <a:lnTo>
                  <a:pt x="118300" y="78104"/>
                </a:lnTo>
                <a:lnTo>
                  <a:pt x="117957" y="68364"/>
                </a:lnTo>
                <a:lnTo>
                  <a:pt x="116636" y="63893"/>
                </a:lnTo>
                <a:lnTo>
                  <a:pt x="114160" y="59829"/>
                </a:lnTo>
                <a:lnTo>
                  <a:pt x="111874" y="55867"/>
                </a:lnTo>
                <a:lnTo>
                  <a:pt x="86283" y="38887"/>
                </a:lnTo>
                <a:lnTo>
                  <a:pt x="95097" y="25298"/>
                </a:lnTo>
                <a:lnTo>
                  <a:pt x="139621" y="25298"/>
                </a:lnTo>
                <a:lnTo>
                  <a:pt x="140119" y="24231"/>
                </a:lnTo>
                <a:lnTo>
                  <a:pt x="88163" y="0"/>
                </a:lnTo>
                <a:close/>
              </a:path>
              <a:path w="278130" h="192404">
                <a:moveTo>
                  <a:pt x="139621" y="25298"/>
                </a:moveTo>
                <a:lnTo>
                  <a:pt x="95097" y="25298"/>
                </a:lnTo>
                <a:lnTo>
                  <a:pt x="131660" y="42354"/>
                </a:lnTo>
                <a:lnTo>
                  <a:pt x="139621" y="25298"/>
                </a:lnTo>
                <a:close/>
              </a:path>
              <a:path w="278130" h="192404">
                <a:moveTo>
                  <a:pt x="276163" y="120802"/>
                </a:moveTo>
                <a:lnTo>
                  <a:pt x="242062" y="120802"/>
                </a:lnTo>
                <a:lnTo>
                  <a:pt x="244563" y="121043"/>
                </a:lnTo>
                <a:lnTo>
                  <a:pt x="247142" y="122186"/>
                </a:lnTo>
                <a:lnTo>
                  <a:pt x="250685" y="123875"/>
                </a:lnTo>
                <a:lnTo>
                  <a:pt x="252653" y="126517"/>
                </a:lnTo>
                <a:lnTo>
                  <a:pt x="253466" y="133743"/>
                </a:lnTo>
                <a:lnTo>
                  <a:pt x="252450" y="138137"/>
                </a:lnTo>
                <a:lnTo>
                  <a:pt x="232016" y="181940"/>
                </a:lnTo>
                <a:lnTo>
                  <a:pt x="253492" y="191947"/>
                </a:lnTo>
                <a:lnTo>
                  <a:pt x="272986" y="150139"/>
                </a:lnTo>
                <a:lnTo>
                  <a:pt x="275922" y="142509"/>
                </a:lnTo>
                <a:lnTo>
                  <a:pt x="277569" y="135547"/>
                </a:lnTo>
                <a:lnTo>
                  <a:pt x="277914" y="129489"/>
                </a:lnTo>
                <a:lnTo>
                  <a:pt x="277814" y="128562"/>
                </a:lnTo>
                <a:lnTo>
                  <a:pt x="276999" y="123621"/>
                </a:lnTo>
                <a:lnTo>
                  <a:pt x="276163" y="120802"/>
                </a:lnTo>
                <a:close/>
              </a:path>
              <a:path w="278130" h="192404">
                <a:moveTo>
                  <a:pt x="233809" y="100888"/>
                </a:moveTo>
                <a:lnTo>
                  <a:pt x="198920" y="100888"/>
                </a:lnTo>
                <a:lnTo>
                  <a:pt x="201587" y="101066"/>
                </a:lnTo>
                <a:lnTo>
                  <a:pt x="204470" y="102285"/>
                </a:lnTo>
                <a:lnTo>
                  <a:pt x="207911" y="103974"/>
                </a:lnTo>
                <a:lnTo>
                  <a:pt x="209829" y="106552"/>
                </a:lnTo>
                <a:lnTo>
                  <a:pt x="210616" y="113537"/>
                </a:lnTo>
                <a:lnTo>
                  <a:pt x="209740" y="117563"/>
                </a:lnTo>
                <a:lnTo>
                  <a:pt x="204160" y="129489"/>
                </a:lnTo>
                <a:lnTo>
                  <a:pt x="189052" y="161899"/>
                </a:lnTo>
                <a:lnTo>
                  <a:pt x="210515" y="171907"/>
                </a:lnTo>
                <a:lnTo>
                  <a:pt x="230301" y="129489"/>
                </a:lnTo>
                <a:lnTo>
                  <a:pt x="230822" y="128562"/>
                </a:lnTo>
                <a:lnTo>
                  <a:pt x="242062" y="120802"/>
                </a:lnTo>
                <a:lnTo>
                  <a:pt x="276163" y="120802"/>
                </a:lnTo>
                <a:lnTo>
                  <a:pt x="274904" y="116560"/>
                </a:lnTo>
                <a:lnTo>
                  <a:pt x="270370" y="111429"/>
                </a:lnTo>
                <a:lnTo>
                  <a:pt x="266587" y="109689"/>
                </a:lnTo>
                <a:lnTo>
                  <a:pt x="235088" y="109677"/>
                </a:lnTo>
                <a:lnTo>
                  <a:pt x="234823" y="109550"/>
                </a:lnTo>
                <a:lnTo>
                  <a:pt x="235000" y="105079"/>
                </a:lnTo>
                <a:lnTo>
                  <a:pt x="233900" y="101066"/>
                </a:lnTo>
                <a:lnTo>
                  <a:pt x="233809" y="100888"/>
                </a:lnTo>
                <a:close/>
              </a:path>
              <a:path w="278130" h="192404">
                <a:moveTo>
                  <a:pt x="178739" y="70688"/>
                </a:moveTo>
                <a:lnTo>
                  <a:pt x="146227" y="141935"/>
                </a:lnTo>
                <a:lnTo>
                  <a:pt x="167690" y="151942"/>
                </a:lnTo>
                <a:lnTo>
                  <a:pt x="187457" y="109550"/>
                </a:lnTo>
                <a:lnTo>
                  <a:pt x="190786" y="105079"/>
                </a:lnTo>
                <a:lnTo>
                  <a:pt x="191973" y="103835"/>
                </a:lnTo>
                <a:lnTo>
                  <a:pt x="193979" y="102603"/>
                </a:lnTo>
                <a:lnTo>
                  <a:pt x="198920" y="100888"/>
                </a:lnTo>
                <a:lnTo>
                  <a:pt x="233809" y="100888"/>
                </a:lnTo>
                <a:lnTo>
                  <a:pt x="229095" y="93598"/>
                </a:lnTo>
                <a:lnTo>
                  <a:pt x="225602" y="90639"/>
                </a:lnTo>
                <a:lnTo>
                  <a:pt x="223411" y="89598"/>
                </a:lnTo>
                <a:lnTo>
                  <a:pt x="194297" y="89598"/>
                </a:lnTo>
                <a:lnTo>
                  <a:pt x="193852" y="89395"/>
                </a:lnTo>
                <a:lnTo>
                  <a:pt x="197307" y="79349"/>
                </a:lnTo>
                <a:lnTo>
                  <a:pt x="178739" y="70688"/>
                </a:lnTo>
                <a:close/>
              </a:path>
              <a:path w="278130" h="192404">
                <a:moveTo>
                  <a:pt x="250748" y="105143"/>
                </a:moveTo>
                <a:lnTo>
                  <a:pt x="235115" y="109689"/>
                </a:lnTo>
                <a:lnTo>
                  <a:pt x="266587" y="109689"/>
                </a:lnTo>
                <a:lnTo>
                  <a:pt x="260742" y="106984"/>
                </a:lnTo>
                <a:lnTo>
                  <a:pt x="258229" y="106171"/>
                </a:lnTo>
                <a:lnTo>
                  <a:pt x="253238" y="105257"/>
                </a:lnTo>
                <a:lnTo>
                  <a:pt x="250748" y="105143"/>
                </a:lnTo>
                <a:close/>
              </a:path>
              <a:path w="278130" h="192404">
                <a:moveTo>
                  <a:pt x="209537" y="84912"/>
                </a:moveTo>
                <a:lnTo>
                  <a:pt x="200456" y="86563"/>
                </a:lnTo>
                <a:lnTo>
                  <a:pt x="196888" y="87845"/>
                </a:lnTo>
                <a:lnTo>
                  <a:pt x="194297" y="89598"/>
                </a:lnTo>
                <a:lnTo>
                  <a:pt x="223411" y="89598"/>
                </a:lnTo>
                <a:lnTo>
                  <a:pt x="221005" y="88455"/>
                </a:lnTo>
                <a:lnTo>
                  <a:pt x="214871" y="85813"/>
                </a:lnTo>
                <a:lnTo>
                  <a:pt x="209537" y="84912"/>
                </a:lnTo>
                <a:close/>
              </a:path>
            </a:pathLst>
          </a:custGeom>
          <a:solidFill>
            <a:srgbClr val="585858"/>
          </a:solidFill>
        </p:spPr>
        <p:txBody>
          <a:bodyPr wrap="square" lIns="0" tIns="0" rIns="0" bIns="0" rtlCol="0"/>
          <a:lstStyle/>
          <a:p>
            <a:pPr defTabSz="623438"/>
            <a:endParaRPr sz="1227">
              <a:solidFill>
                <a:prstClr val="black"/>
              </a:solidFill>
              <a:latin typeface="Calibri"/>
            </a:endParaRPr>
          </a:p>
        </p:txBody>
      </p:sp>
      <p:sp>
        <p:nvSpPr>
          <p:cNvPr id="73" name="object 73"/>
          <p:cNvSpPr/>
          <p:nvPr/>
        </p:nvSpPr>
        <p:spPr>
          <a:xfrm>
            <a:off x="5524695" y="2858844"/>
            <a:ext cx="173615" cy="136814"/>
          </a:xfrm>
          <a:custGeom>
            <a:avLst/>
            <a:gdLst/>
            <a:ahLst/>
            <a:cxnLst/>
            <a:rect l="l" t="t" r="r" b="b"/>
            <a:pathLst>
              <a:path w="254635" h="200660">
                <a:moveTo>
                  <a:pt x="71450" y="97167"/>
                </a:moveTo>
                <a:lnTo>
                  <a:pt x="57734" y="114223"/>
                </a:lnTo>
                <a:lnTo>
                  <a:pt x="60147" y="121310"/>
                </a:lnTo>
                <a:lnTo>
                  <a:pt x="62661" y="124015"/>
                </a:lnTo>
                <a:lnTo>
                  <a:pt x="66459" y="125882"/>
                </a:lnTo>
                <a:lnTo>
                  <a:pt x="70459" y="127660"/>
                </a:lnTo>
                <a:lnTo>
                  <a:pt x="74206" y="127863"/>
                </a:lnTo>
                <a:lnTo>
                  <a:pt x="81178" y="125145"/>
                </a:lnTo>
                <a:lnTo>
                  <a:pt x="83858" y="122516"/>
                </a:lnTo>
                <a:lnTo>
                  <a:pt x="85737" y="118630"/>
                </a:lnTo>
                <a:lnTo>
                  <a:pt x="87566" y="114541"/>
                </a:lnTo>
                <a:lnTo>
                  <a:pt x="87896" y="110744"/>
                </a:lnTo>
                <a:lnTo>
                  <a:pt x="85521" y="103695"/>
                </a:lnTo>
                <a:lnTo>
                  <a:pt x="82994" y="101003"/>
                </a:lnTo>
                <a:lnTo>
                  <a:pt x="79121" y="99110"/>
                </a:lnTo>
                <a:lnTo>
                  <a:pt x="75171" y="97370"/>
                </a:lnTo>
                <a:lnTo>
                  <a:pt x="71450" y="97167"/>
                </a:lnTo>
                <a:close/>
              </a:path>
              <a:path w="254635" h="200660">
                <a:moveTo>
                  <a:pt x="60874" y="18072"/>
                </a:moveTo>
                <a:lnTo>
                  <a:pt x="34569" y="18072"/>
                </a:lnTo>
                <a:lnTo>
                  <a:pt x="34848" y="18199"/>
                </a:lnTo>
                <a:lnTo>
                  <a:pt x="0" y="92951"/>
                </a:lnTo>
                <a:lnTo>
                  <a:pt x="21323" y="102895"/>
                </a:lnTo>
                <a:lnTo>
                  <a:pt x="60874" y="18072"/>
                </a:lnTo>
                <a:close/>
              </a:path>
              <a:path w="254635" h="200660">
                <a:moveTo>
                  <a:pt x="16662" y="0"/>
                </a:moveTo>
                <a:lnTo>
                  <a:pt x="12573" y="18237"/>
                </a:lnTo>
                <a:lnTo>
                  <a:pt x="60874" y="18072"/>
                </a:lnTo>
                <a:lnTo>
                  <a:pt x="65316" y="8547"/>
                </a:lnTo>
                <a:lnTo>
                  <a:pt x="47040" y="25"/>
                </a:lnTo>
                <a:lnTo>
                  <a:pt x="16662" y="0"/>
                </a:lnTo>
                <a:close/>
              </a:path>
              <a:path w="254635" h="200660">
                <a:moveTo>
                  <a:pt x="252604" y="129019"/>
                </a:moveTo>
                <a:lnTo>
                  <a:pt x="218503" y="129019"/>
                </a:lnTo>
                <a:lnTo>
                  <a:pt x="221005" y="129273"/>
                </a:lnTo>
                <a:lnTo>
                  <a:pt x="223583" y="130403"/>
                </a:lnTo>
                <a:lnTo>
                  <a:pt x="227126" y="132092"/>
                </a:lnTo>
                <a:lnTo>
                  <a:pt x="229095" y="134747"/>
                </a:lnTo>
                <a:lnTo>
                  <a:pt x="229908" y="141960"/>
                </a:lnTo>
                <a:lnTo>
                  <a:pt x="228892" y="146354"/>
                </a:lnTo>
                <a:lnTo>
                  <a:pt x="208457" y="190157"/>
                </a:lnTo>
                <a:lnTo>
                  <a:pt x="229920" y="200164"/>
                </a:lnTo>
                <a:lnTo>
                  <a:pt x="249415" y="158356"/>
                </a:lnTo>
                <a:lnTo>
                  <a:pt x="252353" y="150726"/>
                </a:lnTo>
                <a:lnTo>
                  <a:pt x="254004" y="143764"/>
                </a:lnTo>
                <a:lnTo>
                  <a:pt x="254353" y="137718"/>
                </a:lnTo>
                <a:lnTo>
                  <a:pt x="254256" y="136791"/>
                </a:lnTo>
                <a:lnTo>
                  <a:pt x="253441" y="131838"/>
                </a:lnTo>
                <a:lnTo>
                  <a:pt x="252604" y="129019"/>
                </a:lnTo>
                <a:close/>
              </a:path>
              <a:path w="254635" h="200660">
                <a:moveTo>
                  <a:pt x="210258" y="109118"/>
                </a:moveTo>
                <a:lnTo>
                  <a:pt x="175361" y="109118"/>
                </a:lnTo>
                <a:lnTo>
                  <a:pt x="178028" y="109296"/>
                </a:lnTo>
                <a:lnTo>
                  <a:pt x="180911" y="110502"/>
                </a:lnTo>
                <a:lnTo>
                  <a:pt x="184353" y="112191"/>
                </a:lnTo>
                <a:lnTo>
                  <a:pt x="186270" y="114782"/>
                </a:lnTo>
                <a:lnTo>
                  <a:pt x="187058" y="121754"/>
                </a:lnTo>
                <a:lnTo>
                  <a:pt x="186182" y="125780"/>
                </a:lnTo>
                <a:lnTo>
                  <a:pt x="180596" y="137718"/>
                </a:lnTo>
                <a:lnTo>
                  <a:pt x="165493" y="170116"/>
                </a:lnTo>
                <a:lnTo>
                  <a:pt x="186956" y="180136"/>
                </a:lnTo>
                <a:lnTo>
                  <a:pt x="206730" y="137718"/>
                </a:lnTo>
                <a:lnTo>
                  <a:pt x="207251" y="136791"/>
                </a:lnTo>
                <a:lnTo>
                  <a:pt x="218503" y="129019"/>
                </a:lnTo>
                <a:lnTo>
                  <a:pt x="252604" y="129019"/>
                </a:lnTo>
                <a:lnTo>
                  <a:pt x="251345" y="124777"/>
                </a:lnTo>
                <a:lnTo>
                  <a:pt x="246811" y="119646"/>
                </a:lnTo>
                <a:lnTo>
                  <a:pt x="243014" y="117906"/>
                </a:lnTo>
                <a:lnTo>
                  <a:pt x="211556" y="117906"/>
                </a:lnTo>
                <a:lnTo>
                  <a:pt x="211264" y="117779"/>
                </a:lnTo>
                <a:lnTo>
                  <a:pt x="211442" y="113309"/>
                </a:lnTo>
                <a:lnTo>
                  <a:pt x="210345" y="109296"/>
                </a:lnTo>
                <a:lnTo>
                  <a:pt x="210258" y="109118"/>
                </a:lnTo>
                <a:close/>
              </a:path>
              <a:path w="254635" h="200660">
                <a:moveTo>
                  <a:pt x="155181" y="78917"/>
                </a:moveTo>
                <a:lnTo>
                  <a:pt x="122669" y="150152"/>
                </a:lnTo>
                <a:lnTo>
                  <a:pt x="144132" y="160159"/>
                </a:lnTo>
                <a:lnTo>
                  <a:pt x="163897" y="117779"/>
                </a:lnTo>
                <a:lnTo>
                  <a:pt x="167219" y="113309"/>
                </a:lnTo>
                <a:lnTo>
                  <a:pt x="168414" y="112064"/>
                </a:lnTo>
                <a:lnTo>
                  <a:pt x="170421" y="110820"/>
                </a:lnTo>
                <a:lnTo>
                  <a:pt x="175361" y="109118"/>
                </a:lnTo>
                <a:lnTo>
                  <a:pt x="210258" y="109118"/>
                </a:lnTo>
                <a:lnTo>
                  <a:pt x="205536" y="101815"/>
                </a:lnTo>
                <a:lnTo>
                  <a:pt x="202044" y="98869"/>
                </a:lnTo>
                <a:lnTo>
                  <a:pt x="199832" y="97815"/>
                </a:lnTo>
                <a:lnTo>
                  <a:pt x="170738" y="97815"/>
                </a:lnTo>
                <a:lnTo>
                  <a:pt x="170294" y="97612"/>
                </a:lnTo>
                <a:lnTo>
                  <a:pt x="173748" y="87566"/>
                </a:lnTo>
                <a:lnTo>
                  <a:pt x="155181" y="78917"/>
                </a:lnTo>
                <a:close/>
              </a:path>
              <a:path w="254635" h="200660">
                <a:moveTo>
                  <a:pt x="227190" y="113372"/>
                </a:moveTo>
                <a:lnTo>
                  <a:pt x="211556" y="117906"/>
                </a:lnTo>
                <a:lnTo>
                  <a:pt x="243014" y="117906"/>
                </a:lnTo>
                <a:lnTo>
                  <a:pt x="237145" y="115201"/>
                </a:lnTo>
                <a:lnTo>
                  <a:pt x="234670" y="114388"/>
                </a:lnTo>
                <a:lnTo>
                  <a:pt x="229679" y="113474"/>
                </a:lnTo>
                <a:lnTo>
                  <a:pt x="227190" y="113372"/>
                </a:lnTo>
                <a:close/>
              </a:path>
              <a:path w="254635" h="200660">
                <a:moveTo>
                  <a:pt x="185978" y="93129"/>
                </a:moveTo>
                <a:lnTo>
                  <a:pt x="176898" y="94780"/>
                </a:lnTo>
                <a:lnTo>
                  <a:pt x="173329" y="96062"/>
                </a:lnTo>
                <a:lnTo>
                  <a:pt x="170738" y="97815"/>
                </a:lnTo>
                <a:lnTo>
                  <a:pt x="199832" y="97815"/>
                </a:lnTo>
                <a:lnTo>
                  <a:pt x="197434" y="96672"/>
                </a:lnTo>
                <a:lnTo>
                  <a:pt x="191312" y="94043"/>
                </a:lnTo>
                <a:lnTo>
                  <a:pt x="185978" y="93129"/>
                </a:lnTo>
                <a:close/>
              </a:path>
            </a:pathLst>
          </a:custGeom>
          <a:solidFill>
            <a:srgbClr val="585858"/>
          </a:solidFill>
        </p:spPr>
        <p:txBody>
          <a:bodyPr wrap="square" lIns="0" tIns="0" rIns="0" bIns="0" rtlCol="0"/>
          <a:lstStyle/>
          <a:p>
            <a:pPr defTabSz="623438"/>
            <a:endParaRPr sz="1227">
              <a:solidFill>
                <a:prstClr val="black"/>
              </a:solidFill>
              <a:latin typeface="Calibri"/>
            </a:endParaRPr>
          </a:p>
        </p:txBody>
      </p:sp>
      <p:sp>
        <p:nvSpPr>
          <p:cNvPr id="74" name="object 74"/>
          <p:cNvSpPr/>
          <p:nvPr/>
        </p:nvSpPr>
        <p:spPr>
          <a:xfrm>
            <a:off x="6020016" y="2858845"/>
            <a:ext cx="228167" cy="161925"/>
          </a:xfrm>
          <a:custGeom>
            <a:avLst/>
            <a:gdLst/>
            <a:ahLst/>
            <a:cxnLst/>
            <a:rect l="l" t="t" r="r" b="b"/>
            <a:pathLst>
              <a:path w="334645" h="237489">
                <a:moveTo>
                  <a:pt x="71450" y="97167"/>
                </a:moveTo>
                <a:lnTo>
                  <a:pt x="57734" y="114223"/>
                </a:lnTo>
                <a:lnTo>
                  <a:pt x="60147" y="121310"/>
                </a:lnTo>
                <a:lnTo>
                  <a:pt x="62661" y="124015"/>
                </a:lnTo>
                <a:lnTo>
                  <a:pt x="66459" y="125882"/>
                </a:lnTo>
                <a:lnTo>
                  <a:pt x="70459" y="127660"/>
                </a:lnTo>
                <a:lnTo>
                  <a:pt x="74206" y="127863"/>
                </a:lnTo>
                <a:lnTo>
                  <a:pt x="81178" y="125145"/>
                </a:lnTo>
                <a:lnTo>
                  <a:pt x="83858" y="122516"/>
                </a:lnTo>
                <a:lnTo>
                  <a:pt x="85737" y="118630"/>
                </a:lnTo>
                <a:lnTo>
                  <a:pt x="87566" y="114541"/>
                </a:lnTo>
                <a:lnTo>
                  <a:pt x="87896" y="110744"/>
                </a:lnTo>
                <a:lnTo>
                  <a:pt x="85521" y="103695"/>
                </a:lnTo>
                <a:lnTo>
                  <a:pt x="82994" y="101003"/>
                </a:lnTo>
                <a:lnTo>
                  <a:pt x="79121" y="99110"/>
                </a:lnTo>
                <a:lnTo>
                  <a:pt x="75171" y="97370"/>
                </a:lnTo>
                <a:lnTo>
                  <a:pt x="71450" y="97167"/>
                </a:lnTo>
                <a:close/>
              </a:path>
              <a:path w="334645" h="237489">
                <a:moveTo>
                  <a:pt x="60874" y="18072"/>
                </a:moveTo>
                <a:lnTo>
                  <a:pt x="34569" y="18072"/>
                </a:lnTo>
                <a:lnTo>
                  <a:pt x="34848" y="18199"/>
                </a:lnTo>
                <a:lnTo>
                  <a:pt x="0" y="92951"/>
                </a:lnTo>
                <a:lnTo>
                  <a:pt x="21323" y="102895"/>
                </a:lnTo>
                <a:lnTo>
                  <a:pt x="60874" y="18072"/>
                </a:lnTo>
                <a:close/>
              </a:path>
              <a:path w="334645" h="237489">
                <a:moveTo>
                  <a:pt x="16662" y="0"/>
                </a:moveTo>
                <a:lnTo>
                  <a:pt x="12573" y="18237"/>
                </a:lnTo>
                <a:lnTo>
                  <a:pt x="60874" y="18072"/>
                </a:lnTo>
                <a:lnTo>
                  <a:pt x="65316" y="8547"/>
                </a:lnTo>
                <a:lnTo>
                  <a:pt x="47040" y="25"/>
                </a:lnTo>
                <a:lnTo>
                  <a:pt x="16662" y="0"/>
                </a:lnTo>
                <a:close/>
              </a:path>
              <a:path w="334645" h="237489">
                <a:moveTo>
                  <a:pt x="104267" y="116852"/>
                </a:moveTo>
                <a:lnTo>
                  <a:pt x="92633" y="131559"/>
                </a:lnTo>
                <a:lnTo>
                  <a:pt x="94627" y="134226"/>
                </a:lnTo>
                <a:lnTo>
                  <a:pt x="97650" y="137147"/>
                </a:lnTo>
                <a:lnTo>
                  <a:pt x="132930" y="154876"/>
                </a:lnTo>
                <a:lnTo>
                  <a:pt x="147815" y="154432"/>
                </a:lnTo>
                <a:lnTo>
                  <a:pt x="154292" y="152577"/>
                </a:lnTo>
                <a:lnTo>
                  <a:pt x="165354" y="145605"/>
                </a:lnTo>
                <a:lnTo>
                  <a:pt x="169519" y="140893"/>
                </a:lnTo>
                <a:lnTo>
                  <a:pt x="172500" y="134556"/>
                </a:lnTo>
                <a:lnTo>
                  <a:pt x="133032" y="134556"/>
                </a:lnTo>
                <a:lnTo>
                  <a:pt x="128206" y="133705"/>
                </a:lnTo>
                <a:lnTo>
                  <a:pt x="105956" y="118948"/>
                </a:lnTo>
                <a:lnTo>
                  <a:pt x="104267" y="116852"/>
                </a:lnTo>
                <a:close/>
              </a:path>
              <a:path w="334645" h="237489">
                <a:moveTo>
                  <a:pt x="145897" y="46126"/>
                </a:moveTo>
                <a:lnTo>
                  <a:pt x="116586" y="92710"/>
                </a:lnTo>
                <a:lnTo>
                  <a:pt x="118643" y="93306"/>
                </a:lnTo>
                <a:lnTo>
                  <a:pt x="120700" y="94005"/>
                </a:lnTo>
                <a:lnTo>
                  <a:pt x="151371" y="120992"/>
                </a:lnTo>
                <a:lnTo>
                  <a:pt x="149009" y="125869"/>
                </a:lnTo>
                <a:lnTo>
                  <a:pt x="146469" y="130746"/>
                </a:lnTo>
                <a:lnTo>
                  <a:pt x="142773" y="133464"/>
                </a:lnTo>
                <a:lnTo>
                  <a:pt x="133032" y="134556"/>
                </a:lnTo>
                <a:lnTo>
                  <a:pt x="172500" y="134556"/>
                </a:lnTo>
                <a:lnTo>
                  <a:pt x="174853" y="129425"/>
                </a:lnTo>
                <a:lnTo>
                  <a:pt x="176034" y="124231"/>
                </a:lnTo>
                <a:lnTo>
                  <a:pt x="175691" y="114490"/>
                </a:lnTo>
                <a:lnTo>
                  <a:pt x="174371" y="110020"/>
                </a:lnTo>
                <a:lnTo>
                  <a:pt x="171894" y="105956"/>
                </a:lnTo>
                <a:lnTo>
                  <a:pt x="169608" y="102006"/>
                </a:lnTo>
                <a:lnTo>
                  <a:pt x="144018" y="85026"/>
                </a:lnTo>
                <a:lnTo>
                  <a:pt x="152831" y="71437"/>
                </a:lnTo>
                <a:lnTo>
                  <a:pt x="197349" y="71437"/>
                </a:lnTo>
                <a:lnTo>
                  <a:pt x="197853" y="70358"/>
                </a:lnTo>
                <a:lnTo>
                  <a:pt x="145897" y="46126"/>
                </a:lnTo>
                <a:close/>
              </a:path>
              <a:path w="334645" h="237489">
                <a:moveTo>
                  <a:pt x="197349" y="71437"/>
                </a:moveTo>
                <a:lnTo>
                  <a:pt x="152831" y="71437"/>
                </a:lnTo>
                <a:lnTo>
                  <a:pt x="189395" y="88480"/>
                </a:lnTo>
                <a:lnTo>
                  <a:pt x="197349" y="71437"/>
                </a:lnTo>
                <a:close/>
              </a:path>
              <a:path w="334645" h="237489">
                <a:moveTo>
                  <a:pt x="332449" y="166255"/>
                </a:moveTo>
                <a:lnTo>
                  <a:pt x="298348" y="166255"/>
                </a:lnTo>
                <a:lnTo>
                  <a:pt x="300837" y="166497"/>
                </a:lnTo>
                <a:lnTo>
                  <a:pt x="303428" y="167640"/>
                </a:lnTo>
                <a:lnTo>
                  <a:pt x="306959" y="169329"/>
                </a:lnTo>
                <a:lnTo>
                  <a:pt x="308940" y="171970"/>
                </a:lnTo>
                <a:lnTo>
                  <a:pt x="309740" y="179197"/>
                </a:lnTo>
                <a:lnTo>
                  <a:pt x="308737" y="183591"/>
                </a:lnTo>
                <a:lnTo>
                  <a:pt x="288302" y="227393"/>
                </a:lnTo>
                <a:lnTo>
                  <a:pt x="309765" y="237401"/>
                </a:lnTo>
                <a:lnTo>
                  <a:pt x="329260" y="195592"/>
                </a:lnTo>
                <a:lnTo>
                  <a:pt x="332198" y="187963"/>
                </a:lnTo>
                <a:lnTo>
                  <a:pt x="333849" y="181000"/>
                </a:lnTo>
                <a:lnTo>
                  <a:pt x="334198" y="174942"/>
                </a:lnTo>
                <a:lnTo>
                  <a:pt x="334099" y="174015"/>
                </a:lnTo>
                <a:lnTo>
                  <a:pt x="333286" y="169075"/>
                </a:lnTo>
                <a:lnTo>
                  <a:pt x="332449" y="166255"/>
                </a:lnTo>
                <a:close/>
              </a:path>
              <a:path w="334645" h="237489">
                <a:moveTo>
                  <a:pt x="290095" y="146342"/>
                </a:moveTo>
                <a:lnTo>
                  <a:pt x="255193" y="146342"/>
                </a:lnTo>
                <a:lnTo>
                  <a:pt x="257873" y="146519"/>
                </a:lnTo>
                <a:lnTo>
                  <a:pt x="260743" y="147739"/>
                </a:lnTo>
                <a:lnTo>
                  <a:pt x="264198" y="149428"/>
                </a:lnTo>
                <a:lnTo>
                  <a:pt x="266115" y="152006"/>
                </a:lnTo>
                <a:lnTo>
                  <a:pt x="266890" y="158991"/>
                </a:lnTo>
                <a:lnTo>
                  <a:pt x="266026" y="163017"/>
                </a:lnTo>
                <a:lnTo>
                  <a:pt x="260444" y="174942"/>
                </a:lnTo>
                <a:lnTo>
                  <a:pt x="245325" y="207352"/>
                </a:lnTo>
                <a:lnTo>
                  <a:pt x="266801" y="217360"/>
                </a:lnTo>
                <a:lnTo>
                  <a:pt x="286575" y="174942"/>
                </a:lnTo>
                <a:lnTo>
                  <a:pt x="287096" y="174015"/>
                </a:lnTo>
                <a:lnTo>
                  <a:pt x="298348" y="166255"/>
                </a:lnTo>
                <a:lnTo>
                  <a:pt x="332449" y="166255"/>
                </a:lnTo>
                <a:lnTo>
                  <a:pt x="331190" y="162013"/>
                </a:lnTo>
                <a:lnTo>
                  <a:pt x="326656" y="156870"/>
                </a:lnTo>
                <a:lnTo>
                  <a:pt x="322887" y="155143"/>
                </a:lnTo>
                <a:lnTo>
                  <a:pt x="291374" y="155130"/>
                </a:lnTo>
                <a:lnTo>
                  <a:pt x="291109" y="155003"/>
                </a:lnTo>
                <a:lnTo>
                  <a:pt x="291274" y="150533"/>
                </a:lnTo>
                <a:lnTo>
                  <a:pt x="290186" y="146519"/>
                </a:lnTo>
                <a:lnTo>
                  <a:pt x="290095" y="146342"/>
                </a:lnTo>
                <a:close/>
              </a:path>
              <a:path w="334645" h="237489">
                <a:moveTo>
                  <a:pt x="235026" y="116141"/>
                </a:moveTo>
                <a:lnTo>
                  <a:pt x="202501" y="187375"/>
                </a:lnTo>
                <a:lnTo>
                  <a:pt x="223977" y="197396"/>
                </a:lnTo>
                <a:lnTo>
                  <a:pt x="243743" y="155003"/>
                </a:lnTo>
                <a:lnTo>
                  <a:pt x="247073" y="150533"/>
                </a:lnTo>
                <a:lnTo>
                  <a:pt x="248259" y="149288"/>
                </a:lnTo>
                <a:lnTo>
                  <a:pt x="250266" y="148056"/>
                </a:lnTo>
                <a:lnTo>
                  <a:pt x="255193" y="146342"/>
                </a:lnTo>
                <a:lnTo>
                  <a:pt x="290095" y="146342"/>
                </a:lnTo>
                <a:lnTo>
                  <a:pt x="285381" y="139052"/>
                </a:lnTo>
                <a:lnTo>
                  <a:pt x="281876" y="136093"/>
                </a:lnTo>
                <a:lnTo>
                  <a:pt x="279684" y="135051"/>
                </a:lnTo>
                <a:lnTo>
                  <a:pt x="250571" y="135051"/>
                </a:lnTo>
                <a:lnTo>
                  <a:pt x="250139" y="134848"/>
                </a:lnTo>
                <a:lnTo>
                  <a:pt x="253580" y="124802"/>
                </a:lnTo>
                <a:lnTo>
                  <a:pt x="235026" y="116141"/>
                </a:lnTo>
                <a:close/>
              </a:path>
              <a:path w="334645" h="237489">
                <a:moveTo>
                  <a:pt x="307022" y="150596"/>
                </a:moveTo>
                <a:lnTo>
                  <a:pt x="291401" y="155143"/>
                </a:lnTo>
                <a:lnTo>
                  <a:pt x="322887" y="155143"/>
                </a:lnTo>
                <a:lnTo>
                  <a:pt x="317028" y="152438"/>
                </a:lnTo>
                <a:lnTo>
                  <a:pt x="314515" y="151625"/>
                </a:lnTo>
                <a:lnTo>
                  <a:pt x="309524" y="150710"/>
                </a:lnTo>
                <a:lnTo>
                  <a:pt x="307022" y="150596"/>
                </a:lnTo>
                <a:close/>
              </a:path>
              <a:path w="334645" h="237489">
                <a:moveTo>
                  <a:pt x="265811" y="130365"/>
                </a:moveTo>
                <a:lnTo>
                  <a:pt x="256743" y="132016"/>
                </a:lnTo>
                <a:lnTo>
                  <a:pt x="253174" y="133299"/>
                </a:lnTo>
                <a:lnTo>
                  <a:pt x="250571" y="135051"/>
                </a:lnTo>
                <a:lnTo>
                  <a:pt x="279684" y="135051"/>
                </a:lnTo>
                <a:lnTo>
                  <a:pt x="277279" y="133908"/>
                </a:lnTo>
                <a:lnTo>
                  <a:pt x="271145" y="131267"/>
                </a:lnTo>
                <a:lnTo>
                  <a:pt x="265811" y="130365"/>
                </a:lnTo>
                <a:close/>
              </a:path>
            </a:pathLst>
          </a:custGeom>
          <a:solidFill>
            <a:srgbClr val="585858"/>
          </a:solidFill>
        </p:spPr>
        <p:txBody>
          <a:bodyPr wrap="square" lIns="0" tIns="0" rIns="0" bIns="0" rtlCol="0"/>
          <a:lstStyle/>
          <a:p>
            <a:pPr defTabSz="623438"/>
            <a:endParaRPr sz="1227">
              <a:solidFill>
                <a:prstClr val="black"/>
              </a:solidFill>
              <a:latin typeface="Calibri"/>
            </a:endParaRPr>
          </a:p>
        </p:txBody>
      </p:sp>
      <p:sp>
        <p:nvSpPr>
          <p:cNvPr id="75" name="object 75"/>
          <p:cNvSpPr/>
          <p:nvPr/>
        </p:nvSpPr>
        <p:spPr>
          <a:xfrm>
            <a:off x="6496135" y="2853974"/>
            <a:ext cx="192665" cy="141576"/>
          </a:xfrm>
          <a:custGeom>
            <a:avLst/>
            <a:gdLst/>
            <a:ahLst/>
            <a:cxnLst/>
            <a:rect l="l" t="t" r="r" b="b"/>
            <a:pathLst>
              <a:path w="282575" h="207645">
                <a:moveTo>
                  <a:pt x="99606" y="104317"/>
                </a:moveTo>
                <a:lnTo>
                  <a:pt x="86002" y="121691"/>
                </a:lnTo>
                <a:lnTo>
                  <a:pt x="88315" y="128460"/>
                </a:lnTo>
                <a:lnTo>
                  <a:pt x="90817" y="131165"/>
                </a:lnTo>
                <a:lnTo>
                  <a:pt x="94614" y="133032"/>
                </a:lnTo>
                <a:lnTo>
                  <a:pt x="98628" y="134810"/>
                </a:lnTo>
                <a:lnTo>
                  <a:pt x="102374" y="135013"/>
                </a:lnTo>
                <a:lnTo>
                  <a:pt x="109334" y="132295"/>
                </a:lnTo>
                <a:lnTo>
                  <a:pt x="112013" y="129666"/>
                </a:lnTo>
                <a:lnTo>
                  <a:pt x="113906" y="125768"/>
                </a:lnTo>
                <a:lnTo>
                  <a:pt x="115735" y="121691"/>
                </a:lnTo>
                <a:lnTo>
                  <a:pt x="116030" y="118160"/>
                </a:lnTo>
                <a:lnTo>
                  <a:pt x="115958" y="117614"/>
                </a:lnTo>
                <a:lnTo>
                  <a:pt x="99606" y="104317"/>
                </a:lnTo>
                <a:close/>
              </a:path>
              <a:path w="282575" h="207645">
                <a:moveTo>
                  <a:pt x="93349" y="18795"/>
                </a:moveTo>
                <a:lnTo>
                  <a:pt x="47434" y="18795"/>
                </a:lnTo>
                <a:lnTo>
                  <a:pt x="55791" y="18846"/>
                </a:lnTo>
                <a:lnTo>
                  <a:pt x="59931" y="19761"/>
                </a:lnTo>
                <a:lnTo>
                  <a:pt x="64071" y="21577"/>
                </a:lnTo>
                <a:lnTo>
                  <a:pt x="69430" y="24193"/>
                </a:lnTo>
                <a:lnTo>
                  <a:pt x="72758" y="27381"/>
                </a:lnTo>
                <a:lnTo>
                  <a:pt x="75336" y="34861"/>
                </a:lnTo>
                <a:lnTo>
                  <a:pt x="75044" y="38696"/>
                </a:lnTo>
                <a:lnTo>
                  <a:pt x="42865" y="62072"/>
                </a:lnTo>
                <a:lnTo>
                  <a:pt x="6222" y="73621"/>
                </a:lnTo>
                <a:lnTo>
                  <a:pt x="0" y="86956"/>
                </a:lnTo>
                <a:lnTo>
                  <a:pt x="66903" y="118160"/>
                </a:lnTo>
                <a:lnTo>
                  <a:pt x="75361" y="100037"/>
                </a:lnTo>
                <a:lnTo>
                  <a:pt x="39814" y="83451"/>
                </a:lnTo>
                <a:lnTo>
                  <a:pt x="39941" y="83172"/>
                </a:lnTo>
                <a:lnTo>
                  <a:pt x="78549" y="69240"/>
                </a:lnTo>
                <a:lnTo>
                  <a:pt x="99450" y="38149"/>
                </a:lnTo>
                <a:lnTo>
                  <a:pt x="99119" y="31911"/>
                </a:lnTo>
                <a:lnTo>
                  <a:pt x="97447" y="25806"/>
                </a:lnTo>
                <a:lnTo>
                  <a:pt x="94388" y="20015"/>
                </a:lnTo>
                <a:lnTo>
                  <a:pt x="93349" y="18795"/>
                </a:lnTo>
                <a:close/>
              </a:path>
              <a:path w="282575" h="207645">
                <a:moveTo>
                  <a:pt x="51765" y="0"/>
                </a:moveTo>
                <a:lnTo>
                  <a:pt x="46253" y="215"/>
                </a:lnTo>
                <a:lnTo>
                  <a:pt x="41363" y="1282"/>
                </a:lnTo>
                <a:lnTo>
                  <a:pt x="40233" y="20015"/>
                </a:lnTo>
                <a:lnTo>
                  <a:pt x="43649" y="19189"/>
                </a:lnTo>
                <a:lnTo>
                  <a:pt x="47434" y="18795"/>
                </a:lnTo>
                <a:lnTo>
                  <a:pt x="93349" y="18795"/>
                </a:lnTo>
                <a:lnTo>
                  <a:pt x="89954" y="14808"/>
                </a:lnTo>
                <a:lnTo>
                  <a:pt x="84091" y="10122"/>
                </a:lnTo>
                <a:lnTo>
                  <a:pt x="76822" y="5981"/>
                </a:lnTo>
                <a:lnTo>
                  <a:pt x="70357" y="3060"/>
                </a:lnTo>
                <a:lnTo>
                  <a:pt x="64046" y="1269"/>
                </a:lnTo>
                <a:lnTo>
                  <a:pt x="51765" y="0"/>
                </a:lnTo>
                <a:close/>
              </a:path>
              <a:path w="282575" h="207645">
                <a:moveTo>
                  <a:pt x="280773" y="136169"/>
                </a:moveTo>
                <a:lnTo>
                  <a:pt x="246659" y="136169"/>
                </a:lnTo>
                <a:lnTo>
                  <a:pt x="249161" y="136410"/>
                </a:lnTo>
                <a:lnTo>
                  <a:pt x="251752" y="137553"/>
                </a:lnTo>
                <a:lnTo>
                  <a:pt x="255282" y="139242"/>
                </a:lnTo>
                <a:lnTo>
                  <a:pt x="257251" y="141884"/>
                </a:lnTo>
                <a:lnTo>
                  <a:pt x="258063" y="149110"/>
                </a:lnTo>
                <a:lnTo>
                  <a:pt x="257060" y="153504"/>
                </a:lnTo>
                <a:lnTo>
                  <a:pt x="254622" y="158686"/>
                </a:lnTo>
                <a:lnTo>
                  <a:pt x="236626" y="197307"/>
                </a:lnTo>
                <a:lnTo>
                  <a:pt x="277583" y="165506"/>
                </a:lnTo>
                <a:lnTo>
                  <a:pt x="282522" y="144856"/>
                </a:lnTo>
                <a:lnTo>
                  <a:pt x="282422" y="143929"/>
                </a:lnTo>
                <a:lnTo>
                  <a:pt x="281609" y="138988"/>
                </a:lnTo>
                <a:lnTo>
                  <a:pt x="280773" y="136169"/>
                </a:lnTo>
                <a:close/>
              </a:path>
              <a:path w="282575" h="207645">
                <a:moveTo>
                  <a:pt x="238419" y="116255"/>
                </a:moveTo>
                <a:lnTo>
                  <a:pt x="203517" y="116255"/>
                </a:lnTo>
                <a:lnTo>
                  <a:pt x="206197" y="116433"/>
                </a:lnTo>
                <a:lnTo>
                  <a:pt x="209067" y="117652"/>
                </a:lnTo>
                <a:lnTo>
                  <a:pt x="212509" y="119341"/>
                </a:lnTo>
                <a:lnTo>
                  <a:pt x="214426" y="121919"/>
                </a:lnTo>
                <a:lnTo>
                  <a:pt x="215214" y="128904"/>
                </a:lnTo>
                <a:lnTo>
                  <a:pt x="214337" y="132930"/>
                </a:lnTo>
                <a:lnTo>
                  <a:pt x="193649" y="177266"/>
                </a:lnTo>
                <a:lnTo>
                  <a:pt x="215125" y="187274"/>
                </a:lnTo>
                <a:lnTo>
                  <a:pt x="234899" y="144856"/>
                </a:lnTo>
                <a:lnTo>
                  <a:pt x="246659" y="136169"/>
                </a:lnTo>
                <a:lnTo>
                  <a:pt x="280773" y="136169"/>
                </a:lnTo>
                <a:lnTo>
                  <a:pt x="279514" y="131927"/>
                </a:lnTo>
                <a:lnTo>
                  <a:pt x="274967" y="126784"/>
                </a:lnTo>
                <a:lnTo>
                  <a:pt x="271220" y="125056"/>
                </a:lnTo>
                <a:lnTo>
                  <a:pt x="239687" y="125044"/>
                </a:lnTo>
                <a:lnTo>
                  <a:pt x="239433" y="124917"/>
                </a:lnTo>
                <a:lnTo>
                  <a:pt x="239598" y="120446"/>
                </a:lnTo>
                <a:lnTo>
                  <a:pt x="238510" y="116433"/>
                </a:lnTo>
                <a:lnTo>
                  <a:pt x="238419" y="116255"/>
                </a:lnTo>
                <a:close/>
              </a:path>
              <a:path w="282575" h="207645">
                <a:moveTo>
                  <a:pt x="183337" y="86055"/>
                </a:moveTo>
                <a:lnTo>
                  <a:pt x="150825" y="157289"/>
                </a:lnTo>
                <a:lnTo>
                  <a:pt x="172300" y="167309"/>
                </a:lnTo>
                <a:lnTo>
                  <a:pt x="192054" y="124917"/>
                </a:lnTo>
                <a:lnTo>
                  <a:pt x="195033" y="120827"/>
                </a:lnTo>
                <a:lnTo>
                  <a:pt x="196570" y="119202"/>
                </a:lnTo>
                <a:lnTo>
                  <a:pt x="198577" y="117970"/>
                </a:lnTo>
                <a:lnTo>
                  <a:pt x="203517" y="116255"/>
                </a:lnTo>
                <a:lnTo>
                  <a:pt x="238419" y="116255"/>
                </a:lnTo>
                <a:lnTo>
                  <a:pt x="233705" y="108953"/>
                </a:lnTo>
                <a:lnTo>
                  <a:pt x="230200" y="106006"/>
                </a:lnTo>
                <a:lnTo>
                  <a:pt x="228008" y="104965"/>
                </a:lnTo>
                <a:lnTo>
                  <a:pt x="198894" y="104965"/>
                </a:lnTo>
                <a:lnTo>
                  <a:pt x="198462" y="104762"/>
                </a:lnTo>
                <a:lnTo>
                  <a:pt x="201904" y="94716"/>
                </a:lnTo>
                <a:lnTo>
                  <a:pt x="183337" y="86055"/>
                </a:lnTo>
                <a:close/>
              </a:path>
              <a:path w="282575" h="207645">
                <a:moveTo>
                  <a:pt x="255346" y="120510"/>
                </a:moveTo>
                <a:lnTo>
                  <a:pt x="239712" y="125056"/>
                </a:lnTo>
                <a:lnTo>
                  <a:pt x="271220" y="125056"/>
                </a:lnTo>
                <a:lnTo>
                  <a:pt x="265339" y="122351"/>
                </a:lnTo>
                <a:lnTo>
                  <a:pt x="262826" y="121538"/>
                </a:lnTo>
                <a:lnTo>
                  <a:pt x="257848" y="120624"/>
                </a:lnTo>
                <a:lnTo>
                  <a:pt x="255346" y="120510"/>
                </a:lnTo>
                <a:close/>
              </a:path>
              <a:path w="282575" h="207645">
                <a:moveTo>
                  <a:pt x="214134" y="100279"/>
                </a:moveTo>
                <a:lnTo>
                  <a:pt x="205066" y="101930"/>
                </a:lnTo>
                <a:lnTo>
                  <a:pt x="201498" y="103212"/>
                </a:lnTo>
                <a:lnTo>
                  <a:pt x="198894" y="104965"/>
                </a:lnTo>
                <a:lnTo>
                  <a:pt x="228008" y="104965"/>
                </a:lnTo>
                <a:lnTo>
                  <a:pt x="225602" y="103822"/>
                </a:lnTo>
                <a:lnTo>
                  <a:pt x="219468" y="101180"/>
                </a:lnTo>
                <a:lnTo>
                  <a:pt x="214134" y="100279"/>
                </a:lnTo>
                <a:close/>
              </a:path>
            </a:pathLst>
          </a:custGeom>
          <a:solidFill>
            <a:srgbClr val="585858"/>
          </a:solidFill>
        </p:spPr>
        <p:txBody>
          <a:bodyPr wrap="square" lIns="0" tIns="0" rIns="0" bIns="0" rtlCol="0"/>
          <a:lstStyle/>
          <a:p>
            <a:pPr defTabSz="623438"/>
            <a:endParaRPr sz="1227">
              <a:solidFill>
                <a:prstClr val="black"/>
              </a:solidFill>
              <a:latin typeface="Calibri"/>
            </a:endParaRPr>
          </a:p>
        </p:txBody>
      </p:sp>
      <p:sp>
        <p:nvSpPr>
          <p:cNvPr id="76" name="object 76"/>
          <p:cNvSpPr/>
          <p:nvPr/>
        </p:nvSpPr>
        <p:spPr>
          <a:xfrm>
            <a:off x="6991455" y="2853974"/>
            <a:ext cx="247217" cy="167120"/>
          </a:xfrm>
          <a:custGeom>
            <a:avLst/>
            <a:gdLst/>
            <a:ahLst/>
            <a:cxnLst/>
            <a:rect l="l" t="t" r="r" b="b"/>
            <a:pathLst>
              <a:path w="362585" h="245110">
                <a:moveTo>
                  <a:pt x="99606" y="104317"/>
                </a:moveTo>
                <a:lnTo>
                  <a:pt x="86002" y="121691"/>
                </a:lnTo>
                <a:lnTo>
                  <a:pt x="88315" y="128460"/>
                </a:lnTo>
                <a:lnTo>
                  <a:pt x="90817" y="131165"/>
                </a:lnTo>
                <a:lnTo>
                  <a:pt x="94614" y="133032"/>
                </a:lnTo>
                <a:lnTo>
                  <a:pt x="98628" y="134810"/>
                </a:lnTo>
                <a:lnTo>
                  <a:pt x="102374" y="135013"/>
                </a:lnTo>
                <a:lnTo>
                  <a:pt x="109334" y="132295"/>
                </a:lnTo>
                <a:lnTo>
                  <a:pt x="112013" y="129666"/>
                </a:lnTo>
                <a:lnTo>
                  <a:pt x="113906" y="125768"/>
                </a:lnTo>
                <a:lnTo>
                  <a:pt x="115735" y="121691"/>
                </a:lnTo>
                <a:lnTo>
                  <a:pt x="116030" y="118160"/>
                </a:lnTo>
                <a:lnTo>
                  <a:pt x="115958" y="117614"/>
                </a:lnTo>
                <a:lnTo>
                  <a:pt x="99606" y="104317"/>
                </a:lnTo>
                <a:close/>
              </a:path>
              <a:path w="362585" h="245110">
                <a:moveTo>
                  <a:pt x="93349" y="18795"/>
                </a:moveTo>
                <a:lnTo>
                  <a:pt x="47434" y="18795"/>
                </a:lnTo>
                <a:lnTo>
                  <a:pt x="55791" y="18846"/>
                </a:lnTo>
                <a:lnTo>
                  <a:pt x="59931" y="19761"/>
                </a:lnTo>
                <a:lnTo>
                  <a:pt x="64071" y="21577"/>
                </a:lnTo>
                <a:lnTo>
                  <a:pt x="69430" y="24193"/>
                </a:lnTo>
                <a:lnTo>
                  <a:pt x="72758" y="27381"/>
                </a:lnTo>
                <a:lnTo>
                  <a:pt x="75336" y="34861"/>
                </a:lnTo>
                <a:lnTo>
                  <a:pt x="75044" y="38696"/>
                </a:lnTo>
                <a:lnTo>
                  <a:pt x="42865" y="62072"/>
                </a:lnTo>
                <a:lnTo>
                  <a:pt x="6222" y="73621"/>
                </a:lnTo>
                <a:lnTo>
                  <a:pt x="0" y="86956"/>
                </a:lnTo>
                <a:lnTo>
                  <a:pt x="66903" y="118160"/>
                </a:lnTo>
                <a:lnTo>
                  <a:pt x="75361" y="100037"/>
                </a:lnTo>
                <a:lnTo>
                  <a:pt x="39814" y="83451"/>
                </a:lnTo>
                <a:lnTo>
                  <a:pt x="39941" y="83172"/>
                </a:lnTo>
                <a:lnTo>
                  <a:pt x="78549" y="69240"/>
                </a:lnTo>
                <a:lnTo>
                  <a:pt x="99450" y="38149"/>
                </a:lnTo>
                <a:lnTo>
                  <a:pt x="99119" y="31911"/>
                </a:lnTo>
                <a:lnTo>
                  <a:pt x="97447" y="25806"/>
                </a:lnTo>
                <a:lnTo>
                  <a:pt x="94388" y="20015"/>
                </a:lnTo>
                <a:lnTo>
                  <a:pt x="93349" y="18795"/>
                </a:lnTo>
                <a:close/>
              </a:path>
              <a:path w="362585" h="245110">
                <a:moveTo>
                  <a:pt x="51765" y="0"/>
                </a:moveTo>
                <a:lnTo>
                  <a:pt x="46253" y="215"/>
                </a:lnTo>
                <a:lnTo>
                  <a:pt x="41363" y="1282"/>
                </a:lnTo>
                <a:lnTo>
                  <a:pt x="40233" y="20015"/>
                </a:lnTo>
                <a:lnTo>
                  <a:pt x="43649" y="19189"/>
                </a:lnTo>
                <a:lnTo>
                  <a:pt x="47434" y="18795"/>
                </a:lnTo>
                <a:lnTo>
                  <a:pt x="93349" y="18795"/>
                </a:lnTo>
                <a:lnTo>
                  <a:pt x="89954" y="14808"/>
                </a:lnTo>
                <a:lnTo>
                  <a:pt x="84091" y="10122"/>
                </a:lnTo>
                <a:lnTo>
                  <a:pt x="76822" y="5981"/>
                </a:lnTo>
                <a:lnTo>
                  <a:pt x="70357" y="3060"/>
                </a:lnTo>
                <a:lnTo>
                  <a:pt x="64046" y="1269"/>
                </a:lnTo>
                <a:lnTo>
                  <a:pt x="51765" y="0"/>
                </a:lnTo>
                <a:close/>
              </a:path>
              <a:path w="362585" h="245110">
                <a:moveTo>
                  <a:pt x="132422" y="123990"/>
                </a:moveTo>
                <a:lnTo>
                  <a:pt x="120789" y="138696"/>
                </a:lnTo>
                <a:lnTo>
                  <a:pt x="122796" y="141376"/>
                </a:lnTo>
                <a:lnTo>
                  <a:pt x="125818" y="144284"/>
                </a:lnTo>
                <a:lnTo>
                  <a:pt x="161086" y="162026"/>
                </a:lnTo>
                <a:lnTo>
                  <a:pt x="175971" y="161582"/>
                </a:lnTo>
                <a:lnTo>
                  <a:pt x="182460" y="159727"/>
                </a:lnTo>
                <a:lnTo>
                  <a:pt x="193509" y="152742"/>
                </a:lnTo>
                <a:lnTo>
                  <a:pt x="197675" y="148031"/>
                </a:lnTo>
                <a:lnTo>
                  <a:pt x="200668" y="141706"/>
                </a:lnTo>
                <a:lnTo>
                  <a:pt x="161188" y="141706"/>
                </a:lnTo>
                <a:lnTo>
                  <a:pt x="156375" y="140842"/>
                </a:lnTo>
                <a:lnTo>
                  <a:pt x="134111" y="126098"/>
                </a:lnTo>
                <a:lnTo>
                  <a:pt x="132422" y="123990"/>
                </a:lnTo>
                <a:close/>
              </a:path>
              <a:path w="362585" h="245110">
                <a:moveTo>
                  <a:pt x="174066" y="53276"/>
                </a:moveTo>
                <a:lnTo>
                  <a:pt x="144741" y="99847"/>
                </a:lnTo>
                <a:lnTo>
                  <a:pt x="146799" y="100456"/>
                </a:lnTo>
                <a:lnTo>
                  <a:pt x="148869" y="101155"/>
                </a:lnTo>
                <a:lnTo>
                  <a:pt x="179539" y="128130"/>
                </a:lnTo>
                <a:lnTo>
                  <a:pt x="177177" y="133007"/>
                </a:lnTo>
                <a:lnTo>
                  <a:pt x="174637" y="137896"/>
                </a:lnTo>
                <a:lnTo>
                  <a:pt x="170929" y="140614"/>
                </a:lnTo>
                <a:lnTo>
                  <a:pt x="161188" y="141706"/>
                </a:lnTo>
                <a:lnTo>
                  <a:pt x="200668" y="141706"/>
                </a:lnTo>
                <a:lnTo>
                  <a:pt x="203022" y="136575"/>
                </a:lnTo>
                <a:lnTo>
                  <a:pt x="204203" y="131368"/>
                </a:lnTo>
                <a:lnTo>
                  <a:pt x="203847" y="121627"/>
                </a:lnTo>
                <a:lnTo>
                  <a:pt x="202526" y="117170"/>
                </a:lnTo>
                <a:lnTo>
                  <a:pt x="200050" y="113106"/>
                </a:lnTo>
                <a:lnTo>
                  <a:pt x="197777" y="109143"/>
                </a:lnTo>
                <a:lnTo>
                  <a:pt x="172186" y="92163"/>
                </a:lnTo>
                <a:lnTo>
                  <a:pt x="181000" y="78574"/>
                </a:lnTo>
                <a:lnTo>
                  <a:pt x="225512" y="78574"/>
                </a:lnTo>
                <a:lnTo>
                  <a:pt x="226009" y="77508"/>
                </a:lnTo>
                <a:lnTo>
                  <a:pt x="174066" y="53276"/>
                </a:lnTo>
                <a:close/>
              </a:path>
              <a:path w="362585" h="245110">
                <a:moveTo>
                  <a:pt x="225512" y="78574"/>
                </a:moveTo>
                <a:lnTo>
                  <a:pt x="181000" y="78574"/>
                </a:lnTo>
                <a:lnTo>
                  <a:pt x="217563" y="95630"/>
                </a:lnTo>
                <a:lnTo>
                  <a:pt x="225512" y="78574"/>
                </a:lnTo>
                <a:close/>
              </a:path>
              <a:path w="362585" h="245110">
                <a:moveTo>
                  <a:pt x="360614" y="173405"/>
                </a:moveTo>
                <a:lnTo>
                  <a:pt x="326504" y="173405"/>
                </a:lnTo>
                <a:lnTo>
                  <a:pt x="329006" y="173647"/>
                </a:lnTo>
                <a:lnTo>
                  <a:pt x="331584" y="174777"/>
                </a:lnTo>
                <a:lnTo>
                  <a:pt x="335127" y="176466"/>
                </a:lnTo>
                <a:lnTo>
                  <a:pt x="337096" y="179120"/>
                </a:lnTo>
                <a:lnTo>
                  <a:pt x="337908" y="186334"/>
                </a:lnTo>
                <a:lnTo>
                  <a:pt x="336892" y="190741"/>
                </a:lnTo>
                <a:lnTo>
                  <a:pt x="316458" y="234530"/>
                </a:lnTo>
                <a:lnTo>
                  <a:pt x="337934" y="244538"/>
                </a:lnTo>
                <a:lnTo>
                  <a:pt x="357428" y="202730"/>
                </a:lnTo>
                <a:lnTo>
                  <a:pt x="360365" y="195100"/>
                </a:lnTo>
                <a:lnTo>
                  <a:pt x="362011" y="188137"/>
                </a:lnTo>
                <a:lnTo>
                  <a:pt x="362356" y="182092"/>
                </a:lnTo>
                <a:lnTo>
                  <a:pt x="362258" y="181165"/>
                </a:lnTo>
                <a:lnTo>
                  <a:pt x="361441" y="176212"/>
                </a:lnTo>
                <a:lnTo>
                  <a:pt x="360614" y="173405"/>
                </a:lnTo>
                <a:close/>
              </a:path>
              <a:path w="362585" h="245110">
                <a:moveTo>
                  <a:pt x="318259" y="153492"/>
                </a:moveTo>
                <a:lnTo>
                  <a:pt x="283362" y="153492"/>
                </a:lnTo>
                <a:lnTo>
                  <a:pt x="286029" y="153669"/>
                </a:lnTo>
                <a:lnTo>
                  <a:pt x="288912" y="154876"/>
                </a:lnTo>
                <a:lnTo>
                  <a:pt x="292353" y="156565"/>
                </a:lnTo>
                <a:lnTo>
                  <a:pt x="294271" y="159156"/>
                </a:lnTo>
                <a:lnTo>
                  <a:pt x="295059" y="166128"/>
                </a:lnTo>
                <a:lnTo>
                  <a:pt x="294182" y="170154"/>
                </a:lnTo>
                <a:lnTo>
                  <a:pt x="288596" y="182092"/>
                </a:lnTo>
                <a:lnTo>
                  <a:pt x="273494" y="214490"/>
                </a:lnTo>
                <a:lnTo>
                  <a:pt x="294957" y="224510"/>
                </a:lnTo>
                <a:lnTo>
                  <a:pt x="314744" y="182092"/>
                </a:lnTo>
                <a:lnTo>
                  <a:pt x="315264" y="181165"/>
                </a:lnTo>
                <a:lnTo>
                  <a:pt x="326504" y="173405"/>
                </a:lnTo>
                <a:lnTo>
                  <a:pt x="360614" y="173405"/>
                </a:lnTo>
                <a:lnTo>
                  <a:pt x="359359" y="169151"/>
                </a:lnTo>
                <a:lnTo>
                  <a:pt x="354812" y="164020"/>
                </a:lnTo>
                <a:lnTo>
                  <a:pt x="351015" y="162280"/>
                </a:lnTo>
                <a:lnTo>
                  <a:pt x="319557" y="162280"/>
                </a:lnTo>
                <a:lnTo>
                  <a:pt x="319265" y="162153"/>
                </a:lnTo>
                <a:lnTo>
                  <a:pt x="319443" y="157683"/>
                </a:lnTo>
                <a:lnTo>
                  <a:pt x="318346" y="153669"/>
                </a:lnTo>
                <a:lnTo>
                  <a:pt x="318259" y="153492"/>
                </a:lnTo>
                <a:close/>
              </a:path>
              <a:path w="362585" h="245110">
                <a:moveTo>
                  <a:pt x="263182" y="123291"/>
                </a:moveTo>
                <a:lnTo>
                  <a:pt x="230670" y="194525"/>
                </a:lnTo>
                <a:lnTo>
                  <a:pt x="252133" y="204533"/>
                </a:lnTo>
                <a:lnTo>
                  <a:pt x="271898" y="162153"/>
                </a:lnTo>
                <a:lnTo>
                  <a:pt x="274878" y="158051"/>
                </a:lnTo>
                <a:lnTo>
                  <a:pt x="276415" y="156438"/>
                </a:lnTo>
                <a:lnTo>
                  <a:pt x="278422" y="155193"/>
                </a:lnTo>
                <a:lnTo>
                  <a:pt x="283362" y="153492"/>
                </a:lnTo>
                <a:lnTo>
                  <a:pt x="318259" y="153492"/>
                </a:lnTo>
                <a:lnTo>
                  <a:pt x="313537" y="146189"/>
                </a:lnTo>
                <a:lnTo>
                  <a:pt x="310045" y="143243"/>
                </a:lnTo>
                <a:lnTo>
                  <a:pt x="307839" y="142189"/>
                </a:lnTo>
                <a:lnTo>
                  <a:pt x="278739" y="142189"/>
                </a:lnTo>
                <a:lnTo>
                  <a:pt x="278307" y="141985"/>
                </a:lnTo>
                <a:lnTo>
                  <a:pt x="281749" y="131940"/>
                </a:lnTo>
                <a:lnTo>
                  <a:pt x="263182" y="123291"/>
                </a:lnTo>
                <a:close/>
              </a:path>
              <a:path w="362585" h="245110">
                <a:moveTo>
                  <a:pt x="335191" y="157746"/>
                </a:moveTo>
                <a:lnTo>
                  <a:pt x="319557" y="162280"/>
                </a:lnTo>
                <a:lnTo>
                  <a:pt x="351015" y="162280"/>
                </a:lnTo>
                <a:lnTo>
                  <a:pt x="345146" y="159575"/>
                </a:lnTo>
                <a:lnTo>
                  <a:pt x="342671" y="158762"/>
                </a:lnTo>
                <a:lnTo>
                  <a:pt x="337680" y="157848"/>
                </a:lnTo>
                <a:lnTo>
                  <a:pt x="335191" y="157746"/>
                </a:lnTo>
                <a:close/>
              </a:path>
              <a:path w="362585" h="245110">
                <a:moveTo>
                  <a:pt x="293979" y="137515"/>
                </a:moveTo>
                <a:lnTo>
                  <a:pt x="284911" y="139153"/>
                </a:lnTo>
                <a:lnTo>
                  <a:pt x="281343" y="140436"/>
                </a:lnTo>
                <a:lnTo>
                  <a:pt x="278739" y="142189"/>
                </a:lnTo>
                <a:lnTo>
                  <a:pt x="307839" y="142189"/>
                </a:lnTo>
                <a:lnTo>
                  <a:pt x="305447" y="141046"/>
                </a:lnTo>
                <a:lnTo>
                  <a:pt x="299313" y="138417"/>
                </a:lnTo>
                <a:lnTo>
                  <a:pt x="293979" y="137515"/>
                </a:lnTo>
                <a:close/>
              </a:path>
            </a:pathLst>
          </a:custGeom>
          <a:solidFill>
            <a:srgbClr val="585858"/>
          </a:solidFill>
        </p:spPr>
        <p:txBody>
          <a:bodyPr wrap="square" lIns="0" tIns="0" rIns="0" bIns="0" rtlCol="0"/>
          <a:lstStyle/>
          <a:p>
            <a:pPr defTabSz="623438"/>
            <a:endParaRPr sz="1227">
              <a:solidFill>
                <a:prstClr val="black"/>
              </a:solidFill>
              <a:latin typeface="Calibri"/>
            </a:endParaRPr>
          </a:p>
        </p:txBody>
      </p:sp>
      <p:sp>
        <p:nvSpPr>
          <p:cNvPr id="77" name="object 77"/>
          <p:cNvSpPr/>
          <p:nvPr/>
        </p:nvSpPr>
        <p:spPr>
          <a:xfrm>
            <a:off x="7487993" y="2853087"/>
            <a:ext cx="191799" cy="142442"/>
          </a:xfrm>
          <a:custGeom>
            <a:avLst/>
            <a:gdLst/>
            <a:ahLst/>
            <a:cxnLst/>
            <a:rect l="l" t="t" r="r" b="b"/>
            <a:pathLst>
              <a:path w="281304" h="208914">
                <a:moveTo>
                  <a:pt x="97828" y="105613"/>
                </a:moveTo>
                <a:lnTo>
                  <a:pt x="84112" y="122656"/>
                </a:lnTo>
                <a:lnTo>
                  <a:pt x="86525" y="129755"/>
                </a:lnTo>
                <a:lnTo>
                  <a:pt x="89027" y="132460"/>
                </a:lnTo>
                <a:lnTo>
                  <a:pt x="92837" y="134327"/>
                </a:lnTo>
                <a:lnTo>
                  <a:pt x="96837" y="136105"/>
                </a:lnTo>
                <a:lnTo>
                  <a:pt x="100584" y="136309"/>
                </a:lnTo>
                <a:lnTo>
                  <a:pt x="107556" y="133591"/>
                </a:lnTo>
                <a:lnTo>
                  <a:pt x="110236" y="130962"/>
                </a:lnTo>
                <a:lnTo>
                  <a:pt x="112115" y="127076"/>
                </a:lnTo>
                <a:lnTo>
                  <a:pt x="113944" y="122986"/>
                </a:lnTo>
                <a:lnTo>
                  <a:pt x="114274" y="119189"/>
                </a:lnTo>
                <a:lnTo>
                  <a:pt x="111899" y="112140"/>
                </a:lnTo>
                <a:lnTo>
                  <a:pt x="109372" y="109448"/>
                </a:lnTo>
                <a:lnTo>
                  <a:pt x="105498" y="107556"/>
                </a:lnTo>
                <a:lnTo>
                  <a:pt x="101549" y="105803"/>
                </a:lnTo>
                <a:lnTo>
                  <a:pt x="97828" y="105613"/>
                </a:lnTo>
                <a:close/>
              </a:path>
              <a:path w="281304" h="208914">
                <a:moveTo>
                  <a:pt x="12217" y="68478"/>
                </a:moveTo>
                <a:lnTo>
                  <a:pt x="0" y="82918"/>
                </a:lnTo>
                <a:lnTo>
                  <a:pt x="1981" y="86029"/>
                </a:lnTo>
                <a:lnTo>
                  <a:pt x="5092" y="89369"/>
                </a:lnTo>
                <a:lnTo>
                  <a:pt x="42051" y="108013"/>
                </a:lnTo>
                <a:lnTo>
                  <a:pt x="49798" y="108551"/>
                </a:lnTo>
                <a:lnTo>
                  <a:pt x="56997" y="107657"/>
                </a:lnTo>
                <a:lnTo>
                  <a:pt x="78669" y="87896"/>
                </a:lnTo>
                <a:lnTo>
                  <a:pt x="42075" y="87896"/>
                </a:lnTo>
                <a:lnTo>
                  <a:pt x="37198" y="87096"/>
                </a:lnTo>
                <a:lnTo>
                  <a:pt x="13754" y="70573"/>
                </a:lnTo>
                <a:lnTo>
                  <a:pt x="12217" y="68478"/>
                </a:lnTo>
                <a:close/>
              </a:path>
              <a:path w="281304" h="208914">
                <a:moveTo>
                  <a:pt x="40246" y="37541"/>
                </a:moveTo>
                <a:lnTo>
                  <a:pt x="32880" y="53352"/>
                </a:lnTo>
                <a:lnTo>
                  <a:pt x="46926" y="59880"/>
                </a:lnTo>
                <a:lnTo>
                  <a:pt x="50812" y="63017"/>
                </a:lnTo>
                <a:lnTo>
                  <a:pt x="56210" y="70878"/>
                </a:lnTo>
                <a:lnTo>
                  <a:pt x="56565" y="75209"/>
                </a:lnTo>
                <a:lnTo>
                  <a:pt x="54597" y="79921"/>
                </a:lnTo>
                <a:lnTo>
                  <a:pt x="52895" y="83565"/>
                </a:lnTo>
                <a:lnTo>
                  <a:pt x="50050" y="85890"/>
                </a:lnTo>
                <a:lnTo>
                  <a:pt x="42075" y="87896"/>
                </a:lnTo>
                <a:lnTo>
                  <a:pt x="78669" y="87896"/>
                </a:lnTo>
                <a:lnTo>
                  <a:pt x="79730" y="85470"/>
                </a:lnTo>
                <a:lnTo>
                  <a:pt x="80124" y="79425"/>
                </a:lnTo>
                <a:lnTo>
                  <a:pt x="76161" y="67856"/>
                </a:lnTo>
                <a:lnTo>
                  <a:pt x="72517" y="63080"/>
                </a:lnTo>
                <a:lnTo>
                  <a:pt x="67208" y="59296"/>
                </a:lnTo>
                <a:lnTo>
                  <a:pt x="67348" y="59004"/>
                </a:lnTo>
                <a:lnTo>
                  <a:pt x="78240" y="59004"/>
                </a:lnTo>
                <a:lnTo>
                  <a:pt x="79781" y="58762"/>
                </a:lnTo>
                <a:lnTo>
                  <a:pt x="89001" y="53911"/>
                </a:lnTo>
                <a:lnTo>
                  <a:pt x="92481" y="50177"/>
                </a:lnTo>
                <a:lnTo>
                  <a:pt x="95232" y="44259"/>
                </a:lnTo>
                <a:lnTo>
                  <a:pt x="56825" y="44246"/>
                </a:lnTo>
                <a:lnTo>
                  <a:pt x="52755" y="43357"/>
                </a:lnTo>
                <a:lnTo>
                  <a:pt x="40246" y="37541"/>
                </a:lnTo>
                <a:close/>
              </a:path>
              <a:path w="281304" h="208914">
                <a:moveTo>
                  <a:pt x="78240" y="59004"/>
                </a:moveTo>
                <a:lnTo>
                  <a:pt x="67348" y="59004"/>
                </a:lnTo>
                <a:lnTo>
                  <a:pt x="74104" y="59651"/>
                </a:lnTo>
                <a:lnTo>
                  <a:pt x="78240" y="59004"/>
                </a:lnTo>
                <a:close/>
              </a:path>
              <a:path w="281304" h="208914">
                <a:moveTo>
                  <a:pt x="89974" y="18275"/>
                </a:moveTo>
                <a:lnTo>
                  <a:pt x="41656" y="18275"/>
                </a:lnTo>
                <a:lnTo>
                  <a:pt x="45046" y="18364"/>
                </a:lnTo>
                <a:lnTo>
                  <a:pt x="53352" y="19265"/>
                </a:lnTo>
                <a:lnTo>
                  <a:pt x="72072" y="35598"/>
                </a:lnTo>
                <a:lnTo>
                  <a:pt x="70726" y="38493"/>
                </a:lnTo>
                <a:lnTo>
                  <a:pt x="68656" y="42329"/>
                </a:lnTo>
                <a:lnTo>
                  <a:pt x="65468" y="44246"/>
                </a:lnTo>
                <a:lnTo>
                  <a:pt x="61175" y="44259"/>
                </a:lnTo>
                <a:lnTo>
                  <a:pt x="95238" y="44246"/>
                </a:lnTo>
                <a:lnTo>
                  <a:pt x="97873" y="38493"/>
                </a:lnTo>
                <a:lnTo>
                  <a:pt x="97751" y="31686"/>
                </a:lnTo>
                <a:lnTo>
                  <a:pt x="94462" y="24752"/>
                </a:lnTo>
                <a:lnTo>
                  <a:pt x="91362" y="19744"/>
                </a:lnTo>
                <a:lnTo>
                  <a:pt x="89974" y="18275"/>
                </a:lnTo>
                <a:close/>
              </a:path>
              <a:path w="281304" h="208914">
                <a:moveTo>
                  <a:pt x="45770" y="0"/>
                </a:moveTo>
                <a:lnTo>
                  <a:pt x="41960" y="520"/>
                </a:lnTo>
                <a:lnTo>
                  <a:pt x="39014" y="18580"/>
                </a:lnTo>
                <a:lnTo>
                  <a:pt x="41656" y="18275"/>
                </a:lnTo>
                <a:lnTo>
                  <a:pt x="89974" y="18275"/>
                </a:lnTo>
                <a:lnTo>
                  <a:pt x="50584" y="253"/>
                </a:lnTo>
                <a:lnTo>
                  <a:pt x="45770" y="0"/>
                </a:lnTo>
                <a:close/>
              </a:path>
              <a:path w="281304" h="208914">
                <a:moveTo>
                  <a:pt x="278982" y="137464"/>
                </a:moveTo>
                <a:lnTo>
                  <a:pt x="244881" y="137464"/>
                </a:lnTo>
                <a:lnTo>
                  <a:pt x="247383" y="137718"/>
                </a:lnTo>
                <a:lnTo>
                  <a:pt x="249961" y="138849"/>
                </a:lnTo>
                <a:lnTo>
                  <a:pt x="253504" y="140538"/>
                </a:lnTo>
                <a:lnTo>
                  <a:pt x="255473" y="143192"/>
                </a:lnTo>
                <a:lnTo>
                  <a:pt x="256286" y="150406"/>
                </a:lnTo>
                <a:lnTo>
                  <a:pt x="255270" y="154800"/>
                </a:lnTo>
                <a:lnTo>
                  <a:pt x="234835" y="198602"/>
                </a:lnTo>
                <a:lnTo>
                  <a:pt x="256298" y="208610"/>
                </a:lnTo>
                <a:lnTo>
                  <a:pt x="275793" y="166801"/>
                </a:lnTo>
                <a:lnTo>
                  <a:pt x="278731" y="159172"/>
                </a:lnTo>
                <a:lnTo>
                  <a:pt x="280382" y="152209"/>
                </a:lnTo>
                <a:lnTo>
                  <a:pt x="280731" y="146164"/>
                </a:lnTo>
                <a:lnTo>
                  <a:pt x="280632" y="145224"/>
                </a:lnTo>
                <a:lnTo>
                  <a:pt x="279819" y="140284"/>
                </a:lnTo>
                <a:lnTo>
                  <a:pt x="278982" y="137464"/>
                </a:lnTo>
                <a:close/>
              </a:path>
              <a:path w="281304" h="208914">
                <a:moveTo>
                  <a:pt x="236636" y="117563"/>
                </a:moveTo>
                <a:lnTo>
                  <a:pt x="201739" y="117563"/>
                </a:lnTo>
                <a:lnTo>
                  <a:pt x="204406" y="117741"/>
                </a:lnTo>
                <a:lnTo>
                  <a:pt x="207289" y="118948"/>
                </a:lnTo>
                <a:lnTo>
                  <a:pt x="210731" y="120637"/>
                </a:lnTo>
                <a:lnTo>
                  <a:pt x="212648" y="123228"/>
                </a:lnTo>
                <a:lnTo>
                  <a:pt x="213436" y="130200"/>
                </a:lnTo>
                <a:lnTo>
                  <a:pt x="212559" y="134226"/>
                </a:lnTo>
                <a:lnTo>
                  <a:pt x="206973" y="146164"/>
                </a:lnTo>
                <a:lnTo>
                  <a:pt x="191871" y="178561"/>
                </a:lnTo>
                <a:lnTo>
                  <a:pt x="213334" y="188569"/>
                </a:lnTo>
                <a:lnTo>
                  <a:pt x="233108" y="146164"/>
                </a:lnTo>
                <a:lnTo>
                  <a:pt x="233629" y="145224"/>
                </a:lnTo>
                <a:lnTo>
                  <a:pt x="244881" y="137464"/>
                </a:lnTo>
                <a:lnTo>
                  <a:pt x="278982" y="137464"/>
                </a:lnTo>
                <a:lnTo>
                  <a:pt x="277723" y="133222"/>
                </a:lnTo>
                <a:lnTo>
                  <a:pt x="273189" y="128092"/>
                </a:lnTo>
                <a:lnTo>
                  <a:pt x="269414" y="126352"/>
                </a:lnTo>
                <a:lnTo>
                  <a:pt x="237905" y="126339"/>
                </a:lnTo>
                <a:lnTo>
                  <a:pt x="237642" y="126225"/>
                </a:lnTo>
                <a:lnTo>
                  <a:pt x="237820" y="121754"/>
                </a:lnTo>
                <a:lnTo>
                  <a:pt x="236723" y="117741"/>
                </a:lnTo>
                <a:lnTo>
                  <a:pt x="236636" y="117563"/>
                </a:lnTo>
                <a:close/>
              </a:path>
              <a:path w="281304" h="208914">
                <a:moveTo>
                  <a:pt x="181559" y="87350"/>
                </a:moveTo>
                <a:lnTo>
                  <a:pt x="149047" y="158597"/>
                </a:lnTo>
                <a:lnTo>
                  <a:pt x="170510" y="168605"/>
                </a:lnTo>
                <a:lnTo>
                  <a:pt x="190269" y="126225"/>
                </a:lnTo>
                <a:lnTo>
                  <a:pt x="193597" y="121754"/>
                </a:lnTo>
                <a:lnTo>
                  <a:pt x="194792" y="120510"/>
                </a:lnTo>
                <a:lnTo>
                  <a:pt x="196799" y="119265"/>
                </a:lnTo>
                <a:lnTo>
                  <a:pt x="201739" y="117563"/>
                </a:lnTo>
                <a:lnTo>
                  <a:pt x="236636" y="117563"/>
                </a:lnTo>
                <a:lnTo>
                  <a:pt x="231914" y="110261"/>
                </a:lnTo>
                <a:lnTo>
                  <a:pt x="228422" y="107314"/>
                </a:lnTo>
                <a:lnTo>
                  <a:pt x="226210" y="106260"/>
                </a:lnTo>
                <a:lnTo>
                  <a:pt x="197104" y="106260"/>
                </a:lnTo>
                <a:lnTo>
                  <a:pt x="196672" y="106057"/>
                </a:lnTo>
                <a:lnTo>
                  <a:pt x="200126" y="96011"/>
                </a:lnTo>
                <a:lnTo>
                  <a:pt x="181559" y="87350"/>
                </a:lnTo>
                <a:close/>
              </a:path>
              <a:path w="281304" h="208914">
                <a:moveTo>
                  <a:pt x="253568" y="121818"/>
                </a:moveTo>
                <a:lnTo>
                  <a:pt x="237934" y="126352"/>
                </a:lnTo>
                <a:lnTo>
                  <a:pt x="269414" y="126352"/>
                </a:lnTo>
                <a:lnTo>
                  <a:pt x="263523" y="123647"/>
                </a:lnTo>
                <a:lnTo>
                  <a:pt x="261048" y="122834"/>
                </a:lnTo>
                <a:lnTo>
                  <a:pt x="256057" y="121919"/>
                </a:lnTo>
                <a:lnTo>
                  <a:pt x="253568" y="121818"/>
                </a:lnTo>
                <a:close/>
              </a:path>
              <a:path w="281304" h="208914">
                <a:moveTo>
                  <a:pt x="212356" y="101574"/>
                </a:moveTo>
                <a:lnTo>
                  <a:pt x="203276" y="103225"/>
                </a:lnTo>
                <a:lnTo>
                  <a:pt x="199707" y="104508"/>
                </a:lnTo>
                <a:lnTo>
                  <a:pt x="197104" y="106260"/>
                </a:lnTo>
                <a:lnTo>
                  <a:pt x="226210" y="106260"/>
                </a:lnTo>
                <a:lnTo>
                  <a:pt x="223812" y="105117"/>
                </a:lnTo>
                <a:lnTo>
                  <a:pt x="217690" y="102488"/>
                </a:lnTo>
                <a:lnTo>
                  <a:pt x="212356" y="101574"/>
                </a:lnTo>
                <a:close/>
              </a:path>
            </a:pathLst>
          </a:custGeom>
          <a:solidFill>
            <a:srgbClr val="585858"/>
          </a:solidFill>
        </p:spPr>
        <p:txBody>
          <a:bodyPr wrap="square" lIns="0" tIns="0" rIns="0" bIns="0" rtlCol="0"/>
          <a:lstStyle/>
          <a:p>
            <a:pPr defTabSz="623438"/>
            <a:endParaRPr sz="1227">
              <a:solidFill>
                <a:prstClr val="black"/>
              </a:solidFill>
              <a:latin typeface="Calibri"/>
            </a:endParaRPr>
          </a:p>
        </p:txBody>
      </p:sp>
      <p:sp>
        <p:nvSpPr>
          <p:cNvPr id="78" name="object 78"/>
          <p:cNvSpPr/>
          <p:nvPr/>
        </p:nvSpPr>
        <p:spPr>
          <a:xfrm>
            <a:off x="7983314" y="2853087"/>
            <a:ext cx="245918" cy="167986"/>
          </a:xfrm>
          <a:custGeom>
            <a:avLst/>
            <a:gdLst/>
            <a:ahLst/>
            <a:cxnLst/>
            <a:rect l="l" t="t" r="r" b="b"/>
            <a:pathLst>
              <a:path w="360679" h="246379">
                <a:moveTo>
                  <a:pt x="97828" y="105613"/>
                </a:moveTo>
                <a:lnTo>
                  <a:pt x="84112" y="122656"/>
                </a:lnTo>
                <a:lnTo>
                  <a:pt x="86525" y="129755"/>
                </a:lnTo>
                <a:lnTo>
                  <a:pt x="89027" y="132460"/>
                </a:lnTo>
                <a:lnTo>
                  <a:pt x="92837" y="134327"/>
                </a:lnTo>
                <a:lnTo>
                  <a:pt x="96837" y="136105"/>
                </a:lnTo>
                <a:lnTo>
                  <a:pt x="100584" y="136309"/>
                </a:lnTo>
                <a:lnTo>
                  <a:pt x="107556" y="133591"/>
                </a:lnTo>
                <a:lnTo>
                  <a:pt x="110236" y="130962"/>
                </a:lnTo>
                <a:lnTo>
                  <a:pt x="112115" y="127076"/>
                </a:lnTo>
                <a:lnTo>
                  <a:pt x="113944" y="122986"/>
                </a:lnTo>
                <a:lnTo>
                  <a:pt x="114274" y="119189"/>
                </a:lnTo>
                <a:lnTo>
                  <a:pt x="111899" y="112140"/>
                </a:lnTo>
                <a:lnTo>
                  <a:pt x="109372" y="109448"/>
                </a:lnTo>
                <a:lnTo>
                  <a:pt x="105498" y="107556"/>
                </a:lnTo>
                <a:lnTo>
                  <a:pt x="101549" y="105803"/>
                </a:lnTo>
                <a:lnTo>
                  <a:pt x="97828" y="105613"/>
                </a:lnTo>
                <a:close/>
              </a:path>
              <a:path w="360679" h="246379">
                <a:moveTo>
                  <a:pt x="12217" y="68478"/>
                </a:moveTo>
                <a:lnTo>
                  <a:pt x="0" y="82918"/>
                </a:lnTo>
                <a:lnTo>
                  <a:pt x="1981" y="86029"/>
                </a:lnTo>
                <a:lnTo>
                  <a:pt x="5092" y="89369"/>
                </a:lnTo>
                <a:lnTo>
                  <a:pt x="42051" y="108013"/>
                </a:lnTo>
                <a:lnTo>
                  <a:pt x="49798" y="108551"/>
                </a:lnTo>
                <a:lnTo>
                  <a:pt x="56997" y="107657"/>
                </a:lnTo>
                <a:lnTo>
                  <a:pt x="78669" y="87896"/>
                </a:lnTo>
                <a:lnTo>
                  <a:pt x="42075" y="87896"/>
                </a:lnTo>
                <a:lnTo>
                  <a:pt x="37198" y="87096"/>
                </a:lnTo>
                <a:lnTo>
                  <a:pt x="13754" y="70573"/>
                </a:lnTo>
                <a:lnTo>
                  <a:pt x="12217" y="68478"/>
                </a:lnTo>
                <a:close/>
              </a:path>
              <a:path w="360679" h="246379">
                <a:moveTo>
                  <a:pt x="40246" y="37541"/>
                </a:moveTo>
                <a:lnTo>
                  <a:pt x="32880" y="53352"/>
                </a:lnTo>
                <a:lnTo>
                  <a:pt x="46926" y="59880"/>
                </a:lnTo>
                <a:lnTo>
                  <a:pt x="50812" y="63017"/>
                </a:lnTo>
                <a:lnTo>
                  <a:pt x="56210" y="70878"/>
                </a:lnTo>
                <a:lnTo>
                  <a:pt x="56565" y="75209"/>
                </a:lnTo>
                <a:lnTo>
                  <a:pt x="54597" y="79921"/>
                </a:lnTo>
                <a:lnTo>
                  <a:pt x="52895" y="83565"/>
                </a:lnTo>
                <a:lnTo>
                  <a:pt x="50050" y="85890"/>
                </a:lnTo>
                <a:lnTo>
                  <a:pt x="42075" y="87896"/>
                </a:lnTo>
                <a:lnTo>
                  <a:pt x="78669" y="87896"/>
                </a:lnTo>
                <a:lnTo>
                  <a:pt x="79730" y="85470"/>
                </a:lnTo>
                <a:lnTo>
                  <a:pt x="80124" y="79425"/>
                </a:lnTo>
                <a:lnTo>
                  <a:pt x="76161" y="67856"/>
                </a:lnTo>
                <a:lnTo>
                  <a:pt x="72517" y="63080"/>
                </a:lnTo>
                <a:lnTo>
                  <a:pt x="67208" y="59296"/>
                </a:lnTo>
                <a:lnTo>
                  <a:pt x="67348" y="59004"/>
                </a:lnTo>
                <a:lnTo>
                  <a:pt x="78240" y="59004"/>
                </a:lnTo>
                <a:lnTo>
                  <a:pt x="79781" y="58762"/>
                </a:lnTo>
                <a:lnTo>
                  <a:pt x="89001" y="53911"/>
                </a:lnTo>
                <a:lnTo>
                  <a:pt x="92481" y="50177"/>
                </a:lnTo>
                <a:lnTo>
                  <a:pt x="95232" y="44259"/>
                </a:lnTo>
                <a:lnTo>
                  <a:pt x="56825" y="44246"/>
                </a:lnTo>
                <a:lnTo>
                  <a:pt x="52755" y="43357"/>
                </a:lnTo>
                <a:lnTo>
                  <a:pt x="40246" y="37541"/>
                </a:lnTo>
                <a:close/>
              </a:path>
              <a:path w="360679" h="246379">
                <a:moveTo>
                  <a:pt x="78240" y="59004"/>
                </a:moveTo>
                <a:lnTo>
                  <a:pt x="67348" y="59004"/>
                </a:lnTo>
                <a:lnTo>
                  <a:pt x="74104" y="59651"/>
                </a:lnTo>
                <a:lnTo>
                  <a:pt x="78240" y="59004"/>
                </a:lnTo>
                <a:close/>
              </a:path>
              <a:path w="360679" h="246379">
                <a:moveTo>
                  <a:pt x="89974" y="18275"/>
                </a:moveTo>
                <a:lnTo>
                  <a:pt x="41656" y="18275"/>
                </a:lnTo>
                <a:lnTo>
                  <a:pt x="45046" y="18364"/>
                </a:lnTo>
                <a:lnTo>
                  <a:pt x="53352" y="19265"/>
                </a:lnTo>
                <a:lnTo>
                  <a:pt x="72072" y="35598"/>
                </a:lnTo>
                <a:lnTo>
                  <a:pt x="70726" y="38493"/>
                </a:lnTo>
                <a:lnTo>
                  <a:pt x="68656" y="42329"/>
                </a:lnTo>
                <a:lnTo>
                  <a:pt x="65468" y="44246"/>
                </a:lnTo>
                <a:lnTo>
                  <a:pt x="61175" y="44259"/>
                </a:lnTo>
                <a:lnTo>
                  <a:pt x="95238" y="44246"/>
                </a:lnTo>
                <a:lnTo>
                  <a:pt x="97873" y="38493"/>
                </a:lnTo>
                <a:lnTo>
                  <a:pt x="97751" y="31686"/>
                </a:lnTo>
                <a:lnTo>
                  <a:pt x="94462" y="24752"/>
                </a:lnTo>
                <a:lnTo>
                  <a:pt x="91362" y="19744"/>
                </a:lnTo>
                <a:lnTo>
                  <a:pt x="89974" y="18275"/>
                </a:lnTo>
                <a:close/>
              </a:path>
              <a:path w="360679" h="246379">
                <a:moveTo>
                  <a:pt x="45770" y="0"/>
                </a:moveTo>
                <a:lnTo>
                  <a:pt x="41960" y="520"/>
                </a:lnTo>
                <a:lnTo>
                  <a:pt x="39014" y="18580"/>
                </a:lnTo>
                <a:lnTo>
                  <a:pt x="41656" y="18275"/>
                </a:lnTo>
                <a:lnTo>
                  <a:pt x="89974" y="18275"/>
                </a:lnTo>
                <a:lnTo>
                  <a:pt x="50584" y="253"/>
                </a:lnTo>
                <a:lnTo>
                  <a:pt x="45770" y="0"/>
                </a:lnTo>
                <a:close/>
              </a:path>
              <a:path w="360679" h="246379">
                <a:moveTo>
                  <a:pt x="130644" y="125285"/>
                </a:moveTo>
                <a:lnTo>
                  <a:pt x="119011" y="140004"/>
                </a:lnTo>
                <a:lnTo>
                  <a:pt x="121005" y="142671"/>
                </a:lnTo>
                <a:lnTo>
                  <a:pt x="124028" y="145592"/>
                </a:lnTo>
                <a:lnTo>
                  <a:pt x="159308" y="163321"/>
                </a:lnTo>
                <a:lnTo>
                  <a:pt x="174180" y="162877"/>
                </a:lnTo>
                <a:lnTo>
                  <a:pt x="180670" y="161023"/>
                </a:lnTo>
                <a:lnTo>
                  <a:pt x="191731" y="154038"/>
                </a:lnTo>
                <a:lnTo>
                  <a:pt x="195897" y="149339"/>
                </a:lnTo>
                <a:lnTo>
                  <a:pt x="198877" y="143001"/>
                </a:lnTo>
                <a:lnTo>
                  <a:pt x="159410" y="143001"/>
                </a:lnTo>
                <a:lnTo>
                  <a:pt x="154584" y="142151"/>
                </a:lnTo>
                <a:lnTo>
                  <a:pt x="132334" y="127393"/>
                </a:lnTo>
                <a:lnTo>
                  <a:pt x="130644" y="125285"/>
                </a:lnTo>
                <a:close/>
              </a:path>
              <a:path w="360679" h="246379">
                <a:moveTo>
                  <a:pt x="172275" y="54571"/>
                </a:moveTo>
                <a:lnTo>
                  <a:pt x="142963" y="101142"/>
                </a:lnTo>
                <a:lnTo>
                  <a:pt x="145008" y="101752"/>
                </a:lnTo>
                <a:lnTo>
                  <a:pt x="147078" y="102450"/>
                </a:lnTo>
                <a:lnTo>
                  <a:pt x="177749" y="129425"/>
                </a:lnTo>
                <a:lnTo>
                  <a:pt x="175387" y="134315"/>
                </a:lnTo>
                <a:lnTo>
                  <a:pt x="172847" y="139191"/>
                </a:lnTo>
                <a:lnTo>
                  <a:pt x="169151" y="141909"/>
                </a:lnTo>
                <a:lnTo>
                  <a:pt x="159410" y="143001"/>
                </a:lnTo>
                <a:lnTo>
                  <a:pt x="198877" y="143001"/>
                </a:lnTo>
                <a:lnTo>
                  <a:pt x="201231" y="137871"/>
                </a:lnTo>
                <a:lnTo>
                  <a:pt x="202412" y="132676"/>
                </a:lnTo>
                <a:lnTo>
                  <a:pt x="202069" y="122935"/>
                </a:lnTo>
                <a:lnTo>
                  <a:pt x="200736" y="118465"/>
                </a:lnTo>
                <a:lnTo>
                  <a:pt x="198272" y="114401"/>
                </a:lnTo>
                <a:lnTo>
                  <a:pt x="195986" y="110451"/>
                </a:lnTo>
                <a:lnTo>
                  <a:pt x="170395" y="93459"/>
                </a:lnTo>
                <a:lnTo>
                  <a:pt x="179209" y="79882"/>
                </a:lnTo>
                <a:lnTo>
                  <a:pt x="223727" y="79882"/>
                </a:lnTo>
                <a:lnTo>
                  <a:pt x="224231" y="78803"/>
                </a:lnTo>
                <a:lnTo>
                  <a:pt x="172275" y="54571"/>
                </a:lnTo>
                <a:close/>
              </a:path>
              <a:path w="360679" h="246379">
                <a:moveTo>
                  <a:pt x="223727" y="79882"/>
                </a:moveTo>
                <a:lnTo>
                  <a:pt x="179209" y="79882"/>
                </a:lnTo>
                <a:lnTo>
                  <a:pt x="215772" y="96926"/>
                </a:lnTo>
                <a:lnTo>
                  <a:pt x="223727" y="79882"/>
                </a:lnTo>
                <a:close/>
              </a:path>
              <a:path w="360679" h="246379">
                <a:moveTo>
                  <a:pt x="358827" y="174701"/>
                </a:moveTo>
                <a:lnTo>
                  <a:pt x="324713" y="174701"/>
                </a:lnTo>
                <a:lnTo>
                  <a:pt x="327215" y="174942"/>
                </a:lnTo>
                <a:lnTo>
                  <a:pt x="329806" y="176085"/>
                </a:lnTo>
                <a:lnTo>
                  <a:pt x="333336" y="177774"/>
                </a:lnTo>
                <a:lnTo>
                  <a:pt x="335305" y="180416"/>
                </a:lnTo>
                <a:lnTo>
                  <a:pt x="336118" y="187642"/>
                </a:lnTo>
                <a:lnTo>
                  <a:pt x="335114" y="192036"/>
                </a:lnTo>
                <a:lnTo>
                  <a:pt x="314680" y="235826"/>
                </a:lnTo>
                <a:lnTo>
                  <a:pt x="336143" y="245846"/>
                </a:lnTo>
                <a:lnTo>
                  <a:pt x="355638" y="204038"/>
                </a:lnTo>
                <a:lnTo>
                  <a:pt x="358576" y="196408"/>
                </a:lnTo>
                <a:lnTo>
                  <a:pt x="360227" y="189445"/>
                </a:lnTo>
                <a:lnTo>
                  <a:pt x="360576" y="183387"/>
                </a:lnTo>
                <a:lnTo>
                  <a:pt x="360477" y="182460"/>
                </a:lnTo>
                <a:lnTo>
                  <a:pt x="359664" y="177520"/>
                </a:lnTo>
                <a:lnTo>
                  <a:pt x="358827" y="174701"/>
                </a:lnTo>
                <a:close/>
              </a:path>
              <a:path w="360679" h="246379">
                <a:moveTo>
                  <a:pt x="316481" y="154787"/>
                </a:moveTo>
                <a:lnTo>
                  <a:pt x="281571" y="154787"/>
                </a:lnTo>
                <a:lnTo>
                  <a:pt x="284251" y="154965"/>
                </a:lnTo>
                <a:lnTo>
                  <a:pt x="287121" y="156184"/>
                </a:lnTo>
                <a:lnTo>
                  <a:pt x="290576" y="157860"/>
                </a:lnTo>
                <a:lnTo>
                  <a:pt x="292493" y="160451"/>
                </a:lnTo>
                <a:lnTo>
                  <a:pt x="293268" y="167436"/>
                </a:lnTo>
                <a:lnTo>
                  <a:pt x="292392" y="171462"/>
                </a:lnTo>
                <a:lnTo>
                  <a:pt x="271703" y="215798"/>
                </a:lnTo>
                <a:lnTo>
                  <a:pt x="293179" y="225805"/>
                </a:lnTo>
                <a:lnTo>
                  <a:pt x="312953" y="183387"/>
                </a:lnTo>
                <a:lnTo>
                  <a:pt x="316052" y="179031"/>
                </a:lnTo>
                <a:lnTo>
                  <a:pt x="317792" y="177215"/>
                </a:lnTo>
                <a:lnTo>
                  <a:pt x="319887" y="175983"/>
                </a:lnTo>
                <a:lnTo>
                  <a:pt x="324713" y="174701"/>
                </a:lnTo>
                <a:lnTo>
                  <a:pt x="358827" y="174701"/>
                </a:lnTo>
                <a:lnTo>
                  <a:pt x="357568" y="170459"/>
                </a:lnTo>
                <a:lnTo>
                  <a:pt x="353034" y="165315"/>
                </a:lnTo>
                <a:lnTo>
                  <a:pt x="349264" y="163588"/>
                </a:lnTo>
                <a:lnTo>
                  <a:pt x="317752" y="163575"/>
                </a:lnTo>
                <a:lnTo>
                  <a:pt x="317487" y="163448"/>
                </a:lnTo>
                <a:lnTo>
                  <a:pt x="317652" y="158978"/>
                </a:lnTo>
                <a:lnTo>
                  <a:pt x="316568" y="154965"/>
                </a:lnTo>
                <a:lnTo>
                  <a:pt x="316481" y="154787"/>
                </a:lnTo>
                <a:close/>
              </a:path>
              <a:path w="360679" h="246379">
                <a:moveTo>
                  <a:pt x="261391" y="124586"/>
                </a:moveTo>
                <a:lnTo>
                  <a:pt x="228879" y="195821"/>
                </a:lnTo>
                <a:lnTo>
                  <a:pt x="250355" y="205841"/>
                </a:lnTo>
                <a:lnTo>
                  <a:pt x="270110" y="163448"/>
                </a:lnTo>
                <a:lnTo>
                  <a:pt x="273088" y="159359"/>
                </a:lnTo>
                <a:lnTo>
                  <a:pt x="274637" y="157733"/>
                </a:lnTo>
                <a:lnTo>
                  <a:pt x="276631" y="156502"/>
                </a:lnTo>
                <a:lnTo>
                  <a:pt x="281571" y="154787"/>
                </a:lnTo>
                <a:lnTo>
                  <a:pt x="316481" y="154787"/>
                </a:lnTo>
                <a:lnTo>
                  <a:pt x="311759" y="147485"/>
                </a:lnTo>
                <a:lnTo>
                  <a:pt x="308254" y="144538"/>
                </a:lnTo>
                <a:lnTo>
                  <a:pt x="306035" y="143484"/>
                </a:lnTo>
                <a:lnTo>
                  <a:pt x="276948" y="143484"/>
                </a:lnTo>
                <a:lnTo>
                  <a:pt x="276517" y="143281"/>
                </a:lnTo>
                <a:lnTo>
                  <a:pt x="279958" y="133248"/>
                </a:lnTo>
                <a:lnTo>
                  <a:pt x="261391" y="124586"/>
                </a:lnTo>
                <a:close/>
              </a:path>
              <a:path w="360679" h="246379">
                <a:moveTo>
                  <a:pt x="333400" y="159042"/>
                </a:moveTo>
                <a:lnTo>
                  <a:pt x="317779" y="163588"/>
                </a:lnTo>
                <a:lnTo>
                  <a:pt x="349264" y="163588"/>
                </a:lnTo>
                <a:lnTo>
                  <a:pt x="343407" y="160883"/>
                </a:lnTo>
                <a:lnTo>
                  <a:pt x="340893" y="160058"/>
                </a:lnTo>
                <a:lnTo>
                  <a:pt x="335902" y="159143"/>
                </a:lnTo>
                <a:lnTo>
                  <a:pt x="333400" y="159042"/>
                </a:lnTo>
                <a:close/>
              </a:path>
              <a:path w="360679" h="246379">
                <a:moveTo>
                  <a:pt x="292188" y="138810"/>
                </a:moveTo>
                <a:lnTo>
                  <a:pt x="283121" y="140461"/>
                </a:lnTo>
                <a:lnTo>
                  <a:pt x="279552" y="141744"/>
                </a:lnTo>
                <a:lnTo>
                  <a:pt x="276948" y="143484"/>
                </a:lnTo>
                <a:lnTo>
                  <a:pt x="306035" y="143484"/>
                </a:lnTo>
                <a:lnTo>
                  <a:pt x="303657" y="142354"/>
                </a:lnTo>
                <a:lnTo>
                  <a:pt x="297522" y="139712"/>
                </a:lnTo>
                <a:lnTo>
                  <a:pt x="292188" y="138810"/>
                </a:lnTo>
                <a:close/>
              </a:path>
            </a:pathLst>
          </a:custGeom>
          <a:solidFill>
            <a:srgbClr val="585858"/>
          </a:solidFill>
        </p:spPr>
        <p:txBody>
          <a:bodyPr wrap="square" lIns="0" tIns="0" rIns="0" bIns="0" rtlCol="0"/>
          <a:lstStyle/>
          <a:p>
            <a:pPr defTabSz="623438"/>
            <a:endParaRPr sz="1227">
              <a:solidFill>
                <a:prstClr val="black"/>
              </a:solidFill>
              <a:latin typeface="Calibri"/>
            </a:endParaRPr>
          </a:p>
        </p:txBody>
      </p:sp>
      <p:sp>
        <p:nvSpPr>
          <p:cNvPr id="79" name="object 79"/>
          <p:cNvSpPr txBox="1"/>
          <p:nvPr/>
        </p:nvSpPr>
        <p:spPr>
          <a:xfrm>
            <a:off x="4233039" y="2479985"/>
            <a:ext cx="200458" cy="140744"/>
          </a:xfrm>
          <a:prstGeom prst="rect">
            <a:avLst/>
          </a:prstGeom>
        </p:spPr>
        <p:txBody>
          <a:bodyPr vert="horz" wrap="square" lIns="0" tIns="9525" rIns="0" bIns="0" rtlCol="0">
            <a:spAutoFit/>
          </a:bodyPr>
          <a:lstStyle/>
          <a:p>
            <a:pPr defTabSz="623438">
              <a:spcBef>
                <a:spcPts val="75"/>
              </a:spcBef>
            </a:pPr>
            <a:r>
              <a:rPr sz="852" spc="61" dirty="0">
                <a:solidFill>
                  <a:srgbClr val="585858"/>
                </a:solidFill>
                <a:latin typeface="Calibri"/>
                <a:cs typeface="Calibri"/>
              </a:rPr>
              <a:t>V</a:t>
            </a:r>
            <a:r>
              <a:rPr sz="852" spc="48" dirty="0">
                <a:solidFill>
                  <a:srgbClr val="585858"/>
                </a:solidFill>
                <a:latin typeface="Calibri"/>
                <a:cs typeface="Calibri"/>
              </a:rPr>
              <a:t>an</a:t>
            </a:r>
            <a:endParaRPr sz="852">
              <a:solidFill>
                <a:prstClr val="black"/>
              </a:solidFill>
              <a:latin typeface="Calibri"/>
              <a:cs typeface="Calibri"/>
            </a:endParaRPr>
          </a:p>
        </p:txBody>
      </p:sp>
      <p:sp>
        <p:nvSpPr>
          <p:cNvPr id="80" name="object 80"/>
          <p:cNvSpPr txBox="1"/>
          <p:nvPr/>
        </p:nvSpPr>
        <p:spPr>
          <a:xfrm>
            <a:off x="4120772" y="2125164"/>
            <a:ext cx="308697" cy="140744"/>
          </a:xfrm>
          <a:prstGeom prst="rect">
            <a:avLst/>
          </a:prstGeom>
        </p:spPr>
        <p:txBody>
          <a:bodyPr vert="horz" wrap="square" lIns="0" tIns="9525" rIns="0" bIns="0" rtlCol="0">
            <a:spAutoFit/>
          </a:bodyPr>
          <a:lstStyle/>
          <a:p>
            <a:pPr defTabSz="623438">
              <a:spcBef>
                <a:spcPts val="75"/>
              </a:spcBef>
            </a:pPr>
            <a:r>
              <a:rPr sz="852" spc="68" dirty="0">
                <a:solidFill>
                  <a:srgbClr val="585858"/>
                </a:solidFill>
                <a:latin typeface="Calibri"/>
                <a:cs typeface="Calibri"/>
              </a:rPr>
              <a:t>S</a:t>
            </a:r>
            <a:r>
              <a:rPr sz="852" spc="27" dirty="0">
                <a:solidFill>
                  <a:srgbClr val="585858"/>
                </a:solidFill>
                <a:latin typeface="Calibri"/>
                <a:cs typeface="Calibri"/>
              </a:rPr>
              <a:t>e</a:t>
            </a:r>
            <a:r>
              <a:rPr sz="852" spc="41" dirty="0">
                <a:solidFill>
                  <a:srgbClr val="585858"/>
                </a:solidFill>
                <a:latin typeface="Calibri"/>
                <a:cs typeface="Calibri"/>
              </a:rPr>
              <a:t>d</a:t>
            </a:r>
            <a:r>
              <a:rPr sz="852" spc="61" dirty="0">
                <a:solidFill>
                  <a:srgbClr val="585858"/>
                </a:solidFill>
                <a:latin typeface="Calibri"/>
                <a:cs typeface="Calibri"/>
              </a:rPr>
              <a:t>a</a:t>
            </a:r>
            <a:r>
              <a:rPr sz="852" spc="27" dirty="0">
                <a:solidFill>
                  <a:srgbClr val="585858"/>
                </a:solidFill>
                <a:latin typeface="Calibri"/>
                <a:cs typeface="Calibri"/>
              </a:rPr>
              <a:t>n</a:t>
            </a:r>
            <a:endParaRPr sz="852">
              <a:solidFill>
                <a:prstClr val="black"/>
              </a:solidFill>
              <a:latin typeface="Calibri"/>
              <a:cs typeface="Calibri"/>
            </a:endParaRPr>
          </a:p>
        </p:txBody>
      </p:sp>
      <p:sp>
        <p:nvSpPr>
          <p:cNvPr id="81" name="object 81"/>
          <p:cNvSpPr txBox="1"/>
          <p:nvPr/>
        </p:nvSpPr>
        <p:spPr>
          <a:xfrm>
            <a:off x="3917424" y="1770342"/>
            <a:ext cx="510886" cy="140744"/>
          </a:xfrm>
          <a:prstGeom prst="rect">
            <a:avLst/>
          </a:prstGeom>
        </p:spPr>
        <p:txBody>
          <a:bodyPr vert="horz" wrap="square" lIns="0" tIns="9525" rIns="0" bIns="0" rtlCol="0">
            <a:spAutoFit/>
          </a:bodyPr>
          <a:lstStyle/>
          <a:p>
            <a:pPr defTabSz="623438">
              <a:spcBef>
                <a:spcPts val="75"/>
              </a:spcBef>
            </a:pPr>
            <a:r>
              <a:rPr sz="852" spc="44" dirty="0">
                <a:solidFill>
                  <a:srgbClr val="585858"/>
                </a:solidFill>
                <a:latin typeface="Calibri"/>
                <a:cs typeface="Calibri"/>
              </a:rPr>
              <a:t>Sedan</a:t>
            </a:r>
            <a:r>
              <a:rPr sz="852" spc="-31" dirty="0">
                <a:solidFill>
                  <a:srgbClr val="585858"/>
                </a:solidFill>
                <a:latin typeface="Calibri"/>
                <a:cs typeface="Calibri"/>
              </a:rPr>
              <a:t> </a:t>
            </a:r>
            <a:r>
              <a:rPr sz="852" spc="37" dirty="0">
                <a:solidFill>
                  <a:srgbClr val="585858"/>
                </a:solidFill>
                <a:latin typeface="Calibri"/>
                <a:cs typeface="Calibri"/>
              </a:rPr>
              <a:t>Full</a:t>
            </a:r>
            <a:endParaRPr sz="852">
              <a:solidFill>
                <a:prstClr val="black"/>
              </a:solidFill>
              <a:latin typeface="Calibri"/>
              <a:cs typeface="Calibri"/>
            </a:endParaRPr>
          </a:p>
        </p:txBody>
      </p:sp>
      <p:sp>
        <p:nvSpPr>
          <p:cNvPr id="82" name="object 82"/>
          <p:cNvSpPr txBox="1"/>
          <p:nvPr/>
        </p:nvSpPr>
        <p:spPr>
          <a:xfrm>
            <a:off x="4221245" y="1415522"/>
            <a:ext cx="206519" cy="140744"/>
          </a:xfrm>
          <a:prstGeom prst="rect">
            <a:avLst/>
          </a:prstGeom>
        </p:spPr>
        <p:txBody>
          <a:bodyPr vert="horz" wrap="square" lIns="0" tIns="9525" rIns="0" bIns="0" rtlCol="0">
            <a:spAutoFit/>
          </a:bodyPr>
          <a:lstStyle/>
          <a:p>
            <a:pPr defTabSz="623438">
              <a:spcBef>
                <a:spcPts val="75"/>
              </a:spcBef>
            </a:pPr>
            <a:r>
              <a:rPr sz="852" spc="68" dirty="0">
                <a:solidFill>
                  <a:srgbClr val="585858"/>
                </a:solidFill>
                <a:latin typeface="Calibri"/>
                <a:cs typeface="Calibri"/>
              </a:rPr>
              <a:t>S</a:t>
            </a:r>
            <a:r>
              <a:rPr sz="852" spc="27" dirty="0">
                <a:solidFill>
                  <a:srgbClr val="585858"/>
                </a:solidFill>
                <a:latin typeface="Calibri"/>
                <a:cs typeface="Calibri"/>
              </a:rPr>
              <a:t>UV</a:t>
            </a:r>
            <a:endParaRPr sz="852">
              <a:solidFill>
                <a:prstClr val="black"/>
              </a:solidFill>
              <a:latin typeface="Calibri"/>
              <a:cs typeface="Calibri"/>
            </a:endParaRPr>
          </a:p>
        </p:txBody>
      </p:sp>
      <p:sp>
        <p:nvSpPr>
          <p:cNvPr id="83" name="object 83"/>
          <p:cNvSpPr txBox="1"/>
          <p:nvPr/>
        </p:nvSpPr>
        <p:spPr>
          <a:xfrm>
            <a:off x="4150695" y="1060701"/>
            <a:ext cx="274060" cy="140744"/>
          </a:xfrm>
          <a:prstGeom prst="rect">
            <a:avLst/>
          </a:prstGeom>
        </p:spPr>
        <p:txBody>
          <a:bodyPr vert="horz" wrap="square" lIns="0" tIns="9525" rIns="0" bIns="0" rtlCol="0">
            <a:spAutoFit/>
          </a:bodyPr>
          <a:lstStyle/>
          <a:p>
            <a:pPr defTabSz="623438">
              <a:spcBef>
                <a:spcPts val="75"/>
              </a:spcBef>
            </a:pPr>
            <a:r>
              <a:rPr sz="852" spc="51" dirty="0">
                <a:solidFill>
                  <a:srgbClr val="585858"/>
                </a:solidFill>
                <a:latin typeface="Calibri"/>
                <a:cs typeface="Calibri"/>
              </a:rPr>
              <a:t>Tr</a:t>
            </a:r>
            <a:r>
              <a:rPr sz="852" spc="31" dirty="0">
                <a:solidFill>
                  <a:srgbClr val="585858"/>
                </a:solidFill>
                <a:latin typeface="Calibri"/>
                <a:cs typeface="Calibri"/>
              </a:rPr>
              <a:t>u</a:t>
            </a:r>
            <a:r>
              <a:rPr sz="852" spc="24" dirty="0">
                <a:solidFill>
                  <a:srgbClr val="585858"/>
                </a:solidFill>
                <a:latin typeface="Calibri"/>
                <a:cs typeface="Calibri"/>
              </a:rPr>
              <a:t>c</a:t>
            </a:r>
            <a:r>
              <a:rPr sz="852" spc="14" dirty="0">
                <a:solidFill>
                  <a:srgbClr val="585858"/>
                </a:solidFill>
                <a:latin typeface="Calibri"/>
                <a:cs typeface="Calibri"/>
              </a:rPr>
              <a:t>k</a:t>
            </a:r>
            <a:endParaRPr sz="852">
              <a:solidFill>
                <a:prstClr val="black"/>
              </a:solidFill>
              <a:latin typeface="Calibri"/>
              <a:cs typeface="Calibri"/>
            </a:endParaRPr>
          </a:p>
        </p:txBody>
      </p:sp>
      <p:sp>
        <p:nvSpPr>
          <p:cNvPr id="84" name="object 84"/>
          <p:cNvSpPr txBox="1"/>
          <p:nvPr/>
        </p:nvSpPr>
        <p:spPr>
          <a:xfrm>
            <a:off x="5248960" y="264103"/>
            <a:ext cx="1694151" cy="596340"/>
          </a:xfrm>
          <a:prstGeom prst="rect">
            <a:avLst/>
          </a:prstGeom>
        </p:spPr>
        <p:txBody>
          <a:bodyPr vert="horz" wrap="square" lIns="0" tIns="8659" rIns="0" bIns="0" rtlCol="0">
            <a:spAutoFit/>
          </a:bodyPr>
          <a:lstStyle/>
          <a:p>
            <a:pPr algn="ctr" defTabSz="623438">
              <a:spcBef>
                <a:spcPts val="68"/>
              </a:spcBef>
            </a:pPr>
            <a:r>
              <a:rPr sz="1227" b="1" spc="-20" dirty="0">
                <a:solidFill>
                  <a:srgbClr val="B5292D"/>
                </a:solidFill>
                <a:latin typeface="Century Gothic"/>
                <a:cs typeface="Century Gothic"/>
              </a:rPr>
              <a:t>2018-2019 </a:t>
            </a:r>
            <a:r>
              <a:rPr sz="1227" b="1" spc="-55" dirty="0">
                <a:solidFill>
                  <a:srgbClr val="B5292D"/>
                </a:solidFill>
                <a:latin typeface="Century Gothic"/>
                <a:cs typeface="Century Gothic"/>
              </a:rPr>
              <a:t>Gallons</a:t>
            </a:r>
            <a:r>
              <a:rPr sz="1227" b="1" spc="-205" dirty="0">
                <a:solidFill>
                  <a:srgbClr val="B5292D"/>
                </a:solidFill>
                <a:latin typeface="Century Gothic"/>
                <a:cs typeface="Century Gothic"/>
              </a:rPr>
              <a:t> </a:t>
            </a:r>
            <a:r>
              <a:rPr sz="1227" b="1" spc="-48" dirty="0">
                <a:solidFill>
                  <a:srgbClr val="B5292D"/>
                </a:solidFill>
                <a:latin typeface="Century Gothic"/>
                <a:cs typeface="Century Gothic"/>
              </a:rPr>
              <a:t>Used</a:t>
            </a:r>
            <a:endParaRPr sz="1227">
              <a:solidFill>
                <a:prstClr val="black"/>
              </a:solidFill>
              <a:latin typeface="Century Gothic"/>
              <a:cs typeface="Century Gothic"/>
            </a:endParaRPr>
          </a:p>
          <a:p>
            <a:pPr defTabSz="623438">
              <a:spcBef>
                <a:spcPts val="14"/>
              </a:spcBef>
            </a:pPr>
            <a:endParaRPr sz="1602">
              <a:solidFill>
                <a:prstClr val="black"/>
              </a:solidFill>
              <a:latin typeface="Times New Roman"/>
              <a:cs typeface="Times New Roman"/>
            </a:endParaRPr>
          </a:p>
          <a:p>
            <a:pPr marL="1732" algn="ctr" defTabSz="623438"/>
            <a:r>
              <a:rPr sz="989" b="1" spc="-34" dirty="0">
                <a:solidFill>
                  <a:srgbClr val="585858"/>
                </a:solidFill>
                <a:latin typeface="Century Gothic"/>
                <a:cs typeface="Century Gothic"/>
              </a:rPr>
              <a:t>Gallons </a:t>
            </a:r>
            <a:r>
              <a:rPr sz="989" b="1" spc="-27" dirty="0">
                <a:solidFill>
                  <a:srgbClr val="585858"/>
                </a:solidFill>
                <a:latin typeface="Century Gothic"/>
                <a:cs typeface="Century Gothic"/>
              </a:rPr>
              <a:t>Including</a:t>
            </a:r>
            <a:r>
              <a:rPr sz="989" b="1" spc="-153" dirty="0">
                <a:solidFill>
                  <a:srgbClr val="585858"/>
                </a:solidFill>
                <a:latin typeface="Century Gothic"/>
                <a:cs typeface="Century Gothic"/>
              </a:rPr>
              <a:t> </a:t>
            </a:r>
            <a:r>
              <a:rPr sz="989" b="1" spc="-31" dirty="0">
                <a:solidFill>
                  <a:srgbClr val="585858"/>
                </a:solidFill>
                <a:latin typeface="Century Gothic"/>
                <a:cs typeface="Century Gothic"/>
              </a:rPr>
              <a:t>Idle</a:t>
            </a:r>
            <a:endParaRPr sz="989">
              <a:solidFill>
                <a:prstClr val="black"/>
              </a:solidFill>
              <a:latin typeface="Century Gothic"/>
              <a:cs typeface="Century Gothic"/>
            </a:endParaRPr>
          </a:p>
        </p:txBody>
      </p:sp>
      <p:sp>
        <p:nvSpPr>
          <p:cNvPr id="85" name="object 85"/>
          <p:cNvSpPr/>
          <p:nvPr/>
        </p:nvSpPr>
        <p:spPr>
          <a:xfrm>
            <a:off x="3857997" y="627507"/>
            <a:ext cx="4477616" cy="2480397"/>
          </a:xfrm>
          <a:custGeom>
            <a:avLst/>
            <a:gdLst/>
            <a:ahLst/>
            <a:cxnLst/>
            <a:rect l="l" t="t" r="r" b="b"/>
            <a:pathLst>
              <a:path w="6567170" h="3637915">
                <a:moveTo>
                  <a:pt x="0" y="0"/>
                </a:moveTo>
                <a:lnTo>
                  <a:pt x="6567131" y="0"/>
                </a:lnTo>
                <a:lnTo>
                  <a:pt x="6567131" y="3637546"/>
                </a:lnTo>
                <a:lnTo>
                  <a:pt x="0" y="3637546"/>
                </a:lnTo>
                <a:lnTo>
                  <a:pt x="0" y="0"/>
                </a:lnTo>
                <a:close/>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86" name="object 86"/>
          <p:cNvSpPr txBox="1"/>
          <p:nvPr/>
        </p:nvSpPr>
        <p:spPr>
          <a:xfrm>
            <a:off x="7470717" y="1045498"/>
            <a:ext cx="298306" cy="134612"/>
          </a:xfrm>
          <a:prstGeom prst="rect">
            <a:avLst/>
          </a:prstGeom>
        </p:spPr>
        <p:txBody>
          <a:bodyPr vert="horz" wrap="square" lIns="0" tIns="8659" rIns="0" bIns="0" rtlCol="0">
            <a:spAutoFit/>
          </a:bodyPr>
          <a:lstStyle/>
          <a:p>
            <a:pPr defTabSz="623438">
              <a:spcBef>
                <a:spcPts val="68"/>
              </a:spcBef>
            </a:pPr>
            <a:r>
              <a:rPr sz="818" b="1" spc="-20" dirty="0">
                <a:solidFill>
                  <a:srgbClr val="3F4040"/>
                </a:solidFill>
                <a:latin typeface="Century Gothic"/>
                <a:cs typeface="Century Gothic"/>
              </a:rPr>
              <a:t>2.91m</a:t>
            </a:r>
            <a:endParaRPr sz="818">
              <a:solidFill>
                <a:prstClr val="black"/>
              </a:solidFill>
              <a:latin typeface="Century Gothic"/>
              <a:cs typeface="Century Gothic"/>
            </a:endParaRPr>
          </a:p>
        </p:txBody>
      </p:sp>
      <p:sp>
        <p:nvSpPr>
          <p:cNvPr id="91" name="object 91"/>
          <p:cNvSpPr txBox="1"/>
          <p:nvPr/>
        </p:nvSpPr>
        <p:spPr>
          <a:xfrm>
            <a:off x="4155022" y="5978895"/>
            <a:ext cx="3882303" cy="506969"/>
          </a:xfrm>
          <a:prstGeom prst="rect">
            <a:avLst/>
          </a:prstGeom>
        </p:spPr>
        <p:txBody>
          <a:bodyPr vert="horz" wrap="square" lIns="0" tIns="3464" rIns="0" bIns="0" rtlCol="0">
            <a:spAutoFit/>
          </a:bodyPr>
          <a:lstStyle/>
          <a:p>
            <a:pPr algn="ctr" defTabSz="623438">
              <a:spcBef>
                <a:spcPts val="27"/>
              </a:spcBef>
            </a:pPr>
            <a:r>
              <a:rPr sz="818" spc="10" dirty="0">
                <a:solidFill>
                  <a:srgbClr val="FFFFFF"/>
                </a:solidFill>
                <a:latin typeface="Calibri"/>
                <a:cs typeface="Calibri"/>
              </a:rPr>
              <a:t>Includes </a:t>
            </a:r>
            <a:r>
              <a:rPr sz="818" spc="14" dirty="0">
                <a:solidFill>
                  <a:srgbClr val="FFFFFF"/>
                </a:solidFill>
                <a:latin typeface="Calibri"/>
                <a:cs typeface="Calibri"/>
              </a:rPr>
              <a:t>only </a:t>
            </a:r>
            <a:r>
              <a:rPr sz="818" spc="7" dirty="0">
                <a:solidFill>
                  <a:srgbClr val="FFFFFF"/>
                </a:solidFill>
                <a:latin typeface="Calibri"/>
                <a:cs typeface="Calibri"/>
              </a:rPr>
              <a:t>vehicles </a:t>
            </a:r>
            <a:r>
              <a:rPr sz="818" spc="10" dirty="0">
                <a:solidFill>
                  <a:srgbClr val="FFFFFF"/>
                </a:solidFill>
                <a:latin typeface="Calibri"/>
                <a:cs typeface="Calibri"/>
              </a:rPr>
              <a:t>with </a:t>
            </a:r>
            <a:r>
              <a:rPr sz="818" spc="3" dirty="0">
                <a:solidFill>
                  <a:srgbClr val="FFFFFF"/>
                </a:solidFill>
                <a:latin typeface="Calibri"/>
                <a:cs typeface="Calibri"/>
              </a:rPr>
              <a:t>telematics</a:t>
            </a:r>
            <a:r>
              <a:rPr sz="818" spc="-106" dirty="0">
                <a:solidFill>
                  <a:srgbClr val="FFFFFF"/>
                </a:solidFill>
                <a:latin typeface="Calibri"/>
                <a:cs typeface="Calibri"/>
              </a:rPr>
              <a:t> </a:t>
            </a:r>
            <a:r>
              <a:rPr sz="818" dirty="0">
                <a:solidFill>
                  <a:srgbClr val="FFFFFF"/>
                </a:solidFill>
                <a:latin typeface="Calibri"/>
                <a:cs typeface="Calibri"/>
              </a:rPr>
              <a:t>installed.</a:t>
            </a:r>
            <a:endParaRPr sz="818">
              <a:solidFill>
                <a:prstClr val="black"/>
              </a:solidFill>
              <a:latin typeface="Calibri"/>
              <a:cs typeface="Calibri"/>
            </a:endParaRPr>
          </a:p>
          <a:p>
            <a:pPr algn="ctr" defTabSz="623438"/>
            <a:r>
              <a:rPr sz="818" spc="14" dirty="0">
                <a:solidFill>
                  <a:srgbClr val="FFFFFF"/>
                </a:solidFill>
                <a:latin typeface="Calibri"/>
                <a:cs typeface="Calibri"/>
              </a:rPr>
              <a:t>Does</a:t>
            </a:r>
            <a:r>
              <a:rPr sz="818" spc="-14" dirty="0">
                <a:solidFill>
                  <a:srgbClr val="FFFFFF"/>
                </a:solidFill>
                <a:latin typeface="Calibri"/>
                <a:cs typeface="Calibri"/>
              </a:rPr>
              <a:t> </a:t>
            </a:r>
            <a:r>
              <a:rPr sz="818" spc="10" dirty="0">
                <a:solidFill>
                  <a:srgbClr val="FFFFFF"/>
                </a:solidFill>
                <a:latin typeface="Calibri"/>
                <a:cs typeface="Calibri"/>
              </a:rPr>
              <a:t>not</a:t>
            </a:r>
            <a:r>
              <a:rPr sz="818" spc="-14" dirty="0">
                <a:solidFill>
                  <a:srgbClr val="FFFFFF"/>
                </a:solidFill>
                <a:latin typeface="Calibri"/>
                <a:cs typeface="Calibri"/>
              </a:rPr>
              <a:t> </a:t>
            </a:r>
            <a:r>
              <a:rPr sz="818" spc="14" dirty="0">
                <a:solidFill>
                  <a:srgbClr val="FFFFFF"/>
                </a:solidFill>
                <a:latin typeface="Calibri"/>
                <a:cs typeface="Calibri"/>
              </a:rPr>
              <a:t>include</a:t>
            </a:r>
            <a:r>
              <a:rPr sz="818" spc="-10" dirty="0">
                <a:solidFill>
                  <a:srgbClr val="FFFFFF"/>
                </a:solidFill>
                <a:latin typeface="Calibri"/>
                <a:cs typeface="Calibri"/>
              </a:rPr>
              <a:t> </a:t>
            </a:r>
            <a:r>
              <a:rPr sz="818" spc="17" dirty="0">
                <a:solidFill>
                  <a:srgbClr val="FFFFFF"/>
                </a:solidFill>
                <a:latin typeface="Calibri"/>
                <a:cs typeface="Calibri"/>
              </a:rPr>
              <a:t>PSP</a:t>
            </a:r>
            <a:r>
              <a:rPr sz="818" spc="-14" dirty="0">
                <a:solidFill>
                  <a:srgbClr val="FFFFFF"/>
                </a:solidFill>
                <a:latin typeface="Calibri"/>
                <a:cs typeface="Calibri"/>
              </a:rPr>
              <a:t> </a:t>
            </a:r>
            <a:r>
              <a:rPr sz="818" dirty="0">
                <a:solidFill>
                  <a:srgbClr val="FFFFFF"/>
                </a:solidFill>
                <a:latin typeface="Calibri"/>
                <a:cs typeface="Calibri"/>
              </a:rPr>
              <a:t>or</a:t>
            </a:r>
            <a:r>
              <a:rPr sz="818" spc="-14" dirty="0">
                <a:solidFill>
                  <a:srgbClr val="FFFFFF"/>
                </a:solidFill>
                <a:latin typeface="Calibri"/>
                <a:cs typeface="Calibri"/>
              </a:rPr>
              <a:t> </a:t>
            </a:r>
            <a:r>
              <a:rPr sz="818" spc="3" dirty="0">
                <a:solidFill>
                  <a:srgbClr val="FFFFFF"/>
                </a:solidFill>
                <a:latin typeface="Calibri"/>
                <a:cs typeface="Calibri"/>
              </a:rPr>
              <a:t>Attorney</a:t>
            </a:r>
            <a:r>
              <a:rPr sz="818" spc="-10" dirty="0">
                <a:solidFill>
                  <a:srgbClr val="FFFFFF"/>
                </a:solidFill>
                <a:latin typeface="Calibri"/>
                <a:cs typeface="Calibri"/>
              </a:rPr>
              <a:t> </a:t>
            </a:r>
            <a:r>
              <a:rPr sz="818" spc="3" dirty="0">
                <a:solidFill>
                  <a:srgbClr val="FFFFFF"/>
                </a:solidFill>
                <a:latin typeface="Calibri"/>
                <a:cs typeface="Calibri"/>
              </a:rPr>
              <a:t>General</a:t>
            </a:r>
            <a:r>
              <a:rPr sz="818" spc="-14" dirty="0">
                <a:solidFill>
                  <a:srgbClr val="FFFFFF"/>
                </a:solidFill>
                <a:latin typeface="Calibri"/>
                <a:cs typeface="Calibri"/>
              </a:rPr>
              <a:t> </a:t>
            </a:r>
            <a:r>
              <a:rPr sz="818" dirty="0">
                <a:solidFill>
                  <a:srgbClr val="FFFFFF"/>
                </a:solidFill>
                <a:latin typeface="Calibri"/>
                <a:cs typeface="Calibri"/>
              </a:rPr>
              <a:t>(Telematics</a:t>
            </a:r>
            <a:r>
              <a:rPr sz="818" spc="-14" dirty="0">
                <a:solidFill>
                  <a:srgbClr val="FFFFFF"/>
                </a:solidFill>
                <a:latin typeface="Calibri"/>
                <a:cs typeface="Calibri"/>
              </a:rPr>
              <a:t> </a:t>
            </a:r>
            <a:r>
              <a:rPr sz="818" dirty="0">
                <a:solidFill>
                  <a:srgbClr val="FFFFFF"/>
                </a:solidFill>
                <a:latin typeface="Calibri"/>
                <a:cs typeface="Calibri"/>
              </a:rPr>
              <a:t>exempt).</a:t>
            </a:r>
            <a:endParaRPr sz="818">
              <a:solidFill>
                <a:prstClr val="black"/>
              </a:solidFill>
              <a:latin typeface="Calibri"/>
              <a:cs typeface="Calibri"/>
            </a:endParaRPr>
          </a:p>
          <a:p>
            <a:pPr algn="ctr" defTabSz="623438"/>
            <a:r>
              <a:rPr sz="818" b="1" spc="-44" dirty="0">
                <a:solidFill>
                  <a:srgbClr val="FFFFFF"/>
                </a:solidFill>
                <a:latin typeface="Century Gothic"/>
                <a:cs typeface="Century Gothic"/>
              </a:rPr>
              <a:t># </a:t>
            </a:r>
            <a:r>
              <a:rPr sz="580" b="1" spc="89" dirty="0">
                <a:solidFill>
                  <a:srgbClr val="FFFFFF"/>
                </a:solidFill>
                <a:latin typeface="Century Gothic"/>
                <a:cs typeface="Century Gothic"/>
              </a:rPr>
              <a:t>of</a:t>
            </a:r>
            <a:r>
              <a:rPr sz="580" b="1" spc="-102" dirty="0">
                <a:solidFill>
                  <a:srgbClr val="FFFFFF"/>
                </a:solidFill>
                <a:latin typeface="Century Gothic"/>
                <a:cs typeface="Century Gothic"/>
              </a:rPr>
              <a:t> </a:t>
            </a:r>
            <a:r>
              <a:rPr sz="580" b="1" spc="17" dirty="0">
                <a:solidFill>
                  <a:srgbClr val="FFFFFF"/>
                </a:solidFill>
                <a:latin typeface="Century Gothic"/>
                <a:cs typeface="Century Gothic"/>
              </a:rPr>
              <a:t>vehicles </a:t>
            </a:r>
            <a:r>
              <a:rPr sz="580" b="1" spc="61" dirty="0">
                <a:solidFill>
                  <a:srgbClr val="FFFFFF"/>
                </a:solidFill>
                <a:latin typeface="Century Gothic"/>
                <a:cs typeface="Century Gothic"/>
              </a:rPr>
              <a:t>with </a:t>
            </a:r>
            <a:r>
              <a:rPr sz="580" b="1" spc="17" dirty="0">
                <a:solidFill>
                  <a:srgbClr val="FFFFFF"/>
                </a:solidFill>
                <a:latin typeface="Century Gothic"/>
                <a:cs typeface="Century Gothic"/>
              </a:rPr>
              <a:t>telematics</a:t>
            </a:r>
            <a:r>
              <a:rPr sz="818" b="1" spc="17" dirty="0">
                <a:solidFill>
                  <a:srgbClr val="FFFFFF"/>
                </a:solidFill>
                <a:latin typeface="Century Gothic"/>
                <a:cs typeface="Century Gothic"/>
              </a:rPr>
              <a:t>:</a:t>
            </a:r>
            <a:endParaRPr sz="818">
              <a:solidFill>
                <a:prstClr val="black"/>
              </a:solidFill>
              <a:latin typeface="Century Gothic"/>
              <a:cs typeface="Century Gothic"/>
            </a:endParaRPr>
          </a:p>
          <a:p>
            <a:pPr algn="ctr" defTabSz="623438"/>
            <a:r>
              <a:rPr sz="818" b="1" spc="-7" dirty="0">
                <a:solidFill>
                  <a:srgbClr val="FFFFFF"/>
                </a:solidFill>
                <a:latin typeface="Century Gothic"/>
                <a:cs typeface="Century Gothic"/>
              </a:rPr>
              <a:t>1,938 </a:t>
            </a:r>
            <a:r>
              <a:rPr sz="818" b="1" spc="-17" dirty="0">
                <a:solidFill>
                  <a:srgbClr val="FFFFFF"/>
                </a:solidFill>
                <a:latin typeface="Century Gothic"/>
                <a:cs typeface="Century Gothic"/>
              </a:rPr>
              <a:t>Trucks </a:t>
            </a:r>
            <a:r>
              <a:rPr sz="818" b="1" spc="-215" dirty="0">
                <a:solidFill>
                  <a:srgbClr val="FFFFFF"/>
                </a:solidFill>
                <a:latin typeface="Century Gothic"/>
                <a:cs typeface="Century Gothic"/>
              </a:rPr>
              <a:t>• </a:t>
            </a:r>
            <a:r>
              <a:rPr sz="818" b="1" spc="-7" dirty="0">
                <a:solidFill>
                  <a:srgbClr val="FFFFFF"/>
                </a:solidFill>
                <a:latin typeface="Century Gothic"/>
                <a:cs typeface="Century Gothic"/>
              </a:rPr>
              <a:t>1,028 </a:t>
            </a:r>
            <a:r>
              <a:rPr sz="818" b="1" spc="-10" dirty="0">
                <a:solidFill>
                  <a:srgbClr val="FFFFFF"/>
                </a:solidFill>
                <a:latin typeface="Century Gothic"/>
                <a:cs typeface="Century Gothic"/>
              </a:rPr>
              <a:t>SUVs </a:t>
            </a:r>
            <a:r>
              <a:rPr sz="818" b="1" spc="-215" dirty="0">
                <a:solidFill>
                  <a:srgbClr val="FFFFFF"/>
                </a:solidFill>
                <a:latin typeface="Century Gothic"/>
                <a:cs typeface="Century Gothic"/>
              </a:rPr>
              <a:t>• </a:t>
            </a:r>
            <a:r>
              <a:rPr sz="818" b="1" spc="-7" dirty="0">
                <a:solidFill>
                  <a:srgbClr val="FFFFFF"/>
                </a:solidFill>
                <a:latin typeface="Century Gothic"/>
                <a:cs typeface="Century Gothic"/>
              </a:rPr>
              <a:t>492 </a:t>
            </a:r>
            <a:r>
              <a:rPr sz="818" b="1" spc="-10" dirty="0">
                <a:solidFill>
                  <a:srgbClr val="FFFFFF"/>
                </a:solidFill>
                <a:latin typeface="Century Gothic"/>
                <a:cs typeface="Century Gothic"/>
              </a:rPr>
              <a:t>Full-Size </a:t>
            </a:r>
            <a:r>
              <a:rPr sz="818" b="1" spc="-44" dirty="0">
                <a:solidFill>
                  <a:srgbClr val="FFFFFF"/>
                </a:solidFill>
                <a:latin typeface="Century Gothic"/>
                <a:cs typeface="Century Gothic"/>
              </a:rPr>
              <a:t>Sedans </a:t>
            </a:r>
            <a:r>
              <a:rPr sz="818" b="1" spc="-215" dirty="0">
                <a:solidFill>
                  <a:srgbClr val="FFFFFF"/>
                </a:solidFill>
                <a:latin typeface="Century Gothic"/>
                <a:cs typeface="Century Gothic"/>
              </a:rPr>
              <a:t>• </a:t>
            </a:r>
            <a:r>
              <a:rPr sz="818" b="1" spc="-7" dirty="0">
                <a:solidFill>
                  <a:srgbClr val="FFFFFF"/>
                </a:solidFill>
                <a:latin typeface="Century Gothic"/>
                <a:cs typeface="Century Gothic"/>
              </a:rPr>
              <a:t>1,303 </a:t>
            </a:r>
            <a:r>
              <a:rPr sz="818" b="1" spc="-44" dirty="0">
                <a:solidFill>
                  <a:srgbClr val="FFFFFF"/>
                </a:solidFill>
                <a:latin typeface="Century Gothic"/>
                <a:cs typeface="Century Gothic"/>
              </a:rPr>
              <a:t>Sedans </a:t>
            </a:r>
            <a:r>
              <a:rPr sz="818" b="1" spc="-215" dirty="0">
                <a:solidFill>
                  <a:srgbClr val="FFFFFF"/>
                </a:solidFill>
                <a:latin typeface="Century Gothic"/>
                <a:cs typeface="Century Gothic"/>
              </a:rPr>
              <a:t>• </a:t>
            </a:r>
            <a:r>
              <a:rPr sz="818" b="1" spc="-7" dirty="0">
                <a:solidFill>
                  <a:srgbClr val="FFFFFF"/>
                </a:solidFill>
                <a:latin typeface="Century Gothic"/>
                <a:cs typeface="Century Gothic"/>
              </a:rPr>
              <a:t>878</a:t>
            </a:r>
            <a:r>
              <a:rPr sz="818" b="1" spc="-181" dirty="0">
                <a:solidFill>
                  <a:srgbClr val="FFFFFF"/>
                </a:solidFill>
                <a:latin typeface="Century Gothic"/>
                <a:cs typeface="Century Gothic"/>
              </a:rPr>
              <a:t> </a:t>
            </a:r>
            <a:r>
              <a:rPr sz="818" b="1" spc="-55" dirty="0">
                <a:solidFill>
                  <a:srgbClr val="FFFFFF"/>
                </a:solidFill>
                <a:latin typeface="Century Gothic"/>
                <a:cs typeface="Century Gothic"/>
              </a:rPr>
              <a:t>Vans</a:t>
            </a:r>
            <a:endParaRPr sz="818">
              <a:solidFill>
                <a:prstClr val="black"/>
              </a:solidFill>
              <a:latin typeface="Century Gothic"/>
              <a:cs typeface="Century Gothic"/>
            </a:endParaRPr>
          </a:p>
        </p:txBody>
      </p:sp>
      <p:sp>
        <p:nvSpPr>
          <p:cNvPr id="92" name="object 92"/>
          <p:cNvSpPr txBox="1">
            <a:spLocks noGrp="1"/>
          </p:cNvSpPr>
          <p:nvPr>
            <p:ph type="sldNum" sz="quarter" idx="7"/>
          </p:nvPr>
        </p:nvSpPr>
        <p:spPr>
          <a:xfrm>
            <a:off x="7540677" y="4498673"/>
            <a:ext cx="124283" cy="109337"/>
          </a:xfrm>
          <a:prstGeom prst="rect">
            <a:avLst/>
          </a:prstGeom>
        </p:spPr>
        <p:txBody>
          <a:bodyPr vert="horz" wrap="square" lIns="0" tIns="4330" rIns="0" bIns="0" rtlCol="0">
            <a:spAutoFit/>
          </a:bodyPr>
          <a:lstStyle/>
          <a:p>
            <a:pPr marL="17318" defTabSz="623438">
              <a:spcBef>
                <a:spcPts val="34"/>
              </a:spcBef>
            </a:pPr>
            <a:r>
              <a:rPr spc="3" dirty="0"/>
              <a:t>6</a:t>
            </a:r>
          </a:p>
        </p:txBody>
      </p:sp>
      <p:sp>
        <p:nvSpPr>
          <p:cNvPr id="87" name="object 87"/>
          <p:cNvSpPr txBox="1"/>
          <p:nvPr/>
        </p:nvSpPr>
        <p:spPr>
          <a:xfrm>
            <a:off x="5251565" y="1400868"/>
            <a:ext cx="298306" cy="134612"/>
          </a:xfrm>
          <a:prstGeom prst="rect">
            <a:avLst/>
          </a:prstGeom>
        </p:spPr>
        <p:txBody>
          <a:bodyPr vert="horz" wrap="square" lIns="0" tIns="8659" rIns="0" bIns="0" rtlCol="0">
            <a:spAutoFit/>
          </a:bodyPr>
          <a:lstStyle/>
          <a:p>
            <a:pPr defTabSz="623438">
              <a:spcBef>
                <a:spcPts val="68"/>
              </a:spcBef>
            </a:pPr>
            <a:r>
              <a:rPr sz="818" b="1" spc="-20" dirty="0">
                <a:solidFill>
                  <a:srgbClr val="3F4040"/>
                </a:solidFill>
                <a:latin typeface="Century Gothic"/>
                <a:cs typeface="Century Gothic"/>
              </a:rPr>
              <a:t>.681m</a:t>
            </a:r>
            <a:endParaRPr sz="818">
              <a:solidFill>
                <a:prstClr val="black"/>
              </a:solidFill>
              <a:latin typeface="Century Gothic"/>
              <a:cs typeface="Century Gothic"/>
            </a:endParaRPr>
          </a:p>
        </p:txBody>
      </p:sp>
      <p:sp>
        <p:nvSpPr>
          <p:cNvPr id="88" name="object 88"/>
          <p:cNvSpPr txBox="1"/>
          <p:nvPr/>
        </p:nvSpPr>
        <p:spPr>
          <a:xfrm>
            <a:off x="4862253" y="1750001"/>
            <a:ext cx="298306" cy="134612"/>
          </a:xfrm>
          <a:prstGeom prst="rect">
            <a:avLst/>
          </a:prstGeom>
        </p:spPr>
        <p:txBody>
          <a:bodyPr vert="horz" wrap="square" lIns="0" tIns="8659" rIns="0" bIns="0" rtlCol="0">
            <a:spAutoFit/>
          </a:bodyPr>
          <a:lstStyle/>
          <a:p>
            <a:pPr defTabSz="623438">
              <a:spcBef>
                <a:spcPts val="68"/>
              </a:spcBef>
            </a:pPr>
            <a:r>
              <a:rPr sz="818" b="1" spc="-20" dirty="0">
                <a:solidFill>
                  <a:srgbClr val="3F4040"/>
                </a:solidFill>
                <a:latin typeface="Century Gothic"/>
                <a:cs typeface="Century Gothic"/>
              </a:rPr>
              <a:t>.286m</a:t>
            </a:r>
            <a:endParaRPr sz="818">
              <a:solidFill>
                <a:prstClr val="black"/>
              </a:solidFill>
              <a:latin typeface="Century Gothic"/>
              <a:cs typeface="Century Gothic"/>
            </a:endParaRPr>
          </a:p>
        </p:txBody>
      </p:sp>
      <p:sp>
        <p:nvSpPr>
          <p:cNvPr id="89" name="object 89"/>
          <p:cNvSpPr txBox="1"/>
          <p:nvPr/>
        </p:nvSpPr>
        <p:spPr>
          <a:xfrm>
            <a:off x="5123064" y="2116454"/>
            <a:ext cx="298306" cy="134612"/>
          </a:xfrm>
          <a:prstGeom prst="rect">
            <a:avLst/>
          </a:prstGeom>
        </p:spPr>
        <p:txBody>
          <a:bodyPr vert="horz" wrap="square" lIns="0" tIns="8659" rIns="0" bIns="0" rtlCol="0">
            <a:spAutoFit/>
          </a:bodyPr>
          <a:lstStyle/>
          <a:p>
            <a:pPr defTabSz="623438">
              <a:spcBef>
                <a:spcPts val="68"/>
              </a:spcBef>
            </a:pPr>
            <a:r>
              <a:rPr sz="818" b="1" spc="-20" dirty="0">
                <a:solidFill>
                  <a:srgbClr val="3F4040"/>
                </a:solidFill>
                <a:latin typeface="Century Gothic"/>
                <a:cs typeface="Century Gothic"/>
              </a:rPr>
              <a:t>.551m</a:t>
            </a:r>
            <a:endParaRPr sz="818">
              <a:solidFill>
                <a:prstClr val="black"/>
              </a:solidFill>
              <a:latin typeface="Century Gothic"/>
              <a:cs typeface="Century Gothic"/>
            </a:endParaRPr>
          </a:p>
        </p:txBody>
      </p:sp>
      <p:sp>
        <p:nvSpPr>
          <p:cNvPr id="90" name="object 90"/>
          <p:cNvSpPr txBox="1"/>
          <p:nvPr/>
        </p:nvSpPr>
        <p:spPr>
          <a:xfrm>
            <a:off x="5075266" y="2468707"/>
            <a:ext cx="298306" cy="134612"/>
          </a:xfrm>
          <a:prstGeom prst="rect">
            <a:avLst/>
          </a:prstGeom>
        </p:spPr>
        <p:txBody>
          <a:bodyPr vert="horz" wrap="square" lIns="0" tIns="8659" rIns="0" bIns="0" rtlCol="0">
            <a:spAutoFit/>
          </a:bodyPr>
          <a:lstStyle/>
          <a:p>
            <a:pPr defTabSz="623438">
              <a:spcBef>
                <a:spcPts val="68"/>
              </a:spcBef>
            </a:pPr>
            <a:r>
              <a:rPr sz="818" b="1" spc="-20" dirty="0">
                <a:solidFill>
                  <a:srgbClr val="3F4040"/>
                </a:solidFill>
                <a:latin typeface="Century Gothic"/>
                <a:cs typeface="Century Gothic"/>
              </a:rPr>
              <a:t>.504m</a:t>
            </a:r>
            <a:endParaRPr sz="818">
              <a:solidFill>
                <a:prstClr val="black"/>
              </a:solidFill>
              <a:latin typeface="Century Gothic"/>
              <a:cs typeface="Century Gothic"/>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061455" y="3634360"/>
            <a:ext cx="0" cy="117331"/>
          </a:xfrm>
          <a:custGeom>
            <a:avLst/>
            <a:gdLst/>
            <a:ahLst/>
            <a:cxnLst/>
            <a:rect l="l" t="t" r="r" b="b"/>
            <a:pathLst>
              <a:path h="172085">
                <a:moveTo>
                  <a:pt x="0" y="0"/>
                </a:moveTo>
                <a:lnTo>
                  <a:pt x="0" y="171702"/>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3" name="object 3"/>
          <p:cNvSpPr/>
          <p:nvPr/>
        </p:nvSpPr>
        <p:spPr>
          <a:xfrm>
            <a:off x="5061455" y="3881134"/>
            <a:ext cx="0" cy="235527"/>
          </a:xfrm>
          <a:custGeom>
            <a:avLst/>
            <a:gdLst/>
            <a:ahLst/>
            <a:cxnLst/>
            <a:rect l="l" t="t" r="r" b="b"/>
            <a:pathLst>
              <a:path h="345439">
                <a:moveTo>
                  <a:pt x="0" y="0"/>
                </a:moveTo>
                <a:lnTo>
                  <a:pt x="0" y="345109"/>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4" name="object 4"/>
          <p:cNvSpPr/>
          <p:nvPr/>
        </p:nvSpPr>
        <p:spPr>
          <a:xfrm>
            <a:off x="5061455" y="4244989"/>
            <a:ext cx="0" cy="235527"/>
          </a:xfrm>
          <a:custGeom>
            <a:avLst/>
            <a:gdLst/>
            <a:ahLst/>
            <a:cxnLst/>
            <a:rect l="l" t="t" r="r" b="b"/>
            <a:pathLst>
              <a:path h="345440">
                <a:moveTo>
                  <a:pt x="0" y="0"/>
                </a:moveTo>
                <a:lnTo>
                  <a:pt x="0" y="345109"/>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5" name="object 5"/>
          <p:cNvSpPr/>
          <p:nvPr/>
        </p:nvSpPr>
        <p:spPr>
          <a:xfrm>
            <a:off x="5061455" y="4609996"/>
            <a:ext cx="0" cy="235527"/>
          </a:xfrm>
          <a:custGeom>
            <a:avLst/>
            <a:gdLst/>
            <a:ahLst/>
            <a:cxnLst/>
            <a:rect l="l" t="t" r="r" b="b"/>
            <a:pathLst>
              <a:path h="345440">
                <a:moveTo>
                  <a:pt x="0" y="0"/>
                </a:moveTo>
                <a:lnTo>
                  <a:pt x="0" y="345109"/>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6" name="object 6"/>
          <p:cNvSpPr/>
          <p:nvPr/>
        </p:nvSpPr>
        <p:spPr>
          <a:xfrm>
            <a:off x="5061455" y="4973842"/>
            <a:ext cx="0" cy="235527"/>
          </a:xfrm>
          <a:custGeom>
            <a:avLst/>
            <a:gdLst/>
            <a:ahLst/>
            <a:cxnLst/>
            <a:rect l="l" t="t" r="r" b="b"/>
            <a:pathLst>
              <a:path h="345440">
                <a:moveTo>
                  <a:pt x="0" y="0"/>
                </a:moveTo>
                <a:lnTo>
                  <a:pt x="0" y="345109"/>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7" name="object 7"/>
          <p:cNvSpPr/>
          <p:nvPr/>
        </p:nvSpPr>
        <p:spPr>
          <a:xfrm>
            <a:off x="5061455" y="5337697"/>
            <a:ext cx="0" cy="118630"/>
          </a:xfrm>
          <a:custGeom>
            <a:avLst/>
            <a:gdLst/>
            <a:ahLst/>
            <a:cxnLst/>
            <a:rect l="l" t="t" r="r" b="b"/>
            <a:pathLst>
              <a:path h="173990">
                <a:moveTo>
                  <a:pt x="0" y="0"/>
                </a:moveTo>
                <a:lnTo>
                  <a:pt x="0" y="173394"/>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8" name="object 8"/>
          <p:cNvSpPr/>
          <p:nvPr/>
        </p:nvSpPr>
        <p:spPr>
          <a:xfrm>
            <a:off x="5575666" y="3634360"/>
            <a:ext cx="0" cy="482311"/>
          </a:xfrm>
          <a:custGeom>
            <a:avLst/>
            <a:gdLst/>
            <a:ahLst/>
            <a:cxnLst/>
            <a:rect l="l" t="t" r="r" b="b"/>
            <a:pathLst>
              <a:path h="707389">
                <a:moveTo>
                  <a:pt x="0" y="0"/>
                </a:moveTo>
                <a:lnTo>
                  <a:pt x="0" y="707045"/>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9" name="object 9"/>
          <p:cNvSpPr/>
          <p:nvPr/>
        </p:nvSpPr>
        <p:spPr>
          <a:xfrm>
            <a:off x="5575666" y="4244989"/>
            <a:ext cx="0" cy="235527"/>
          </a:xfrm>
          <a:custGeom>
            <a:avLst/>
            <a:gdLst/>
            <a:ahLst/>
            <a:cxnLst/>
            <a:rect l="l" t="t" r="r" b="b"/>
            <a:pathLst>
              <a:path h="345440">
                <a:moveTo>
                  <a:pt x="0" y="0"/>
                </a:moveTo>
                <a:lnTo>
                  <a:pt x="0" y="345109"/>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10" name="object 10"/>
          <p:cNvSpPr/>
          <p:nvPr/>
        </p:nvSpPr>
        <p:spPr>
          <a:xfrm>
            <a:off x="5575666" y="4609996"/>
            <a:ext cx="0" cy="235527"/>
          </a:xfrm>
          <a:custGeom>
            <a:avLst/>
            <a:gdLst/>
            <a:ahLst/>
            <a:cxnLst/>
            <a:rect l="l" t="t" r="r" b="b"/>
            <a:pathLst>
              <a:path h="345440">
                <a:moveTo>
                  <a:pt x="0" y="0"/>
                </a:moveTo>
                <a:lnTo>
                  <a:pt x="0" y="345109"/>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11" name="object 11"/>
          <p:cNvSpPr/>
          <p:nvPr/>
        </p:nvSpPr>
        <p:spPr>
          <a:xfrm>
            <a:off x="5575666" y="4973842"/>
            <a:ext cx="0" cy="235527"/>
          </a:xfrm>
          <a:custGeom>
            <a:avLst/>
            <a:gdLst/>
            <a:ahLst/>
            <a:cxnLst/>
            <a:rect l="l" t="t" r="r" b="b"/>
            <a:pathLst>
              <a:path h="345440">
                <a:moveTo>
                  <a:pt x="0" y="0"/>
                </a:moveTo>
                <a:lnTo>
                  <a:pt x="0" y="345109"/>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12" name="object 12"/>
          <p:cNvSpPr/>
          <p:nvPr/>
        </p:nvSpPr>
        <p:spPr>
          <a:xfrm>
            <a:off x="5575666" y="5337697"/>
            <a:ext cx="0" cy="118630"/>
          </a:xfrm>
          <a:custGeom>
            <a:avLst/>
            <a:gdLst/>
            <a:ahLst/>
            <a:cxnLst/>
            <a:rect l="l" t="t" r="r" b="b"/>
            <a:pathLst>
              <a:path h="173990">
                <a:moveTo>
                  <a:pt x="0" y="0"/>
                </a:moveTo>
                <a:lnTo>
                  <a:pt x="0" y="173394"/>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13" name="object 13"/>
          <p:cNvSpPr/>
          <p:nvPr/>
        </p:nvSpPr>
        <p:spPr>
          <a:xfrm>
            <a:off x="6089886" y="3634360"/>
            <a:ext cx="0" cy="482311"/>
          </a:xfrm>
          <a:custGeom>
            <a:avLst/>
            <a:gdLst/>
            <a:ahLst/>
            <a:cxnLst/>
            <a:rect l="l" t="t" r="r" b="b"/>
            <a:pathLst>
              <a:path h="707389">
                <a:moveTo>
                  <a:pt x="0" y="0"/>
                </a:moveTo>
                <a:lnTo>
                  <a:pt x="0" y="707045"/>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14" name="object 14"/>
          <p:cNvSpPr/>
          <p:nvPr/>
        </p:nvSpPr>
        <p:spPr>
          <a:xfrm>
            <a:off x="6089886" y="4244989"/>
            <a:ext cx="0" cy="235527"/>
          </a:xfrm>
          <a:custGeom>
            <a:avLst/>
            <a:gdLst/>
            <a:ahLst/>
            <a:cxnLst/>
            <a:rect l="l" t="t" r="r" b="b"/>
            <a:pathLst>
              <a:path h="345440">
                <a:moveTo>
                  <a:pt x="0" y="0"/>
                </a:moveTo>
                <a:lnTo>
                  <a:pt x="0" y="345109"/>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15" name="object 15"/>
          <p:cNvSpPr/>
          <p:nvPr/>
        </p:nvSpPr>
        <p:spPr>
          <a:xfrm>
            <a:off x="6089886" y="4609996"/>
            <a:ext cx="0" cy="235527"/>
          </a:xfrm>
          <a:custGeom>
            <a:avLst/>
            <a:gdLst/>
            <a:ahLst/>
            <a:cxnLst/>
            <a:rect l="l" t="t" r="r" b="b"/>
            <a:pathLst>
              <a:path h="345440">
                <a:moveTo>
                  <a:pt x="0" y="0"/>
                </a:moveTo>
                <a:lnTo>
                  <a:pt x="0" y="345109"/>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16" name="object 16"/>
          <p:cNvSpPr/>
          <p:nvPr/>
        </p:nvSpPr>
        <p:spPr>
          <a:xfrm>
            <a:off x="6089886" y="4973842"/>
            <a:ext cx="0" cy="235527"/>
          </a:xfrm>
          <a:custGeom>
            <a:avLst/>
            <a:gdLst/>
            <a:ahLst/>
            <a:cxnLst/>
            <a:rect l="l" t="t" r="r" b="b"/>
            <a:pathLst>
              <a:path h="345440">
                <a:moveTo>
                  <a:pt x="0" y="0"/>
                </a:moveTo>
                <a:lnTo>
                  <a:pt x="0" y="345109"/>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17" name="object 17"/>
          <p:cNvSpPr/>
          <p:nvPr/>
        </p:nvSpPr>
        <p:spPr>
          <a:xfrm>
            <a:off x="6089886" y="5337697"/>
            <a:ext cx="0" cy="118630"/>
          </a:xfrm>
          <a:custGeom>
            <a:avLst/>
            <a:gdLst/>
            <a:ahLst/>
            <a:cxnLst/>
            <a:rect l="l" t="t" r="r" b="b"/>
            <a:pathLst>
              <a:path h="173990">
                <a:moveTo>
                  <a:pt x="0" y="0"/>
                </a:moveTo>
                <a:lnTo>
                  <a:pt x="0" y="173394"/>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18" name="object 18"/>
          <p:cNvSpPr/>
          <p:nvPr/>
        </p:nvSpPr>
        <p:spPr>
          <a:xfrm>
            <a:off x="6602955" y="3634360"/>
            <a:ext cx="0" cy="482311"/>
          </a:xfrm>
          <a:custGeom>
            <a:avLst/>
            <a:gdLst/>
            <a:ahLst/>
            <a:cxnLst/>
            <a:rect l="l" t="t" r="r" b="b"/>
            <a:pathLst>
              <a:path h="707389">
                <a:moveTo>
                  <a:pt x="0" y="0"/>
                </a:moveTo>
                <a:lnTo>
                  <a:pt x="0" y="707045"/>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19" name="object 19"/>
          <p:cNvSpPr/>
          <p:nvPr/>
        </p:nvSpPr>
        <p:spPr>
          <a:xfrm>
            <a:off x="6602955" y="4244989"/>
            <a:ext cx="0" cy="235527"/>
          </a:xfrm>
          <a:custGeom>
            <a:avLst/>
            <a:gdLst/>
            <a:ahLst/>
            <a:cxnLst/>
            <a:rect l="l" t="t" r="r" b="b"/>
            <a:pathLst>
              <a:path h="345440">
                <a:moveTo>
                  <a:pt x="0" y="0"/>
                </a:moveTo>
                <a:lnTo>
                  <a:pt x="0" y="345109"/>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20" name="object 20"/>
          <p:cNvSpPr/>
          <p:nvPr/>
        </p:nvSpPr>
        <p:spPr>
          <a:xfrm>
            <a:off x="6602955" y="4609996"/>
            <a:ext cx="0" cy="235527"/>
          </a:xfrm>
          <a:custGeom>
            <a:avLst/>
            <a:gdLst/>
            <a:ahLst/>
            <a:cxnLst/>
            <a:rect l="l" t="t" r="r" b="b"/>
            <a:pathLst>
              <a:path h="345440">
                <a:moveTo>
                  <a:pt x="0" y="0"/>
                </a:moveTo>
                <a:lnTo>
                  <a:pt x="0" y="345109"/>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21" name="object 21"/>
          <p:cNvSpPr/>
          <p:nvPr/>
        </p:nvSpPr>
        <p:spPr>
          <a:xfrm>
            <a:off x="6602955" y="4973842"/>
            <a:ext cx="0" cy="482311"/>
          </a:xfrm>
          <a:custGeom>
            <a:avLst/>
            <a:gdLst/>
            <a:ahLst/>
            <a:cxnLst/>
            <a:rect l="l" t="t" r="r" b="b"/>
            <a:pathLst>
              <a:path h="707390">
                <a:moveTo>
                  <a:pt x="0" y="0"/>
                </a:moveTo>
                <a:lnTo>
                  <a:pt x="0" y="707048"/>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22" name="object 22"/>
          <p:cNvSpPr/>
          <p:nvPr/>
        </p:nvSpPr>
        <p:spPr>
          <a:xfrm>
            <a:off x="7117166" y="3634360"/>
            <a:ext cx="0" cy="1210974"/>
          </a:xfrm>
          <a:custGeom>
            <a:avLst/>
            <a:gdLst/>
            <a:ahLst/>
            <a:cxnLst/>
            <a:rect l="l" t="t" r="r" b="b"/>
            <a:pathLst>
              <a:path h="1776095">
                <a:moveTo>
                  <a:pt x="0" y="0"/>
                </a:moveTo>
                <a:lnTo>
                  <a:pt x="0" y="1776042"/>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23" name="object 23"/>
          <p:cNvSpPr/>
          <p:nvPr/>
        </p:nvSpPr>
        <p:spPr>
          <a:xfrm>
            <a:off x="7117166" y="4973842"/>
            <a:ext cx="0" cy="482311"/>
          </a:xfrm>
          <a:custGeom>
            <a:avLst/>
            <a:gdLst/>
            <a:ahLst/>
            <a:cxnLst/>
            <a:rect l="l" t="t" r="r" b="b"/>
            <a:pathLst>
              <a:path h="707390">
                <a:moveTo>
                  <a:pt x="0" y="0"/>
                </a:moveTo>
                <a:lnTo>
                  <a:pt x="0" y="707048"/>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24" name="object 24"/>
          <p:cNvSpPr/>
          <p:nvPr/>
        </p:nvSpPr>
        <p:spPr>
          <a:xfrm>
            <a:off x="7631386" y="3634359"/>
            <a:ext cx="0" cy="1821873"/>
          </a:xfrm>
          <a:custGeom>
            <a:avLst/>
            <a:gdLst/>
            <a:ahLst/>
            <a:cxnLst/>
            <a:rect l="l" t="t" r="r" b="b"/>
            <a:pathLst>
              <a:path h="2672079">
                <a:moveTo>
                  <a:pt x="0" y="0"/>
                </a:moveTo>
                <a:lnTo>
                  <a:pt x="0" y="2671622"/>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25" name="object 25"/>
          <p:cNvSpPr/>
          <p:nvPr/>
        </p:nvSpPr>
        <p:spPr>
          <a:xfrm>
            <a:off x="8145597" y="3634359"/>
            <a:ext cx="0" cy="1821873"/>
          </a:xfrm>
          <a:custGeom>
            <a:avLst/>
            <a:gdLst/>
            <a:ahLst/>
            <a:cxnLst/>
            <a:rect l="l" t="t" r="r" b="b"/>
            <a:pathLst>
              <a:path h="2672079">
                <a:moveTo>
                  <a:pt x="0" y="0"/>
                </a:moveTo>
                <a:lnTo>
                  <a:pt x="0" y="2671622"/>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26" name="object 26"/>
          <p:cNvSpPr/>
          <p:nvPr/>
        </p:nvSpPr>
        <p:spPr>
          <a:xfrm>
            <a:off x="4547234" y="4845298"/>
            <a:ext cx="3073977" cy="128588"/>
          </a:xfrm>
          <a:custGeom>
            <a:avLst/>
            <a:gdLst/>
            <a:ahLst/>
            <a:cxnLst/>
            <a:rect l="l" t="t" r="r" b="b"/>
            <a:pathLst>
              <a:path w="4508500" h="188595">
                <a:moveTo>
                  <a:pt x="0" y="188531"/>
                </a:moveTo>
                <a:lnTo>
                  <a:pt x="4508271" y="188531"/>
                </a:lnTo>
                <a:lnTo>
                  <a:pt x="4508271" y="0"/>
                </a:lnTo>
                <a:lnTo>
                  <a:pt x="0" y="0"/>
                </a:lnTo>
                <a:lnTo>
                  <a:pt x="0" y="188531"/>
                </a:lnTo>
                <a:close/>
              </a:path>
            </a:pathLst>
          </a:custGeom>
          <a:solidFill>
            <a:srgbClr val="7AACD2"/>
          </a:solidFill>
        </p:spPr>
        <p:txBody>
          <a:bodyPr wrap="square" lIns="0" tIns="0" rIns="0" bIns="0" rtlCol="0"/>
          <a:lstStyle/>
          <a:p>
            <a:pPr defTabSz="623438"/>
            <a:endParaRPr sz="1227">
              <a:solidFill>
                <a:prstClr val="black"/>
              </a:solidFill>
              <a:latin typeface="Calibri"/>
            </a:endParaRPr>
          </a:p>
        </p:txBody>
      </p:sp>
      <p:sp>
        <p:nvSpPr>
          <p:cNvPr id="27" name="object 27"/>
          <p:cNvSpPr/>
          <p:nvPr/>
        </p:nvSpPr>
        <p:spPr>
          <a:xfrm>
            <a:off x="4547234" y="4480292"/>
            <a:ext cx="2375189" cy="129886"/>
          </a:xfrm>
          <a:custGeom>
            <a:avLst/>
            <a:gdLst/>
            <a:ahLst/>
            <a:cxnLst/>
            <a:rect l="l" t="t" r="r" b="b"/>
            <a:pathLst>
              <a:path w="3483610" h="190500">
                <a:moveTo>
                  <a:pt x="0" y="190233"/>
                </a:moveTo>
                <a:lnTo>
                  <a:pt x="3483051" y="190233"/>
                </a:lnTo>
                <a:lnTo>
                  <a:pt x="3483051" y="0"/>
                </a:lnTo>
                <a:lnTo>
                  <a:pt x="0" y="0"/>
                </a:lnTo>
                <a:lnTo>
                  <a:pt x="0" y="190233"/>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28" name="object 28"/>
          <p:cNvSpPr/>
          <p:nvPr/>
        </p:nvSpPr>
        <p:spPr>
          <a:xfrm>
            <a:off x="4547234" y="4116436"/>
            <a:ext cx="2210666" cy="128588"/>
          </a:xfrm>
          <a:custGeom>
            <a:avLst/>
            <a:gdLst/>
            <a:ahLst/>
            <a:cxnLst/>
            <a:rect l="l" t="t" r="r" b="b"/>
            <a:pathLst>
              <a:path w="3242310" h="188595">
                <a:moveTo>
                  <a:pt x="0" y="188544"/>
                </a:moveTo>
                <a:lnTo>
                  <a:pt x="3242310" y="188544"/>
                </a:lnTo>
                <a:lnTo>
                  <a:pt x="3242310" y="0"/>
                </a:lnTo>
                <a:lnTo>
                  <a:pt x="0" y="0"/>
                </a:lnTo>
                <a:lnTo>
                  <a:pt x="0" y="188544"/>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29" name="object 29"/>
          <p:cNvSpPr/>
          <p:nvPr/>
        </p:nvSpPr>
        <p:spPr>
          <a:xfrm>
            <a:off x="4547234" y="3751430"/>
            <a:ext cx="658091" cy="129886"/>
          </a:xfrm>
          <a:custGeom>
            <a:avLst/>
            <a:gdLst/>
            <a:ahLst/>
            <a:cxnLst/>
            <a:rect l="l" t="t" r="r" b="b"/>
            <a:pathLst>
              <a:path w="965200" h="190500">
                <a:moveTo>
                  <a:pt x="0" y="190233"/>
                </a:moveTo>
                <a:lnTo>
                  <a:pt x="964615" y="190233"/>
                </a:lnTo>
                <a:lnTo>
                  <a:pt x="964615" y="0"/>
                </a:lnTo>
                <a:lnTo>
                  <a:pt x="0" y="0"/>
                </a:lnTo>
                <a:lnTo>
                  <a:pt x="0" y="190233"/>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30" name="object 30"/>
          <p:cNvSpPr/>
          <p:nvPr/>
        </p:nvSpPr>
        <p:spPr>
          <a:xfrm>
            <a:off x="4547235" y="5209144"/>
            <a:ext cx="1892011" cy="128588"/>
          </a:xfrm>
          <a:custGeom>
            <a:avLst/>
            <a:gdLst/>
            <a:ahLst/>
            <a:cxnLst/>
            <a:rect l="l" t="t" r="r" b="b"/>
            <a:pathLst>
              <a:path w="2774950" h="188595">
                <a:moveTo>
                  <a:pt x="0" y="188544"/>
                </a:moveTo>
                <a:lnTo>
                  <a:pt x="2774327" y="188544"/>
                </a:lnTo>
                <a:lnTo>
                  <a:pt x="2774327" y="0"/>
                </a:lnTo>
                <a:lnTo>
                  <a:pt x="0" y="0"/>
                </a:lnTo>
                <a:lnTo>
                  <a:pt x="0" y="188544"/>
                </a:lnTo>
                <a:close/>
              </a:path>
            </a:pathLst>
          </a:custGeom>
          <a:solidFill>
            <a:srgbClr val="B1292D"/>
          </a:solidFill>
        </p:spPr>
        <p:txBody>
          <a:bodyPr wrap="square" lIns="0" tIns="0" rIns="0" bIns="0" rtlCol="0"/>
          <a:lstStyle/>
          <a:p>
            <a:pPr defTabSz="623438"/>
            <a:endParaRPr sz="1227">
              <a:solidFill>
                <a:prstClr val="black"/>
              </a:solidFill>
              <a:latin typeface="Calibri"/>
            </a:endParaRPr>
          </a:p>
        </p:txBody>
      </p:sp>
      <p:sp>
        <p:nvSpPr>
          <p:cNvPr id="31" name="object 31"/>
          <p:cNvSpPr/>
          <p:nvPr/>
        </p:nvSpPr>
        <p:spPr>
          <a:xfrm>
            <a:off x="4547239" y="3634361"/>
            <a:ext cx="0" cy="1821873"/>
          </a:xfrm>
          <a:custGeom>
            <a:avLst/>
            <a:gdLst/>
            <a:ahLst/>
            <a:cxnLst/>
            <a:rect l="l" t="t" r="r" b="b"/>
            <a:pathLst>
              <a:path h="2672079">
                <a:moveTo>
                  <a:pt x="0" y="2671622"/>
                </a:moveTo>
                <a:lnTo>
                  <a:pt x="0" y="0"/>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32" name="object 32"/>
          <p:cNvSpPr txBox="1"/>
          <p:nvPr/>
        </p:nvSpPr>
        <p:spPr>
          <a:xfrm>
            <a:off x="6494760" y="5192642"/>
            <a:ext cx="230765" cy="147249"/>
          </a:xfrm>
          <a:prstGeom prst="rect">
            <a:avLst/>
          </a:prstGeom>
        </p:spPr>
        <p:txBody>
          <a:bodyPr vert="horz" wrap="square" lIns="0" tIns="10824" rIns="0" bIns="0" rtlCol="0">
            <a:spAutoFit/>
          </a:bodyPr>
          <a:lstStyle/>
          <a:p>
            <a:pPr defTabSz="623438">
              <a:spcBef>
                <a:spcPts val="85"/>
              </a:spcBef>
            </a:pPr>
            <a:r>
              <a:rPr sz="886" b="1" spc="7" dirty="0">
                <a:solidFill>
                  <a:srgbClr val="404040"/>
                </a:solidFill>
                <a:latin typeface="Century Gothic"/>
                <a:cs typeface="Century Gothic"/>
              </a:rPr>
              <a:t>1</a:t>
            </a:r>
            <a:r>
              <a:rPr sz="886" b="1" spc="-3" dirty="0">
                <a:solidFill>
                  <a:srgbClr val="404040"/>
                </a:solidFill>
                <a:latin typeface="Century Gothic"/>
                <a:cs typeface="Century Gothic"/>
              </a:rPr>
              <a:t>8.</a:t>
            </a:r>
            <a:r>
              <a:rPr sz="886" b="1" spc="3" dirty="0">
                <a:solidFill>
                  <a:srgbClr val="404040"/>
                </a:solidFill>
                <a:latin typeface="Century Gothic"/>
                <a:cs typeface="Century Gothic"/>
              </a:rPr>
              <a:t>4</a:t>
            </a:r>
            <a:endParaRPr sz="886">
              <a:solidFill>
                <a:prstClr val="black"/>
              </a:solidFill>
              <a:latin typeface="Century Gothic"/>
              <a:cs typeface="Century Gothic"/>
            </a:endParaRPr>
          </a:p>
        </p:txBody>
      </p:sp>
      <p:sp>
        <p:nvSpPr>
          <p:cNvPr id="33" name="object 33"/>
          <p:cNvSpPr txBox="1"/>
          <p:nvPr/>
        </p:nvSpPr>
        <p:spPr>
          <a:xfrm>
            <a:off x="7677345" y="4828443"/>
            <a:ext cx="230765" cy="147249"/>
          </a:xfrm>
          <a:prstGeom prst="rect">
            <a:avLst/>
          </a:prstGeom>
        </p:spPr>
        <p:txBody>
          <a:bodyPr vert="horz" wrap="square" lIns="0" tIns="10824" rIns="0" bIns="0" rtlCol="0">
            <a:spAutoFit/>
          </a:bodyPr>
          <a:lstStyle/>
          <a:p>
            <a:pPr defTabSz="623438">
              <a:spcBef>
                <a:spcPts val="85"/>
              </a:spcBef>
            </a:pPr>
            <a:r>
              <a:rPr sz="886" b="1" dirty="0">
                <a:solidFill>
                  <a:srgbClr val="404040"/>
                </a:solidFill>
                <a:latin typeface="Century Gothic"/>
                <a:cs typeface="Century Gothic"/>
              </a:rPr>
              <a:t>29</a:t>
            </a:r>
            <a:r>
              <a:rPr sz="886" b="1" spc="-3" dirty="0">
                <a:solidFill>
                  <a:srgbClr val="404040"/>
                </a:solidFill>
                <a:latin typeface="Century Gothic"/>
                <a:cs typeface="Century Gothic"/>
              </a:rPr>
              <a:t>.</a:t>
            </a:r>
            <a:r>
              <a:rPr sz="886" b="1" spc="3" dirty="0">
                <a:solidFill>
                  <a:srgbClr val="404040"/>
                </a:solidFill>
                <a:latin typeface="Century Gothic"/>
                <a:cs typeface="Century Gothic"/>
              </a:rPr>
              <a:t>9</a:t>
            </a:r>
            <a:endParaRPr sz="886">
              <a:solidFill>
                <a:prstClr val="black"/>
              </a:solidFill>
              <a:latin typeface="Century Gothic"/>
              <a:cs typeface="Century Gothic"/>
            </a:endParaRPr>
          </a:p>
        </p:txBody>
      </p:sp>
      <p:sp>
        <p:nvSpPr>
          <p:cNvPr id="34" name="object 34"/>
          <p:cNvSpPr txBox="1"/>
          <p:nvPr/>
        </p:nvSpPr>
        <p:spPr>
          <a:xfrm>
            <a:off x="6978102" y="4464245"/>
            <a:ext cx="230765" cy="147249"/>
          </a:xfrm>
          <a:prstGeom prst="rect">
            <a:avLst/>
          </a:prstGeom>
        </p:spPr>
        <p:txBody>
          <a:bodyPr vert="horz" wrap="square" lIns="0" tIns="10824" rIns="0" bIns="0" rtlCol="0">
            <a:spAutoFit/>
          </a:bodyPr>
          <a:lstStyle/>
          <a:p>
            <a:pPr defTabSz="623438">
              <a:spcBef>
                <a:spcPts val="85"/>
              </a:spcBef>
            </a:pPr>
            <a:r>
              <a:rPr sz="886" b="1" spc="7" dirty="0">
                <a:solidFill>
                  <a:srgbClr val="404040"/>
                </a:solidFill>
                <a:latin typeface="Century Gothic"/>
                <a:cs typeface="Century Gothic"/>
              </a:rPr>
              <a:t>23</a:t>
            </a:r>
            <a:r>
              <a:rPr sz="886" b="1" spc="-14" dirty="0">
                <a:solidFill>
                  <a:srgbClr val="404040"/>
                </a:solidFill>
                <a:latin typeface="Century Gothic"/>
                <a:cs typeface="Century Gothic"/>
              </a:rPr>
              <a:t>.</a:t>
            </a:r>
            <a:r>
              <a:rPr sz="886" b="1" spc="3" dirty="0">
                <a:solidFill>
                  <a:srgbClr val="404040"/>
                </a:solidFill>
                <a:latin typeface="Century Gothic"/>
                <a:cs typeface="Century Gothic"/>
              </a:rPr>
              <a:t>1</a:t>
            </a:r>
            <a:endParaRPr sz="886">
              <a:solidFill>
                <a:prstClr val="black"/>
              </a:solidFill>
              <a:latin typeface="Century Gothic"/>
              <a:cs typeface="Century Gothic"/>
            </a:endParaRPr>
          </a:p>
        </p:txBody>
      </p:sp>
      <p:sp>
        <p:nvSpPr>
          <p:cNvPr id="35" name="object 35"/>
          <p:cNvSpPr txBox="1"/>
          <p:nvPr/>
        </p:nvSpPr>
        <p:spPr>
          <a:xfrm>
            <a:off x="6813621" y="4100046"/>
            <a:ext cx="230765" cy="147249"/>
          </a:xfrm>
          <a:prstGeom prst="rect">
            <a:avLst/>
          </a:prstGeom>
        </p:spPr>
        <p:txBody>
          <a:bodyPr vert="horz" wrap="square" lIns="0" tIns="10824" rIns="0" bIns="0" rtlCol="0">
            <a:spAutoFit/>
          </a:bodyPr>
          <a:lstStyle/>
          <a:p>
            <a:pPr defTabSz="623438">
              <a:spcBef>
                <a:spcPts val="85"/>
              </a:spcBef>
            </a:pPr>
            <a:r>
              <a:rPr sz="886" b="1" spc="7" dirty="0">
                <a:solidFill>
                  <a:srgbClr val="404040"/>
                </a:solidFill>
                <a:latin typeface="Century Gothic"/>
                <a:cs typeface="Century Gothic"/>
              </a:rPr>
              <a:t>2</a:t>
            </a:r>
            <a:r>
              <a:rPr sz="886" b="1" spc="-3" dirty="0">
                <a:solidFill>
                  <a:srgbClr val="404040"/>
                </a:solidFill>
                <a:latin typeface="Century Gothic"/>
                <a:cs typeface="Century Gothic"/>
              </a:rPr>
              <a:t>1.</a:t>
            </a:r>
            <a:r>
              <a:rPr sz="886" b="1" spc="3" dirty="0">
                <a:solidFill>
                  <a:srgbClr val="404040"/>
                </a:solidFill>
                <a:latin typeface="Century Gothic"/>
                <a:cs typeface="Century Gothic"/>
              </a:rPr>
              <a:t>5</a:t>
            </a:r>
            <a:endParaRPr sz="886">
              <a:solidFill>
                <a:prstClr val="black"/>
              </a:solidFill>
              <a:latin typeface="Century Gothic"/>
              <a:cs typeface="Century Gothic"/>
            </a:endParaRPr>
          </a:p>
        </p:txBody>
      </p:sp>
      <p:sp>
        <p:nvSpPr>
          <p:cNvPr id="36" name="object 36"/>
          <p:cNvSpPr txBox="1"/>
          <p:nvPr/>
        </p:nvSpPr>
        <p:spPr>
          <a:xfrm>
            <a:off x="5261213" y="3735847"/>
            <a:ext cx="166688" cy="147249"/>
          </a:xfrm>
          <a:prstGeom prst="rect">
            <a:avLst/>
          </a:prstGeom>
        </p:spPr>
        <p:txBody>
          <a:bodyPr vert="horz" wrap="square" lIns="0" tIns="10824" rIns="0" bIns="0" rtlCol="0">
            <a:spAutoFit/>
          </a:bodyPr>
          <a:lstStyle/>
          <a:p>
            <a:pPr defTabSz="623438">
              <a:spcBef>
                <a:spcPts val="85"/>
              </a:spcBef>
            </a:pPr>
            <a:r>
              <a:rPr sz="886" b="1" spc="7" dirty="0">
                <a:solidFill>
                  <a:srgbClr val="404040"/>
                </a:solidFill>
                <a:latin typeface="Century Gothic"/>
                <a:cs typeface="Century Gothic"/>
              </a:rPr>
              <a:t>6</a:t>
            </a:r>
            <a:r>
              <a:rPr sz="886" b="1" spc="-7" dirty="0">
                <a:solidFill>
                  <a:srgbClr val="404040"/>
                </a:solidFill>
                <a:latin typeface="Century Gothic"/>
                <a:cs typeface="Century Gothic"/>
              </a:rPr>
              <a:t>.4</a:t>
            </a:r>
            <a:endParaRPr sz="886">
              <a:solidFill>
                <a:prstClr val="black"/>
              </a:solidFill>
              <a:latin typeface="Century Gothic"/>
              <a:cs typeface="Century Gothic"/>
            </a:endParaRPr>
          </a:p>
        </p:txBody>
      </p:sp>
      <p:sp>
        <p:nvSpPr>
          <p:cNvPr id="37" name="object 37"/>
          <p:cNvSpPr txBox="1"/>
          <p:nvPr/>
        </p:nvSpPr>
        <p:spPr>
          <a:xfrm>
            <a:off x="4517550" y="5514372"/>
            <a:ext cx="67541" cy="147249"/>
          </a:xfrm>
          <a:prstGeom prst="rect">
            <a:avLst/>
          </a:prstGeom>
        </p:spPr>
        <p:txBody>
          <a:bodyPr vert="horz" wrap="square" lIns="0" tIns="10824" rIns="0" bIns="0" rtlCol="0">
            <a:spAutoFit/>
          </a:bodyPr>
          <a:lstStyle/>
          <a:p>
            <a:pPr defTabSz="623438">
              <a:spcBef>
                <a:spcPts val="85"/>
              </a:spcBef>
            </a:pPr>
            <a:r>
              <a:rPr sz="886" spc="14" dirty="0">
                <a:solidFill>
                  <a:srgbClr val="585858"/>
                </a:solidFill>
                <a:latin typeface="Calibri"/>
                <a:cs typeface="Calibri"/>
              </a:rPr>
              <a:t>0</a:t>
            </a:r>
            <a:endParaRPr sz="886">
              <a:solidFill>
                <a:prstClr val="black"/>
              </a:solidFill>
              <a:latin typeface="Calibri"/>
              <a:cs typeface="Calibri"/>
            </a:endParaRPr>
          </a:p>
        </p:txBody>
      </p:sp>
      <p:sp>
        <p:nvSpPr>
          <p:cNvPr id="38" name="object 38"/>
          <p:cNvSpPr txBox="1"/>
          <p:nvPr/>
        </p:nvSpPr>
        <p:spPr>
          <a:xfrm>
            <a:off x="5031652" y="5514372"/>
            <a:ext cx="67541" cy="147249"/>
          </a:xfrm>
          <a:prstGeom prst="rect">
            <a:avLst/>
          </a:prstGeom>
        </p:spPr>
        <p:txBody>
          <a:bodyPr vert="horz" wrap="square" lIns="0" tIns="10824" rIns="0" bIns="0" rtlCol="0">
            <a:spAutoFit/>
          </a:bodyPr>
          <a:lstStyle/>
          <a:p>
            <a:pPr defTabSz="623438">
              <a:spcBef>
                <a:spcPts val="85"/>
              </a:spcBef>
            </a:pPr>
            <a:r>
              <a:rPr sz="886" spc="14" dirty="0">
                <a:solidFill>
                  <a:srgbClr val="585858"/>
                </a:solidFill>
                <a:latin typeface="Calibri"/>
                <a:cs typeface="Calibri"/>
              </a:rPr>
              <a:t>5</a:t>
            </a:r>
            <a:endParaRPr sz="886">
              <a:solidFill>
                <a:prstClr val="black"/>
              </a:solidFill>
              <a:latin typeface="Calibri"/>
              <a:cs typeface="Calibri"/>
            </a:endParaRPr>
          </a:p>
        </p:txBody>
      </p:sp>
      <p:sp>
        <p:nvSpPr>
          <p:cNvPr id="39" name="object 39"/>
          <p:cNvSpPr txBox="1"/>
          <p:nvPr/>
        </p:nvSpPr>
        <p:spPr>
          <a:xfrm>
            <a:off x="5516371" y="5514372"/>
            <a:ext cx="125990" cy="147249"/>
          </a:xfrm>
          <a:prstGeom prst="rect">
            <a:avLst/>
          </a:prstGeom>
        </p:spPr>
        <p:txBody>
          <a:bodyPr vert="horz" wrap="square" lIns="0" tIns="10824" rIns="0" bIns="0" rtlCol="0">
            <a:spAutoFit/>
          </a:bodyPr>
          <a:lstStyle/>
          <a:p>
            <a:pPr defTabSz="623438">
              <a:spcBef>
                <a:spcPts val="85"/>
              </a:spcBef>
            </a:pPr>
            <a:r>
              <a:rPr sz="886" spc="10" dirty="0">
                <a:solidFill>
                  <a:srgbClr val="585858"/>
                </a:solidFill>
                <a:latin typeface="Calibri"/>
                <a:cs typeface="Calibri"/>
              </a:rPr>
              <a:t>10</a:t>
            </a:r>
            <a:endParaRPr sz="886">
              <a:solidFill>
                <a:prstClr val="black"/>
              </a:solidFill>
              <a:latin typeface="Calibri"/>
              <a:cs typeface="Calibri"/>
            </a:endParaRPr>
          </a:p>
        </p:txBody>
      </p:sp>
      <p:sp>
        <p:nvSpPr>
          <p:cNvPr id="40" name="object 40"/>
          <p:cNvSpPr txBox="1"/>
          <p:nvPr/>
        </p:nvSpPr>
        <p:spPr>
          <a:xfrm>
            <a:off x="6030473" y="5514372"/>
            <a:ext cx="125990" cy="147249"/>
          </a:xfrm>
          <a:prstGeom prst="rect">
            <a:avLst/>
          </a:prstGeom>
        </p:spPr>
        <p:txBody>
          <a:bodyPr vert="horz" wrap="square" lIns="0" tIns="10824" rIns="0" bIns="0" rtlCol="0">
            <a:spAutoFit/>
          </a:bodyPr>
          <a:lstStyle/>
          <a:p>
            <a:pPr defTabSz="623438">
              <a:spcBef>
                <a:spcPts val="85"/>
              </a:spcBef>
            </a:pPr>
            <a:r>
              <a:rPr sz="886" spc="10" dirty="0">
                <a:solidFill>
                  <a:srgbClr val="585858"/>
                </a:solidFill>
                <a:latin typeface="Calibri"/>
                <a:cs typeface="Calibri"/>
              </a:rPr>
              <a:t>15</a:t>
            </a:r>
            <a:endParaRPr sz="886">
              <a:solidFill>
                <a:prstClr val="black"/>
              </a:solidFill>
              <a:latin typeface="Calibri"/>
              <a:cs typeface="Calibri"/>
            </a:endParaRPr>
          </a:p>
        </p:txBody>
      </p:sp>
      <p:sp>
        <p:nvSpPr>
          <p:cNvPr id="41" name="object 41"/>
          <p:cNvSpPr txBox="1"/>
          <p:nvPr/>
        </p:nvSpPr>
        <p:spPr>
          <a:xfrm>
            <a:off x="6544575" y="5514372"/>
            <a:ext cx="125990" cy="147249"/>
          </a:xfrm>
          <a:prstGeom prst="rect">
            <a:avLst/>
          </a:prstGeom>
        </p:spPr>
        <p:txBody>
          <a:bodyPr vert="horz" wrap="square" lIns="0" tIns="10824" rIns="0" bIns="0" rtlCol="0">
            <a:spAutoFit/>
          </a:bodyPr>
          <a:lstStyle/>
          <a:p>
            <a:pPr defTabSz="623438">
              <a:spcBef>
                <a:spcPts val="85"/>
              </a:spcBef>
            </a:pPr>
            <a:r>
              <a:rPr sz="886" spc="10" dirty="0">
                <a:solidFill>
                  <a:srgbClr val="585858"/>
                </a:solidFill>
                <a:latin typeface="Calibri"/>
                <a:cs typeface="Calibri"/>
              </a:rPr>
              <a:t>20</a:t>
            </a:r>
            <a:endParaRPr sz="886">
              <a:solidFill>
                <a:prstClr val="black"/>
              </a:solidFill>
              <a:latin typeface="Calibri"/>
              <a:cs typeface="Calibri"/>
            </a:endParaRPr>
          </a:p>
        </p:txBody>
      </p:sp>
      <p:sp>
        <p:nvSpPr>
          <p:cNvPr id="42" name="object 42"/>
          <p:cNvSpPr txBox="1"/>
          <p:nvPr/>
        </p:nvSpPr>
        <p:spPr>
          <a:xfrm>
            <a:off x="7058678" y="5514372"/>
            <a:ext cx="125990" cy="147249"/>
          </a:xfrm>
          <a:prstGeom prst="rect">
            <a:avLst/>
          </a:prstGeom>
        </p:spPr>
        <p:txBody>
          <a:bodyPr vert="horz" wrap="square" lIns="0" tIns="10824" rIns="0" bIns="0" rtlCol="0">
            <a:spAutoFit/>
          </a:bodyPr>
          <a:lstStyle/>
          <a:p>
            <a:pPr defTabSz="623438">
              <a:spcBef>
                <a:spcPts val="85"/>
              </a:spcBef>
            </a:pPr>
            <a:r>
              <a:rPr sz="886" spc="10" dirty="0">
                <a:solidFill>
                  <a:srgbClr val="585858"/>
                </a:solidFill>
                <a:latin typeface="Calibri"/>
                <a:cs typeface="Calibri"/>
              </a:rPr>
              <a:t>25</a:t>
            </a:r>
            <a:endParaRPr sz="886">
              <a:solidFill>
                <a:prstClr val="black"/>
              </a:solidFill>
              <a:latin typeface="Calibri"/>
              <a:cs typeface="Calibri"/>
            </a:endParaRPr>
          </a:p>
        </p:txBody>
      </p:sp>
      <p:sp>
        <p:nvSpPr>
          <p:cNvPr id="43" name="object 43"/>
          <p:cNvSpPr txBox="1"/>
          <p:nvPr/>
        </p:nvSpPr>
        <p:spPr>
          <a:xfrm>
            <a:off x="7572780" y="5514372"/>
            <a:ext cx="125990" cy="147249"/>
          </a:xfrm>
          <a:prstGeom prst="rect">
            <a:avLst/>
          </a:prstGeom>
        </p:spPr>
        <p:txBody>
          <a:bodyPr vert="horz" wrap="square" lIns="0" tIns="10824" rIns="0" bIns="0" rtlCol="0">
            <a:spAutoFit/>
          </a:bodyPr>
          <a:lstStyle/>
          <a:p>
            <a:pPr defTabSz="623438">
              <a:spcBef>
                <a:spcPts val="85"/>
              </a:spcBef>
            </a:pPr>
            <a:r>
              <a:rPr sz="886" spc="10" dirty="0">
                <a:solidFill>
                  <a:srgbClr val="585858"/>
                </a:solidFill>
                <a:latin typeface="Calibri"/>
                <a:cs typeface="Calibri"/>
              </a:rPr>
              <a:t>30</a:t>
            </a:r>
            <a:endParaRPr sz="886">
              <a:solidFill>
                <a:prstClr val="black"/>
              </a:solidFill>
              <a:latin typeface="Calibri"/>
              <a:cs typeface="Calibri"/>
            </a:endParaRPr>
          </a:p>
        </p:txBody>
      </p:sp>
      <p:sp>
        <p:nvSpPr>
          <p:cNvPr id="44" name="object 44"/>
          <p:cNvSpPr txBox="1"/>
          <p:nvPr/>
        </p:nvSpPr>
        <p:spPr>
          <a:xfrm>
            <a:off x="8086882" y="5514372"/>
            <a:ext cx="125990" cy="147249"/>
          </a:xfrm>
          <a:prstGeom prst="rect">
            <a:avLst/>
          </a:prstGeom>
        </p:spPr>
        <p:txBody>
          <a:bodyPr vert="horz" wrap="square" lIns="0" tIns="10824" rIns="0" bIns="0" rtlCol="0">
            <a:spAutoFit/>
          </a:bodyPr>
          <a:lstStyle/>
          <a:p>
            <a:pPr defTabSz="623438">
              <a:spcBef>
                <a:spcPts val="85"/>
              </a:spcBef>
            </a:pPr>
            <a:r>
              <a:rPr sz="886" spc="10" dirty="0">
                <a:solidFill>
                  <a:srgbClr val="585858"/>
                </a:solidFill>
                <a:latin typeface="Calibri"/>
                <a:cs typeface="Calibri"/>
              </a:rPr>
              <a:t>35</a:t>
            </a:r>
            <a:endParaRPr sz="886">
              <a:solidFill>
                <a:prstClr val="black"/>
              </a:solidFill>
              <a:latin typeface="Calibri"/>
              <a:cs typeface="Calibri"/>
            </a:endParaRPr>
          </a:p>
        </p:txBody>
      </p:sp>
      <p:sp>
        <p:nvSpPr>
          <p:cNvPr id="45" name="object 45"/>
          <p:cNvSpPr txBox="1"/>
          <p:nvPr/>
        </p:nvSpPr>
        <p:spPr>
          <a:xfrm>
            <a:off x="4258146" y="5184607"/>
            <a:ext cx="191799" cy="147249"/>
          </a:xfrm>
          <a:prstGeom prst="rect">
            <a:avLst/>
          </a:prstGeom>
        </p:spPr>
        <p:txBody>
          <a:bodyPr vert="horz" wrap="square" lIns="0" tIns="10824" rIns="0" bIns="0" rtlCol="0">
            <a:spAutoFit/>
          </a:bodyPr>
          <a:lstStyle/>
          <a:p>
            <a:pPr defTabSz="623438">
              <a:spcBef>
                <a:spcPts val="85"/>
              </a:spcBef>
            </a:pPr>
            <a:r>
              <a:rPr sz="886" dirty="0">
                <a:solidFill>
                  <a:srgbClr val="585858"/>
                </a:solidFill>
                <a:latin typeface="Calibri"/>
                <a:cs typeface="Calibri"/>
              </a:rPr>
              <a:t>V</a:t>
            </a:r>
            <a:r>
              <a:rPr sz="886" spc="17" dirty="0">
                <a:solidFill>
                  <a:srgbClr val="585858"/>
                </a:solidFill>
                <a:latin typeface="Calibri"/>
                <a:cs typeface="Calibri"/>
              </a:rPr>
              <a:t>an</a:t>
            </a:r>
            <a:endParaRPr sz="886">
              <a:solidFill>
                <a:prstClr val="black"/>
              </a:solidFill>
              <a:latin typeface="Calibri"/>
              <a:cs typeface="Calibri"/>
            </a:endParaRPr>
          </a:p>
        </p:txBody>
      </p:sp>
      <p:sp>
        <p:nvSpPr>
          <p:cNvPr id="46" name="object 46"/>
          <p:cNvSpPr txBox="1"/>
          <p:nvPr/>
        </p:nvSpPr>
        <p:spPr>
          <a:xfrm>
            <a:off x="4143365" y="4820409"/>
            <a:ext cx="306532" cy="147249"/>
          </a:xfrm>
          <a:prstGeom prst="rect">
            <a:avLst/>
          </a:prstGeom>
        </p:spPr>
        <p:txBody>
          <a:bodyPr vert="horz" wrap="square" lIns="0" tIns="10824" rIns="0" bIns="0" rtlCol="0">
            <a:spAutoFit/>
          </a:bodyPr>
          <a:lstStyle/>
          <a:p>
            <a:pPr defTabSz="623438">
              <a:spcBef>
                <a:spcPts val="85"/>
              </a:spcBef>
            </a:pPr>
            <a:r>
              <a:rPr sz="886" spc="20" dirty="0">
                <a:solidFill>
                  <a:srgbClr val="585858"/>
                </a:solidFill>
                <a:latin typeface="Calibri"/>
                <a:cs typeface="Calibri"/>
              </a:rPr>
              <a:t>Se</a:t>
            </a:r>
            <a:r>
              <a:rPr sz="886" spc="44" dirty="0">
                <a:solidFill>
                  <a:srgbClr val="585858"/>
                </a:solidFill>
                <a:latin typeface="Calibri"/>
                <a:cs typeface="Calibri"/>
              </a:rPr>
              <a:t>d</a:t>
            </a:r>
            <a:r>
              <a:rPr sz="886" spc="7" dirty="0">
                <a:solidFill>
                  <a:srgbClr val="585858"/>
                </a:solidFill>
                <a:latin typeface="Calibri"/>
                <a:cs typeface="Calibri"/>
              </a:rPr>
              <a:t>a</a:t>
            </a:r>
            <a:r>
              <a:rPr sz="886" spc="34" dirty="0">
                <a:solidFill>
                  <a:srgbClr val="585858"/>
                </a:solidFill>
                <a:latin typeface="Calibri"/>
                <a:cs typeface="Calibri"/>
              </a:rPr>
              <a:t>n</a:t>
            </a:r>
            <a:endParaRPr sz="886">
              <a:solidFill>
                <a:prstClr val="black"/>
              </a:solidFill>
              <a:latin typeface="Calibri"/>
              <a:cs typeface="Calibri"/>
            </a:endParaRPr>
          </a:p>
        </p:txBody>
      </p:sp>
      <p:sp>
        <p:nvSpPr>
          <p:cNvPr id="47" name="object 47"/>
          <p:cNvSpPr txBox="1"/>
          <p:nvPr/>
        </p:nvSpPr>
        <p:spPr>
          <a:xfrm>
            <a:off x="3945714" y="4456210"/>
            <a:ext cx="504392" cy="147249"/>
          </a:xfrm>
          <a:prstGeom prst="rect">
            <a:avLst/>
          </a:prstGeom>
        </p:spPr>
        <p:txBody>
          <a:bodyPr vert="horz" wrap="square" lIns="0" tIns="10824" rIns="0" bIns="0" rtlCol="0">
            <a:spAutoFit/>
          </a:bodyPr>
          <a:lstStyle/>
          <a:p>
            <a:pPr defTabSz="623438">
              <a:spcBef>
                <a:spcPts val="85"/>
              </a:spcBef>
            </a:pPr>
            <a:r>
              <a:rPr sz="886" spc="24" dirty="0">
                <a:solidFill>
                  <a:srgbClr val="585858"/>
                </a:solidFill>
                <a:latin typeface="Calibri"/>
                <a:cs typeface="Calibri"/>
              </a:rPr>
              <a:t>Sedan</a:t>
            </a:r>
            <a:r>
              <a:rPr sz="886" spc="-37" dirty="0">
                <a:solidFill>
                  <a:srgbClr val="585858"/>
                </a:solidFill>
                <a:latin typeface="Calibri"/>
                <a:cs typeface="Calibri"/>
              </a:rPr>
              <a:t> </a:t>
            </a:r>
            <a:r>
              <a:rPr sz="886" spc="17" dirty="0">
                <a:solidFill>
                  <a:srgbClr val="585858"/>
                </a:solidFill>
                <a:latin typeface="Calibri"/>
                <a:cs typeface="Calibri"/>
              </a:rPr>
              <a:t>Full</a:t>
            </a:r>
            <a:endParaRPr sz="886">
              <a:solidFill>
                <a:prstClr val="black"/>
              </a:solidFill>
              <a:latin typeface="Calibri"/>
              <a:cs typeface="Calibri"/>
            </a:endParaRPr>
          </a:p>
        </p:txBody>
      </p:sp>
      <p:sp>
        <p:nvSpPr>
          <p:cNvPr id="48" name="object 48"/>
          <p:cNvSpPr txBox="1"/>
          <p:nvPr/>
        </p:nvSpPr>
        <p:spPr>
          <a:xfrm>
            <a:off x="4246324" y="4092011"/>
            <a:ext cx="203922" cy="147249"/>
          </a:xfrm>
          <a:prstGeom prst="rect">
            <a:avLst/>
          </a:prstGeom>
        </p:spPr>
        <p:txBody>
          <a:bodyPr vert="horz" wrap="square" lIns="0" tIns="10824" rIns="0" bIns="0" rtlCol="0">
            <a:spAutoFit/>
          </a:bodyPr>
          <a:lstStyle/>
          <a:p>
            <a:pPr defTabSz="623438">
              <a:spcBef>
                <a:spcPts val="85"/>
              </a:spcBef>
            </a:pPr>
            <a:r>
              <a:rPr sz="886" spc="17" dirty="0">
                <a:solidFill>
                  <a:srgbClr val="585858"/>
                </a:solidFill>
                <a:latin typeface="Calibri"/>
                <a:cs typeface="Calibri"/>
              </a:rPr>
              <a:t>S</a:t>
            </a:r>
            <a:r>
              <a:rPr sz="886" spc="31" dirty="0">
                <a:solidFill>
                  <a:srgbClr val="585858"/>
                </a:solidFill>
                <a:latin typeface="Calibri"/>
                <a:cs typeface="Calibri"/>
              </a:rPr>
              <a:t>U</a:t>
            </a:r>
            <a:r>
              <a:rPr sz="886" dirty="0">
                <a:solidFill>
                  <a:srgbClr val="585858"/>
                </a:solidFill>
                <a:latin typeface="Calibri"/>
                <a:cs typeface="Calibri"/>
              </a:rPr>
              <a:t>V</a:t>
            </a:r>
            <a:endParaRPr sz="886">
              <a:solidFill>
                <a:prstClr val="black"/>
              </a:solidFill>
              <a:latin typeface="Calibri"/>
              <a:cs typeface="Calibri"/>
            </a:endParaRPr>
          </a:p>
        </p:txBody>
      </p:sp>
      <p:sp>
        <p:nvSpPr>
          <p:cNvPr id="49" name="object 49"/>
          <p:cNvSpPr txBox="1"/>
          <p:nvPr/>
        </p:nvSpPr>
        <p:spPr>
          <a:xfrm>
            <a:off x="4178144" y="3727813"/>
            <a:ext cx="270597" cy="147249"/>
          </a:xfrm>
          <a:prstGeom prst="rect">
            <a:avLst/>
          </a:prstGeom>
        </p:spPr>
        <p:txBody>
          <a:bodyPr vert="horz" wrap="square" lIns="0" tIns="10824" rIns="0" bIns="0" rtlCol="0">
            <a:spAutoFit/>
          </a:bodyPr>
          <a:lstStyle/>
          <a:p>
            <a:pPr defTabSz="623438">
              <a:spcBef>
                <a:spcPts val="85"/>
              </a:spcBef>
            </a:pPr>
            <a:r>
              <a:rPr sz="886" spc="10" dirty="0">
                <a:solidFill>
                  <a:srgbClr val="585858"/>
                </a:solidFill>
                <a:latin typeface="Calibri"/>
                <a:cs typeface="Calibri"/>
              </a:rPr>
              <a:t>Truck</a:t>
            </a:r>
            <a:endParaRPr sz="886">
              <a:solidFill>
                <a:prstClr val="black"/>
              </a:solidFill>
              <a:latin typeface="Calibri"/>
              <a:cs typeface="Calibri"/>
            </a:endParaRPr>
          </a:p>
        </p:txBody>
      </p:sp>
      <p:sp>
        <p:nvSpPr>
          <p:cNvPr id="50" name="object 50"/>
          <p:cNvSpPr txBox="1"/>
          <p:nvPr/>
        </p:nvSpPr>
        <p:spPr>
          <a:xfrm>
            <a:off x="5532771" y="3338030"/>
            <a:ext cx="1136939" cy="171417"/>
          </a:xfrm>
          <a:prstGeom prst="rect">
            <a:avLst/>
          </a:prstGeom>
        </p:spPr>
        <p:txBody>
          <a:bodyPr vert="horz" wrap="square" lIns="0" tIns="8659" rIns="0" bIns="0" rtlCol="0">
            <a:spAutoFit/>
          </a:bodyPr>
          <a:lstStyle/>
          <a:p>
            <a:pPr defTabSz="623438">
              <a:spcBef>
                <a:spcPts val="68"/>
              </a:spcBef>
            </a:pPr>
            <a:r>
              <a:rPr sz="1057" b="1" spc="-68" dirty="0">
                <a:solidFill>
                  <a:srgbClr val="585858"/>
                </a:solidFill>
                <a:latin typeface="Century Gothic"/>
                <a:cs typeface="Century Gothic"/>
              </a:rPr>
              <a:t>MPG </a:t>
            </a:r>
            <a:r>
              <a:rPr sz="1057" b="1" spc="-37" dirty="0">
                <a:solidFill>
                  <a:srgbClr val="585858"/>
                </a:solidFill>
                <a:latin typeface="Century Gothic"/>
                <a:cs typeface="Century Gothic"/>
              </a:rPr>
              <a:t>Including</a:t>
            </a:r>
            <a:r>
              <a:rPr sz="1057" b="1" spc="-153" dirty="0">
                <a:solidFill>
                  <a:srgbClr val="585858"/>
                </a:solidFill>
                <a:latin typeface="Century Gothic"/>
                <a:cs typeface="Century Gothic"/>
              </a:rPr>
              <a:t> </a:t>
            </a:r>
            <a:r>
              <a:rPr sz="1057" b="1" spc="-41" dirty="0">
                <a:solidFill>
                  <a:srgbClr val="585858"/>
                </a:solidFill>
                <a:latin typeface="Century Gothic"/>
                <a:cs typeface="Century Gothic"/>
              </a:rPr>
              <a:t>Idle</a:t>
            </a:r>
            <a:endParaRPr sz="1057">
              <a:solidFill>
                <a:prstClr val="black"/>
              </a:solidFill>
              <a:latin typeface="Century Gothic"/>
              <a:cs typeface="Century Gothic"/>
            </a:endParaRPr>
          </a:p>
        </p:txBody>
      </p:sp>
      <p:sp>
        <p:nvSpPr>
          <p:cNvPr id="51" name="object 51"/>
          <p:cNvSpPr/>
          <p:nvPr/>
        </p:nvSpPr>
        <p:spPr>
          <a:xfrm>
            <a:off x="3883810" y="3277396"/>
            <a:ext cx="4426094" cy="2451821"/>
          </a:xfrm>
          <a:custGeom>
            <a:avLst/>
            <a:gdLst/>
            <a:ahLst/>
            <a:cxnLst/>
            <a:rect l="l" t="t" r="r" b="b"/>
            <a:pathLst>
              <a:path w="6491605" h="3596004">
                <a:moveTo>
                  <a:pt x="0" y="0"/>
                </a:moveTo>
                <a:lnTo>
                  <a:pt x="6491363" y="0"/>
                </a:lnTo>
                <a:lnTo>
                  <a:pt x="6491363" y="3595839"/>
                </a:lnTo>
                <a:lnTo>
                  <a:pt x="0" y="3595839"/>
                </a:lnTo>
                <a:lnTo>
                  <a:pt x="0" y="0"/>
                </a:lnTo>
                <a:close/>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52" name="object 52"/>
          <p:cNvSpPr/>
          <p:nvPr/>
        </p:nvSpPr>
        <p:spPr>
          <a:xfrm>
            <a:off x="5061455" y="984678"/>
            <a:ext cx="0" cy="117331"/>
          </a:xfrm>
          <a:custGeom>
            <a:avLst/>
            <a:gdLst/>
            <a:ahLst/>
            <a:cxnLst/>
            <a:rect l="l" t="t" r="r" b="b"/>
            <a:pathLst>
              <a:path h="172084">
                <a:moveTo>
                  <a:pt x="0" y="0"/>
                </a:moveTo>
                <a:lnTo>
                  <a:pt x="0" y="171702"/>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53" name="object 53"/>
          <p:cNvSpPr/>
          <p:nvPr/>
        </p:nvSpPr>
        <p:spPr>
          <a:xfrm>
            <a:off x="5061455" y="1231452"/>
            <a:ext cx="0" cy="235527"/>
          </a:xfrm>
          <a:custGeom>
            <a:avLst/>
            <a:gdLst/>
            <a:ahLst/>
            <a:cxnLst/>
            <a:rect l="l" t="t" r="r" b="b"/>
            <a:pathLst>
              <a:path h="345439">
                <a:moveTo>
                  <a:pt x="0" y="0"/>
                </a:moveTo>
                <a:lnTo>
                  <a:pt x="0" y="345109"/>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54" name="object 54"/>
          <p:cNvSpPr/>
          <p:nvPr/>
        </p:nvSpPr>
        <p:spPr>
          <a:xfrm>
            <a:off x="5061455" y="1595307"/>
            <a:ext cx="0" cy="235527"/>
          </a:xfrm>
          <a:custGeom>
            <a:avLst/>
            <a:gdLst/>
            <a:ahLst/>
            <a:cxnLst/>
            <a:rect l="l" t="t" r="r" b="b"/>
            <a:pathLst>
              <a:path h="345439">
                <a:moveTo>
                  <a:pt x="0" y="0"/>
                </a:moveTo>
                <a:lnTo>
                  <a:pt x="0" y="345109"/>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55" name="object 55"/>
          <p:cNvSpPr/>
          <p:nvPr/>
        </p:nvSpPr>
        <p:spPr>
          <a:xfrm>
            <a:off x="5061455" y="1960314"/>
            <a:ext cx="0" cy="234228"/>
          </a:xfrm>
          <a:custGeom>
            <a:avLst/>
            <a:gdLst/>
            <a:ahLst/>
            <a:cxnLst/>
            <a:rect l="l" t="t" r="r" b="b"/>
            <a:pathLst>
              <a:path h="343535">
                <a:moveTo>
                  <a:pt x="0" y="0"/>
                </a:moveTo>
                <a:lnTo>
                  <a:pt x="0" y="343407"/>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56" name="object 56"/>
          <p:cNvSpPr/>
          <p:nvPr/>
        </p:nvSpPr>
        <p:spPr>
          <a:xfrm>
            <a:off x="5061455" y="2324161"/>
            <a:ext cx="0" cy="235527"/>
          </a:xfrm>
          <a:custGeom>
            <a:avLst/>
            <a:gdLst/>
            <a:ahLst/>
            <a:cxnLst/>
            <a:rect l="l" t="t" r="r" b="b"/>
            <a:pathLst>
              <a:path h="345439">
                <a:moveTo>
                  <a:pt x="0" y="0"/>
                </a:moveTo>
                <a:lnTo>
                  <a:pt x="0" y="345109"/>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57" name="object 57"/>
          <p:cNvSpPr/>
          <p:nvPr/>
        </p:nvSpPr>
        <p:spPr>
          <a:xfrm>
            <a:off x="5061455" y="2688015"/>
            <a:ext cx="0" cy="118630"/>
          </a:xfrm>
          <a:custGeom>
            <a:avLst/>
            <a:gdLst/>
            <a:ahLst/>
            <a:cxnLst/>
            <a:rect l="l" t="t" r="r" b="b"/>
            <a:pathLst>
              <a:path h="173989">
                <a:moveTo>
                  <a:pt x="0" y="0"/>
                </a:moveTo>
                <a:lnTo>
                  <a:pt x="0" y="173394"/>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58" name="object 58"/>
          <p:cNvSpPr/>
          <p:nvPr/>
        </p:nvSpPr>
        <p:spPr>
          <a:xfrm>
            <a:off x="5575666" y="984678"/>
            <a:ext cx="0" cy="482311"/>
          </a:xfrm>
          <a:custGeom>
            <a:avLst/>
            <a:gdLst/>
            <a:ahLst/>
            <a:cxnLst/>
            <a:rect l="l" t="t" r="r" b="b"/>
            <a:pathLst>
              <a:path h="707389">
                <a:moveTo>
                  <a:pt x="0" y="0"/>
                </a:moveTo>
                <a:lnTo>
                  <a:pt x="0" y="707045"/>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59" name="object 59"/>
          <p:cNvSpPr/>
          <p:nvPr/>
        </p:nvSpPr>
        <p:spPr>
          <a:xfrm>
            <a:off x="5575666" y="1595307"/>
            <a:ext cx="0" cy="235527"/>
          </a:xfrm>
          <a:custGeom>
            <a:avLst/>
            <a:gdLst/>
            <a:ahLst/>
            <a:cxnLst/>
            <a:rect l="l" t="t" r="r" b="b"/>
            <a:pathLst>
              <a:path h="345439">
                <a:moveTo>
                  <a:pt x="0" y="0"/>
                </a:moveTo>
                <a:lnTo>
                  <a:pt x="0" y="345109"/>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60" name="object 60"/>
          <p:cNvSpPr/>
          <p:nvPr/>
        </p:nvSpPr>
        <p:spPr>
          <a:xfrm>
            <a:off x="5575666" y="1960314"/>
            <a:ext cx="0" cy="234228"/>
          </a:xfrm>
          <a:custGeom>
            <a:avLst/>
            <a:gdLst/>
            <a:ahLst/>
            <a:cxnLst/>
            <a:rect l="l" t="t" r="r" b="b"/>
            <a:pathLst>
              <a:path h="343535">
                <a:moveTo>
                  <a:pt x="0" y="0"/>
                </a:moveTo>
                <a:lnTo>
                  <a:pt x="0" y="343407"/>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61" name="object 61"/>
          <p:cNvSpPr/>
          <p:nvPr/>
        </p:nvSpPr>
        <p:spPr>
          <a:xfrm>
            <a:off x="5575666" y="2324161"/>
            <a:ext cx="0" cy="235527"/>
          </a:xfrm>
          <a:custGeom>
            <a:avLst/>
            <a:gdLst/>
            <a:ahLst/>
            <a:cxnLst/>
            <a:rect l="l" t="t" r="r" b="b"/>
            <a:pathLst>
              <a:path h="345439">
                <a:moveTo>
                  <a:pt x="0" y="0"/>
                </a:moveTo>
                <a:lnTo>
                  <a:pt x="0" y="345109"/>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62" name="object 62"/>
          <p:cNvSpPr/>
          <p:nvPr/>
        </p:nvSpPr>
        <p:spPr>
          <a:xfrm>
            <a:off x="5575666" y="2688015"/>
            <a:ext cx="0" cy="118630"/>
          </a:xfrm>
          <a:custGeom>
            <a:avLst/>
            <a:gdLst/>
            <a:ahLst/>
            <a:cxnLst/>
            <a:rect l="l" t="t" r="r" b="b"/>
            <a:pathLst>
              <a:path h="173989">
                <a:moveTo>
                  <a:pt x="0" y="0"/>
                </a:moveTo>
                <a:lnTo>
                  <a:pt x="0" y="173394"/>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63" name="object 63"/>
          <p:cNvSpPr/>
          <p:nvPr/>
        </p:nvSpPr>
        <p:spPr>
          <a:xfrm>
            <a:off x="6089886" y="984678"/>
            <a:ext cx="0" cy="482311"/>
          </a:xfrm>
          <a:custGeom>
            <a:avLst/>
            <a:gdLst/>
            <a:ahLst/>
            <a:cxnLst/>
            <a:rect l="l" t="t" r="r" b="b"/>
            <a:pathLst>
              <a:path h="707389">
                <a:moveTo>
                  <a:pt x="0" y="0"/>
                </a:moveTo>
                <a:lnTo>
                  <a:pt x="0" y="707045"/>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64" name="object 64"/>
          <p:cNvSpPr/>
          <p:nvPr/>
        </p:nvSpPr>
        <p:spPr>
          <a:xfrm>
            <a:off x="6089886" y="1595307"/>
            <a:ext cx="0" cy="235527"/>
          </a:xfrm>
          <a:custGeom>
            <a:avLst/>
            <a:gdLst/>
            <a:ahLst/>
            <a:cxnLst/>
            <a:rect l="l" t="t" r="r" b="b"/>
            <a:pathLst>
              <a:path h="345439">
                <a:moveTo>
                  <a:pt x="0" y="0"/>
                </a:moveTo>
                <a:lnTo>
                  <a:pt x="0" y="345109"/>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65" name="object 65"/>
          <p:cNvSpPr/>
          <p:nvPr/>
        </p:nvSpPr>
        <p:spPr>
          <a:xfrm>
            <a:off x="6089886" y="1960314"/>
            <a:ext cx="0" cy="234228"/>
          </a:xfrm>
          <a:custGeom>
            <a:avLst/>
            <a:gdLst/>
            <a:ahLst/>
            <a:cxnLst/>
            <a:rect l="l" t="t" r="r" b="b"/>
            <a:pathLst>
              <a:path h="343535">
                <a:moveTo>
                  <a:pt x="0" y="0"/>
                </a:moveTo>
                <a:lnTo>
                  <a:pt x="0" y="343407"/>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66" name="object 66"/>
          <p:cNvSpPr/>
          <p:nvPr/>
        </p:nvSpPr>
        <p:spPr>
          <a:xfrm>
            <a:off x="6089886" y="2324161"/>
            <a:ext cx="0" cy="235527"/>
          </a:xfrm>
          <a:custGeom>
            <a:avLst/>
            <a:gdLst/>
            <a:ahLst/>
            <a:cxnLst/>
            <a:rect l="l" t="t" r="r" b="b"/>
            <a:pathLst>
              <a:path h="345439">
                <a:moveTo>
                  <a:pt x="0" y="0"/>
                </a:moveTo>
                <a:lnTo>
                  <a:pt x="0" y="345109"/>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67" name="object 67"/>
          <p:cNvSpPr/>
          <p:nvPr/>
        </p:nvSpPr>
        <p:spPr>
          <a:xfrm>
            <a:off x="6089886" y="2688015"/>
            <a:ext cx="0" cy="118630"/>
          </a:xfrm>
          <a:custGeom>
            <a:avLst/>
            <a:gdLst/>
            <a:ahLst/>
            <a:cxnLst/>
            <a:rect l="l" t="t" r="r" b="b"/>
            <a:pathLst>
              <a:path h="173989">
                <a:moveTo>
                  <a:pt x="0" y="0"/>
                </a:moveTo>
                <a:lnTo>
                  <a:pt x="0" y="173394"/>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68" name="object 68"/>
          <p:cNvSpPr/>
          <p:nvPr/>
        </p:nvSpPr>
        <p:spPr>
          <a:xfrm>
            <a:off x="6604098" y="984678"/>
            <a:ext cx="0" cy="482311"/>
          </a:xfrm>
          <a:custGeom>
            <a:avLst/>
            <a:gdLst/>
            <a:ahLst/>
            <a:cxnLst/>
            <a:rect l="l" t="t" r="r" b="b"/>
            <a:pathLst>
              <a:path h="707389">
                <a:moveTo>
                  <a:pt x="0" y="0"/>
                </a:moveTo>
                <a:lnTo>
                  <a:pt x="0" y="707045"/>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69" name="object 69"/>
          <p:cNvSpPr/>
          <p:nvPr/>
        </p:nvSpPr>
        <p:spPr>
          <a:xfrm>
            <a:off x="6604098" y="1595307"/>
            <a:ext cx="0" cy="235527"/>
          </a:xfrm>
          <a:custGeom>
            <a:avLst/>
            <a:gdLst/>
            <a:ahLst/>
            <a:cxnLst/>
            <a:rect l="l" t="t" r="r" b="b"/>
            <a:pathLst>
              <a:path h="345439">
                <a:moveTo>
                  <a:pt x="0" y="0"/>
                </a:moveTo>
                <a:lnTo>
                  <a:pt x="0" y="345109"/>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70" name="object 70"/>
          <p:cNvSpPr/>
          <p:nvPr/>
        </p:nvSpPr>
        <p:spPr>
          <a:xfrm>
            <a:off x="6604098" y="1960314"/>
            <a:ext cx="0" cy="234228"/>
          </a:xfrm>
          <a:custGeom>
            <a:avLst/>
            <a:gdLst/>
            <a:ahLst/>
            <a:cxnLst/>
            <a:rect l="l" t="t" r="r" b="b"/>
            <a:pathLst>
              <a:path h="343535">
                <a:moveTo>
                  <a:pt x="0" y="0"/>
                </a:moveTo>
                <a:lnTo>
                  <a:pt x="0" y="343407"/>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71" name="object 71"/>
          <p:cNvSpPr/>
          <p:nvPr/>
        </p:nvSpPr>
        <p:spPr>
          <a:xfrm>
            <a:off x="6604098" y="2324161"/>
            <a:ext cx="0" cy="235527"/>
          </a:xfrm>
          <a:custGeom>
            <a:avLst/>
            <a:gdLst/>
            <a:ahLst/>
            <a:cxnLst/>
            <a:rect l="l" t="t" r="r" b="b"/>
            <a:pathLst>
              <a:path h="345439">
                <a:moveTo>
                  <a:pt x="0" y="0"/>
                </a:moveTo>
                <a:lnTo>
                  <a:pt x="0" y="345109"/>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72" name="object 72"/>
          <p:cNvSpPr/>
          <p:nvPr/>
        </p:nvSpPr>
        <p:spPr>
          <a:xfrm>
            <a:off x="6604098" y="2688015"/>
            <a:ext cx="0" cy="118630"/>
          </a:xfrm>
          <a:custGeom>
            <a:avLst/>
            <a:gdLst/>
            <a:ahLst/>
            <a:cxnLst/>
            <a:rect l="l" t="t" r="r" b="b"/>
            <a:pathLst>
              <a:path h="173989">
                <a:moveTo>
                  <a:pt x="0" y="0"/>
                </a:moveTo>
                <a:lnTo>
                  <a:pt x="0" y="173394"/>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73" name="object 73"/>
          <p:cNvSpPr/>
          <p:nvPr/>
        </p:nvSpPr>
        <p:spPr>
          <a:xfrm>
            <a:off x="7118318" y="984678"/>
            <a:ext cx="0" cy="845993"/>
          </a:xfrm>
          <a:custGeom>
            <a:avLst/>
            <a:gdLst/>
            <a:ahLst/>
            <a:cxnLst/>
            <a:rect l="l" t="t" r="r" b="b"/>
            <a:pathLst>
              <a:path h="1240789">
                <a:moveTo>
                  <a:pt x="0" y="0"/>
                </a:moveTo>
                <a:lnTo>
                  <a:pt x="0" y="1240699"/>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74" name="object 74"/>
          <p:cNvSpPr/>
          <p:nvPr/>
        </p:nvSpPr>
        <p:spPr>
          <a:xfrm>
            <a:off x="7118318" y="1960314"/>
            <a:ext cx="0" cy="234228"/>
          </a:xfrm>
          <a:custGeom>
            <a:avLst/>
            <a:gdLst/>
            <a:ahLst/>
            <a:cxnLst/>
            <a:rect l="l" t="t" r="r" b="b"/>
            <a:pathLst>
              <a:path h="343535">
                <a:moveTo>
                  <a:pt x="0" y="0"/>
                </a:moveTo>
                <a:lnTo>
                  <a:pt x="0" y="343407"/>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75" name="object 75"/>
          <p:cNvSpPr/>
          <p:nvPr/>
        </p:nvSpPr>
        <p:spPr>
          <a:xfrm>
            <a:off x="7118318" y="2324161"/>
            <a:ext cx="0" cy="482311"/>
          </a:xfrm>
          <a:custGeom>
            <a:avLst/>
            <a:gdLst/>
            <a:ahLst/>
            <a:cxnLst/>
            <a:rect l="l" t="t" r="r" b="b"/>
            <a:pathLst>
              <a:path h="707389">
                <a:moveTo>
                  <a:pt x="0" y="0"/>
                </a:moveTo>
                <a:lnTo>
                  <a:pt x="0" y="707048"/>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76" name="object 76"/>
          <p:cNvSpPr/>
          <p:nvPr/>
        </p:nvSpPr>
        <p:spPr>
          <a:xfrm>
            <a:off x="7632529" y="984678"/>
            <a:ext cx="0" cy="1210108"/>
          </a:xfrm>
          <a:custGeom>
            <a:avLst/>
            <a:gdLst/>
            <a:ahLst/>
            <a:cxnLst/>
            <a:rect l="l" t="t" r="r" b="b"/>
            <a:pathLst>
              <a:path h="1774825">
                <a:moveTo>
                  <a:pt x="0" y="0"/>
                </a:moveTo>
                <a:lnTo>
                  <a:pt x="0" y="1774341"/>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77" name="object 77"/>
          <p:cNvSpPr/>
          <p:nvPr/>
        </p:nvSpPr>
        <p:spPr>
          <a:xfrm>
            <a:off x="7632529" y="2324161"/>
            <a:ext cx="0" cy="482311"/>
          </a:xfrm>
          <a:custGeom>
            <a:avLst/>
            <a:gdLst/>
            <a:ahLst/>
            <a:cxnLst/>
            <a:rect l="l" t="t" r="r" b="b"/>
            <a:pathLst>
              <a:path h="707389">
                <a:moveTo>
                  <a:pt x="0" y="0"/>
                </a:moveTo>
                <a:lnTo>
                  <a:pt x="0" y="707048"/>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78" name="object 78"/>
          <p:cNvSpPr/>
          <p:nvPr/>
        </p:nvSpPr>
        <p:spPr>
          <a:xfrm>
            <a:off x="8146750" y="984678"/>
            <a:ext cx="0" cy="1821873"/>
          </a:xfrm>
          <a:custGeom>
            <a:avLst/>
            <a:gdLst/>
            <a:ahLst/>
            <a:cxnLst/>
            <a:rect l="l" t="t" r="r" b="b"/>
            <a:pathLst>
              <a:path h="2672079">
                <a:moveTo>
                  <a:pt x="0" y="0"/>
                </a:moveTo>
                <a:lnTo>
                  <a:pt x="0" y="2671622"/>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79" name="object 79"/>
          <p:cNvSpPr/>
          <p:nvPr/>
        </p:nvSpPr>
        <p:spPr>
          <a:xfrm>
            <a:off x="4547235" y="2559462"/>
            <a:ext cx="2067358" cy="128588"/>
          </a:xfrm>
          <a:custGeom>
            <a:avLst/>
            <a:gdLst/>
            <a:ahLst/>
            <a:cxnLst/>
            <a:rect l="l" t="t" r="r" b="b"/>
            <a:pathLst>
              <a:path w="3032125" h="188595">
                <a:moveTo>
                  <a:pt x="0" y="188544"/>
                </a:moveTo>
                <a:lnTo>
                  <a:pt x="3031883" y="188544"/>
                </a:lnTo>
                <a:lnTo>
                  <a:pt x="3031883" y="0"/>
                </a:lnTo>
                <a:lnTo>
                  <a:pt x="0" y="0"/>
                </a:lnTo>
                <a:lnTo>
                  <a:pt x="0" y="188544"/>
                </a:lnTo>
                <a:close/>
              </a:path>
            </a:pathLst>
          </a:custGeom>
          <a:solidFill>
            <a:srgbClr val="B1292D"/>
          </a:solidFill>
        </p:spPr>
        <p:txBody>
          <a:bodyPr wrap="square" lIns="0" tIns="0" rIns="0" bIns="0" rtlCol="0"/>
          <a:lstStyle/>
          <a:p>
            <a:pPr defTabSz="623438"/>
            <a:endParaRPr sz="1227">
              <a:solidFill>
                <a:prstClr val="black"/>
              </a:solidFill>
              <a:latin typeface="Calibri"/>
            </a:endParaRPr>
          </a:p>
        </p:txBody>
      </p:sp>
      <p:sp>
        <p:nvSpPr>
          <p:cNvPr id="80" name="object 80"/>
          <p:cNvSpPr/>
          <p:nvPr/>
        </p:nvSpPr>
        <p:spPr>
          <a:xfrm>
            <a:off x="4547235" y="2194456"/>
            <a:ext cx="3270106" cy="129886"/>
          </a:xfrm>
          <a:custGeom>
            <a:avLst/>
            <a:gdLst/>
            <a:ahLst/>
            <a:cxnLst/>
            <a:rect l="l" t="t" r="r" b="b"/>
            <a:pathLst>
              <a:path w="4796155" h="190500">
                <a:moveTo>
                  <a:pt x="0" y="190233"/>
                </a:moveTo>
                <a:lnTo>
                  <a:pt x="4796129" y="190233"/>
                </a:lnTo>
                <a:lnTo>
                  <a:pt x="4796129" y="0"/>
                </a:lnTo>
                <a:lnTo>
                  <a:pt x="0" y="0"/>
                </a:lnTo>
                <a:lnTo>
                  <a:pt x="0" y="190233"/>
                </a:lnTo>
                <a:close/>
              </a:path>
            </a:pathLst>
          </a:custGeom>
          <a:solidFill>
            <a:srgbClr val="7AACD2"/>
          </a:solidFill>
        </p:spPr>
        <p:txBody>
          <a:bodyPr wrap="square" lIns="0" tIns="0" rIns="0" bIns="0" rtlCol="0"/>
          <a:lstStyle/>
          <a:p>
            <a:pPr defTabSz="623438"/>
            <a:endParaRPr sz="1227">
              <a:solidFill>
                <a:prstClr val="black"/>
              </a:solidFill>
              <a:latin typeface="Calibri"/>
            </a:endParaRPr>
          </a:p>
        </p:txBody>
      </p:sp>
      <p:sp>
        <p:nvSpPr>
          <p:cNvPr id="81" name="object 81"/>
          <p:cNvSpPr/>
          <p:nvPr/>
        </p:nvSpPr>
        <p:spPr>
          <a:xfrm>
            <a:off x="4547235" y="1466755"/>
            <a:ext cx="2273011" cy="128588"/>
          </a:xfrm>
          <a:custGeom>
            <a:avLst/>
            <a:gdLst/>
            <a:ahLst/>
            <a:cxnLst/>
            <a:rect l="l" t="t" r="r" b="b"/>
            <a:pathLst>
              <a:path w="3333750" h="188594">
                <a:moveTo>
                  <a:pt x="0" y="188544"/>
                </a:moveTo>
                <a:lnTo>
                  <a:pt x="3333216" y="188544"/>
                </a:lnTo>
                <a:lnTo>
                  <a:pt x="3333216" y="0"/>
                </a:lnTo>
                <a:lnTo>
                  <a:pt x="0" y="0"/>
                </a:lnTo>
                <a:lnTo>
                  <a:pt x="0" y="188544"/>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82" name="object 82"/>
          <p:cNvSpPr/>
          <p:nvPr/>
        </p:nvSpPr>
        <p:spPr>
          <a:xfrm>
            <a:off x="4547235" y="1101748"/>
            <a:ext cx="812656" cy="129886"/>
          </a:xfrm>
          <a:custGeom>
            <a:avLst/>
            <a:gdLst/>
            <a:ahLst/>
            <a:cxnLst/>
            <a:rect l="l" t="t" r="r" b="b"/>
            <a:pathLst>
              <a:path w="1191895" h="190500">
                <a:moveTo>
                  <a:pt x="0" y="190233"/>
                </a:moveTo>
                <a:lnTo>
                  <a:pt x="1191882" y="190233"/>
                </a:lnTo>
                <a:lnTo>
                  <a:pt x="1191882" y="0"/>
                </a:lnTo>
                <a:lnTo>
                  <a:pt x="0" y="0"/>
                </a:lnTo>
                <a:lnTo>
                  <a:pt x="0" y="190233"/>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83" name="object 83"/>
          <p:cNvSpPr/>
          <p:nvPr/>
        </p:nvSpPr>
        <p:spPr>
          <a:xfrm>
            <a:off x="4547234" y="1830610"/>
            <a:ext cx="2642321" cy="129886"/>
          </a:xfrm>
          <a:custGeom>
            <a:avLst/>
            <a:gdLst/>
            <a:ahLst/>
            <a:cxnLst/>
            <a:rect l="l" t="t" r="r" b="b"/>
            <a:pathLst>
              <a:path w="3875404" h="190500">
                <a:moveTo>
                  <a:pt x="0" y="190233"/>
                </a:moveTo>
                <a:lnTo>
                  <a:pt x="3875290" y="190233"/>
                </a:lnTo>
                <a:lnTo>
                  <a:pt x="3875290" y="0"/>
                </a:lnTo>
                <a:lnTo>
                  <a:pt x="0" y="0"/>
                </a:lnTo>
                <a:lnTo>
                  <a:pt x="0" y="190233"/>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84" name="object 84"/>
          <p:cNvSpPr/>
          <p:nvPr/>
        </p:nvSpPr>
        <p:spPr>
          <a:xfrm>
            <a:off x="4547239" y="984680"/>
            <a:ext cx="0" cy="1821873"/>
          </a:xfrm>
          <a:custGeom>
            <a:avLst/>
            <a:gdLst/>
            <a:ahLst/>
            <a:cxnLst/>
            <a:rect l="l" t="t" r="r" b="b"/>
            <a:pathLst>
              <a:path h="2672079">
                <a:moveTo>
                  <a:pt x="0" y="2671622"/>
                </a:moveTo>
                <a:lnTo>
                  <a:pt x="0" y="0"/>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85" name="object 85"/>
          <p:cNvSpPr txBox="1"/>
          <p:nvPr/>
        </p:nvSpPr>
        <p:spPr>
          <a:xfrm>
            <a:off x="6669861" y="2542818"/>
            <a:ext cx="230765" cy="147249"/>
          </a:xfrm>
          <a:prstGeom prst="rect">
            <a:avLst/>
          </a:prstGeom>
        </p:spPr>
        <p:txBody>
          <a:bodyPr vert="horz" wrap="square" lIns="0" tIns="10824" rIns="0" bIns="0" rtlCol="0">
            <a:spAutoFit/>
          </a:bodyPr>
          <a:lstStyle/>
          <a:p>
            <a:pPr defTabSz="623438">
              <a:spcBef>
                <a:spcPts val="85"/>
              </a:spcBef>
            </a:pPr>
            <a:r>
              <a:rPr sz="886" b="1" dirty="0">
                <a:solidFill>
                  <a:srgbClr val="404040"/>
                </a:solidFill>
                <a:latin typeface="Century Gothic"/>
                <a:cs typeface="Century Gothic"/>
              </a:rPr>
              <a:t>20</a:t>
            </a:r>
            <a:r>
              <a:rPr sz="886" b="1" spc="-3" dirty="0">
                <a:solidFill>
                  <a:srgbClr val="404040"/>
                </a:solidFill>
                <a:latin typeface="Century Gothic"/>
                <a:cs typeface="Century Gothic"/>
              </a:rPr>
              <a:t>.</a:t>
            </a:r>
            <a:r>
              <a:rPr sz="886" b="1" spc="3" dirty="0">
                <a:solidFill>
                  <a:srgbClr val="404040"/>
                </a:solidFill>
                <a:latin typeface="Century Gothic"/>
                <a:cs typeface="Century Gothic"/>
              </a:rPr>
              <a:t>1</a:t>
            </a:r>
            <a:endParaRPr sz="886">
              <a:solidFill>
                <a:prstClr val="black"/>
              </a:solidFill>
              <a:latin typeface="Century Gothic"/>
              <a:cs typeface="Century Gothic"/>
            </a:endParaRPr>
          </a:p>
        </p:txBody>
      </p:sp>
      <p:sp>
        <p:nvSpPr>
          <p:cNvPr id="86" name="object 86"/>
          <p:cNvSpPr txBox="1"/>
          <p:nvPr/>
        </p:nvSpPr>
        <p:spPr>
          <a:xfrm>
            <a:off x="7872990" y="2178620"/>
            <a:ext cx="230765" cy="147249"/>
          </a:xfrm>
          <a:prstGeom prst="rect">
            <a:avLst/>
          </a:prstGeom>
        </p:spPr>
        <p:txBody>
          <a:bodyPr vert="horz" wrap="square" lIns="0" tIns="10824" rIns="0" bIns="0" rtlCol="0">
            <a:spAutoFit/>
          </a:bodyPr>
          <a:lstStyle/>
          <a:p>
            <a:pPr defTabSz="623438">
              <a:spcBef>
                <a:spcPts val="85"/>
              </a:spcBef>
            </a:pPr>
            <a:r>
              <a:rPr sz="886" b="1" dirty="0">
                <a:solidFill>
                  <a:srgbClr val="404040"/>
                </a:solidFill>
                <a:latin typeface="Century Gothic"/>
                <a:cs typeface="Century Gothic"/>
              </a:rPr>
              <a:t>31</a:t>
            </a:r>
            <a:r>
              <a:rPr sz="886" b="1" spc="-3" dirty="0">
                <a:solidFill>
                  <a:srgbClr val="404040"/>
                </a:solidFill>
                <a:latin typeface="Century Gothic"/>
                <a:cs typeface="Century Gothic"/>
              </a:rPr>
              <a:t>.</a:t>
            </a:r>
            <a:r>
              <a:rPr sz="886" b="1" spc="3" dirty="0">
                <a:solidFill>
                  <a:srgbClr val="404040"/>
                </a:solidFill>
                <a:latin typeface="Century Gothic"/>
                <a:cs typeface="Century Gothic"/>
              </a:rPr>
              <a:t>8</a:t>
            </a:r>
            <a:endParaRPr sz="886">
              <a:solidFill>
                <a:prstClr val="black"/>
              </a:solidFill>
              <a:latin typeface="Century Gothic"/>
              <a:cs typeface="Century Gothic"/>
            </a:endParaRPr>
          </a:p>
        </p:txBody>
      </p:sp>
      <p:sp>
        <p:nvSpPr>
          <p:cNvPr id="87" name="object 87"/>
          <p:cNvSpPr txBox="1"/>
          <p:nvPr/>
        </p:nvSpPr>
        <p:spPr>
          <a:xfrm>
            <a:off x="7245715" y="1814421"/>
            <a:ext cx="230765" cy="147249"/>
          </a:xfrm>
          <a:prstGeom prst="rect">
            <a:avLst/>
          </a:prstGeom>
        </p:spPr>
        <p:txBody>
          <a:bodyPr vert="horz" wrap="square" lIns="0" tIns="10824" rIns="0" bIns="0" rtlCol="0">
            <a:spAutoFit/>
          </a:bodyPr>
          <a:lstStyle/>
          <a:p>
            <a:pPr defTabSz="623438">
              <a:spcBef>
                <a:spcPts val="85"/>
              </a:spcBef>
            </a:pPr>
            <a:r>
              <a:rPr sz="886" b="1" dirty="0">
                <a:solidFill>
                  <a:srgbClr val="404040"/>
                </a:solidFill>
                <a:latin typeface="Century Gothic"/>
                <a:cs typeface="Century Gothic"/>
              </a:rPr>
              <a:t>25</a:t>
            </a:r>
            <a:r>
              <a:rPr sz="886" b="1" spc="-3" dirty="0">
                <a:solidFill>
                  <a:srgbClr val="404040"/>
                </a:solidFill>
                <a:latin typeface="Century Gothic"/>
                <a:cs typeface="Century Gothic"/>
              </a:rPr>
              <a:t>.</a:t>
            </a:r>
            <a:r>
              <a:rPr sz="886" b="1" spc="3" dirty="0">
                <a:solidFill>
                  <a:srgbClr val="404040"/>
                </a:solidFill>
                <a:latin typeface="Century Gothic"/>
                <a:cs typeface="Century Gothic"/>
              </a:rPr>
              <a:t>7</a:t>
            </a:r>
            <a:endParaRPr sz="886">
              <a:solidFill>
                <a:prstClr val="black"/>
              </a:solidFill>
              <a:latin typeface="Century Gothic"/>
              <a:cs typeface="Century Gothic"/>
            </a:endParaRPr>
          </a:p>
        </p:txBody>
      </p:sp>
      <p:sp>
        <p:nvSpPr>
          <p:cNvPr id="88" name="object 88"/>
          <p:cNvSpPr txBox="1"/>
          <p:nvPr/>
        </p:nvSpPr>
        <p:spPr>
          <a:xfrm>
            <a:off x="6875548" y="1450222"/>
            <a:ext cx="230765" cy="147249"/>
          </a:xfrm>
          <a:prstGeom prst="rect">
            <a:avLst/>
          </a:prstGeom>
        </p:spPr>
        <p:txBody>
          <a:bodyPr vert="horz" wrap="square" lIns="0" tIns="10824" rIns="0" bIns="0" rtlCol="0">
            <a:spAutoFit/>
          </a:bodyPr>
          <a:lstStyle/>
          <a:p>
            <a:pPr defTabSz="623438">
              <a:spcBef>
                <a:spcPts val="85"/>
              </a:spcBef>
            </a:pPr>
            <a:r>
              <a:rPr sz="886" b="1" dirty="0">
                <a:solidFill>
                  <a:srgbClr val="404040"/>
                </a:solidFill>
                <a:latin typeface="Century Gothic"/>
                <a:cs typeface="Century Gothic"/>
              </a:rPr>
              <a:t>22</a:t>
            </a:r>
            <a:r>
              <a:rPr sz="886" b="1" spc="-3" dirty="0">
                <a:solidFill>
                  <a:srgbClr val="404040"/>
                </a:solidFill>
                <a:latin typeface="Century Gothic"/>
                <a:cs typeface="Century Gothic"/>
              </a:rPr>
              <a:t>.</a:t>
            </a:r>
            <a:r>
              <a:rPr sz="886" b="1" spc="3" dirty="0">
                <a:solidFill>
                  <a:srgbClr val="404040"/>
                </a:solidFill>
                <a:latin typeface="Century Gothic"/>
                <a:cs typeface="Century Gothic"/>
              </a:rPr>
              <a:t>1</a:t>
            </a:r>
            <a:endParaRPr sz="886">
              <a:solidFill>
                <a:prstClr val="black"/>
              </a:solidFill>
              <a:latin typeface="Century Gothic"/>
              <a:cs typeface="Century Gothic"/>
            </a:endParaRPr>
          </a:p>
        </p:txBody>
      </p:sp>
      <p:sp>
        <p:nvSpPr>
          <p:cNvPr id="89" name="object 89"/>
          <p:cNvSpPr txBox="1"/>
          <p:nvPr/>
        </p:nvSpPr>
        <p:spPr>
          <a:xfrm>
            <a:off x="5415653" y="1086023"/>
            <a:ext cx="166688" cy="147249"/>
          </a:xfrm>
          <a:prstGeom prst="rect">
            <a:avLst/>
          </a:prstGeom>
        </p:spPr>
        <p:txBody>
          <a:bodyPr vert="horz" wrap="square" lIns="0" tIns="10824" rIns="0" bIns="0" rtlCol="0">
            <a:spAutoFit/>
          </a:bodyPr>
          <a:lstStyle/>
          <a:p>
            <a:pPr defTabSz="623438">
              <a:spcBef>
                <a:spcPts val="85"/>
              </a:spcBef>
            </a:pPr>
            <a:r>
              <a:rPr sz="886" b="1" spc="7" dirty="0">
                <a:solidFill>
                  <a:srgbClr val="404040"/>
                </a:solidFill>
                <a:latin typeface="Century Gothic"/>
                <a:cs typeface="Century Gothic"/>
              </a:rPr>
              <a:t>7</a:t>
            </a:r>
            <a:r>
              <a:rPr sz="886" b="1" spc="-7" dirty="0">
                <a:solidFill>
                  <a:srgbClr val="404040"/>
                </a:solidFill>
                <a:latin typeface="Century Gothic"/>
                <a:cs typeface="Century Gothic"/>
              </a:rPr>
              <a:t>.9</a:t>
            </a:r>
            <a:endParaRPr sz="886">
              <a:solidFill>
                <a:prstClr val="black"/>
              </a:solidFill>
              <a:latin typeface="Century Gothic"/>
              <a:cs typeface="Century Gothic"/>
            </a:endParaRPr>
          </a:p>
        </p:txBody>
      </p:sp>
      <p:sp>
        <p:nvSpPr>
          <p:cNvPr id="90" name="object 90"/>
          <p:cNvSpPr txBox="1"/>
          <p:nvPr/>
        </p:nvSpPr>
        <p:spPr>
          <a:xfrm>
            <a:off x="4517725" y="2864548"/>
            <a:ext cx="67541" cy="147249"/>
          </a:xfrm>
          <a:prstGeom prst="rect">
            <a:avLst/>
          </a:prstGeom>
        </p:spPr>
        <p:txBody>
          <a:bodyPr vert="horz" wrap="square" lIns="0" tIns="10824" rIns="0" bIns="0" rtlCol="0">
            <a:spAutoFit/>
          </a:bodyPr>
          <a:lstStyle/>
          <a:p>
            <a:pPr defTabSz="623438">
              <a:spcBef>
                <a:spcPts val="85"/>
              </a:spcBef>
            </a:pPr>
            <a:r>
              <a:rPr sz="886" spc="14" dirty="0">
                <a:solidFill>
                  <a:srgbClr val="585858"/>
                </a:solidFill>
                <a:latin typeface="Calibri"/>
                <a:cs typeface="Calibri"/>
              </a:rPr>
              <a:t>0</a:t>
            </a:r>
            <a:endParaRPr sz="886">
              <a:solidFill>
                <a:prstClr val="black"/>
              </a:solidFill>
              <a:latin typeface="Calibri"/>
              <a:cs typeface="Calibri"/>
            </a:endParaRPr>
          </a:p>
        </p:txBody>
      </p:sp>
      <p:sp>
        <p:nvSpPr>
          <p:cNvPr id="91" name="object 91"/>
          <p:cNvSpPr txBox="1"/>
          <p:nvPr/>
        </p:nvSpPr>
        <p:spPr>
          <a:xfrm>
            <a:off x="5031826" y="2864548"/>
            <a:ext cx="67541" cy="147249"/>
          </a:xfrm>
          <a:prstGeom prst="rect">
            <a:avLst/>
          </a:prstGeom>
        </p:spPr>
        <p:txBody>
          <a:bodyPr vert="horz" wrap="square" lIns="0" tIns="10824" rIns="0" bIns="0" rtlCol="0">
            <a:spAutoFit/>
          </a:bodyPr>
          <a:lstStyle/>
          <a:p>
            <a:pPr defTabSz="623438">
              <a:spcBef>
                <a:spcPts val="85"/>
              </a:spcBef>
            </a:pPr>
            <a:r>
              <a:rPr sz="886" spc="14" dirty="0">
                <a:solidFill>
                  <a:srgbClr val="585858"/>
                </a:solidFill>
                <a:latin typeface="Calibri"/>
                <a:cs typeface="Calibri"/>
              </a:rPr>
              <a:t>5</a:t>
            </a:r>
            <a:endParaRPr sz="886">
              <a:solidFill>
                <a:prstClr val="black"/>
              </a:solidFill>
              <a:latin typeface="Calibri"/>
              <a:cs typeface="Calibri"/>
            </a:endParaRPr>
          </a:p>
        </p:txBody>
      </p:sp>
      <p:sp>
        <p:nvSpPr>
          <p:cNvPr id="92" name="object 92"/>
          <p:cNvSpPr txBox="1"/>
          <p:nvPr/>
        </p:nvSpPr>
        <p:spPr>
          <a:xfrm>
            <a:off x="5516545" y="2864548"/>
            <a:ext cx="125990" cy="147249"/>
          </a:xfrm>
          <a:prstGeom prst="rect">
            <a:avLst/>
          </a:prstGeom>
        </p:spPr>
        <p:txBody>
          <a:bodyPr vert="horz" wrap="square" lIns="0" tIns="10824" rIns="0" bIns="0" rtlCol="0">
            <a:spAutoFit/>
          </a:bodyPr>
          <a:lstStyle/>
          <a:p>
            <a:pPr defTabSz="623438">
              <a:spcBef>
                <a:spcPts val="85"/>
              </a:spcBef>
            </a:pPr>
            <a:r>
              <a:rPr sz="886" spc="10" dirty="0">
                <a:solidFill>
                  <a:srgbClr val="585858"/>
                </a:solidFill>
                <a:latin typeface="Calibri"/>
                <a:cs typeface="Calibri"/>
              </a:rPr>
              <a:t>10</a:t>
            </a:r>
            <a:endParaRPr sz="886">
              <a:solidFill>
                <a:prstClr val="black"/>
              </a:solidFill>
              <a:latin typeface="Calibri"/>
              <a:cs typeface="Calibri"/>
            </a:endParaRPr>
          </a:p>
        </p:txBody>
      </p:sp>
      <p:sp>
        <p:nvSpPr>
          <p:cNvPr id="93" name="object 93"/>
          <p:cNvSpPr txBox="1"/>
          <p:nvPr/>
        </p:nvSpPr>
        <p:spPr>
          <a:xfrm>
            <a:off x="6030647" y="2864548"/>
            <a:ext cx="125990" cy="147249"/>
          </a:xfrm>
          <a:prstGeom prst="rect">
            <a:avLst/>
          </a:prstGeom>
        </p:spPr>
        <p:txBody>
          <a:bodyPr vert="horz" wrap="square" lIns="0" tIns="10824" rIns="0" bIns="0" rtlCol="0">
            <a:spAutoFit/>
          </a:bodyPr>
          <a:lstStyle/>
          <a:p>
            <a:pPr defTabSz="623438">
              <a:spcBef>
                <a:spcPts val="85"/>
              </a:spcBef>
            </a:pPr>
            <a:r>
              <a:rPr sz="886" spc="10" dirty="0">
                <a:solidFill>
                  <a:srgbClr val="585858"/>
                </a:solidFill>
                <a:latin typeface="Calibri"/>
                <a:cs typeface="Calibri"/>
              </a:rPr>
              <a:t>15</a:t>
            </a:r>
            <a:endParaRPr sz="886">
              <a:solidFill>
                <a:prstClr val="black"/>
              </a:solidFill>
              <a:latin typeface="Calibri"/>
              <a:cs typeface="Calibri"/>
            </a:endParaRPr>
          </a:p>
        </p:txBody>
      </p:sp>
      <p:sp>
        <p:nvSpPr>
          <p:cNvPr id="94" name="object 94"/>
          <p:cNvSpPr txBox="1"/>
          <p:nvPr/>
        </p:nvSpPr>
        <p:spPr>
          <a:xfrm>
            <a:off x="6544750" y="2864548"/>
            <a:ext cx="125990" cy="147249"/>
          </a:xfrm>
          <a:prstGeom prst="rect">
            <a:avLst/>
          </a:prstGeom>
        </p:spPr>
        <p:txBody>
          <a:bodyPr vert="horz" wrap="square" lIns="0" tIns="10824" rIns="0" bIns="0" rtlCol="0">
            <a:spAutoFit/>
          </a:bodyPr>
          <a:lstStyle/>
          <a:p>
            <a:pPr defTabSz="623438">
              <a:spcBef>
                <a:spcPts val="85"/>
              </a:spcBef>
            </a:pPr>
            <a:r>
              <a:rPr sz="886" spc="10" dirty="0">
                <a:solidFill>
                  <a:srgbClr val="585858"/>
                </a:solidFill>
                <a:latin typeface="Calibri"/>
                <a:cs typeface="Calibri"/>
              </a:rPr>
              <a:t>20</a:t>
            </a:r>
            <a:endParaRPr sz="886">
              <a:solidFill>
                <a:prstClr val="black"/>
              </a:solidFill>
              <a:latin typeface="Calibri"/>
              <a:cs typeface="Calibri"/>
            </a:endParaRPr>
          </a:p>
        </p:txBody>
      </p:sp>
      <p:sp>
        <p:nvSpPr>
          <p:cNvPr id="95" name="object 95"/>
          <p:cNvSpPr txBox="1"/>
          <p:nvPr/>
        </p:nvSpPr>
        <p:spPr>
          <a:xfrm>
            <a:off x="7058852" y="2864548"/>
            <a:ext cx="125990" cy="147249"/>
          </a:xfrm>
          <a:prstGeom prst="rect">
            <a:avLst/>
          </a:prstGeom>
        </p:spPr>
        <p:txBody>
          <a:bodyPr vert="horz" wrap="square" lIns="0" tIns="10824" rIns="0" bIns="0" rtlCol="0">
            <a:spAutoFit/>
          </a:bodyPr>
          <a:lstStyle/>
          <a:p>
            <a:pPr defTabSz="623438">
              <a:spcBef>
                <a:spcPts val="85"/>
              </a:spcBef>
            </a:pPr>
            <a:r>
              <a:rPr sz="886" spc="10" dirty="0">
                <a:solidFill>
                  <a:srgbClr val="585858"/>
                </a:solidFill>
                <a:latin typeface="Calibri"/>
                <a:cs typeface="Calibri"/>
              </a:rPr>
              <a:t>25</a:t>
            </a:r>
            <a:endParaRPr sz="886">
              <a:solidFill>
                <a:prstClr val="black"/>
              </a:solidFill>
              <a:latin typeface="Calibri"/>
              <a:cs typeface="Calibri"/>
            </a:endParaRPr>
          </a:p>
        </p:txBody>
      </p:sp>
      <p:sp>
        <p:nvSpPr>
          <p:cNvPr id="96" name="object 96"/>
          <p:cNvSpPr txBox="1"/>
          <p:nvPr/>
        </p:nvSpPr>
        <p:spPr>
          <a:xfrm>
            <a:off x="7572954" y="2864548"/>
            <a:ext cx="125990" cy="147249"/>
          </a:xfrm>
          <a:prstGeom prst="rect">
            <a:avLst/>
          </a:prstGeom>
        </p:spPr>
        <p:txBody>
          <a:bodyPr vert="horz" wrap="square" lIns="0" tIns="10824" rIns="0" bIns="0" rtlCol="0">
            <a:spAutoFit/>
          </a:bodyPr>
          <a:lstStyle/>
          <a:p>
            <a:pPr defTabSz="623438">
              <a:spcBef>
                <a:spcPts val="85"/>
              </a:spcBef>
            </a:pPr>
            <a:r>
              <a:rPr sz="886" spc="10" dirty="0">
                <a:solidFill>
                  <a:srgbClr val="585858"/>
                </a:solidFill>
                <a:latin typeface="Calibri"/>
                <a:cs typeface="Calibri"/>
              </a:rPr>
              <a:t>30</a:t>
            </a:r>
            <a:endParaRPr sz="886">
              <a:solidFill>
                <a:prstClr val="black"/>
              </a:solidFill>
              <a:latin typeface="Calibri"/>
              <a:cs typeface="Calibri"/>
            </a:endParaRPr>
          </a:p>
        </p:txBody>
      </p:sp>
      <p:sp>
        <p:nvSpPr>
          <p:cNvPr id="97" name="object 97"/>
          <p:cNvSpPr txBox="1"/>
          <p:nvPr/>
        </p:nvSpPr>
        <p:spPr>
          <a:xfrm>
            <a:off x="8087056" y="2864548"/>
            <a:ext cx="125990" cy="147249"/>
          </a:xfrm>
          <a:prstGeom prst="rect">
            <a:avLst/>
          </a:prstGeom>
        </p:spPr>
        <p:txBody>
          <a:bodyPr vert="horz" wrap="square" lIns="0" tIns="10824" rIns="0" bIns="0" rtlCol="0">
            <a:spAutoFit/>
          </a:bodyPr>
          <a:lstStyle/>
          <a:p>
            <a:pPr defTabSz="623438">
              <a:spcBef>
                <a:spcPts val="85"/>
              </a:spcBef>
            </a:pPr>
            <a:r>
              <a:rPr sz="886" spc="10" dirty="0">
                <a:solidFill>
                  <a:srgbClr val="585858"/>
                </a:solidFill>
                <a:latin typeface="Calibri"/>
                <a:cs typeface="Calibri"/>
              </a:rPr>
              <a:t>35</a:t>
            </a:r>
            <a:endParaRPr sz="886">
              <a:solidFill>
                <a:prstClr val="black"/>
              </a:solidFill>
              <a:latin typeface="Calibri"/>
              <a:cs typeface="Calibri"/>
            </a:endParaRPr>
          </a:p>
        </p:txBody>
      </p:sp>
      <p:sp>
        <p:nvSpPr>
          <p:cNvPr id="98" name="object 98"/>
          <p:cNvSpPr txBox="1"/>
          <p:nvPr/>
        </p:nvSpPr>
        <p:spPr>
          <a:xfrm>
            <a:off x="4258320" y="2534784"/>
            <a:ext cx="191799" cy="147249"/>
          </a:xfrm>
          <a:prstGeom prst="rect">
            <a:avLst/>
          </a:prstGeom>
        </p:spPr>
        <p:txBody>
          <a:bodyPr vert="horz" wrap="square" lIns="0" tIns="10824" rIns="0" bIns="0" rtlCol="0">
            <a:spAutoFit/>
          </a:bodyPr>
          <a:lstStyle/>
          <a:p>
            <a:pPr defTabSz="623438">
              <a:spcBef>
                <a:spcPts val="85"/>
              </a:spcBef>
            </a:pPr>
            <a:r>
              <a:rPr sz="886" dirty="0">
                <a:solidFill>
                  <a:srgbClr val="585858"/>
                </a:solidFill>
                <a:latin typeface="Calibri"/>
                <a:cs typeface="Calibri"/>
              </a:rPr>
              <a:t>V</a:t>
            </a:r>
            <a:r>
              <a:rPr sz="886" spc="17" dirty="0">
                <a:solidFill>
                  <a:srgbClr val="585858"/>
                </a:solidFill>
                <a:latin typeface="Calibri"/>
                <a:cs typeface="Calibri"/>
              </a:rPr>
              <a:t>an</a:t>
            </a:r>
            <a:endParaRPr sz="886">
              <a:solidFill>
                <a:prstClr val="black"/>
              </a:solidFill>
              <a:latin typeface="Calibri"/>
              <a:cs typeface="Calibri"/>
            </a:endParaRPr>
          </a:p>
        </p:txBody>
      </p:sp>
      <p:sp>
        <p:nvSpPr>
          <p:cNvPr id="99" name="object 99"/>
          <p:cNvSpPr txBox="1"/>
          <p:nvPr/>
        </p:nvSpPr>
        <p:spPr>
          <a:xfrm>
            <a:off x="4143539" y="2170585"/>
            <a:ext cx="306532" cy="147249"/>
          </a:xfrm>
          <a:prstGeom prst="rect">
            <a:avLst/>
          </a:prstGeom>
        </p:spPr>
        <p:txBody>
          <a:bodyPr vert="horz" wrap="square" lIns="0" tIns="10824" rIns="0" bIns="0" rtlCol="0">
            <a:spAutoFit/>
          </a:bodyPr>
          <a:lstStyle/>
          <a:p>
            <a:pPr defTabSz="623438">
              <a:spcBef>
                <a:spcPts val="85"/>
              </a:spcBef>
            </a:pPr>
            <a:r>
              <a:rPr sz="886" spc="20" dirty="0">
                <a:solidFill>
                  <a:srgbClr val="585858"/>
                </a:solidFill>
                <a:latin typeface="Calibri"/>
                <a:cs typeface="Calibri"/>
              </a:rPr>
              <a:t>Se</a:t>
            </a:r>
            <a:r>
              <a:rPr sz="886" spc="44" dirty="0">
                <a:solidFill>
                  <a:srgbClr val="585858"/>
                </a:solidFill>
                <a:latin typeface="Calibri"/>
                <a:cs typeface="Calibri"/>
              </a:rPr>
              <a:t>d</a:t>
            </a:r>
            <a:r>
              <a:rPr sz="886" spc="7" dirty="0">
                <a:solidFill>
                  <a:srgbClr val="585858"/>
                </a:solidFill>
                <a:latin typeface="Calibri"/>
                <a:cs typeface="Calibri"/>
              </a:rPr>
              <a:t>a</a:t>
            </a:r>
            <a:r>
              <a:rPr sz="886" spc="34" dirty="0">
                <a:solidFill>
                  <a:srgbClr val="585858"/>
                </a:solidFill>
                <a:latin typeface="Calibri"/>
                <a:cs typeface="Calibri"/>
              </a:rPr>
              <a:t>n</a:t>
            </a:r>
            <a:endParaRPr sz="886">
              <a:solidFill>
                <a:prstClr val="black"/>
              </a:solidFill>
              <a:latin typeface="Calibri"/>
              <a:cs typeface="Calibri"/>
            </a:endParaRPr>
          </a:p>
        </p:txBody>
      </p:sp>
      <p:sp>
        <p:nvSpPr>
          <p:cNvPr id="100" name="object 100"/>
          <p:cNvSpPr txBox="1"/>
          <p:nvPr/>
        </p:nvSpPr>
        <p:spPr>
          <a:xfrm>
            <a:off x="3945888" y="1806386"/>
            <a:ext cx="504392" cy="147249"/>
          </a:xfrm>
          <a:prstGeom prst="rect">
            <a:avLst/>
          </a:prstGeom>
        </p:spPr>
        <p:txBody>
          <a:bodyPr vert="horz" wrap="square" lIns="0" tIns="10824" rIns="0" bIns="0" rtlCol="0">
            <a:spAutoFit/>
          </a:bodyPr>
          <a:lstStyle/>
          <a:p>
            <a:pPr defTabSz="623438">
              <a:spcBef>
                <a:spcPts val="85"/>
              </a:spcBef>
            </a:pPr>
            <a:r>
              <a:rPr sz="886" spc="24" dirty="0">
                <a:solidFill>
                  <a:srgbClr val="585858"/>
                </a:solidFill>
                <a:latin typeface="Calibri"/>
                <a:cs typeface="Calibri"/>
              </a:rPr>
              <a:t>Sedan</a:t>
            </a:r>
            <a:r>
              <a:rPr sz="886" spc="-37" dirty="0">
                <a:solidFill>
                  <a:srgbClr val="585858"/>
                </a:solidFill>
                <a:latin typeface="Calibri"/>
                <a:cs typeface="Calibri"/>
              </a:rPr>
              <a:t> </a:t>
            </a:r>
            <a:r>
              <a:rPr sz="886" spc="17" dirty="0">
                <a:solidFill>
                  <a:srgbClr val="585858"/>
                </a:solidFill>
                <a:latin typeface="Calibri"/>
                <a:cs typeface="Calibri"/>
              </a:rPr>
              <a:t>Full</a:t>
            </a:r>
            <a:endParaRPr sz="886">
              <a:solidFill>
                <a:prstClr val="black"/>
              </a:solidFill>
              <a:latin typeface="Calibri"/>
              <a:cs typeface="Calibri"/>
            </a:endParaRPr>
          </a:p>
        </p:txBody>
      </p:sp>
      <p:sp>
        <p:nvSpPr>
          <p:cNvPr id="101" name="object 101"/>
          <p:cNvSpPr txBox="1"/>
          <p:nvPr/>
        </p:nvSpPr>
        <p:spPr>
          <a:xfrm>
            <a:off x="4246498" y="1442188"/>
            <a:ext cx="203922" cy="147249"/>
          </a:xfrm>
          <a:prstGeom prst="rect">
            <a:avLst/>
          </a:prstGeom>
        </p:spPr>
        <p:txBody>
          <a:bodyPr vert="horz" wrap="square" lIns="0" tIns="10824" rIns="0" bIns="0" rtlCol="0">
            <a:spAutoFit/>
          </a:bodyPr>
          <a:lstStyle/>
          <a:p>
            <a:pPr defTabSz="623438">
              <a:spcBef>
                <a:spcPts val="85"/>
              </a:spcBef>
            </a:pPr>
            <a:r>
              <a:rPr sz="886" spc="17" dirty="0">
                <a:solidFill>
                  <a:srgbClr val="585858"/>
                </a:solidFill>
                <a:latin typeface="Calibri"/>
                <a:cs typeface="Calibri"/>
              </a:rPr>
              <a:t>S</a:t>
            </a:r>
            <a:r>
              <a:rPr sz="886" spc="31" dirty="0">
                <a:solidFill>
                  <a:srgbClr val="585858"/>
                </a:solidFill>
                <a:latin typeface="Calibri"/>
                <a:cs typeface="Calibri"/>
              </a:rPr>
              <a:t>U</a:t>
            </a:r>
            <a:r>
              <a:rPr sz="886" dirty="0">
                <a:solidFill>
                  <a:srgbClr val="585858"/>
                </a:solidFill>
                <a:latin typeface="Calibri"/>
                <a:cs typeface="Calibri"/>
              </a:rPr>
              <a:t>V</a:t>
            </a:r>
            <a:endParaRPr sz="886">
              <a:solidFill>
                <a:prstClr val="black"/>
              </a:solidFill>
              <a:latin typeface="Calibri"/>
              <a:cs typeface="Calibri"/>
            </a:endParaRPr>
          </a:p>
        </p:txBody>
      </p:sp>
      <p:sp>
        <p:nvSpPr>
          <p:cNvPr id="102" name="object 102"/>
          <p:cNvSpPr txBox="1"/>
          <p:nvPr/>
        </p:nvSpPr>
        <p:spPr>
          <a:xfrm>
            <a:off x="4178318" y="1077988"/>
            <a:ext cx="270597" cy="147249"/>
          </a:xfrm>
          <a:prstGeom prst="rect">
            <a:avLst/>
          </a:prstGeom>
        </p:spPr>
        <p:txBody>
          <a:bodyPr vert="horz" wrap="square" lIns="0" tIns="10824" rIns="0" bIns="0" rtlCol="0">
            <a:spAutoFit/>
          </a:bodyPr>
          <a:lstStyle/>
          <a:p>
            <a:pPr defTabSz="623438">
              <a:spcBef>
                <a:spcPts val="85"/>
              </a:spcBef>
            </a:pPr>
            <a:r>
              <a:rPr sz="886" spc="10" dirty="0">
                <a:solidFill>
                  <a:srgbClr val="585858"/>
                </a:solidFill>
                <a:latin typeface="Calibri"/>
                <a:cs typeface="Calibri"/>
              </a:rPr>
              <a:t>Truck</a:t>
            </a:r>
            <a:endParaRPr sz="886">
              <a:solidFill>
                <a:prstClr val="black"/>
              </a:solidFill>
              <a:latin typeface="Calibri"/>
              <a:cs typeface="Calibri"/>
            </a:endParaRPr>
          </a:p>
        </p:txBody>
      </p:sp>
      <p:sp>
        <p:nvSpPr>
          <p:cNvPr id="103" name="object 103"/>
          <p:cNvSpPr/>
          <p:nvPr/>
        </p:nvSpPr>
        <p:spPr>
          <a:xfrm>
            <a:off x="3883810" y="627715"/>
            <a:ext cx="4426094" cy="2451821"/>
          </a:xfrm>
          <a:custGeom>
            <a:avLst/>
            <a:gdLst/>
            <a:ahLst/>
            <a:cxnLst/>
            <a:rect l="l" t="t" r="r" b="b"/>
            <a:pathLst>
              <a:path w="6491605" h="3596004">
                <a:moveTo>
                  <a:pt x="0" y="0"/>
                </a:moveTo>
                <a:lnTo>
                  <a:pt x="6491363" y="0"/>
                </a:lnTo>
                <a:lnTo>
                  <a:pt x="6491363" y="3595839"/>
                </a:lnTo>
                <a:lnTo>
                  <a:pt x="0" y="3595839"/>
                </a:lnTo>
                <a:lnTo>
                  <a:pt x="0" y="0"/>
                </a:lnTo>
                <a:close/>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104" name="object 104"/>
          <p:cNvSpPr txBox="1"/>
          <p:nvPr/>
        </p:nvSpPr>
        <p:spPr>
          <a:xfrm>
            <a:off x="4770776" y="264103"/>
            <a:ext cx="2650548" cy="606792"/>
          </a:xfrm>
          <a:prstGeom prst="rect">
            <a:avLst/>
          </a:prstGeom>
        </p:spPr>
        <p:txBody>
          <a:bodyPr vert="horz" wrap="square" lIns="0" tIns="8659" rIns="0" bIns="0" rtlCol="0">
            <a:spAutoFit/>
          </a:bodyPr>
          <a:lstStyle/>
          <a:p>
            <a:pPr algn="ctr" defTabSz="623438">
              <a:spcBef>
                <a:spcPts val="68"/>
              </a:spcBef>
            </a:pPr>
            <a:r>
              <a:rPr sz="1227" b="1" spc="-48" dirty="0">
                <a:solidFill>
                  <a:srgbClr val="B5292D"/>
                </a:solidFill>
                <a:latin typeface="Century Gothic"/>
                <a:cs typeface="Century Gothic"/>
              </a:rPr>
              <a:t>Fiscal</a:t>
            </a:r>
            <a:r>
              <a:rPr sz="1227" b="1" spc="-153" dirty="0">
                <a:solidFill>
                  <a:srgbClr val="B5292D"/>
                </a:solidFill>
                <a:latin typeface="Century Gothic"/>
                <a:cs typeface="Century Gothic"/>
              </a:rPr>
              <a:t> </a:t>
            </a:r>
            <a:r>
              <a:rPr sz="1227" b="1" spc="-99" dirty="0">
                <a:solidFill>
                  <a:srgbClr val="B5292D"/>
                </a:solidFill>
                <a:latin typeface="Century Gothic"/>
                <a:cs typeface="Century Gothic"/>
              </a:rPr>
              <a:t>Year </a:t>
            </a:r>
            <a:r>
              <a:rPr sz="1227" b="1" spc="-20" dirty="0">
                <a:solidFill>
                  <a:srgbClr val="B5292D"/>
                </a:solidFill>
                <a:latin typeface="Century Gothic"/>
                <a:cs typeface="Century Gothic"/>
              </a:rPr>
              <a:t>2018-2019</a:t>
            </a:r>
            <a:r>
              <a:rPr sz="1227" b="1" spc="-99" dirty="0">
                <a:solidFill>
                  <a:srgbClr val="B5292D"/>
                </a:solidFill>
                <a:latin typeface="Century Gothic"/>
                <a:cs typeface="Century Gothic"/>
              </a:rPr>
              <a:t> </a:t>
            </a:r>
            <a:r>
              <a:rPr sz="1227" b="1" spc="-24" dirty="0">
                <a:solidFill>
                  <a:srgbClr val="B5292D"/>
                </a:solidFill>
                <a:latin typeface="Century Gothic"/>
                <a:cs typeface="Century Gothic"/>
              </a:rPr>
              <a:t>Miles</a:t>
            </a:r>
            <a:r>
              <a:rPr sz="1227" b="1" spc="-102" dirty="0">
                <a:solidFill>
                  <a:srgbClr val="B5292D"/>
                </a:solidFill>
                <a:latin typeface="Century Gothic"/>
                <a:cs typeface="Century Gothic"/>
              </a:rPr>
              <a:t> </a:t>
            </a:r>
            <a:r>
              <a:rPr sz="1227" b="1" spc="-24" dirty="0">
                <a:solidFill>
                  <a:srgbClr val="B5292D"/>
                </a:solidFill>
                <a:latin typeface="Century Gothic"/>
                <a:cs typeface="Century Gothic"/>
              </a:rPr>
              <a:t>Per</a:t>
            </a:r>
            <a:r>
              <a:rPr sz="1227" b="1" spc="-99" dirty="0">
                <a:solidFill>
                  <a:srgbClr val="B5292D"/>
                </a:solidFill>
                <a:latin typeface="Century Gothic"/>
                <a:cs typeface="Century Gothic"/>
              </a:rPr>
              <a:t> </a:t>
            </a:r>
            <a:r>
              <a:rPr sz="1227" b="1" spc="-61" dirty="0">
                <a:solidFill>
                  <a:srgbClr val="B5292D"/>
                </a:solidFill>
                <a:latin typeface="Century Gothic"/>
                <a:cs typeface="Century Gothic"/>
              </a:rPr>
              <a:t>Gallon</a:t>
            </a:r>
            <a:endParaRPr sz="1227">
              <a:solidFill>
                <a:prstClr val="black"/>
              </a:solidFill>
              <a:latin typeface="Century Gothic"/>
              <a:cs typeface="Century Gothic"/>
            </a:endParaRPr>
          </a:p>
          <a:p>
            <a:pPr defTabSz="623438">
              <a:spcBef>
                <a:spcPts val="24"/>
              </a:spcBef>
            </a:pPr>
            <a:endParaRPr sz="1602">
              <a:solidFill>
                <a:prstClr val="black"/>
              </a:solidFill>
              <a:latin typeface="Times New Roman"/>
              <a:cs typeface="Times New Roman"/>
            </a:endParaRPr>
          </a:p>
          <a:p>
            <a:pPr marL="1732" algn="ctr" defTabSz="623438"/>
            <a:r>
              <a:rPr sz="1057" b="1" spc="-3" dirty="0">
                <a:solidFill>
                  <a:srgbClr val="585858"/>
                </a:solidFill>
                <a:latin typeface="Century Gothic"/>
                <a:cs typeface="Century Gothic"/>
              </a:rPr>
              <a:t>Driving</a:t>
            </a:r>
            <a:r>
              <a:rPr sz="1057" b="1" spc="-89" dirty="0">
                <a:solidFill>
                  <a:srgbClr val="585858"/>
                </a:solidFill>
                <a:latin typeface="Century Gothic"/>
                <a:cs typeface="Century Gothic"/>
              </a:rPr>
              <a:t> </a:t>
            </a:r>
            <a:r>
              <a:rPr sz="1057" b="1" spc="-68" dirty="0">
                <a:solidFill>
                  <a:srgbClr val="585858"/>
                </a:solidFill>
                <a:latin typeface="Century Gothic"/>
                <a:cs typeface="Century Gothic"/>
              </a:rPr>
              <a:t>MPG</a:t>
            </a:r>
            <a:endParaRPr sz="1057">
              <a:solidFill>
                <a:prstClr val="black"/>
              </a:solidFill>
              <a:latin typeface="Century Gothic"/>
              <a:cs typeface="Century Gothic"/>
            </a:endParaRPr>
          </a:p>
        </p:txBody>
      </p:sp>
      <p:sp>
        <p:nvSpPr>
          <p:cNvPr id="105" name="object 105"/>
          <p:cNvSpPr/>
          <p:nvPr/>
        </p:nvSpPr>
        <p:spPr>
          <a:xfrm>
            <a:off x="3758046" y="5922818"/>
            <a:ext cx="4675909" cy="623455"/>
          </a:xfrm>
          <a:custGeom>
            <a:avLst/>
            <a:gdLst/>
            <a:ahLst/>
            <a:cxnLst/>
            <a:rect l="l" t="t" r="r" b="b"/>
            <a:pathLst>
              <a:path w="6858000" h="914400">
                <a:moveTo>
                  <a:pt x="0" y="914400"/>
                </a:moveTo>
                <a:lnTo>
                  <a:pt x="6858000" y="914400"/>
                </a:lnTo>
                <a:lnTo>
                  <a:pt x="6858000" y="0"/>
                </a:lnTo>
                <a:lnTo>
                  <a:pt x="0" y="0"/>
                </a:lnTo>
                <a:lnTo>
                  <a:pt x="0" y="914400"/>
                </a:lnTo>
                <a:close/>
              </a:path>
            </a:pathLst>
          </a:custGeom>
          <a:solidFill>
            <a:srgbClr val="00215B"/>
          </a:solidFill>
        </p:spPr>
        <p:txBody>
          <a:bodyPr wrap="square" lIns="0" tIns="0" rIns="0" bIns="0" rtlCol="0"/>
          <a:lstStyle/>
          <a:p>
            <a:pPr defTabSz="623438"/>
            <a:endParaRPr sz="1227">
              <a:solidFill>
                <a:prstClr val="black"/>
              </a:solidFill>
              <a:latin typeface="Calibri"/>
            </a:endParaRPr>
          </a:p>
        </p:txBody>
      </p:sp>
      <p:sp>
        <p:nvSpPr>
          <p:cNvPr id="106" name="object 106"/>
          <p:cNvSpPr txBox="1"/>
          <p:nvPr/>
        </p:nvSpPr>
        <p:spPr>
          <a:xfrm>
            <a:off x="4155022" y="5978895"/>
            <a:ext cx="3882303" cy="506969"/>
          </a:xfrm>
          <a:prstGeom prst="rect">
            <a:avLst/>
          </a:prstGeom>
        </p:spPr>
        <p:txBody>
          <a:bodyPr vert="horz" wrap="square" lIns="0" tIns="3464" rIns="0" bIns="0" rtlCol="0">
            <a:spAutoFit/>
          </a:bodyPr>
          <a:lstStyle/>
          <a:p>
            <a:pPr algn="ctr" defTabSz="623438">
              <a:spcBef>
                <a:spcPts val="27"/>
              </a:spcBef>
            </a:pPr>
            <a:r>
              <a:rPr sz="818" spc="10" dirty="0">
                <a:solidFill>
                  <a:srgbClr val="FFFFFF"/>
                </a:solidFill>
                <a:latin typeface="Calibri"/>
                <a:cs typeface="Calibri"/>
              </a:rPr>
              <a:t>Includes </a:t>
            </a:r>
            <a:r>
              <a:rPr sz="818" spc="14" dirty="0">
                <a:solidFill>
                  <a:srgbClr val="FFFFFF"/>
                </a:solidFill>
                <a:latin typeface="Calibri"/>
                <a:cs typeface="Calibri"/>
              </a:rPr>
              <a:t>only </a:t>
            </a:r>
            <a:r>
              <a:rPr sz="818" spc="7" dirty="0">
                <a:solidFill>
                  <a:srgbClr val="FFFFFF"/>
                </a:solidFill>
                <a:latin typeface="Calibri"/>
                <a:cs typeface="Calibri"/>
              </a:rPr>
              <a:t>vehicles </a:t>
            </a:r>
            <a:r>
              <a:rPr sz="818" spc="10" dirty="0">
                <a:solidFill>
                  <a:srgbClr val="FFFFFF"/>
                </a:solidFill>
                <a:latin typeface="Calibri"/>
                <a:cs typeface="Calibri"/>
              </a:rPr>
              <a:t>with </a:t>
            </a:r>
            <a:r>
              <a:rPr sz="818" spc="3" dirty="0">
                <a:solidFill>
                  <a:srgbClr val="FFFFFF"/>
                </a:solidFill>
                <a:latin typeface="Calibri"/>
                <a:cs typeface="Calibri"/>
              </a:rPr>
              <a:t>telematics</a:t>
            </a:r>
            <a:r>
              <a:rPr sz="818" spc="-106" dirty="0">
                <a:solidFill>
                  <a:srgbClr val="FFFFFF"/>
                </a:solidFill>
                <a:latin typeface="Calibri"/>
                <a:cs typeface="Calibri"/>
              </a:rPr>
              <a:t> </a:t>
            </a:r>
            <a:r>
              <a:rPr sz="818" dirty="0">
                <a:solidFill>
                  <a:srgbClr val="FFFFFF"/>
                </a:solidFill>
                <a:latin typeface="Calibri"/>
                <a:cs typeface="Calibri"/>
              </a:rPr>
              <a:t>installed.</a:t>
            </a:r>
            <a:endParaRPr sz="818">
              <a:solidFill>
                <a:prstClr val="black"/>
              </a:solidFill>
              <a:latin typeface="Calibri"/>
              <a:cs typeface="Calibri"/>
            </a:endParaRPr>
          </a:p>
          <a:p>
            <a:pPr algn="ctr" defTabSz="623438"/>
            <a:r>
              <a:rPr sz="818" spc="14" dirty="0">
                <a:solidFill>
                  <a:srgbClr val="FFFFFF"/>
                </a:solidFill>
                <a:latin typeface="Calibri"/>
                <a:cs typeface="Calibri"/>
              </a:rPr>
              <a:t>Does</a:t>
            </a:r>
            <a:r>
              <a:rPr sz="818" spc="-14" dirty="0">
                <a:solidFill>
                  <a:srgbClr val="FFFFFF"/>
                </a:solidFill>
                <a:latin typeface="Calibri"/>
                <a:cs typeface="Calibri"/>
              </a:rPr>
              <a:t> </a:t>
            </a:r>
            <a:r>
              <a:rPr sz="818" spc="10" dirty="0">
                <a:solidFill>
                  <a:srgbClr val="FFFFFF"/>
                </a:solidFill>
                <a:latin typeface="Calibri"/>
                <a:cs typeface="Calibri"/>
              </a:rPr>
              <a:t>not</a:t>
            </a:r>
            <a:r>
              <a:rPr sz="818" spc="-14" dirty="0">
                <a:solidFill>
                  <a:srgbClr val="FFFFFF"/>
                </a:solidFill>
                <a:latin typeface="Calibri"/>
                <a:cs typeface="Calibri"/>
              </a:rPr>
              <a:t> </a:t>
            </a:r>
            <a:r>
              <a:rPr sz="818" spc="14" dirty="0">
                <a:solidFill>
                  <a:srgbClr val="FFFFFF"/>
                </a:solidFill>
                <a:latin typeface="Calibri"/>
                <a:cs typeface="Calibri"/>
              </a:rPr>
              <a:t>include</a:t>
            </a:r>
            <a:r>
              <a:rPr sz="818" spc="-10" dirty="0">
                <a:solidFill>
                  <a:srgbClr val="FFFFFF"/>
                </a:solidFill>
                <a:latin typeface="Calibri"/>
                <a:cs typeface="Calibri"/>
              </a:rPr>
              <a:t> </a:t>
            </a:r>
            <a:r>
              <a:rPr sz="818" spc="17" dirty="0">
                <a:solidFill>
                  <a:srgbClr val="FFFFFF"/>
                </a:solidFill>
                <a:latin typeface="Calibri"/>
                <a:cs typeface="Calibri"/>
              </a:rPr>
              <a:t>PSP</a:t>
            </a:r>
            <a:r>
              <a:rPr sz="818" spc="-14" dirty="0">
                <a:solidFill>
                  <a:srgbClr val="FFFFFF"/>
                </a:solidFill>
                <a:latin typeface="Calibri"/>
                <a:cs typeface="Calibri"/>
              </a:rPr>
              <a:t> </a:t>
            </a:r>
            <a:r>
              <a:rPr sz="818" dirty="0">
                <a:solidFill>
                  <a:srgbClr val="FFFFFF"/>
                </a:solidFill>
                <a:latin typeface="Calibri"/>
                <a:cs typeface="Calibri"/>
              </a:rPr>
              <a:t>or</a:t>
            </a:r>
            <a:r>
              <a:rPr sz="818" spc="-14" dirty="0">
                <a:solidFill>
                  <a:srgbClr val="FFFFFF"/>
                </a:solidFill>
                <a:latin typeface="Calibri"/>
                <a:cs typeface="Calibri"/>
              </a:rPr>
              <a:t> </a:t>
            </a:r>
            <a:r>
              <a:rPr sz="818" spc="3" dirty="0">
                <a:solidFill>
                  <a:srgbClr val="FFFFFF"/>
                </a:solidFill>
                <a:latin typeface="Calibri"/>
                <a:cs typeface="Calibri"/>
              </a:rPr>
              <a:t>Attorney</a:t>
            </a:r>
            <a:r>
              <a:rPr sz="818" spc="-10" dirty="0">
                <a:solidFill>
                  <a:srgbClr val="FFFFFF"/>
                </a:solidFill>
                <a:latin typeface="Calibri"/>
                <a:cs typeface="Calibri"/>
              </a:rPr>
              <a:t> </a:t>
            </a:r>
            <a:r>
              <a:rPr sz="818" spc="3" dirty="0">
                <a:solidFill>
                  <a:srgbClr val="FFFFFF"/>
                </a:solidFill>
                <a:latin typeface="Calibri"/>
                <a:cs typeface="Calibri"/>
              </a:rPr>
              <a:t>General</a:t>
            </a:r>
            <a:r>
              <a:rPr sz="818" spc="-14" dirty="0">
                <a:solidFill>
                  <a:srgbClr val="FFFFFF"/>
                </a:solidFill>
                <a:latin typeface="Calibri"/>
                <a:cs typeface="Calibri"/>
              </a:rPr>
              <a:t> </a:t>
            </a:r>
            <a:r>
              <a:rPr sz="818" dirty="0">
                <a:solidFill>
                  <a:srgbClr val="FFFFFF"/>
                </a:solidFill>
                <a:latin typeface="Calibri"/>
                <a:cs typeface="Calibri"/>
              </a:rPr>
              <a:t>(Telematics</a:t>
            </a:r>
            <a:r>
              <a:rPr sz="818" spc="-14" dirty="0">
                <a:solidFill>
                  <a:srgbClr val="FFFFFF"/>
                </a:solidFill>
                <a:latin typeface="Calibri"/>
                <a:cs typeface="Calibri"/>
              </a:rPr>
              <a:t> </a:t>
            </a:r>
            <a:r>
              <a:rPr sz="818" dirty="0">
                <a:solidFill>
                  <a:srgbClr val="FFFFFF"/>
                </a:solidFill>
                <a:latin typeface="Calibri"/>
                <a:cs typeface="Calibri"/>
              </a:rPr>
              <a:t>exempt).</a:t>
            </a:r>
            <a:endParaRPr sz="818">
              <a:solidFill>
                <a:prstClr val="black"/>
              </a:solidFill>
              <a:latin typeface="Calibri"/>
              <a:cs typeface="Calibri"/>
            </a:endParaRPr>
          </a:p>
          <a:p>
            <a:pPr algn="ctr" defTabSz="623438"/>
            <a:r>
              <a:rPr sz="818" b="1" spc="-44" dirty="0">
                <a:solidFill>
                  <a:srgbClr val="FFFFFF"/>
                </a:solidFill>
                <a:latin typeface="Century Gothic"/>
                <a:cs typeface="Century Gothic"/>
              </a:rPr>
              <a:t># </a:t>
            </a:r>
            <a:r>
              <a:rPr sz="580" b="1" spc="89" dirty="0">
                <a:solidFill>
                  <a:srgbClr val="FFFFFF"/>
                </a:solidFill>
                <a:latin typeface="Century Gothic"/>
                <a:cs typeface="Century Gothic"/>
              </a:rPr>
              <a:t>of</a:t>
            </a:r>
            <a:r>
              <a:rPr sz="580" b="1" spc="-102" dirty="0">
                <a:solidFill>
                  <a:srgbClr val="FFFFFF"/>
                </a:solidFill>
                <a:latin typeface="Century Gothic"/>
                <a:cs typeface="Century Gothic"/>
              </a:rPr>
              <a:t> </a:t>
            </a:r>
            <a:r>
              <a:rPr sz="580" b="1" spc="17" dirty="0">
                <a:solidFill>
                  <a:srgbClr val="FFFFFF"/>
                </a:solidFill>
                <a:latin typeface="Century Gothic"/>
                <a:cs typeface="Century Gothic"/>
              </a:rPr>
              <a:t>vehicles </a:t>
            </a:r>
            <a:r>
              <a:rPr sz="580" b="1" spc="61" dirty="0">
                <a:solidFill>
                  <a:srgbClr val="FFFFFF"/>
                </a:solidFill>
                <a:latin typeface="Century Gothic"/>
                <a:cs typeface="Century Gothic"/>
              </a:rPr>
              <a:t>with </a:t>
            </a:r>
            <a:r>
              <a:rPr sz="580" b="1" spc="17" dirty="0">
                <a:solidFill>
                  <a:srgbClr val="FFFFFF"/>
                </a:solidFill>
                <a:latin typeface="Century Gothic"/>
                <a:cs typeface="Century Gothic"/>
              </a:rPr>
              <a:t>telematics</a:t>
            </a:r>
            <a:r>
              <a:rPr sz="818" b="1" spc="17" dirty="0">
                <a:solidFill>
                  <a:srgbClr val="FFFFFF"/>
                </a:solidFill>
                <a:latin typeface="Century Gothic"/>
                <a:cs typeface="Century Gothic"/>
              </a:rPr>
              <a:t>:</a:t>
            </a:r>
            <a:endParaRPr sz="818">
              <a:solidFill>
                <a:prstClr val="black"/>
              </a:solidFill>
              <a:latin typeface="Century Gothic"/>
              <a:cs typeface="Century Gothic"/>
            </a:endParaRPr>
          </a:p>
          <a:p>
            <a:pPr algn="ctr" defTabSz="623438"/>
            <a:r>
              <a:rPr sz="818" b="1" spc="-7" dirty="0">
                <a:solidFill>
                  <a:srgbClr val="FFFFFF"/>
                </a:solidFill>
                <a:latin typeface="Century Gothic"/>
                <a:cs typeface="Century Gothic"/>
              </a:rPr>
              <a:t>1,938 </a:t>
            </a:r>
            <a:r>
              <a:rPr sz="818" b="1" spc="-17" dirty="0">
                <a:solidFill>
                  <a:srgbClr val="FFFFFF"/>
                </a:solidFill>
                <a:latin typeface="Century Gothic"/>
                <a:cs typeface="Century Gothic"/>
              </a:rPr>
              <a:t>Trucks </a:t>
            </a:r>
            <a:r>
              <a:rPr sz="818" b="1" spc="-215" dirty="0">
                <a:solidFill>
                  <a:srgbClr val="FFFFFF"/>
                </a:solidFill>
                <a:latin typeface="Century Gothic"/>
                <a:cs typeface="Century Gothic"/>
              </a:rPr>
              <a:t>• </a:t>
            </a:r>
            <a:r>
              <a:rPr sz="818" b="1" spc="-7" dirty="0">
                <a:solidFill>
                  <a:srgbClr val="FFFFFF"/>
                </a:solidFill>
                <a:latin typeface="Century Gothic"/>
                <a:cs typeface="Century Gothic"/>
              </a:rPr>
              <a:t>1,028 </a:t>
            </a:r>
            <a:r>
              <a:rPr sz="818" b="1" spc="-10" dirty="0">
                <a:solidFill>
                  <a:srgbClr val="FFFFFF"/>
                </a:solidFill>
                <a:latin typeface="Century Gothic"/>
                <a:cs typeface="Century Gothic"/>
              </a:rPr>
              <a:t>SUVs </a:t>
            </a:r>
            <a:r>
              <a:rPr sz="818" b="1" spc="-215" dirty="0">
                <a:solidFill>
                  <a:srgbClr val="FFFFFF"/>
                </a:solidFill>
                <a:latin typeface="Century Gothic"/>
                <a:cs typeface="Century Gothic"/>
              </a:rPr>
              <a:t>• </a:t>
            </a:r>
            <a:r>
              <a:rPr sz="818" b="1" spc="-7" dirty="0">
                <a:solidFill>
                  <a:srgbClr val="FFFFFF"/>
                </a:solidFill>
                <a:latin typeface="Century Gothic"/>
                <a:cs typeface="Century Gothic"/>
              </a:rPr>
              <a:t>492 </a:t>
            </a:r>
            <a:r>
              <a:rPr sz="818" b="1" spc="-10" dirty="0">
                <a:solidFill>
                  <a:srgbClr val="FFFFFF"/>
                </a:solidFill>
                <a:latin typeface="Century Gothic"/>
                <a:cs typeface="Century Gothic"/>
              </a:rPr>
              <a:t>Full-Size </a:t>
            </a:r>
            <a:r>
              <a:rPr sz="818" b="1" spc="-44" dirty="0">
                <a:solidFill>
                  <a:srgbClr val="FFFFFF"/>
                </a:solidFill>
                <a:latin typeface="Century Gothic"/>
                <a:cs typeface="Century Gothic"/>
              </a:rPr>
              <a:t>Sedans </a:t>
            </a:r>
            <a:r>
              <a:rPr sz="818" b="1" spc="-215" dirty="0">
                <a:solidFill>
                  <a:srgbClr val="FFFFFF"/>
                </a:solidFill>
                <a:latin typeface="Century Gothic"/>
                <a:cs typeface="Century Gothic"/>
              </a:rPr>
              <a:t>• </a:t>
            </a:r>
            <a:r>
              <a:rPr sz="818" b="1" spc="-7" dirty="0">
                <a:solidFill>
                  <a:srgbClr val="FFFFFF"/>
                </a:solidFill>
                <a:latin typeface="Century Gothic"/>
                <a:cs typeface="Century Gothic"/>
              </a:rPr>
              <a:t>1,303 </a:t>
            </a:r>
            <a:r>
              <a:rPr sz="818" b="1" spc="-44" dirty="0">
                <a:solidFill>
                  <a:srgbClr val="FFFFFF"/>
                </a:solidFill>
                <a:latin typeface="Century Gothic"/>
                <a:cs typeface="Century Gothic"/>
              </a:rPr>
              <a:t>Sedans </a:t>
            </a:r>
            <a:r>
              <a:rPr sz="818" b="1" spc="-215" dirty="0">
                <a:solidFill>
                  <a:srgbClr val="FFFFFF"/>
                </a:solidFill>
                <a:latin typeface="Century Gothic"/>
                <a:cs typeface="Century Gothic"/>
              </a:rPr>
              <a:t>• </a:t>
            </a:r>
            <a:r>
              <a:rPr sz="818" b="1" spc="-7" dirty="0">
                <a:solidFill>
                  <a:srgbClr val="FFFFFF"/>
                </a:solidFill>
                <a:latin typeface="Century Gothic"/>
                <a:cs typeface="Century Gothic"/>
              </a:rPr>
              <a:t>878</a:t>
            </a:r>
            <a:r>
              <a:rPr sz="818" b="1" spc="-181" dirty="0">
                <a:solidFill>
                  <a:srgbClr val="FFFFFF"/>
                </a:solidFill>
                <a:latin typeface="Century Gothic"/>
                <a:cs typeface="Century Gothic"/>
              </a:rPr>
              <a:t> </a:t>
            </a:r>
            <a:r>
              <a:rPr sz="818" b="1" spc="-55" dirty="0">
                <a:solidFill>
                  <a:srgbClr val="FFFFFF"/>
                </a:solidFill>
                <a:latin typeface="Century Gothic"/>
                <a:cs typeface="Century Gothic"/>
              </a:rPr>
              <a:t>Vans</a:t>
            </a:r>
            <a:endParaRPr sz="818">
              <a:solidFill>
                <a:prstClr val="black"/>
              </a:solidFill>
              <a:latin typeface="Century Gothic"/>
              <a:cs typeface="Century Gothic"/>
            </a:endParaRPr>
          </a:p>
        </p:txBody>
      </p:sp>
      <p:sp>
        <p:nvSpPr>
          <p:cNvPr id="107" name="object 107"/>
          <p:cNvSpPr txBox="1">
            <a:spLocks noGrp="1"/>
          </p:cNvSpPr>
          <p:nvPr>
            <p:ph type="sldNum" sz="quarter" idx="7"/>
          </p:nvPr>
        </p:nvSpPr>
        <p:spPr>
          <a:xfrm>
            <a:off x="7540677" y="4498673"/>
            <a:ext cx="124283" cy="109337"/>
          </a:xfrm>
          <a:prstGeom prst="rect">
            <a:avLst/>
          </a:prstGeom>
        </p:spPr>
        <p:txBody>
          <a:bodyPr vert="horz" wrap="square" lIns="0" tIns="4330" rIns="0" bIns="0" rtlCol="0">
            <a:spAutoFit/>
          </a:bodyPr>
          <a:lstStyle/>
          <a:p>
            <a:pPr marL="17318" defTabSz="623438">
              <a:spcBef>
                <a:spcPts val="34"/>
              </a:spcBef>
            </a:pPr>
            <a:r>
              <a:rPr spc="3" dirty="0"/>
              <a:t>7</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768252" y="2191287"/>
            <a:ext cx="173182" cy="0"/>
          </a:xfrm>
          <a:custGeom>
            <a:avLst/>
            <a:gdLst/>
            <a:ahLst/>
            <a:cxnLst/>
            <a:rect l="l" t="t" r="r" b="b"/>
            <a:pathLst>
              <a:path w="254000">
                <a:moveTo>
                  <a:pt x="0" y="0"/>
                </a:moveTo>
                <a:lnTo>
                  <a:pt x="253855"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3" name="object 3"/>
          <p:cNvSpPr/>
          <p:nvPr/>
        </p:nvSpPr>
        <p:spPr>
          <a:xfrm>
            <a:off x="7567890" y="2191287"/>
            <a:ext cx="43295" cy="0"/>
          </a:xfrm>
          <a:custGeom>
            <a:avLst/>
            <a:gdLst/>
            <a:ahLst/>
            <a:cxnLst/>
            <a:rect l="l" t="t" r="r" b="b"/>
            <a:pathLst>
              <a:path w="63500">
                <a:moveTo>
                  <a:pt x="0" y="0"/>
                </a:moveTo>
                <a:lnTo>
                  <a:pt x="63461"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4" name="object 4"/>
          <p:cNvSpPr/>
          <p:nvPr/>
        </p:nvSpPr>
        <p:spPr>
          <a:xfrm>
            <a:off x="7368470" y="2191287"/>
            <a:ext cx="42430" cy="0"/>
          </a:xfrm>
          <a:custGeom>
            <a:avLst/>
            <a:gdLst/>
            <a:ahLst/>
            <a:cxnLst/>
            <a:rect l="l" t="t" r="r" b="b"/>
            <a:pathLst>
              <a:path w="62229">
                <a:moveTo>
                  <a:pt x="0" y="0"/>
                </a:moveTo>
                <a:lnTo>
                  <a:pt x="62077"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5" name="object 5"/>
          <p:cNvSpPr/>
          <p:nvPr/>
        </p:nvSpPr>
        <p:spPr>
          <a:xfrm>
            <a:off x="7168107" y="2191287"/>
            <a:ext cx="42430" cy="0"/>
          </a:xfrm>
          <a:custGeom>
            <a:avLst/>
            <a:gdLst/>
            <a:ahLst/>
            <a:cxnLst/>
            <a:rect l="l" t="t" r="r" b="b"/>
            <a:pathLst>
              <a:path w="62229">
                <a:moveTo>
                  <a:pt x="0" y="0"/>
                </a:moveTo>
                <a:lnTo>
                  <a:pt x="62077"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6" name="object 6"/>
          <p:cNvSpPr/>
          <p:nvPr/>
        </p:nvSpPr>
        <p:spPr>
          <a:xfrm>
            <a:off x="6664841" y="2191287"/>
            <a:ext cx="345498" cy="0"/>
          </a:xfrm>
          <a:custGeom>
            <a:avLst/>
            <a:gdLst/>
            <a:ahLst/>
            <a:cxnLst/>
            <a:rect l="l" t="t" r="r" b="b"/>
            <a:pathLst>
              <a:path w="506729">
                <a:moveTo>
                  <a:pt x="0" y="0"/>
                </a:moveTo>
                <a:lnTo>
                  <a:pt x="506336"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7" name="object 7"/>
          <p:cNvSpPr/>
          <p:nvPr/>
        </p:nvSpPr>
        <p:spPr>
          <a:xfrm>
            <a:off x="6464478" y="2191287"/>
            <a:ext cx="42430" cy="0"/>
          </a:xfrm>
          <a:custGeom>
            <a:avLst/>
            <a:gdLst/>
            <a:ahLst/>
            <a:cxnLst/>
            <a:rect l="l" t="t" r="r" b="b"/>
            <a:pathLst>
              <a:path w="62229">
                <a:moveTo>
                  <a:pt x="0" y="0"/>
                </a:moveTo>
                <a:lnTo>
                  <a:pt x="62077"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8" name="object 8"/>
          <p:cNvSpPr/>
          <p:nvPr/>
        </p:nvSpPr>
        <p:spPr>
          <a:xfrm>
            <a:off x="6264116" y="2191287"/>
            <a:ext cx="42430" cy="0"/>
          </a:xfrm>
          <a:custGeom>
            <a:avLst/>
            <a:gdLst/>
            <a:ahLst/>
            <a:cxnLst/>
            <a:rect l="l" t="t" r="r" b="b"/>
            <a:pathLst>
              <a:path w="62229">
                <a:moveTo>
                  <a:pt x="0" y="0"/>
                </a:moveTo>
                <a:lnTo>
                  <a:pt x="62077"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9" name="object 9"/>
          <p:cNvSpPr/>
          <p:nvPr/>
        </p:nvSpPr>
        <p:spPr>
          <a:xfrm>
            <a:off x="6063754" y="2191287"/>
            <a:ext cx="43295" cy="0"/>
          </a:xfrm>
          <a:custGeom>
            <a:avLst/>
            <a:gdLst/>
            <a:ahLst/>
            <a:cxnLst/>
            <a:rect l="l" t="t" r="r" b="b"/>
            <a:pathLst>
              <a:path w="63500">
                <a:moveTo>
                  <a:pt x="0" y="0"/>
                </a:moveTo>
                <a:lnTo>
                  <a:pt x="63461"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10" name="object 10"/>
          <p:cNvSpPr/>
          <p:nvPr/>
        </p:nvSpPr>
        <p:spPr>
          <a:xfrm>
            <a:off x="5561431" y="2191287"/>
            <a:ext cx="345498" cy="0"/>
          </a:xfrm>
          <a:custGeom>
            <a:avLst/>
            <a:gdLst/>
            <a:ahLst/>
            <a:cxnLst/>
            <a:rect l="l" t="t" r="r" b="b"/>
            <a:pathLst>
              <a:path w="506729">
                <a:moveTo>
                  <a:pt x="0" y="0"/>
                </a:moveTo>
                <a:lnTo>
                  <a:pt x="506336"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11" name="object 11"/>
          <p:cNvSpPr/>
          <p:nvPr/>
        </p:nvSpPr>
        <p:spPr>
          <a:xfrm>
            <a:off x="5361068" y="2191287"/>
            <a:ext cx="42430" cy="0"/>
          </a:xfrm>
          <a:custGeom>
            <a:avLst/>
            <a:gdLst/>
            <a:ahLst/>
            <a:cxnLst/>
            <a:rect l="l" t="t" r="r" b="b"/>
            <a:pathLst>
              <a:path w="62230">
                <a:moveTo>
                  <a:pt x="0" y="0"/>
                </a:moveTo>
                <a:lnTo>
                  <a:pt x="62077"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12" name="object 12"/>
          <p:cNvSpPr/>
          <p:nvPr/>
        </p:nvSpPr>
        <p:spPr>
          <a:xfrm>
            <a:off x="5160705" y="2191287"/>
            <a:ext cx="42430" cy="0"/>
          </a:xfrm>
          <a:custGeom>
            <a:avLst/>
            <a:gdLst/>
            <a:ahLst/>
            <a:cxnLst/>
            <a:rect l="l" t="t" r="r" b="b"/>
            <a:pathLst>
              <a:path w="62230">
                <a:moveTo>
                  <a:pt x="0" y="0"/>
                </a:moveTo>
                <a:lnTo>
                  <a:pt x="62077"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13" name="object 13"/>
          <p:cNvSpPr/>
          <p:nvPr/>
        </p:nvSpPr>
        <p:spPr>
          <a:xfrm>
            <a:off x="4960342" y="2191287"/>
            <a:ext cx="42430" cy="0"/>
          </a:xfrm>
          <a:custGeom>
            <a:avLst/>
            <a:gdLst/>
            <a:ahLst/>
            <a:cxnLst/>
            <a:rect l="l" t="t" r="r" b="b"/>
            <a:pathLst>
              <a:path w="62230">
                <a:moveTo>
                  <a:pt x="0" y="0"/>
                </a:moveTo>
                <a:lnTo>
                  <a:pt x="62077"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14" name="object 14"/>
          <p:cNvSpPr/>
          <p:nvPr/>
        </p:nvSpPr>
        <p:spPr>
          <a:xfrm>
            <a:off x="4630160" y="2191287"/>
            <a:ext cx="172315" cy="0"/>
          </a:xfrm>
          <a:custGeom>
            <a:avLst/>
            <a:gdLst/>
            <a:ahLst/>
            <a:cxnLst/>
            <a:rect l="l" t="t" r="r" b="b"/>
            <a:pathLst>
              <a:path w="252730">
                <a:moveTo>
                  <a:pt x="0" y="0"/>
                </a:moveTo>
                <a:lnTo>
                  <a:pt x="252481"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15" name="object 15"/>
          <p:cNvSpPr/>
          <p:nvPr/>
        </p:nvSpPr>
        <p:spPr>
          <a:xfrm>
            <a:off x="7768252" y="2010676"/>
            <a:ext cx="173182" cy="0"/>
          </a:xfrm>
          <a:custGeom>
            <a:avLst/>
            <a:gdLst/>
            <a:ahLst/>
            <a:cxnLst/>
            <a:rect l="l" t="t" r="r" b="b"/>
            <a:pathLst>
              <a:path w="254000">
                <a:moveTo>
                  <a:pt x="0" y="0"/>
                </a:moveTo>
                <a:lnTo>
                  <a:pt x="253855"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16" name="object 16"/>
          <p:cNvSpPr/>
          <p:nvPr/>
        </p:nvSpPr>
        <p:spPr>
          <a:xfrm>
            <a:off x="7567890" y="2010676"/>
            <a:ext cx="43295" cy="0"/>
          </a:xfrm>
          <a:custGeom>
            <a:avLst/>
            <a:gdLst/>
            <a:ahLst/>
            <a:cxnLst/>
            <a:rect l="l" t="t" r="r" b="b"/>
            <a:pathLst>
              <a:path w="63500">
                <a:moveTo>
                  <a:pt x="0" y="0"/>
                </a:moveTo>
                <a:lnTo>
                  <a:pt x="63461"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17" name="object 17"/>
          <p:cNvSpPr/>
          <p:nvPr/>
        </p:nvSpPr>
        <p:spPr>
          <a:xfrm>
            <a:off x="7368470" y="2010676"/>
            <a:ext cx="42430" cy="0"/>
          </a:xfrm>
          <a:custGeom>
            <a:avLst/>
            <a:gdLst/>
            <a:ahLst/>
            <a:cxnLst/>
            <a:rect l="l" t="t" r="r" b="b"/>
            <a:pathLst>
              <a:path w="62229">
                <a:moveTo>
                  <a:pt x="0" y="0"/>
                </a:moveTo>
                <a:lnTo>
                  <a:pt x="62077"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18" name="object 18"/>
          <p:cNvSpPr/>
          <p:nvPr/>
        </p:nvSpPr>
        <p:spPr>
          <a:xfrm>
            <a:off x="7168107" y="2010676"/>
            <a:ext cx="42430" cy="0"/>
          </a:xfrm>
          <a:custGeom>
            <a:avLst/>
            <a:gdLst/>
            <a:ahLst/>
            <a:cxnLst/>
            <a:rect l="l" t="t" r="r" b="b"/>
            <a:pathLst>
              <a:path w="62229">
                <a:moveTo>
                  <a:pt x="0" y="0"/>
                </a:moveTo>
                <a:lnTo>
                  <a:pt x="62077"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19" name="object 19"/>
          <p:cNvSpPr/>
          <p:nvPr/>
        </p:nvSpPr>
        <p:spPr>
          <a:xfrm>
            <a:off x="6664841" y="2010676"/>
            <a:ext cx="345498" cy="0"/>
          </a:xfrm>
          <a:custGeom>
            <a:avLst/>
            <a:gdLst/>
            <a:ahLst/>
            <a:cxnLst/>
            <a:rect l="l" t="t" r="r" b="b"/>
            <a:pathLst>
              <a:path w="506729">
                <a:moveTo>
                  <a:pt x="0" y="0"/>
                </a:moveTo>
                <a:lnTo>
                  <a:pt x="506336"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20" name="object 20"/>
          <p:cNvSpPr/>
          <p:nvPr/>
        </p:nvSpPr>
        <p:spPr>
          <a:xfrm>
            <a:off x="6464478" y="2010676"/>
            <a:ext cx="42430" cy="0"/>
          </a:xfrm>
          <a:custGeom>
            <a:avLst/>
            <a:gdLst/>
            <a:ahLst/>
            <a:cxnLst/>
            <a:rect l="l" t="t" r="r" b="b"/>
            <a:pathLst>
              <a:path w="62229">
                <a:moveTo>
                  <a:pt x="0" y="0"/>
                </a:moveTo>
                <a:lnTo>
                  <a:pt x="62077"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21" name="object 21"/>
          <p:cNvSpPr/>
          <p:nvPr/>
        </p:nvSpPr>
        <p:spPr>
          <a:xfrm>
            <a:off x="6264116" y="2010676"/>
            <a:ext cx="42430" cy="0"/>
          </a:xfrm>
          <a:custGeom>
            <a:avLst/>
            <a:gdLst/>
            <a:ahLst/>
            <a:cxnLst/>
            <a:rect l="l" t="t" r="r" b="b"/>
            <a:pathLst>
              <a:path w="62229">
                <a:moveTo>
                  <a:pt x="0" y="0"/>
                </a:moveTo>
                <a:lnTo>
                  <a:pt x="62077"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22" name="object 22"/>
          <p:cNvSpPr/>
          <p:nvPr/>
        </p:nvSpPr>
        <p:spPr>
          <a:xfrm>
            <a:off x="6063754" y="2010676"/>
            <a:ext cx="43295" cy="0"/>
          </a:xfrm>
          <a:custGeom>
            <a:avLst/>
            <a:gdLst/>
            <a:ahLst/>
            <a:cxnLst/>
            <a:rect l="l" t="t" r="r" b="b"/>
            <a:pathLst>
              <a:path w="63500">
                <a:moveTo>
                  <a:pt x="0" y="0"/>
                </a:moveTo>
                <a:lnTo>
                  <a:pt x="63461"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23" name="object 23"/>
          <p:cNvSpPr/>
          <p:nvPr/>
        </p:nvSpPr>
        <p:spPr>
          <a:xfrm>
            <a:off x="5561431" y="2010676"/>
            <a:ext cx="345498" cy="0"/>
          </a:xfrm>
          <a:custGeom>
            <a:avLst/>
            <a:gdLst/>
            <a:ahLst/>
            <a:cxnLst/>
            <a:rect l="l" t="t" r="r" b="b"/>
            <a:pathLst>
              <a:path w="506729">
                <a:moveTo>
                  <a:pt x="0" y="0"/>
                </a:moveTo>
                <a:lnTo>
                  <a:pt x="506336"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24" name="object 24"/>
          <p:cNvSpPr/>
          <p:nvPr/>
        </p:nvSpPr>
        <p:spPr>
          <a:xfrm>
            <a:off x="5361068" y="2010676"/>
            <a:ext cx="42430" cy="0"/>
          </a:xfrm>
          <a:custGeom>
            <a:avLst/>
            <a:gdLst/>
            <a:ahLst/>
            <a:cxnLst/>
            <a:rect l="l" t="t" r="r" b="b"/>
            <a:pathLst>
              <a:path w="62230">
                <a:moveTo>
                  <a:pt x="0" y="0"/>
                </a:moveTo>
                <a:lnTo>
                  <a:pt x="62077"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25" name="object 25"/>
          <p:cNvSpPr/>
          <p:nvPr/>
        </p:nvSpPr>
        <p:spPr>
          <a:xfrm>
            <a:off x="5160705" y="2010676"/>
            <a:ext cx="42430" cy="0"/>
          </a:xfrm>
          <a:custGeom>
            <a:avLst/>
            <a:gdLst/>
            <a:ahLst/>
            <a:cxnLst/>
            <a:rect l="l" t="t" r="r" b="b"/>
            <a:pathLst>
              <a:path w="62230">
                <a:moveTo>
                  <a:pt x="0" y="0"/>
                </a:moveTo>
                <a:lnTo>
                  <a:pt x="62077"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26" name="object 26"/>
          <p:cNvSpPr/>
          <p:nvPr/>
        </p:nvSpPr>
        <p:spPr>
          <a:xfrm>
            <a:off x="4960342" y="2010676"/>
            <a:ext cx="42430" cy="0"/>
          </a:xfrm>
          <a:custGeom>
            <a:avLst/>
            <a:gdLst/>
            <a:ahLst/>
            <a:cxnLst/>
            <a:rect l="l" t="t" r="r" b="b"/>
            <a:pathLst>
              <a:path w="62230">
                <a:moveTo>
                  <a:pt x="0" y="0"/>
                </a:moveTo>
                <a:lnTo>
                  <a:pt x="62077"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27" name="object 27"/>
          <p:cNvSpPr/>
          <p:nvPr/>
        </p:nvSpPr>
        <p:spPr>
          <a:xfrm>
            <a:off x="4630160" y="2010676"/>
            <a:ext cx="172315" cy="0"/>
          </a:xfrm>
          <a:custGeom>
            <a:avLst/>
            <a:gdLst/>
            <a:ahLst/>
            <a:cxnLst/>
            <a:rect l="l" t="t" r="r" b="b"/>
            <a:pathLst>
              <a:path w="252730">
                <a:moveTo>
                  <a:pt x="0" y="0"/>
                </a:moveTo>
                <a:lnTo>
                  <a:pt x="252481"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28" name="object 28"/>
          <p:cNvSpPr/>
          <p:nvPr/>
        </p:nvSpPr>
        <p:spPr>
          <a:xfrm>
            <a:off x="7567890" y="1831008"/>
            <a:ext cx="373640" cy="0"/>
          </a:xfrm>
          <a:custGeom>
            <a:avLst/>
            <a:gdLst/>
            <a:ahLst/>
            <a:cxnLst/>
            <a:rect l="l" t="t" r="r" b="b"/>
            <a:pathLst>
              <a:path w="548004">
                <a:moveTo>
                  <a:pt x="0" y="0"/>
                </a:moveTo>
                <a:lnTo>
                  <a:pt x="547720"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29" name="object 29"/>
          <p:cNvSpPr/>
          <p:nvPr/>
        </p:nvSpPr>
        <p:spPr>
          <a:xfrm>
            <a:off x="7368470" y="1831008"/>
            <a:ext cx="42430" cy="0"/>
          </a:xfrm>
          <a:custGeom>
            <a:avLst/>
            <a:gdLst/>
            <a:ahLst/>
            <a:cxnLst/>
            <a:rect l="l" t="t" r="r" b="b"/>
            <a:pathLst>
              <a:path w="62229">
                <a:moveTo>
                  <a:pt x="0" y="0"/>
                </a:moveTo>
                <a:lnTo>
                  <a:pt x="62077"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30" name="object 30"/>
          <p:cNvSpPr/>
          <p:nvPr/>
        </p:nvSpPr>
        <p:spPr>
          <a:xfrm>
            <a:off x="7168107" y="1831008"/>
            <a:ext cx="42430" cy="0"/>
          </a:xfrm>
          <a:custGeom>
            <a:avLst/>
            <a:gdLst/>
            <a:ahLst/>
            <a:cxnLst/>
            <a:rect l="l" t="t" r="r" b="b"/>
            <a:pathLst>
              <a:path w="62229">
                <a:moveTo>
                  <a:pt x="0" y="0"/>
                </a:moveTo>
                <a:lnTo>
                  <a:pt x="62077"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31" name="object 31"/>
          <p:cNvSpPr/>
          <p:nvPr/>
        </p:nvSpPr>
        <p:spPr>
          <a:xfrm>
            <a:off x="6464479" y="1831008"/>
            <a:ext cx="545956" cy="0"/>
          </a:xfrm>
          <a:custGeom>
            <a:avLst/>
            <a:gdLst/>
            <a:ahLst/>
            <a:cxnLst/>
            <a:rect l="l" t="t" r="r" b="b"/>
            <a:pathLst>
              <a:path w="800735">
                <a:moveTo>
                  <a:pt x="0" y="0"/>
                </a:moveTo>
                <a:lnTo>
                  <a:pt x="800201"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32" name="object 32"/>
          <p:cNvSpPr/>
          <p:nvPr/>
        </p:nvSpPr>
        <p:spPr>
          <a:xfrm>
            <a:off x="6264116" y="1831008"/>
            <a:ext cx="42430" cy="0"/>
          </a:xfrm>
          <a:custGeom>
            <a:avLst/>
            <a:gdLst/>
            <a:ahLst/>
            <a:cxnLst/>
            <a:rect l="l" t="t" r="r" b="b"/>
            <a:pathLst>
              <a:path w="62229">
                <a:moveTo>
                  <a:pt x="0" y="0"/>
                </a:moveTo>
                <a:lnTo>
                  <a:pt x="62077"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33" name="object 33"/>
          <p:cNvSpPr/>
          <p:nvPr/>
        </p:nvSpPr>
        <p:spPr>
          <a:xfrm>
            <a:off x="6063754" y="1831008"/>
            <a:ext cx="43295" cy="0"/>
          </a:xfrm>
          <a:custGeom>
            <a:avLst/>
            <a:gdLst/>
            <a:ahLst/>
            <a:cxnLst/>
            <a:rect l="l" t="t" r="r" b="b"/>
            <a:pathLst>
              <a:path w="63500">
                <a:moveTo>
                  <a:pt x="0" y="0"/>
                </a:moveTo>
                <a:lnTo>
                  <a:pt x="63461"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34" name="object 34"/>
          <p:cNvSpPr/>
          <p:nvPr/>
        </p:nvSpPr>
        <p:spPr>
          <a:xfrm>
            <a:off x="5361068" y="1831008"/>
            <a:ext cx="545956" cy="0"/>
          </a:xfrm>
          <a:custGeom>
            <a:avLst/>
            <a:gdLst/>
            <a:ahLst/>
            <a:cxnLst/>
            <a:rect l="l" t="t" r="r" b="b"/>
            <a:pathLst>
              <a:path w="800735">
                <a:moveTo>
                  <a:pt x="0" y="0"/>
                </a:moveTo>
                <a:lnTo>
                  <a:pt x="800201"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35" name="object 35"/>
          <p:cNvSpPr/>
          <p:nvPr/>
        </p:nvSpPr>
        <p:spPr>
          <a:xfrm>
            <a:off x="5160705" y="1831008"/>
            <a:ext cx="42430" cy="0"/>
          </a:xfrm>
          <a:custGeom>
            <a:avLst/>
            <a:gdLst/>
            <a:ahLst/>
            <a:cxnLst/>
            <a:rect l="l" t="t" r="r" b="b"/>
            <a:pathLst>
              <a:path w="62230">
                <a:moveTo>
                  <a:pt x="0" y="0"/>
                </a:moveTo>
                <a:lnTo>
                  <a:pt x="62077"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36" name="object 36"/>
          <p:cNvSpPr/>
          <p:nvPr/>
        </p:nvSpPr>
        <p:spPr>
          <a:xfrm>
            <a:off x="4960342" y="1831008"/>
            <a:ext cx="42430" cy="0"/>
          </a:xfrm>
          <a:custGeom>
            <a:avLst/>
            <a:gdLst/>
            <a:ahLst/>
            <a:cxnLst/>
            <a:rect l="l" t="t" r="r" b="b"/>
            <a:pathLst>
              <a:path w="62230">
                <a:moveTo>
                  <a:pt x="0" y="0"/>
                </a:moveTo>
                <a:lnTo>
                  <a:pt x="62077"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37" name="object 37"/>
          <p:cNvSpPr/>
          <p:nvPr/>
        </p:nvSpPr>
        <p:spPr>
          <a:xfrm>
            <a:off x="4630160" y="1831008"/>
            <a:ext cx="172315" cy="0"/>
          </a:xfrm>
          <a:custGeom>
            <a:avLst/>
            <a:gdLst/>
            <a:ahLst/>
            <a:cxnLst/>
            <a:rect l="l" t="t" r="r" b="b"/>
            <a:pathLst>
              <a:path w="252730">
                <a:moveTo>
                  <a:pt x="0" y="0"/>
                </a:moveTo>
                <a:lnTo>
                  <a:pt x="252481"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38" name="object 38"/>
          <p:cNvSpPr/>
          <p:nvPr/>
        </p:nvSpPr>
        <p:spPr>
          <a:xfrm>
            <a:off x="7567890" y="1651341"/>
            <a:ext cx="373640" cy="0"/>
          </a:xfrm>
          <a:custGeom>
            <a:avLst/>
            <a:gdLst/>
            <a:ahLst/>
            <a:cxnLst/>
            <a:rect l="l" t="t" r="r" b="b"/>
            <a:pathLst>
              <a:path w="548004">
                <a:moveTo>
                  <a:pt x="0" y="0"/>
                </a:moveTo>
                <a:lnTo>
                  <a:pt x="547720"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39" name="object 39"/>
          <p:cNvSpPr/>
          <p:nvPr/>
        </p:nvSpPr>
        <p:spPr>
          <a:xfrm>
            <a:off x="6464478" y="1651341"/>
            <a:ext cx="946439" cy="0"/>
          </a:xfrm>
          <a:custGeom>
            <a:avLst/>
            <a:gdLst/>
            <a:ahLst/>
            <a:cxnLst/>
            <a:rect l="l" t="t" r="r" b="b"/>
            <a:pathLst>
              <a:path w="1388110">
                <a:moveTo>
                  <a:pt x="0" y="0"/>
                </a:moveTo>
                <a:lnTo>
                  <a:pt x="1387932"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40" name="object 40"/>
          <p:cNvSpPr/>
          <p:nvPr/>
        </p:nvSpPr>
        <p:spPr>
          <a:xfrm>
            <a:off x="5361068" y="1651341"/>
            <a:ext cx="945573" cy="0"/>
          </a:xfrm>
          <a:custGeom>
            <a:avLst/>
            <a:gdLst/>
            <a:ahLst/>
            <a:cxnLst/>
            <a:rect l="l" t="t" r="r" b="b"/>
            <a:pathLst>
              <a:path w="1386839">
                <a:moveTo>
                  <a:pt x="0" y="0"/>
                </a:moveTo>
                <a:lnTo>
                  <a:pt x="1386547"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41" name="object 41"/>
          <p:cNvSpPr/>
          <p:nvPr/>
        </p:nvSpPr>
        <p:spPr>
          <a:xfrm>
            <a:off x="4960343" y="1651341"/>
            <a:ext cx="242888" cy="0"/>
          </a:xfrm>
          <a:custGeom>
            <a:avLst/>
            <a:gdLst/>
            <a:ahLst/>
            <a:cxnLst/>
            <a:rect l="l" t="t" r="r" b="b"/>
            <a:pathLst>
              <a:path w="356235">
                <a:moveTo>
                  <a:pt x="0" y="0"/>
                </a:moveTo>
                <a:lnTo>
                  <a:pt x="355942"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42" name="object 42"/>
          <p:cNvSpPr/>
          <p:nvPr/>
        </p:nvSpPr>
        <p:spPr>
          <a:xfrm>
            <a:off x="4630160" y="1651341"/>
            <a:ext cx="172315" cy="0"/>
          </a:xfrm>
          <a:custGeom>
            <a:avLst/>
            <a:gdLst/>
            <a:ahLst/>
            <a:cxnLst/>
            <a:rect l="l" t="t" r="r" b="b"/>
            <a:pathLst>
              <a:path w="252730">
                <a:moveTo>
                  <a:pt x="0" y="0"/>
                </a:moveTo>
                <a:lnTo>
                  <a:pt x="252481"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43" name="object 43"/>
          <p:cNvSpPr/>
          <p:nvPr/>
        </p:nvSpPr>
        <p:spPr>
          <a:xfrm>
            <a:off x="7567890" y="1470730"/>
            <a:ext cx="373640" cy="0"/>
          </a:xfrm>
          <a:custGeom>
            <a:avLst/>
            <a:gdLst/>
            <a:ahLst/>
            <a:cxnLst/>
            <a:rect l="l" t="t" r="r" b="b"/>
            <a:pathLst>
              <a:path w="548004">
                <a:moveTo>
                  <a:pt x="0" y="0"/>
                </a:moveTo>
                <a:lnTo>
                  <a:pt x="547720"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44" name="object 44"/>
          <p:cNvSpPr/>
          <p:nvPr/>
        </p:nvSpPr>
        <p:spPr>
          <a:xfrm>
            <a:off x="6464478" y="1470730"/>
            <a:ext cx="946439" cy="0"/>
          </a:xfrm>
          <a:custGeom>
            <a:avLst/>
            <a:gdLst/>
            <a:ahLst/>
            <a:cxnLst/>
            <a:rect l="l" t="t" r="r" b="b"/>
            <a:pathLst>
              <a:path w="1388110">
                <a:moveTo>
                  <a:pt x="0" y="0"/>
                </a:moveTo>
                <a:lnTo>
                  <a:pt x="1387932"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45" name="object 45"/>
          <p:cNvSpPr/>
          <p:nvPr/>
        </p:nvSpPr>
        <p:spPr>
          <a:xfrm>
            <a:off x="5361068" y="1470730"/>
            <a:ext cx="945573" cy="0"/>
          </a:xfrm>
          <a:custGeom>
            <a:avLst/>
            <a:gdLst/>
            <a:ahLst/>
            <a:cxnLst/>
            <a:rect l="l" t="t" r="r" b="b"/>
            <a:pathLst>
              <a:path w="1386839">
                <a:moveTo>
                  <a:pt x="0" y="0"/>
                </a:moveTo>
                <a:lnTo>
                  <a:pt x="1386547"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46" name="object 46"/>
          <p:cNvSpPr/>
          <p:nvPr/>
        </p:nvSpPr>
        <p:spPr>
          <a:xfrm>
            <a:off x="4630159" y="1470730"/>
            <a:ext cx="573232" cy="0"/>
          </a:xfrm>
          <a:custGeom>
            <a:avLst/>
            <a:gdLst/>
            <a:ahLst/>
            <a:cxnLst/>
            <a:rect l="l" t="t" r="r" b="b"/>
            <a:pathLst>
              <a:path w="840739">
                <a:moveTo>
                  <a:pt x="0" y="0"/>
                </a:moveTo>
                <a:lnTo>
                  <a:pt x="840211"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47" name="object 47"/>
          <p:cNvSpPr/>
          <p:nvPr/>
        </p:nvSpPr>
        <p:spPr>
          <a:xfrm>
            <a:off x="7567890" y="1291062"/>
            <a:ext cx="373640" cy="0"/>
          </a:xfrm>
          <a:custGeom>
            <a:avLst/>
            <a:gdLst/>
            <a:ahLst/>
            <a:cxnLst/>
            <a:rect l="l" t="t" r="r" b="b"/>
            <a:pathLst>
              <a:path w="548004">
                <a:moveTo>
                  <a:pt x="0" y="0"/>
                </a:moveTo>
                <a:lnTo>
                  <a:pt x="547720"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48" name="object 48"/>
          <p:cNvSpPr/>
          <p:nvPr/>
        </p:nvSpPr>
        <p:spPr>
          <a:xfrm>
            <a:off x="6464478" y="1291062"/>
            <a:ext cx="946439" cy="0"/>
          </a:xfrm>
          <a:custGeom>
            <a:avLst/>
            <a:gdLst/>
            <a:ahLst/>
            <a:cxnLst/>
            <a:rect l="l" t="t" r="r" b="b"/>
            <a:pathLst>
              <a:path w="1388110">
                <a:moveTo>
                  <a:pt x="0" y="0"/>
                </a:moveTo>
                <a:lnTo>
                  <a:pt x="1387932"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49" name="object 49"/>
          <p:cNvSpPr/>
          <p:nvPr/>
        </p:nvSpPr>
        <p:spPr>
          <a:xfrm>
            <a:off x="5361068" y="1291062"/>
            <a:ext cx="945573" cy="0"/>
          </a:xfrm>
          <a:custGeom>
            <a:avLst/>
            <a:gdLst/>
            <a:ahLst/>
            <a:cxnLst/>
            <a:rect l="l" t="t" r="r" b="b"/>
            <a:pathLst>
              <a:path w="1386839">
                <a:moveTo>
                  <a:pt x="0" y="0"/>
                </a:moveTo>
                <a:lnTo>
                  <a:pt x="1386547"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50" name="object 50"/>
          <p:cNvSpPr/>
          <p:nvPr/>
        </p:nvSpPr>
        <p:spPr>
          <a:xfrm>
            <a:off x="4630159" y="1291062"/>
            <a:ext cx="573232" cy="0"/>
          </a:xfrm>
          <a:custGeom>
            <a:avLst/>
            <a:gdLst/>
            <a:ahLst/>
            <a:cxnLst/>
            <a:rect l="l" t="t" r="r" b="b"/>
            <a:pathLst>
              <a:path w="840739">
                <a:moveTo>
                  <a:pt x="0" y="0"/>
                </a:moveTo>
                <a:lnTo>
                  <a:pt x="840211"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51" name="object 51"/>
          <p:cNvSpPr/>
          <p:nvPr/>
        </p:nvSpPr>
        <p:spPr>
          <a:xfrm>
            <a:off x="7567890" y="1110451"/>
            <a:ext cx="373640" cy="0"/>
          </a:xfrm>
          <a:custGeom>
            <a:avLst/>
            <a:gdLst/>
            <a:ahLst/>
            <a:cxnLst/>
            <a:rect l="l" t="t" r="r" b="b"/>
            <a:pathLst>
              <a:path w="548004">
                <a:moveTo>
                  <a:pt x="0" y="0"/>
                </a:moveTo>
                <a:lnTo>
                  <a:pt x="547720"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52" name="object 52"/>
          <p:cNvSpPr/>
          <p:nvPr/>
        </p:nvSpPr>
        <p:spPr>
          <a:xfrm>
            <a:off x="4630159" y="1110451"/>
            <a:ext cx="2780866" cy="0"/>
          </a:xfrm>
          <a:custGeom>
            <a:avLst/>
            <a:gdLst/>
            <a:ahLst/>
            <a:cxnLst/>
            <a:rect l="l" t="t" r="r" b="b"/>
            <a:pathLst>
              <a:path w="4078604">
                <a:moveTo>
                  <a:pt x="0" y="0"/>
                </a:moveTo>
                <a:lnTo>
                  <a:pt x="4078267"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53" name="object 53"/>
          <p:cNvSpPr/>
          <p:nvPr/>
        </p:nvSpPr>
        <p:spPr>
          <a:xfrm>
            <a:off x="4802305" y="1556333"/>
            <a:ext cx="158461" cy="814820"/>
          </a:xfrm>
          <a:custGeom>
            <a:avLst/>
            <a:gdLst/>
            <a:ahLst/>
            <a:cxnLst/>
            <a:rect l="l" t="t" r="r" b="b"/>
            <a:pathLst>
              <a:path w="232410" h="1195070">
                <a:moveTo>
                  <a:pt x="231787" y="0"/>
                </a:moveTo>
                <a:lnTo>
                  <a:pt x="0" y="0"/>
                </a:lnTo>
                <a:lnTo>
                  <a:pt x="0" y="1194777"/>
                </a:lnTo>
                <a:lnTo>
                  <a:pt x="231787" y="1194777"/>
                </a:lnTo>
                <a:lnTo>
                  <a:pt x="231787"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54" name="object 54"/>
          <p:cNvSpPr/>
          <p:nvPr/>
        </p:nvSpPr>
        <p:spPr>
          <a:xfrm>
            <a:off x="5906660" y="1721894"/>
            <a:ext cx="157162" cy="649432"/>
          </a:xfrm>
          <a:custGeom>
            <a:avLst/>
            <a:gdLst/>
            <a:ahLst/>
            <a:cxnLst/>
            <a:rect l="l" t="t" r="r" b="b"/>
            <a:pathLst>
              <a:path w="230504" h="952500">
                <a:moveTo>
                  <a:pt x="230403" y="0"/>
                </a:moveTo>
                <a:lnTo>
                  <a:pt x="0" y="0"/>
                </a:lnTo>
                <a:lnTo>
                  <a:pt x="0" y="951966"/>
                </a:lnTo>
                <a:lnTo>
                  <a:pt x="230403" y="951966"/>
                </a:lnTo>
                <a:lnTo>
                  <a:pt x="230403"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55" name="object 55"/>
          <p:cNvSpPr/>
          <p:nvPr/>
        </p:nvSpPr>
        <p:spPr>
          <a:xfrm>
            <a:off x="7010071" y="1692731"/>
            <a:ext cx="158461" cy="678439"/>
          </a:xfrm>
          <a:custGeom>
            <a:avLst/>
            <a:gdLst/>
            <a:ahLst/>
            <a:cxnLst/>
            <a:rect l="l" t="t" r="r" b="b"/>
            <a:pathLst>
              <a:path w="232410" h="995045">
                <a:moveTo>
                  <a:pt x="231787" y="0"/>
                </a:moveTo>
                <a:lnTo>
                  <a:pt x="0" y="0"/>
                </a:lnTo>
                <a:lnTo>
                  <a:pt x="0" y="994727"/>
                </a:lnTo>
                <a:lnTo>
                  <a:pt x="231787" y="994727"/>
                </a:lnTo>
                <a:lnTo>
                  <a:pt x="231787"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56" name="object 56"/>
          <p:cNvSpPr/>
          <p:nvPr/>
        </p:nvSpPr>
        <p:spPr>
          <a:xfrm>
            <a:off x="5002669" y="1745405"/>
            <a:ext cx="158461" cy="625619"/>
          </a:xfrm>
          <a:custGeom>
            <a:avLst/>
            <a:gdLst/>
            <a:ahLst/>
            <a:cxnLst/>
            <a:rect l="l" t="t" r="r" b="b"/>
            <a:pathLst>
              <a:path w="232410" h="917575">
                <a:moveTo>
                  <a:pt x="231787" y="0"/>
                </a:moveTo>
                <a:lnTo>
                  <a:pt x="0" y="0"/>
                </a:lnTo>
                <a:lnTo>
                  <a:pt x="0" y="917473"/>
                </a:lnTo>
                <a:lnTo>
                  <a:pt x="231787" y="917473"/>
                </a:lnTo>
                <a:lnTo>
                  <a:pt x="231787" y="0"/>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57" name="object 57"/>
          <p:cNvSpPr/>
          <p:nvPr/>
        </p:nvSpPr>
        <p:spPr>
          <a:xfrm>
            <a:off x="6107023" y="1693666"/>
            <a:ext cx="157162" cy="677574"/>
          </a:xfrm>
          <a:custGeom>
            <a:avLst/>
            <a:gdLst/>
            <a:ahLst/>
            <a:cxnLst/>
            <a:rect l="l" t="t" r="r" b="b"/>
            <a:pathLst>
              <a:path w="230504" h="993775">
                <a:moveTo>
                  <a:pt x="230403" y="0"/>
                </a:moveTo>
                <a:lnTo>
                  <a:pt x="0" y="0"/>
                </a:lnTo>
                <a:lnTo>
                  <a:pt x="0" y="993355"/>
                </a:lnTo>
                <a:lnTo>
                  <a:pt x="230403" y="993355"/>
                </a:lnTo>
                <a:lnTo>
                  <a:pt x="230403" y="0"/>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58" name="object 58"/>
          <p:cNvSpPr/>
          <p:nvPr/>
        </p:nvSpPr>
        <p:spPr>
          <a:xfrm>
            <a:off x="7210433" y="1707780"/>
            <a:ext cx="158461" cy="663286"/>
          </a:xfrm>
          <a:custGeom>
            <a:avLst/>
            <a:gdLst/>
            <a:ahLst/>
            <a:cxnLst/>
            <a:rect l="l" t="t" r="r" b="b"/>
            <a:pathLst>
              <a:path w="232410" h="972820">
                <a:moveTo>
                  <a:pt x="231787" y="0"/>
                </a:moveTo>
                <a:lnTo>
                  <a:pt x="0" y="0"/>
                </a:lnTo>
                <a:lnTo>
                  <a:pt x="0" y="972654"/>
                </a:lnTo>
                <a:lnTo>
                  <a:pt x="231787" y="972654"/>
                </a:lnTo>
                <a:lnTo>
                  <a:pt x="231787" y="0"/>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59" name="object 59"/>
          <p:cNvSpPr/>
          <p:nvPr/>
        </p:nvSpPr>
        <p:spPr>
          <a:xfrm>
            <a:off x="5203031" y="1229920"/>
            <a:ext cx="158461" cy="1141268"/>
          </a:xfrm>
          <a:custGeom>
            <a:avLst/>
            <a:gdLst/>
            <a:ahLst/>
            <a:cxnLst/>
            <a:rect l="l" t="t" r="r" b="b"/>
            <a:pathLst>
              <a:path w="232410" h="1673860">
                <a:moveTo>
                  <a:pt x="231787" y="0"/>
                </a:moveTo>
                <a:lnTo>
                  <a:pt x="0" y="0"/>
                </a:lnTo>
                <a:lnTo>
                  <a:pt x="0" y="1673529"/>
                </a:lnTo>
                <a:lnTo>
                  <a:pt x="231787" y="1673529"/>
                </a:lnTo>
                <a:lnTo>
                  <a:pt x="231787" y="0"/>
                </a:lnTo>
                <a:close/>
              </a:path>
            </a:pathLst>
          </a:custGeom>
          <a:solidFill>
            <a:srgbClr val="7AACD2"/>
          </a:solidFill>
        </p:spPr>
        <p:txBody>
          <a:bodyPr wrap="square" lIns="0" tIns="0" rIns="0" bIns="0" rtlCol="0"/>
          <a:lstStyle/>
          <a:p>
            <a:pPr defTabSz="623438"/>
            <a:endParaRPr sz="1227">
              <a:solidFill>
                <a:prstClr val="black"/>
              </a:solidFill>
              <a:latin typeface="Calibri"/>
            </a:endParaRPr>
          </a:p>
        </p:txBody>
      </p:sp>
      <p:sp>
        <p:nvSpPr>
          <p:cNvPr id="60" name="object 60"/>
          <p:cNvSpPr/>
          <p:nvPr/>
        </p:nvSpPr>
        <p:spPr>
          <a:xfrm>
            <a:off x="6306442" y="1211103"/>
            <a:ext cx="158461" cy="1159885"/>
          </a:xfrm>
          <a:custGeom>
            <a:avLst/>
            <a:gdLst/>
            <a:ahLst/>
            <a:cxnLst/>
            <a:rect l="l" t="t" r="r" b="b"/>
            <a:pathLst>
              <a:path w="232410" h="1701164">
                <a:moveTo>
                  <a:pt x="231787" y="0"/>
                </a:moveTo>
                <a:lnTo>
                  <a:pt x="0" y="0"/>
                </a:lnTo>
                <a:lnTo>
                  <a:pt x="0" y="1701114"/>
                </a:lnTo>
                <a:lnTo>
                  <a:pt x="231787" y="1701114"/>
                </a:lnTo>
                <a:lnTo>
                  <a:pt x="231787" y="0"/>
                </a:lnTo>
                <a:close/>
              </a:path>
            </a:pathLst>
          </a:custGeom>
          <a:solidFill>
            <a:srgbClr val="7AACD2"/>
          </a:solidFill>
        </p:spPr>
        <p:txBody>
          <a:bodyPr wrap="square" lIns="0" tIns="0" rIns="0" bIns="0" rtlCol="0"/>
          <a:lstStyle/>
          <a:p>
            <a:pPr defTabSz="623438"/>
            <a:endParaRPr sz="1227">
              <a:solidFill>
                <a:prstClr val="black"/>
              </a:solidFill>
              <a:latin typeface="Calibri"/>
            </a:endParaRPr>
          </a:p>
        </p:txBody>
      </p:sp>
      <p:sp>
        <p:nvSpPr>
          <p:cNvPr id="61" name="object 61"/>
          <p:cNvSpPr/>
          <p:nvPr/>
        </p:nvSpPr>
        <p:spPr>
          <a:xfrm>
            <a:off x="7410796" y="1030492"/>
            <a:ext cx="157162" cy="1340860"/>
          </a:xfrm>
          <a:custGeom>
            <a:avLst/>
            <a:gdLst/>
            <a:ahLst/>
            <a:cxnLst/>
            <a:rect l="l" t="t" r="r" b="b"/>
            <a:pathLst>
              <a:path w="230504" h="1966595">
                <a:moveTo>
                  <a:pt x="230403" y="0"/>
                </a:moveTo>
                <a:lnTo>
                  <a:pt x="0" y="0"/>
                </a:lnTo>
                <a:lnTo>
                  <a:pt x="0" y="1966010"/>
                </a:lnTo>
                <a:lnTo>
                  <a:pt x="230403" y="1966010"/>
                </a:lnTo>
                <a:lnTo>
                  <a:pt x="230403" y="0"/>
                </a:lnTo>
                <a:close/>
              </a:path>
            </a:pathLst>
          </a:custGeom>
          <a:solidFill>
            <a:srgbClr val="7AACD2"/>
          </a:solidFill>
        </p:spPr>
        <p:txBody>
          <a:bodyPr wrap="square" lIns="0" tIns="0" rIns="0" bIns="0" rtlCol="0"/>
          <a:lstStyle/>
          <a:p>
            <a:pPr defTabSz="623438"/>
            <a:endParaRPr sz="1227">
              <a:solidFill>
                <a:prstClr val="black"/>
              </a:solidFill>
              <a:latin typeface="Calibri"/>
            </a:endParaRPr>
          </a:p>
        </p:txBody>
      </p:sp>
      <p:sp>
        <p:nvSpPr>
          <p:cNvPr id="62" name="object 62"/>
          <p:cNvSpPr/>
          <p:nvPr/>
        </p:nvSpPr>
        <p:spPr>
          <a:xfrm>
            <a:off x="5403394" y="1950477"/>
            <a:ext cx="158461" cy="420832"/>
          </a:xfrm>
          <a:custGeom>
            <a:avLst/>
            <a:gdLst/>
            <a:ahLst/>
            <a:cxnLst/>
            <a:rect l="l" t="t" r="r" b="b"/>
            <a:pathLst>
              <a:path w="232410" h="617220">
                <a:moveTo>
                  <a:pt x="231787" y="0"/>
                </a:moveTo>
                <a:lnTo>
                  <a:pt x="0" y="0"/>
                </a:lnTo>
                <a:lnTo>
                  <a:pt x="0" y="616711"/>
                </a:lnTo>
                <a:lnTo>
                  <a:pt x="231787" y="616711"/>
                </a:lnTo>
                <a:lnTo>
                  <a:pt x="231787"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63" name="object 63"/>
          <p:cNvSpPr/>
          <p:nvPr/>
        </p:nvSpPr>
        <p:spPr>
          <a:xfrm>
            <a:off x="6506805" y="1939186"/>
            <a:ext cx="158461" cy="432089"/>
          </a:xfrm>
          <a:custGeom>
            <a:avLst/>
            <a:gdLst/>
            <a:ahLst/>
            <a:cxnLst/>
            <a:rect l="l" t="t" r="r" b="b"/>
            <a:pathLst>
              <a:path w="232410" h="633729">
                <a:moveTo>
                  <a:pt x="231787" y="0"/>
                </a:moveTo>
                <a:lnTo>
                  <a:pt x="0" y="0"/>
                </a:lnTo>
                <a:lnTo>
                  <a:pt x="0" y="633260"/>
                </a:lnTo>
                <a:lnTo>
                  <a:pt x="231787" y="633260"/>
                </a:lnTo>
                <a:lnTo>
                  <a:pt x="231787"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64" name="object 64"/>
          <p:cNvSpPr/>
          <p:nvPr/>
        </p:nvSpPr>
        <p:spPr>
          <a:xfrm>
            <a:off x="7611159" y="1927894"/>
            <a:ext cx="157162" cy="443345"/>
          </a:xfrm>
          <a:custGeom>
            <a:avLst/>
            <a:gdLst/>
            <a:ahLst/>
            <a:cxnLst/>
            <a:rect l="l" t="t" r="r" b="b"/>
            <a:pathLst>
              <a:path w="230504" h="650239">
                <a:moveTo>
                  <a:pt x="230403" y="0"/>
                </a:moveTo>
                <a:lnTo>
                  <a:pt x="0" y="0"/>
                </a:lnTo>
                <a:lnTo>
                  <a:pt x="0" y="649820"/>
                </a:lnTo>
                <a:lnTo>
                  <a:pt x="230403" y="649820"/>
                </a:lnTo>
                <a:lnTo>
                  <a:pt x="230403"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65" name="object 65"/>
          <p:cNvSpPr/>
          <p:nvPr/>
        </p:nvSpPr>
        <p:spPr>
          <a:xfrm>
            <a:off x="4630159" y="2370957"/>
            <a:ext cx="3311236" cy="0"/>
          </a:xfrm>
          <a:custGeom>
            <a:avLst/>
            <a:gdLst/>
            <a:ahLst/>
            <a:cxnLst/>
            <a:rect l="l" t="t" r="r" b="b"/>
            <a:pathLst>
              <a:path w="4856480">
                <a:moveTo>
                  <a:pt x="0" y="0"/>
                </a:moveTo>
                <a:lnTo>
                  <a:pt x="4856391"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66" name="object 66"/>
          <p:cNvSpPr/>
          <p:nvPr/>
        </p:nvSpPr>
        <p:spPr>
          <a:xfrm>
            <a:off x="4763738" y="1422755"/>
            <a:ext cx="117764" cy="133783"/>
          </a:xfrm>
          <a:custGeom>
            <a:avLst/>
            <a:gdLst/>
            <a:ahLst/>
            <a:cxnLst/>
            <a:rect l="l" t="t" r="r" b="b"/>
            <a:pathLst>
              <a:path w="172719" h="196214">
                <a:moveTo>
                  <a:pt x="172453" y="195910"/>
                </a:moveTo>
                <a:lnTo>
                  <a:pt x="0" y="0"/>
                </a:lnTo>
              </a:path>
            </a:pathLst>
          </a:custGeom>
          <a:ln w="8623">
            <a:solidFill>
              <a:srgbClr val="A6A6A6"/>
            </a:solidFill>
          </a:ln>
        </p:spPr>
        <p:txBody>
          <a:bodyPr wrap="square" lIns="0" tIns="0" rIns="0" bIns="0" rtlCol="0"/>
          <a:lstStyle/>
          <a:p>
            <a:pPr defTabSz="623438"/>
            <a:endParaRPr sz="1227">
              <a:solidFill>
                <a:prstClr val="black"/>
              </a:solidFill>
              <a:latin typeface="Calibri"/>
            </a:endParaRPr>
          </a:p>
        </p:txBody>
      </p:sp>
      <p:sp>
        <p:nvSpPr>
          <p:cNvPr id="67" name="object 67"/>
          <p:cNvSpPr txBox="1"/>
          <p:nvPr/>
        </p:nvSpPr>
        <p:spPr>
          <a:xfrm>
            <a:off x="5717194" y="1567893"/>
            <a:ext cx="296574" cy="121963"/>
          </a:xfrm>
          <a:prstGeom prst="rect">
            <a:avLst/>
          </a:prstGeom>
        </p:spPr>
        <p:txBody>
          <a:bodyPr vert="horz" wrap="square" lIns="0" tIns="11690" rIns="0" bIns="0" rtlCol="0">
            <a:spAutoFit/>
          </a:bodyPr>
          <a:lstStyle/>
          <a:p>
            <a:pPr defTabSz="623438">
              <a:spcBef>
                <a:spcPts val="92"/>
              </a:spcBef>
            </a:pPr>
            <a:r>
              <a:rPr sz="716" b="1" spc="7" dirty="0">
                <a:solidFill>
                  <a:srgbClr val="007934"/>
                </a:solidFill>
                <a:latin typeface="Century Gothic"/>
                <a:cs typeface="Century Gothic"/>
              </a:rPr>
              <a:t>$1</a:t>
            </a:r>
            <a:r>
              <a:rPr sz="716" b="1" dirty="0">
                <a:solidFill>
                  <a:srgbClr val="007934"/>
                </a:solidFill>
                <a:latin typeface="Century Gothic"/>
                <a:cs typeface="Century Gothic"/>
              </a:rPr>
              <a:t>,</a:t>
            </a:r>
            <a:r>
              <a:rPr sz="716" b="1" spc="10" dirty="0">
                <a:solidFill>
                  <a:srgbClr val="007934"/>
                </a:solidFill>
                <a:latin typeface="Century Gothic"/>
                <a:cs typeface="Century Gothic"/>
              </a:rPr>
              <a:t>804</a:t>
            </a:r>
            <a:endParaRPr sz="716">
              <a:solidFill>
                <a:prstClr val="black"/>
              </a:solidFill>
              <a:latin typeface="Century Gothic"/>
              <a:cs typeface="Century Gothic"/>
            </a:endParaRPr>
          </a:p>
        </p:txBody>
      </p:sp>
      <p:sp>
        <p:nvSpPr>
          <p:cNvPr id="68" name="object 68"/>
          <p:cNvSpPr/>
          <p:nvPr/>
        </p:nvSpPr>
        <p:spPr>
          <a:xfrm>
            <a:off x="5034648" y="1548802"/>
            <a:ext cx="47192" cy="196994"/>
          </a:xfrm>
          <a:custGeom>
            <a:avLst/>
            <a:gdLst/>
            <a:ahLst/>
            <a:cxnLst/>
            <a:rect l="l" t="t" r="r" b="b"/>
            <a:pathLst>
              <a:path w="69214" h="288925">
                <a:moveTo>
                  <a:pt x="68986" y="288353"/>
                </a:moveTo>
                <a:lnTo>
                  <a:pt x="0" y="0"/>
                </a:lnTo>
              </a:path>
            </a:pathLst>
          </a:custGeom>
          <a:ln w="8623">
            <a:solidFill>
              <a:srgbClr val="A6A6A6"/>
            </a:solidFill>
          </a:ln>
        </p:spPr>
        <p:txBody>
          <a:bodyPr wrap="square" lIns="0" tIns="0" rIns="0" bIns="0" rtlCol="0"/>
          <a:lstStyle/>
          <a:p>
            <a:pPr defTabSz="623438"/>
            <a:endParaRPr sz="1227">
              <a:solidFill>
                <a:prstClr val="black"/>
              </a:solidFill>
              <a:latin typeface="Calibri"/>
            </a:endParaRPr>
          </a:p>
        </p:txBody>
      </p:sp>
      <p:sp>
        <p:nvSpPr>
          <p:cNvPr id="69" name="object 69"/>
          <p:cNvSpPr/>
          <p:nvPr/>
        </p:nvSpPr>
        <p:spPr>
          <a:xfrm>
            <a:off x="6146528" y="1608066"/>
            <a:ext cx="38966" cy="85725"/>
          </a:xfrm>
          <a:custGeom>
            <a:avLst/>
            <a:gdLst/>
            <a:ahLst/>
            <a:cxnLst/>
            <a:rect l="l" t="t" r="r" b="b"/>
            <a:pathLst>
              <a:path w="57150" h="125730">
                <a:moveTo>
                  <a:pt x="56565" y="125552"/>
                </a:moveTo>
                <a:lnTo>
                  <a:pt x="0" y="0"/>
                </a:lnTo>
              </a:path>
            </a:pathLst>
          </a:custGeom>
          <a:ln w="8623">
            <a:solidFill>
              <a:srgbClr val="A6A6A6"/>
            </a:solidFill>
          </a:ln>
        </p:spPr>
        <p:txBody>
          <a:bodyPr wrap="square" lIns="0" tIns="0" rIns="0" bIns="0" rtlCol="0"/>
          <a:lstStyle/>
          <a:p>
            <a:pPr defTabSz="623438"/>
            <a:endParaRPr sz="1227">
              <a:solidFill>
                <a:prstClr val="black"/>
              </a:solidFill>
              <a:latin typeface="Calibri"/>
            </a:endParaRPr>
          </a:p>
        </p:txBody>
      </p:sp>
      <p:sp>
        <p:nvSpPr>
          <p:cNvPr id="70" name="object 70"/>
          <p:cNvSpPr/>
          <p:nvPr/>
        </p:nvSpPr>
        <p:spPr>
          <a:xfrm>
            <a:off x="7242414" y="1590198"/>
            <a:ext cx="47192" cy="117764"/>
          </a:xfrm>
          <a:custGeom>
            <a:avLst/>
            <a:gdLst/>
            <a:ahLst/>
            <a:cxnLst/>
            <a:rect l="l" t="t" r="r" b="b"/>
            <a:pathLst>
              <a:path w="69214" h="172719">
                <a:moveTo>
                  <a:pt x="68986" y="172453"/>
                </a:moveTo>
                <a:lnTo>
                  <a:pt x="0" y="0"/>
                </a:lnTo>
              </a:path>
            </a:pathLst>
          </a:custGeom>
          <a:ln w="8623">
            <a:solidFill>
              <a:srgbClr val="A6A6A6"/>
            </a:solidFill>
          </a:ln>
        </p:spPr>
        <p:txBody>
          <a:bodyPr wrap="square" lIns="0" tIns="0" rIns="0" bIns="0" rtlCol="0"/>
          <a:lstStyle/>
          <a:p>
            <a:pPr defTabSz="623438"/>
            <a:endParaRPr sz="1227">
              <a:solidFill>
                <a:prstClr val="black"/>
              </a:solidFill>
              <a:latin typeface="Calibri"/>
            </a:endParaRPr>
          </a:p>
        </p:txBody>
      </p:sp>
      <p:sp>
        <p:nvSpPr>
          <p:cNvPr id="71" name="object 71"/>
          <p:cNvSpPr txBox="1"/>
          <p:nvPr/>
        </p:nvSpPr>
        <p:spPr>
          <a:xfrm>
            <a:off x="4629119" y="1271270"/>
            <a:ext cx="567603" cy="258497"/>
          </a:xfrm>
          <a:prstGeom prst="rect">
            <a:avLst/>
          </a:prstGeom>
        </p:spPr>
        <p:txBody>
          <a:bodyPr vert="horz" wrap="square" lIns="0" tIns="25111" rIns="0" bIns="0" rtlCol="0">
            <a:spAutoFit/>
          </a:bodyPr>
          <a:lstStyle/>
          <a:p>
            <a:pPr defTabSz="623438">
              <a:spcBef>
                <a:spcPts val="198"/>
              </a:spcBef>
            </a:pPr>
            <a:r>
              <a:rPr sz="716" b="1" spc="7" dirty="0">
                <a:solidFill>
                  <a:srgbClr val="404040"/>
                </a:solidFill>
                <a:latin typeface="Century Gothic"/>
                <a:cs typeface="Century Gothic"/>
              </a:rPr>
              <a:t>$2,264</a:t>
            </a:r>
            <a:endParaRPr sz="716">
              <a:solidFill>
                <a:prstClr val="black"/>
              </a:solidFill>
              <a:latin typeface="Century Gothic"/>
              <a:cs typeface="Century Gothic"/>
            </a:endParaRPr>
          </a:p>
          <a:p>
            <a:pPr marL="270589" defTabSz="623438">
              <a:spcBef>
                <a:spcPts val="136"/>
              </a:spcBef>
            </a:pPr>
            <a:r>
              <a:rPr sz="716" b="1" spc="7" dirty="0">
                <a:solidFill>
                  <a:srgbClr val="404040"/>
                </a:solidFill>
                <a:latin typeface="Century Gothic"/>
                <a:cs typeface="Century Gothic"/>
              </a:rPr>
              <a:t>$1</a:t>
            </a:r>
            <a:r>
              <a:rPr sz="716" b="1" dirty="0">
                <a:solidFill>
                  <a:srgbClr val="404040"/>
                </a:solidFill>
                <a:latin typeface="Century Gothic"/>
                <a:cs typeface="Century Gothic"/>
              </a:rPr>
              <a:t>,</a:t>
            </a:r>
            <a:r>
              <a:rPr sz="716" b="1" spc="10" dirty="0">
                <a:solidFill>
                  <a:srgbClr val="404040"/>
                </a:solidFill>
                <a:latin typeface="Century Gothic"/>
                <a:cs typeface="Century Gothic"/>
              </a:rPr>
              <a:t>739</a:t>
            </a:r>
            <a:endParaRPr sz="716">
              <a:solidFill>
                <a:prstClr val="black"/>
              </a:solidFill>
              <a:latin typeface="Century Gothic"/>
              <a:cs typeface="Century Gothic"/>
            </a:endParaRPr>
          </a:p>
        </p:txBody>
      </p:sp>
      <p:sp>
        <p:nvSpPr>
          <p:cNvPr id="72" name="object 72"/>
          <p:cNvSpPr txBox="1"/>
          <p:nvPr/>
        </p:nvSpPr>
        <p:spPr>
          <a:xfrm>
            <a:off x="6011344" y="1469715"/>
            <a:ext cx="296574" cy="121963"/>
          </a:xfrm>
          <a:prstGeom prst="rect">
            <a:avLst/>
          </a:prstGeom>
        </p:spPr>
        <p:txBody>
          <a:bodyPr vert="horz" wrap="square" lIns="0" tIns="11690" rIns="0" bIns="0" rtlCol="0">
            <a:spAutoFit/>
          </a:bodyPr>
          <a:lstStyle/>
          <a:p>
            <a:pPr defTabSz="623438">
              <a:spcBef>
                <a:spcPts val="92"/>
              </a:spcBef>
            </a:pPr>
            <a:r>
              <a:rPr sz="716" b="1" spc="7" dirty="0">
                <a:solidFill>
                  <a:srgbClr val="B1292D"/>
                </a:solidFill>
                <a:latin typeface="Century Gothic"/>
                <a:cs typeface="Century Gothic"/>
              </a:rPr>
              <a:t>$1</a:t>
            </a:r>
            <a:r>
              <a:rPr sz="716" b="1" dirty="0">
                <a:solidFill>
                  <a:srgbClr val="B1292D"/>
                </a:solidFill>
                <a:latin typeface="Century Gothic"/>
                <a:cs typeface="Century Gothic"/>
              </a:rPr>
              <a:t>,</a:t>
            </a:r>
            <a:r>
              <a:rPr sz="716" b="1" spc="10" dirty="0">
                <a:solidFill>
                  <a:srgbClr val="B1292D"/>
                </a:solidFill>
                <a:latin typeface="Century Gothic"/>
                <a:cs typeface="Century Gothic"/>
              </a:rPr>
              <a:t>881</a:t>
            </a:r>
            <a:endParaRPr sz="716">
              <a:solidFill>
                <a:prstClr val="black"/>
              </a:solidFill>
              <a:latin typeface="Century Gothic"/>
              <a:cs typeface="Century Gothic"/>
            </a:endParaRPr>
          </a:p>
        </p:txBody>
      </p:sp>
      <p:sp>
        <p:nvSpPr>
          <p:cNvPr id="73" name="object 73"/>
          <p:cNvSpPr txBox="1"/>
          <p:nvPr/>
        </p:nvSpPr>
        <p:spPr>
          <a:xfrm>
            <a:off x="6852208" y="1451937"/>
            <a:ext cx="551584" cy="216989"/>
          </a:xfrm>
          <a:prstGeom prst="rect">
            <a:avLst/>
          </a:prstGeom>
        </p:spPr>
        <p:txBody>
          <a:bodyPr vert="horz" wrap="square" lIns="0" tIns="11690" rIns="0" bIns="0" rtlCol="0">
            <a:spAutoFit/>
          </a:bodyPr>
          <a:lstStyle/>
          <a:p>
            <a:pPr marL="255003" defTabSz="623438">
              <a:lnSpc>
                <a:spcPts val="805"/>
              </a:lnSpc>
              <a:spcBef>
                <a:spcPts val="92"/>
              </a:spcBef>
            </a:pPr>
            <a:r>
              <a:rPr sz="716" b="1" spc="7" dirty="0">
                <a:solidFill>
                  <a:srgbClr val="007934"/>
                </a:solidFill>
                <a:latin typeface="Century Gothic"/>
                <a:cs typeface="Century Gothic"/>
              </a:rPr>
              <a:t>$1</a:t>
            </a:r>
            <a:r>
              <a:rPr sz="716" b="1" dirty="0">
                <a:solidFill>
                  <a:srgbClr val="007934"/>
                </a:solidFill>
                <a:latin typeface="Century Gothic"/>
                <a:cs typeface="Century Gothic"/>
              </a:rPr>
              <a:t>,</a:t>
            </a:r>
            <a:r>
              <a:rPr sz="716" b="1" spc="10" dirty="0">
                <a:solidFill>
                  <a:srgbClr val="007934"/>
                </a:solidFill>
                <a:latin typeface="Century Gothic"/>
                <a:cs typeface="Century Gothic"/>
              </a:rPr>
              <a:t>843</a:t>
            </a:r>
            <a:endParaRPr sz="716">
              <a:solidFill>
                <a:prstClr val="black"/>
              </a:solidFill>
              <a:latin typeface="Century Gothic"/>
              <a:cs typeface="Century Gothic"/>
            </a:endParaRPr>
          </a:p>
          <a:p>
            <a:pPr defTabSz="623438">
              <a:lnSpc>
                <a:spcPts val="805"/>
              </a:lnSpc>
            </a:pPr>
            <a:r>
              <a:rPr sz="716" b="1" spc="7" dirty="0">
                <a:solidFill>
                  <a:srgbClr val="B1292D"/>
                </a:solidFill>
                <a:latin typeface="Century Gothic"/>
                <a:cs typeface="Century Gothic"/>
              </a:rPr>
              <a:t>$1,884</a:t>
            </a:r>
            <a:endParaRPr sz="716">
              <a:solidFill>
                <a:prstClr val="black"/>
              </a:solidFill>
              <a:latin typeface="Century Gothic"/>
              <a:cs typeface="Century Gothic"/>
            </a:endParaRPr>
          </a:p>
        </p:txBody>
      </p:sp>
      <p:sp>
        <p:nvSpPr>
          <p:cNvPr id="74" name="object 74"/>
          <p:cNvSpPr txBox="1"/>
          <p:nvPr/>
        </p:nvSpPr>
        <p:spPr>
          <a:xfrm>
            <a:off x="5147055" y="1068613"/>
            <a:ext cx="296574" cy="121963"/>
          </a:xfrm>
          <a:prstGeom prst="rect">
            <a:avLst/>
          </a:prstGeom>
        </p:spPr>
        <p:txBody>
          <a:bodyPr vert="horz" wrap="square" lIns="0" tIns="11690" rIns="0" bIns="0" rtlCol="0">
            <a:spAutoFit/>
          </a:bodyPr>
          <a:lstStyle/>
          <a:p>
            <a:pPr defTabSz="623438">
              <a:spcBef>
                <a:spcPts val="92"/>
              </a:spcBef>
            </a:pPr>
            <a:r>
              <a:rPr sz="716" b="1" spc="7" dirty="0">
                <a:solidFill>
                  <a:srgbClr val="404040"/>
                </a:solidFill>
                <a:latin typeface="Century Gothic"/>
                <a:cs typeface="Century Gothic"/>
              </a:rPr>
              <a:t>$3</a:t>
            </a:r>
            <a:r>
              <a:rPr sz="716" b="1" dirty="0">
                <a:solidFill>
                  <a:srgbClr val="404040"/>
                </a:solidFill>
                <a:latin typeface="Century Gothic"/>
                <a:cs typeface="Century Gothic"/>
              </a:rPr>
              <a:t>,</a:t>
            </a:r>
            <a:r>
              <a:rPr sz="716" b="1" spc="10" dirty="0">
                <a:solidFill>
                  <a:srgbClr val="404040"/>
                </a:solidFill>
                <a:latin typeface="Century Gothic"/>
                <a:cs typeface="Century Gothic"/>
              </a:rPr>
              <a:t>169</a:t>
            </a:r>
            <a:endParaRPr sz="716">
              <a:solidFill>
                <a:prstClr val="black"/>
              </a:solidFill>
              <a:latin typeface="Century Gothic"/>
              <a:cs typeface="Century Gothic"/>
            </a:endParaRPr>
          </a:p>
        </p:txBody>
      </p:sp>
      <p:sp>
        <p:nvSpPr>
          <p:cNvPr id="75" name="object 75"/>
          <p:cNvSpPr txBox="1"/>
          <p:nvPr/>
        </p:nvSpPr>
        <p:spPr>
          <a:xfrm>
            <a:off x="6250746" y="1049706"/>
            <a:ext cx="296574" cy="121963"/>
          </a:xfrm>
          <a:prstGeom prst="rect">
            <a:avLst/>
          </a:prstGeom>
        </p:spPr>
        <p:txBody>
          <a:bodyPr vert="horz" wrap="square" lIns="0" tIns="11690" rIns="0" bIns="0" rtlCol="0">
            <a:spAutoFit/>
          </a:bodyPr>
          <a:lstStyle/>
          <a:p>
            <a:pPr defTabSz="623438">
              <a:spcBef>
                <a:spcPts val="92"/>
              </a:spcBef>
            </a:pPr>
            <a:r>
              <a:rPr sz="716" b="1" spc="7" dirty="0">
                <a:solidFill>
                  <a:srgbClr val="B1292D"/>
                </a:solidFill>
                <a:latin typeface="Century Gothic"/>
                <a:cs typeface="Century Gothic"/>
              </a:rPr>
              <a:t>$3</a:t>
            </a:r>
            <a:r>
              <a:rPr sz="716" b="1" dirty="0">
                <a:solidFill>
                  <a:srgbClr val="B1292D"/>
                </a:solidFill>
                <a:latin typeface="Century Gothic"/>
                <a:cs typeface="Century Gothic"/>
              </a:rPr>
              <a:t>,</a:t>
            </a:r>
            <a:r>
              <a:rPr sz="716" b="1" spc="10" dirty="0">
                <a:solidFill>
                  <a:srgbClr val="B1292D"/>
                </a:solidFill>
                <a:latin typeface="Century Gothic"/>
                <a:cs typeface="Century Gothic"/>
              </a:rPr>
              <a:t>222</a:t>
            </a:r>
            <a:endParaRPr sz="716">
              <a:solidFill>
                <a:prstClr val="black"/>
              </a:solidFill>
              <a:latin typeface="Century Gothic"/>
              <a:cs typeface="Century Gothic"/>
            </a:endParaRPr>
          </a:p>
        </p:txBody>
      </p:sp>
      <p:sp>
        <p:nvSpPr>
          <p:cNvPr id="76" name="object 76"/>
          <p:cNvSpPr txBox="1"/>
          <p:nvPr/>
        </p:nvSpPr>
        <p:spPr>
          <a:xfrm>
            <a:off x="5378555" y="1789355"/>
            <a:ext cx="296574" cy="121963"/>
          </a:xfrm>
          <a:prstGeom prst="rect">
            <a:avLst/>
          </a:prstGeom>
        </p:spPr>
        <p:txBody>
          <a:bodyPr vert="horz" wrap="square" lIns="0" tIns="11690" rIns="0" bIns="0" rtlCol="0">
            <a:spAutoFit/>
          </a:bodyPr>
          <a:lstStyle/>
          <a:p>
            <a:pPr defTabSz="623438">
              <a:spcBef>
                <a:spcPts val="92"/>
              </a:spcBef>
            </a:pPr>
            <a:r>
              <a:rPr sz="716" b="1" spc="7" dirty="0">
                <a:solidFill>
                  <a:srgbClr val="404040"/>
                </a:solidFill>
                <a:latin typeface="Century Gothic"/>
                <a:cs typeface="Century Gothic"/>
              </a:rPr>
              <a:t>$1</a:t>
            </a:r>
            <a:r>
              <a:rPr sz="716" b="1" dirty="0">
                <a:solidFill>
                  <a:srgbClr val="404040"/>
                </a:solidFill>
                <a:latin typeface="Century Gothic"/>
                <a:cs typeface="Century Gothic"/>
              </a:rPr>
              <a:t>,</a:t>
            </a:r>
            <a:r>
              <a:rPr sz="716" b="1" spc="10" dirty="0">
                <a:solidFill>
                  <a:srgbClr val="404040"/>
                </a:solidFill>
                <a:latin typeface="Century Gothic"/>
                <a:cs typeface="Century Gothic"/>
              </a:rPr>
              <a:t>168</a:t>
            </a:r>
            <a:endParaRPr sz="716">
              <a:solidFill>
                <a:prstClr val="black"/>
              </a:solidFill>
              <a:latin typeface="Century Gothic"/>
              <a:cs typeface="Century Gothic"/>
            </a:endParaRPr>
          </a:p>
        </p:txBody>
      </p:sp>
      <p:sp>
        <p:nvSpPr>
          <p:cNvPr id="77" name="object 77"/>
          <p:cNvSpPr txBox="1"/>
          <p:nvPr/>
        </p:nvSpPr>
        <p:spPr>
          <a:xfrm>
            <a:off x="6482245" y="1785687"/>
            <a:ext cx="296574" cy="121963"/>
          </a:xfrm>
          <a:prstGeom prst="rect">
            <a:avLst/>
          </a:prstGeom>
        </p:spPr>
        <p:txBody>
          <a:bodyPr vert="horz" wrap="square" lIns="0" tIns="11690" rIns="0" bIns="0" rtlCol="0">
            <a:spAutoFit/>
          </a:bodyPr>
          <a:lstStyle/>
          <a:p>
            <a:pPr defTabSz="623438">
              <a:spcBef>
                <a:spcPts val="92"/>
              </a:spcBef>
            </a:pPr>
            <a:r>
              <a:rPr sz="716" b="1" spc="7" dirty="0">
                <a:solidFill>
                  <a:srgbClr val="B1292D"/>
                </a:solidFill>
                <a:latin typeface="Century Gothic"/>
                <a:cs typeface="Century Gothic"/>
              </a:rPr>
              <a:t>$1</a:t>
            </a:r>
            <a:r>
              <a:rPr sz="716" b="1" dirty="0">
                <a:solidFill>
                  <a:srgbClr val="B1292D"/>
                </a:solidFill>
                <a:latin typeface="Century Gothic"/>
                <a:cs typeface="Century Gothic"/>
              </a:rPr>
              <a:t>,</a:t>
            </a:r>
            <a:r>
              <a:rPr sz="716" b="1" spc="10" dirty="0">
                <a:solidFill>
                  <a:srgbClr val="B1292D"/>
                </a:solidFill>
                <a:latin typeface="Century Gothic"/>
                <a:cs typeface="Century Gothic"/>
              </a:rPr>
              <a:t>200</a:t>
            </a:r>
            <a:endParaRPr sz="716">
              <a:solidFill>
                <a:prstClr val="black"/>
              </a:solidFill>
              <a:latin typeface="Century Gothic"/>
              <a:cs typeface="Century Gothic"/>
            </a:endParaRPr>
          </a:p>
        </p:txBody>
      </p:sp>
      <p:sp>
        <p:nvSpPr>
          <p:cNvPr id="78" name="object 78"/>
          <p:cNvSpPr txBox="1"/>
          <p:nvPr/>
        </p:nvSpPr>
        <p:spPr>
          <a:xfrm>
            <a:off x="7570320" y="1774211"/>
            <a:ext cx="296574" cy="121963"/>
          </a:xfrm>
          <a:prstGeom prst="rect">
            <a:avLst/>
          </a:prstGeom>
        </p:spPr>
        <p:txBody>
          <a:bodyPr vert="horz" wrap="square" lIns="0" tIns="11690" rIns="0" bIns="0" rtlCol="0">
            <a:spAutoFit/>
          </a:bodyPr>
          <a:lstStyle/>
          <a:p>
            <a:pPr defTabSz="623438">
              <a:spcBef>
                <a:spcPts val="92"/>
              </a:spcBef>
            </a:pPr>
            <a:r>
              <a:rPr sz="716" b="1" spc="7" dirty="0">
                <a:solidFill>
                  <a:srgbClr val="B1292D"/>
                </a:solidFill>
                <a:latin typeface="Century Gothic"/>
                <a:cs typeface="Century Gothic"/>
              </a:rPr>
              <a:t>$1</a:t>
            </a:r>
            <a:r>
              <a:rPr sz="716" b="1" dirty="0">
                <a:solidFill>
                  <a:srgbClr val="B1292D"/>
                </a:solidFill>
                <a:latin typeface="Century Gothic"/>
                <a:cs typeface="Century Gothic"/>
              </a:rPr>
              <a:t>,</a:t>
            </a:r>
            <a:r>
              <a:rPr sz="716" b="1" spc="10" dirty="0">
                <a:solidFill>
                  <a:srgbClr val="B1292D"/>
                </a:solidFill>
                <a:latin typeface="Century Gothic"/>
                <a:cs typeface="Century Gothic"/>
              </a:rPr>
              <a:t>231</a:t>
            </a:r>
            <a:endParaRPr sz="716">
              <a:solidFill>
                <a:prstClr val="black"/>
              </a:solidFill>
              <a:latin typeface="Century Gothic"/>
              <a:cs typeface="Century Gothic"/>
            </a:endParaRPr>
          </a:p>
        </p:txBody>
      </p:sp>
      <p:sp>
        <p:nvSpPr>
          <p:cNvPr id="79" name="object 79"/>
          <p:cNvSpPr txBox="1"/>
          <p:nvPr/>
        </p:nvSpPr>
        <p:spPr>
          <a:xfrm>
            <a:off x="4235921" y="857432"/>
            <a:ext cx="297873" cy="1618783"/>
          </a:xfrm>
          <a:prstGeom prst="rect">
            <a:avLst/>
          </a:prstGeom>
        </p:spPr>
        <p:txBody>
          <a:bodyPr vert="horz" wrap="square" lIns="0" tIns="11690" rIns="0" bIns="0" rtlCol="0">
            <a:spAutoFit/>
          </a:bodyPr>
          <a:lstStyle/>
          <a:p>
            <a:pPr marR="7360" algn="ctr" defTabSz="623438">
              <a:spcBef>
                <a:spcPts val="92"/>
              </a:spcBef>
            </a:pPr>
            <a:r>
              <a:rPr sz="716" spc="51" dirty="0">
                <a:solidFill>
                  <a:srgbClr val="585858"/>
                </a:solidFill>
                <a:latin typeface="Calibri"/>
                <a:cs typeface="Calibri"/>
              </a:rPr>
              <a:t>$</a:t>
            </a:r>
            <a:r>
              <a:rPr sz="716" spc="20" dirty="0">
                <a:solidFill>
                  <a:srgbClr val="585858"/>
                </a:solidFill>
                <a:latin typeface="Calibri"/>
                <a:cs typeface="Calibri"/>
              </a:rPr>
              <a:t>4</a:t>
            </a:r>
            <a:r>
              <a:rPr sz="716" spc="34" dirty="0">
                <a:solidFill>
                  <a:srgbClr val="585858"/>
                </a:solidFill>
                <a:latin typeface="Calibri"/>
                <a:cs typeface="Calibri"/>
              </a:rPr>
              <a:t>,</a:t>
            </a:r>
            <a:r>
              <a:rPr sz="716" spc="51" dirty="0">
                <a:solidFill>
                  <a:srgbClr val="585858"/>
                </a:solidFill>
                <a:latin typeface="Calibri"/>
                <a:cs typeface="Calibri"/>
              </a:rPr>
              <a:t>0</a:t>
            </a:r>
            <a:r>
              <a:rPr sz="716" spc="44" dirty="0">
                <a:solidFill>
                  <a:srgbClr val="585858"/>
                </a:solidFill>
                <a:latin typeface="Calibri"/>
                <a:cs typeface="Calibri"/>
              </a:rPr>
              <a:t>00</a:t>
            </a:r>
            <a:endParaRPr sz="716">
              <a:solidFill>
                <a:prstClr val="black"/>
              </a:solidFill>
              <a:latin typeface="Calibri"/>
              <a:cs typeface="Calibri"/>
            </a:endParaRPr>
          </a:p>
          <a:p>
            <a:pPr marR="7360" algn="ctr" defTabSz="623438">
              <a:spcBef>
                <a:spcPts val="558"/>
              </a:spcBef>
            </a:pPr>
            <a:r>
              <a:rPr sz="716" spc="51" dirty="0">
                <a:solidFill>
                  <a:srgbClr val="585858"/>
                </a:solidFill>
                <a:latin typeface="Calibri"/>
                <a:cs typeface="Calibri"/>
              </a:rPr>
              <a:t>$</a:t>
            </a:r>
            <a:r>
              <a:rPr sz="716" spc="20" dirty="0">
                <a:solidFill>
                  <a:srgbClr val="585858"/>
                </a:solidFill>
                <a:latin typeface="Calibri"/>
                <a:cs typeface="Calibri"/>
              </a:rPr>
              <a:t>3</a:t>
            </a:r>
            <a:r>
              <a:rPr sz="716" spc="34" dirty="0">
                <a:solidFill>
                  <a:srgbClr val="585858"/>
                </a:solidFill>
                <a:latin typeface="Calibri"/>
                <a:cs typeface="Calibri"/>
              </a:rPr>
              <a:t>,</a:t>
            </a:r>
            <a:r>
              <a:rPr sz="716" spc="51" dirty="0">
                <a:solidFill>
                  <a:srgbClr val="585858"/>
                </a:solidFill>
                <a:latin typeface="Calibri"/>
                <a:cs typeface="Calibri"/>
              </a:rPr>
              <a:t>5</a:t>
            </a:r>
            <a:r>
              <a:rPr sz="716" spc="44" dirty="0">
                <a:solidFill>
                  <a:srgbClr val="585858"/>
                </a:solidFill>
                <a:latin typeface="Calibri"/>
                <a:cs typeface="Calibri"/>
              </a:rPr>
              <a:t>00</a:t>
            </a:r>
            <a:endParaRPr sz="716">
              <a:solidFill>
                <a:prstClr val="black"/>
              </a:solidFill>
              <a:latin typeface="Calibri"/>
              <a:cs typeface="Calibri"/>
            </a:endParaRPr>
          </a:p>
          <a:p>
            <a:pPr marR="7360" algn="ctr" defTabSz="623438">
              <a:spcBef>
                <a:spcPts val="559"/>
              </a:spcBef>
            </a:pPr>
            <a:r>
              <a:rPr sz="716" spc="51" dirty="0">
                <a:solidFill>
                  <a:srgbClr val="585858"/>
                </a:solidFill>
                <a:latin typeface="Calibri"/>
                <a:cs typeface="Calibri"/>
              </a:rPr>
              <a:t>$</a:t>
            </a:r>
            <a:r>
              <a:rPr sz="716" spc="20" dirty="0">
                <a:solidFill>
                  <a:srgbClr val="585858"/>
                </a:solidFill>
                <a:latin typeface="Calibri"/>
                <a:cs typeface="Calibri"/>
              </a:rPr>
              <a:t>3</a:t>
            </a:r>
            <a:r>
              <a:rPr sz="716" spc="34" dirty="0">
                <a:solidFill>
                  <a:srgbClr val="585858"/>
                </a:solidFill>
                <a:latin typeface="Calibri"/>
                <a:cs typeface="Calibri"/>
              </a:rPr>
              <a:t>,</a:t>
            </a:r>
            <a:r>
              <a:rPr sz="716" spc="51" dirty="0">
                <a:solidFill>
                  <a:srgbClr val="585858"/>
                </a:solidFill>
                <a:latin typeface="Calibri"/>
                <a:cs typeface="Calibri"/>
              </a:rPr>
              <a:t>0</a:t>
            </a:r>
            <a:r>
              <a:rPr sz="716" spc="44" dirty="0">
                <a:solidFill>
                  <a:srgbClr val="585858"/>
                </a:solidFill>
                <a:latin typeface="Calibri"/>
                <a:cs typeface="Calibri"/>
              </a:rPr>
              <a:t>00</a:t>
            </a:r>
            <a:endParaRPr sz="716">
              <a:solidFill>
                <a:prstClr val="black"/>
              </a:solidFill>
              <a:latin typeface="Calibri"/>
              <a:cs typeface="Calibri"/>
            </a:endParaRPr>
          </a:p>
          <a:p>
            <a:pPr marR="7360" algn="ctr" defTabSz="623438">
              <a:spcBef>
                <a:spcPts val="559"/>
              </a:spcBef>
            </a:pPr>
            <a:r>
              <a:rPr sz="716" spc="51" dirty="0">
                <a:solidFill>
                  <a:srgbClr val="585858"/>
                </a:solidFill>
                <a:latin typeface="Calibri"/>
                <a:cs typeface="Calibri"/>
              </a:rPr>
              <a:t>$</a:t>
            </a:r>
            <a:r>
              <a:rPr sz="716" spc="20" dirty="0">
                <a:solidFill>
                  <a:srgbClr val="585858"/>
                </a:solidFill>
                <a:latin typeface="Calibri"/>
                <a:cs typeface="Calibri"/>
              </a:rPr>
              <a:t>2</a:t>
            </a:r>
            <a:r>
              <a:rPr sz="716" spc="34" dirty="0">
                <a:solidFill>
                  <a:srgbClr val="585858"/>
                </a:solidFill>
                <a:latin typeface="Calibri"/>
                <a:cs typeface="Calibri"/>
              </a:rPr>
              <a:t>,</a:t>
            </a:r>
            <a:r>
              <a:rPr sz="716" spc="51" dirty="0">
                <a:solidFill>
                  <a:srgbClr val="585858"/>
                </a:solidFill>
                <a:latin typeface="Calibri"/>
                <a:cs typeface="Calibri"/>
              </a:rPr>
              <a:t>5</a:t>
            </a:r>
            <a:r>
              <a:rPr sz="716" spc="44" dirty="0">
                <a:solidFill>
                  <a:srgbClr val="585858"/>
                </a:solidFill>
                <a:latin typeface="Calibri"/>
                <a:cs typeface="Calibri"/>
              </a:rPr>
              <a:t>00</a:t>
            </a:r>
            <a:endParaRPr sz="716">
              <a:solidFill>
                <a:prstClr val="black"/>
              </a:solidFill>
              <a:latin typeface="Calibri"/>
              <a:cs typeface="Calibri"/>
            </a:endParaRPr>
          </a:p>
          <a:p>
            <a:pPr marR="7360" algn="ctr" defTabSz="623438">
              <a:spcBef>
                <a:spcPts val="556"/>
              </a:spcBef>
            </a:pPr>
            <a:r>
              <a:rPr sz="716" spc="51" dirty="0">
                <a:solidFill>
                  <a:srgbClr val="585858"/>
                </a:solidFill>
                <a:latin typeface="Calibri"/>
                <a:cs typeface="Calibri"/>
              </a:rPr>
              <a:t>$</a:t>
            </a:r>
            <a:r>
              <a:rPr sz="716" spc="20" dirty="0">
                <a:solidFill>
                  <a:srgbClr val="585858"/>
                </a:solidFill>
                <a:latin typeface="Calibri"/>
                <a:cs typeface="Calibri"/>
              </a:rPr>
              <a:t>2</a:t>
            </a:r>
            <a:r>
              <a:rPr sz="716" spc="34" dirty="0">
                <a:solidFill>
                  <a:srgbClr val="585858"/>
                </a:solidFill>
                <a:latin typeface="Calibri"/>
                <a:cs typeface="Calibri"/>
              </a:rPr>
              <a:t>,</a:t>
            </a:r>
            <a:r>
              <a:rPr sz="716" spc="51" dirty="0">
                <a:solidFill>
                  <a:srgbClr val="585858"/>
                </a:solidFill>
                <a:latin typeface="Calibri"/>
                <a:cs typeface="Calibri"/>
              </a:rPr>
              <a:t>0</a:t>
            </a:r>
            <a:r>
              <a:rPr sz="716" spc="44" dirty="0">
                <a:solidFill>
                  <a:srgbClr val="585858"/>
                </a:solidFill>
                <a:latin typeface="Calibri"/>
                <a:cs typeface="Calibri"/>
              </a:rPr>
              <a:t>00</a:t>
            </a:r>
            <a:endParaRPr sz="716">
              <a:solidFill>
                <a:prstClr val="black"/>
              </a:solidFill>
              <a:latin typeface="Calibri"/>
              <a:cs typeface="Calibri"/>
            </a:endParaRPr>
          </a:p>
          <a:p>
            <a:pPr marR="7360" algn="ctr" defTabSz="623438">
              <a:spcBef>
                <a:spcPts val="558"/>
              </a:spcBef>
            </a:pPr>
            <a:r>
              <a:rPr sz="716" spc="51" dirty="0">
                <a:solidFill>
                  <a:srgbClr val="585858"/>
                </a:solidFill>
                <a:latin typeface="Calibri"/>
                <a:cs typeface="Calibri"/>
              </a:rPr>
              <a:t>$</a:t>
            </a:r>
            <a:r>
              <a:rPr sz="716" spc="20" dirty="0">
                <a:solidFill>
                  <a:srgbClr val="585858"/>
                </a:solidFill>
                <a:latin typeface="Calibri"/>
                <a:cs typeface="Calibri"/>
              </a:rPr>
              <a:t>1</a:t>
            </a:r>
            <a:r>
              <a:rPr sz="716" spc="34" dirty="0">
                <a:solidFill>
                  <a:srgbClr val="585858"/>
                </a:solidFill>
                <a:latin typeface="Calibri"/>
                <a:cs typeface="Calibri"/>
              </a:rPr>
              <a:t>,</a:t>
            </a:r>
            <a:r>
              <a:rPr sz="716" spc="51" dirty="0">
                <a:solidFill>
                  <a:srgbClr val="585858"/>
                </a:solidFill>
                <a:latin typeface="Calibri"/>
                <a:cs typeface="Calibri"/>
              </a:rPr>
              <a:t>5</a:t>
            </a:r>
            <a:r>
              <a:rPr sz="716" spc="44" dirty="0">
                <a:solidFill>
                  <a:srgbClr val="585858"/>
                </a:solidFill>
                <a:latin typeface="Calibri"/>
                <a:cs typeface="Calibri"/>
              </a:rPr>
              <a:t>00</a:t>
            </a:r>
            <a:endParaRPr sz="716">
              <a:solidFill>
                <a:prstClr val="black"/>
              </a:solidFill>
              <a:latin typeface="Calibri"/>
              <a:cs typeface="Calibri"/>
            </a:endParaRPr>
          </a:p>
          <a:p>
            <a:pPr marR="7360" algn="ctr" defTabSz="623438">
              <a:spcBef>
                <a:spcPts val="558"/>
              </a:spcBef>
            </a:pPr>
            <a:r>
              <a:rPr sz="716" spc="51" dirty="0">
                <a:solidFill>
                  <a:srgbClr val="585858"/>
                </a:solidFill>
                <a:latin typeface="Calibri"/>
                <a:cs typeface="Calibri"/>
              </a:rPr>
              <a:t>$</a:t>
            </a:r>
            <a:r>
              <a:rPr sz="716" spc="20" dirty="0">
                <a:solidFill>
                  <a:srgbClr val="585858"/>
                </a:solidFill>
                <a:latin typeface="Calibri"/>
                <a:cs typeface="Calibri"/>
              </a:rPr>
              <a:t>1</a:t>
            </a:r>
            <a:r>
              <a:rPr sz="716" spc="34" dirty="0">
                <a:solidFill>
                  <a:srgbClr val="585858"/>
                </a:solidFill>
                <a:latin typeface="Calibri"/>
                <a:cs typeface="Calibri"/>
              </a:rPr>
              <a:t>,</a:t>
            </a:r>
            <a:r>
              <a:rPr sz="716" spc="51" dirty="0">
                <a:solidFill>
                  <a:srgbClr val="585858"/>
                </a:solidFill>
                <a:latin typeface="Calibri"/>
                <a:cs typeface="Calibri"/>
              </a:rPr>
              <a:t>0</a:t>
            </a:r>
            <a:r>
              <a:rPr sz="716" spc="44" dirty="0">
                <a:solidFill>
                  <a:srgbClr val="585858"/>
                </a:solidFill>
                <a:latin typeface="Calibri"/>
                <a:cs typeface="Calibri"/>
              </a:rPr>
              <a:t>00</a:t>
            </a:r>
            <a:endParaRPr sz="716">
              <a:solidFill>
                <a:prstClr val="black"/>
              </a:solidFill>
              <a:latin typeface="Calibri"/>
              <a:cs typeface="Calibri"/>
            </a:endParaRPr>
          </a:p>
          <a:p>
            <a:pPr marL="65374" algn="ctr" defTabSz="623438">
              <a:spcBef>
                <a:spcPts val="558"/>
              </a:spcBef>
            </a:pPr>
            <a:r>
              <a:rPr sz="716" spc="51" dirty="0">
                <a:solidFill>
                  <a:srgbClr val="585858"/>
                </a:solidFill>
                <a:latin typeface="Calibri"/>
                <a:cs typeface="Calibri"/>
              </a:rPr>
              <a:t>$</a:t>
            </a:r>
            <a:r>
              <a:rPr sz="716" spc="44" dirty="0">
                <a:solidFill>
                  <a:srgbClr val="585858"/>
                </a:solidFill>
                <a:latin typeface="Calibri"/>
                <a:cs typeface="Calibri"/>
              </a:rPr>
              <a:t>5</a:t>
            </a:r>
            <a:r>
              <a:rPr sz="716" spc="51" dirty="0">
                <a:solidFill>
                  <a:srgbClr val="585858"/>
                </a:solidFill>
                <a:latin typeface="Calibri"/>
                <a:cs typeface="Calibri"/>
              </a:rPr>
              <a:t>00</a:t>
            </a:r>
            <a:endParaRPr sz="716">
              <a:solidFill>
                <a:prstClr val="black"/>
              </a:solidFill>
              <a:latin typeface="Calibri"/>
              <a:cs typeface="Calibri"/>
            </a:endParaRPr>
          </a:p>
          <a:p>
            <a:pPr marR="3464" algn="r" defTabSz="623438">
              <a:spcBef>
                <a:spcPts val="558"/>
              </a:spcBef>
            </a:pPr>
            <a:r>
              <a:rPr sz="716" spc="44" dirty="0">
                <a:solidFill>
                  <a:srgbClr val="585858"/>
                </a:solidFill>
                <a:latin typeface="Calibri"/>
                <a:cs typeface="Calibri"/>
              </a:rPr>
              <a:t>$-</a:t>
            </a:r>
            <a:endParaRPr sz="716">
              <a:solidFill>
                <a:prstClr val="black"/>
              </a:solidFill>
              <a:latin typeface="Calibri"/>
              <a:cs typeface="Calibri"/>
            </a:endParaRPr>
          </a:p>
        </p:txBody>
      </p:sp>
      <p:sp>
        <p:nvSpPr>
          <p:cNvPr id="80" name="object 80"/>
          <p:cNvSpPr txBox="1"/>
          <p:nvPr/>
        </p:nvSpPr>
        <p:spPr>
          <a:xfrm>
            <a:off x="4630159" y="602139"/>
            <a:ext cx="3319895" cy="389343"/>
          </a:xfrm>
          <a:prstGeom prst="rect">
            <a:avLst/>
          </a:prstGeom>
        </p:spPr>
        <p:txBody>
          <a:bodyPr vert="horz" wrap="square" lIns="0" tIns="83127" rIns="0" bIns="0" rtlCol="0">
            <a:spAutoFit/>
          </a:bodyPr>
          <a:lstStyle/>
          <a:p>
            <a:pPr marL="425150" defTabSz="623438">
              <a:spcBef>
                <a:spcPts val="655"/>
              </a:spcBef>
            </a:pPr>
            <a:r>
              <a:rPr sz="852" b="1" spc="-61" dirty="0">
                <a:solidFill>
                  <a:srgbClr val="585858"/>
                </a:solidFill>
                <a:latin typeface="Century Gothic"/>
                <a:cs typeface="Century Gothic"/>
              </a:rPr>
              <a:t>Average</a:t>
            </a:r>
            <a:r>
              <a:rPr sz="852" b="1" spc="-72" dirty="0">
                <a:solidFill>
                  <a:srgbClr val="585858"/>
                </a:solidFill>
                <a:latin typeface="Century Gothic"/>
                <a:cs typeface="Century Gothic"/>
              </a:rPr>
              <a:t> </a:t>
            </a:r>
            <a:r>
              <a:rPr sz="852" b="1" spc="-10" dirty="0">
                <a:solidFill>
                  <a:srgbClr val="585858"/>
                </a:solidFill>
                <a:latin typeface="Century Gothic"/>
                <a:cs typeface="Century Gothic"/>
              </a:rPr>
              <a:t>Fuel</a:t>
            </a:r>
            <a:r>
              <a:rPr sz="852" b="1" spc="-78" dirty="0">
                <a:solidFill>
                  <a:srgbClr val="585858"/>
                </a:solidFill>
                <a:latin typeface="Century Gothic"/>
                <a:cs typeface="Century Gothic"/>
              </a:rPr>
              <a:t> </a:t>
            </a:r>
            <a:r>
              <a:rPr sz="852" b="1" spc="-37" dirty="0">
                <a:solidFill>
                  <a:srgbClr val="585858"/>
                </a:solidFill>
                <a:latin typeface="Century Gothic"/>
                <a:cs typeface="Century Gothic"/>
              </a:rPr>
              <a:t>Cost</a:t>
            </a:r>
            <a:r>
              <a:rPr sz="852" b="1" spc="-75" dirty="0">
                <a:solidFill>
                  <a:srgbClr val="585858"/>
                </a:solidFill>
                <a:latin typeface="Century Gothic"/>
                <a:cs typeface="Century Gothic"/>
              </a:rPr>
              <a:t> </a:t>
            </a:r>
            <a:r>
              <a:rPr sz="852" b="1" spc="-82" dirty="0">
                <a:solidFill>
                  <a:srgbClr val="585858"/>
                </a:solidFill>
                <a:latin typeface="Century Gothic"/>
                <a:cs typeface="Century Gothic"/>
              </a:rPr>
              <a:t>-</a:t>
            </a:r>
            <a:r>
              <a:rPr sz="852" b="1" spc="-68" dirty="0">
                <a:solidFill>
                  <a:srgbClr val="585858"/>
                </a:solidFill>
                <a:latin typeface="Century Gothic"/>
                <a:cs typeface="Century Gothic"/>
              </a:rPr>
              <a:t> </a:t>
            </a:r>
            <a:r>
              <a:rPr sz="852" b="1" spc="-10" dirty="0">
                <a:solidFill>
                  <a:srgbClr val="585858"/>
                </a:solidFill>
                <a:latin typeface="Century Gothic"/>
                <a:cs typeface="Century Gothic"/>
              </a:rPr>
              <a:t>Per</a:t>
            </a:r>
            <a:r>
              <a:rPr sz="852" b="1" spc="-102" dirty="0">
                <a:solidFill>
                  <a:srgbClr val="585858"/>
                </a:solidFill>
                <a:latin typeface="Century Gothic"/>
                <a:cs typeface="Century Gothic"/>
              </a:rPr>
              <a:t> </a:t>
            </a:r>
            <a:r>
              <a:rPr sz="852" b="1" spc="-51" dirty="0">
                <a:solidFill>
                  <a:srgbClr val="585858"/>
                </a:solidFill>
                <a:latin typeface="Century Gothic"/>
                <a:cs typeface="Century Gothic"/>
              </a:rPr>
              <a:t>Vehicle,</a:t>
            </a:r>
            <a:r>
              <a:rPr sz="852" b="1" spc="-72" dirty="0">
                <a:solidFill>
                  <a:srgbClr val="585858"/>
                </a:solidFill>
                <a:latin typeface="Century Gothic"/>
                <a:cs typeface="Century Gothic"/>
              </a:rPr>
              <a:t> </a:t>
            </a:r>
            <a:r>
              <a:rPr sz="852" b="1" spc="-10" dirty="0">
                <a:solidFill>
                  <a:srgbClr val="585858"/>
                </a:solidFill>
                <a:latin typeface="Century Gothic"/>
                <a:cs typeface="Century Gothic"/>
              </a:rPr>
              <a:t>Per</a:t>
            </a:r>
            <a:r>
              <a:rPr sz="852" b="1" spc="-72" dirty="0">
                <a:solidFill>
                  <a:srgbClr val="585858"/>
                </a:solidFill>
                <a:latin typeface="Century Gothic"/>
                <a:cs typeface="Century Gothic"/>
              </a:rPr>
              <a:t> </a:t>
            </a:r>
            <a:r>
              <a:rPr sz="852" b="1" spc="-68" dirty="0">
                <a:solidFill>
                  <a:srgbClr val="585858"/>
                </a:solidFill>
                <a:latin typeface="Century Gothic"/>
                <a:cs typeface="Century Gothic"/>
              </a:rPr>
              <a:t>Agency</a:t>
            </a:r>
            <a:endParaRPr sz="852">
              <a:solidFill>
                <a:prstClr val="black"/>
              </a:solidFill>
              <a:latin typeface="Century Gothic"/>
              <a:cs typeface="Century Gothic"/>
            </a:endParaRPr>
          </a:p>
          <a:p>
            <a:pPr defTabSz="623438">
              <a:spcBef>
                <a:spcPts val="518"/>
              </a:spcBef>
              <a:tabLst>
                <a:tab pos="2724077" algn="l"/>
                <a:tab pos="3310715" algn="l"/>
              </a:tabLst>
            </a:pPr>
            <a:r>
              <a:rPr sz="716" b="1" strike="sngStrike" spc="-51" dirty="0">
                <a:solidFill>
                  <a:srgbClr val="B1292D"/>
                </a:solidFill>
                <a:latin typeface="Century Gothic"/>
                <a:cs typeface="Century Gothic"/>
              </a:rPr>
              <a:t> 	</a:t>
            </a:r>
            <a:r>
              <a:rPr sz="716" b="1" strike="sngStrike" spc="7" dirty="0">
                <a:solidFill>
                  <a:srgbClr val="B1292D"/>
                </a:solidFill>
                <a:latin typeface="Century Gothic"/>
                <a:cs typeface="Century Gothic"/>
              </a:rPr>
              <a:t>$3,723	</a:t>
            </a:r>
            <a:endParaRPr sz="716">
              <a:solidFill>
                <a:prstClr val="black"/>
              </a:solidFill>
              <a:latin typeface="Century Gothic"/>
              <a:cs typeface="Century Gothic"/>
            </a:endParaRPr>
          </a:p>
        </p:txBody>
      </p:sp>
      <p:sp>
        <p:nvSpPr>
          <p:cNvPr id="81" name="object 81"/>
          <p:cNvSpPr/>
          <p:nvPr/>
        </p:nvSpPr>
        <p:spPr>
          <a:xfrm>
            <a:off x="4479651" y="2653163"/>
            <a:ext cx="48058" cy="48058"/>
          </a:xfrm>
          <a:custGeom>
            <a:avLst/>
            <a:gdLst/>
            <a:ahLst/>
            <a:cxnLst/>
            <a:rect l="l" t="t" r="r" b="b"/>
            <a:pathLst>
              <a:path w="70484" h="70485">
                <a:moveTo>
                  <a:pt x="0" y="0"/>
                </a:moveTo>
                <a:lnTo>
                  <a:pt x="70358" y="0"/>
                </a:lnTo>
                <a:lnTo>
                  <a:pt x="70358" y="70358"/>
                </a:lnTo>
                <a:lnTo>
                  <a:pt x="0" y="70358"/>
                </a:lnTo>
                <a:lnTo>
                  <a:pt x="0"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82" name="object 82"/>
          <p:cNvSpPr txBox="1"/>
          <p:nvPr/>
        </p:nvSpPr>
        <p:spPr>
          <a:xfrm>
            <a:off x="4548940" y="2423838"/>
            <a:ext cx="814388" cy="303872"/>
          </a:xfrm>
          <a:prstGeom prst="rect">
            <a:avLst/>
          </a:prstGeom>
        </p:spPr>
        <p:txBody>
          <a:bodyPr vert="horz" wrap="square" lIns="0" tIns="11690" rIns="0" bIns="0" rtlCol="0">
            <a:spAutoFit/>
          </a:bodyPr>
          <a:lstStyle/>
          <a:p>
            <a:pPr marL="460651" defTabSz="623438">
              <a:spcBef>
                <a:spcPts val="92"/>
              </a:spcBef>
            </a:pPr>
            <a:r>
              <a:rPr sz="716" spc="41" dirty="0">
                <a:solidFill>
                  <a:srgbClr val="585858"/>
                </a:solidFill>
                <a:latin typeface="Calibri"/>
                <a:cs typeface="Calibri"/>
              </a:rPr>
              <a:t>2016-17</a:t>
            </a:r>
            <a:endParaRPr sz="716">
              <a:solidFill>
                <a:prstClr val="black"/>
              </a:solidFill>
              <a:latin typeface="Calibri"/>
              <a:cs typeface="Calibri"/>
            </a:endParaRPr>
          </a:p>
          <a:p>
            <a:pPr defTabSz="623438">
              <a:spcBef>
                <a:spcPts val="573"/>
              </a:spcBef>
            </a:pPr>
            <a:r>
              <a:rPr sz="682" spc="24" dirty="0">
                <a:solidFill>
                  <a:srgbClr val="585858"/>
                </a:solidFill>
                <a:latin typeface="Calibri"/>
                <a:cs typeface="Calibri"/>
              </a:rPr>
              <a:t>Attorney</a:t>
            </a:r>
            <a:r>
              <a:rPr sz="682" spc="14" dirty="0">
                <a:solidFill>
                  <a:srgbClr val="585858"/>
                </a:solidFill>
                <a:latin typeface="Calibri"/>
                <a:cs typeface="Calibri"/>
              </a:rPr>
              <a:t> </a:t>
            </a:r>
            <a:r>
              <a:rPr sz="682" spc="20" dirty="0">
                <a:solidFill>
                  <a:srgbClr val="585858"/>
                </a:solidFill>
                <a:latin typeface="Calibri"/>
                <a:cs typeface="Calibri"/>
              </a:rPr>
              <a:t>General</a:t>
            </a:r>
            <a:endParaRPr sz="682">
              <a:solidFill>
                <a:prstClr val="black"/>
              </a:solidFill>
              <a:latin typeface="Calibri"/>
              <a:cs typeface="Calibri"/>
            </a:endParaRPr>
          </a:p>
        </p:txBody>
      </p:sp>
      <p:sp>
        <p:nvSpPr>
          <p:cNvPr id="83" name="object 83"/>
          <p:cNvSpPr/>
          <p:nvPr/>
        </p:nvSpPr>
        <p:spPr>
          <a:xfrm>
            <a:off x="5330025" y="2653163"/>
            <a:ext cx="48058" cy="48058"/>
          </a:xfrm>
          <a:custGeom>
            <a:avLst/>
            <a:gdLst/>
            <a:ahLst/>
            <a:cxnLst/>
            <a:rect l="l" t="t" r="r" b="b"/>
            <a:pathLst>
              <a:path w="70485" h="70485">
                <a:moveTo>
                  <a:pt x="0" y="0"/>
                </a:moveTo>
                <a:lnTo>
                  <a:pt x="70357" y="0"/>
                </a:lnTo>
                <a:lnTo>
                  <a:pt x="70357" y="70358"/>
                </a:lnTo>
                <a:lnTo>
                  <a:pt x="0" y="70358"/>
                </a:lnTo>
                <a:lnTo>
                  <a:pt x="0" y="0"/>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84" name="object 84"/>
          <p:cNvSpPr/>
          <p:nvPr/>
        </p:nvSpPr>
        <p:spPr>
          <a:xfrm>
            <a:off x="6330904" y="2653163"/>
            <a:ext cx="48924" cy="48058"/>
          </a:xfrm>
          <a:custGeom>
            <a:avLst/>
            <a:gdLst/>
            <a:ahLst/>
            <a:cxnLst/>
            <a:rect l="l" t="t" r="r" b="b"/>
            <a:pathLst>
              <a:path w="71754" h="70485">
                <a:moveTo>
                  <a:pt x="0" y="0"/>
                </a:moveTo>
                <a:lnTo>
                  <a:pt x="71742" y="0"/>
                </a:lnTo>
                <a:lnTo>
                  <a:pt x="71742" y="70358"/>
                </a:lnTo>
                <a:lnTo>
                  <a:pt x="0" y="70358"/>
                </a:lnTo>
                <a:lnTo>
                  <a:pt x="0" y="0"/>
                </a:lnTo>
                <a:close/>
              </a:path>
            </a:pathLst>
          </a:custGeom>
          <a:solidFill>
            <a:srgbClr val="7AACD2"/>
          </a:solidFill>
        </p:spPr>
        <p:txBody>
          <a:bodyPr wrap="square" lIns="0" tIns="0" rIns="0" bIns="0" rtlCol="0"/>
          <a:lstStyle/>
          <a:p>
            <a:pPr defTabSz="623438"/>
            <a:endParaRPr sz="1227">
              <a:solidFill>
                <a:prstClr val="black"/>
              </a:solidFill>
              <a:latin typeface="Calibri"/>
            </a:endParaRPr>
          </a:p>
        </p:txBody>
      </p:sp>
      <p:sp>
        <p:nvSpPr>
          <p:cNvPr id="85" name="object 85"/>
          <p:cNvSpPr txBox="1"/>
          <p:nvPr/>
        </p:nvSpPr>
        <p:spPr>
          <a:xfrm>
            <a:off x="5398955" y="2423838"/>
            <a:ext cx="1458191" cy="303872"/>
          </a:xfrm>
          <a:prstGeom prst="rect">
            <a:avLst/>
          </a:prstGeom>
        </p:spPr>
        <p:txBody>
          <a:bodyPr vert="horz" wrap="square" lIns="0" tIns="11690" rIns="0" bIns="0" rtlCol="0">
            <a:spAutoFit/>
          </a:bodyPr>
          <a:lstStyle/>
          <a:p>
            <a:pPr marL="714356" defTabSz="623438">
              <a:spcBef>
                <a:spcPts val="92"/>
              </a:spcBef>
            </a:pPr>
            <a:r>
              <a:rPr sz="716" spc="41" dirty="0">
                <a:solidFill>
                  <a:srgbClr val="585858"/>
                </a:solidFill>
                <a:latin typeface="Calibri"/>
                <a:cs typeface="Calibri"/>
              </a:rPr>
              <a:t>2017-18</a:t>
            </a:r>
            <a:endParaRPr sz="716">
              <a:solidFill>
                <a:prstClr val="black"/>
              </a:solidFill>
              <a:latin typeface="Calibri"/>
              <a:cs typeface="Calibri"/>
            </a:endParaRPr>
          </a:p>
          <a:p>
            <a:pPr defTabSz="623438">
              <a:spcBef>
                <a:spcPts val="573"/>
              </a:spcBef>
              <a:tabLst>
                <a:tab pos="1001397" algn="l"/>
              </a:tabLst>
            </a:pPr>
            <a:r>
              <a:rPr sz="682" spc="27" dirty="0">
                <a:solidFill>
                  <a:srgbClr val="585858"/>
                </a:solidFill>
                <a:latin typeface="Calibri"/>
                <a:cs typeface="Calibri"/>
              </a:rPr>
              <a:t>Probation</a:t>
            </a:r>
            <a:r>
              <a:rPr sz="682" spc="3" dirty="0">
                <a:solidFill>
                  <a:srgbClr val="585858"/>
                </a:solidFill>
                <a:latin typeface="Calibri"/>
                <a:cs typeface="Calibri"/>
              </a:rPr>
              <a:t> </a:t>
            </a:r>
            <a:r>
              <a:rPr sz="682" spc="31" dirty="0">
                <a:solidFill>
                  <a:srgbClr val="585858"/>
                </a:solidFill>
                <a:latin typeface="Calibri"/>
                <a:cs typeface="Calibri"/>
              </a:rPr>
              <a:t>and</a:t>
            </a:r>
            <a:r>
              <a:rPr sz="682" spc="7" dirty="0">
                <a:solidFill>
                  <a:srgbClr val="585858"/>
                </a:solidFill>
                <a:latin typeface="Calibri"/>
                <a:cs typeface="Calibri"/>
              </a:rPr>
              <a:t> </a:t>
            </a:r>
            <a:r>
              <a:rPr sz="682" spc="24" dirty="0">
                <a:solidFill>
                  <a:srgbClr val="585858"/>
                </a:solidFill>
                <a:latin typeface="Calibri"/>
                <a:cs typeface="Calibri"/>
              </a:rPr>
              <a:t>Parole	State</a:t>
            </a:r>
            <a:r>
              <a:rPr sz="682" spc="-37" dirty="0">
                <a:solidFill>
                  <a:srgbClr val="585858"/>
                </a:solidFill>
                <a:latin typeface="Calibri"/>
                <a:cs typeface="Calibri"/>
              </a:rPr>
              <a:t> </a:t>
            </a:r>
            <a:r>
              <a:rPr sz="682" spc="24" dirty="0">
                <a:solidFill>
                  <a:srgbClr val="585858"/>
                </a:solidFill>
                <a:latin typeface="Calibri"/>
                <a:cs typeface="Calibri"/>
              </a:rPr>
              <a:t>Police</a:t>
            </a:r>
            <a:endParaRPr sz="682">
              <a:solidFill>
                <a:prstClr val="black"/>
              </a:solidFill>
              <a:latin typeface="Calibri"/>
              <a:cs typeface="Calibri"/>
            </a:endParaRPr>
          </a:p>
        </p:txBody>
      </p:sp>
      <p:sp>
        <p:nvSpPr>
          <p:cNvPr id="86" name="object 86"/>
          <p:cNvSpPr/>
          <p:nvPr/>
        </p:nvSpPr>
        <p:spPr>
          <a:xfrm>
            <a:off x="6967737" y="2653163"/>
            <a:ext cx="48058" cy="48058"/>
          </a:xfrm>
          <a:custGeom>
            <a:avLst/>
            <a:gdLst/>
            <a:ahLst/>
            <a:cxnLst/>
            <a:rect l="l" t="t" r="r" b="b"/>
            <a:pathLst>
              <a:path w="70485" h="70485">
                <a:moveTo>
                  <a:pt x="0" y="0"/>
                </a:moveTo>
                <a:lnTo>
                  <a:pt x="70358" y="0"/>
                </a:lnTo>
                <a:lnTo>
                  <a:pt x="70358" y="70358"/>
                </a:lnTo>
                <a:lnTo>
                  <a:pt x="0" y="70358"/>
                </a:lnTo>
                <a:lnTo>
                  <a:pt x="0"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87" name="object 87"/>
          <p:cNvSpPr txBox="1"/>
          <p:nvPr/>
        </p:nvSpPr>
        <p:spPr>
          <a:xfrm>
            <a:off x="7037135" y="2423838"/>
            <a:ext cx="718705" cy="303872"/>
          </a:xfrm>
          <a:prstGeom prst="rect">
            <a:avLst/>
          </a:prstGeom>
        </p:spPr>
        <p:txBody>
          <a:bodyPr vert="horz" wrap="square" lIns="0" tIns="11690" rIns="0" bIns="0" rtlCol="0">
            <a:spAutoFit/>
          </a:bodyPr>
          <a:lstStyle/>
          <a:p>
            <a:pPr marR="8226" algn="ctr" defTabSz="623438">
              <a:spcBef>
                <a:spcPts val="92"/>
              </a:spcBef>
            </a:pPr>
            <a:r>
              <a:rPr sz="716" spc="41" dirty="0">
                <a:solidFill>
                  <a:srgbClr val="585858"/>
                </a:solidFill>
                <a:latin typeface="Calibri"/>
                <a:cs typeface="Calibri"/>
              </a:rPr>
              <a:t>2018-19</a:t>
            </a:r>
            <a:endParaRPr sz="716">
              <a:solidFill>
                <a:prstClr val="black"/>
              </a:solidFill>
              <a:latin typeface="Calibri"/>
              <a:cs typeface="Calibri"/>
            </a:endParaRPr>
          </a:p>
          <a:p>
            <a:pPr marR="3464" algn="ctr" defTabSz="623438">
              <a:spcBef>
                <a:spcPts val="573"/>
              </a:spcBef>
            </a:pPr>
            <a:r>
              <a:rPr sz="682" spc="27" dirty="0">
                <a:solidFill>
                  <a:srgbClr val="585858"/>
                </a:solidFill>
                <a:latin typeface="Calibri"/>
                <a:cs typeface="Calibri"/>
              </a:rPr>
              <a:t>All </a:t>
            </a:r>
            <a:r>
              <a:rPr sz="682" spc="17" dirty="0">
                <a:solidFill>
                  <a:srgbClr val="585858"/>
                </a:solidFill>
                <a:latin typeface="Calibri"/>
                <a:cs typeface="Calibri"/>
              </a:rPr>
              <a:t>Other</a:t>
            </a:r>
            <a:r>
              <a:rPr sz="682" spc="-31" dirty="0">
                <a:solidFill>
                  <a:srgbClr val="585858"/>
                </a:solidFill>
                <a:latin typeface="Calibri"/>
                <a:cs typeface="Calibri"/>
              </a:rPr>
              <a:t> </a:t>
            </a:r>
            <a:r>
              <a:rPr sz="682" spc="31" dirty="0">
                <a:solidFill>
                  <a:srgbClr val="585858"/>
                </a:solidFill>
                <a:latin typeface="Calibri"/>
                <a:cs typeface="Calibri"/>
              </a:rPr>
              <a:t>Agencies</a:t>
            </a:r>
            <a:endParaRPr sz="682">
              <a:solidFill>
                <a:prstClr val="black"/>
              </a:solidFill>
              <a:latin typeface="Calibri"/>
              <a:cs typeface="Calibri"/>
            </a:endParaRPr>
          </a:p>
        </p:txBody>
      </p:sp>
      <p:sp>
        <p:nvSpPr>
          <p:cNvPr id="88" name="object 88"/>
          <p:cNvSpPr/>
          <p:nvPr/>
        </p:nvSpPr>
        <p:spPr>
          <a:xfrm>
            <a:off x="4166408" y="626944"/>
            <a:ext cx="3860656" cy="2174298"/>
          </a:xfrm>
          <a:custGeom>
            <a:avLst/>
            <a:gdLst/>
            <a:ahLst/>
            <a:cxnLst/>
            <a:rect l="l" t="t" r="r" b="b"/>
            <a:pathLst>
              <a:path w="5662295" h="3188970">
                <a:moveTo>
                  <a:pt x="0" y="0"/>
                </a:moveTo>
                <a:lnTo>
                  <a:pt x="5662117" y="0"/>
                </a:lnTo>
                <a:lnTo>
                  <a:pt x="5662117" y="3188385"/>
                </a:lnTo>
                <a:lnTo>
                  <a:pt x="0" y="3188385"/>
                </a:lnTo>
                <a:lnTo>
                  <a:pt x="0" y="0"/>
                </a:lnTo>
                <a:close/>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89" name="object 89"/>
          <p:cNvSpPr/>
          <p:nvPr/>
        </p:nvSpPr>
        <p:spPr>
          <a:xfrm>
            <a:off x="7764875" y="4658767"/>
            <a:ext cx="176213" cy="0"/>
          </a:xfrm>
          <a:custGeom>
            <a:avLst/>
            <a:gdLst/>
            <a:ahLst/>
            <a:cxnLst/>
            <a:rect l="l" t="t" r="r" b="b"/>
            <a:pathLst>
              <a:path w="258445">
                <a:moveTo>
                  <a:pt x="0" y="0"/>
                </a:moveTo>
                <a:lnTo>
                  <a:pt x="257999"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90" name="object 90"/>
          <p:cNvSpPr/>
          <p:nvPr/>
        </p:nvSpPr>
        <p:spPr>
          <a:xfrm>
            <a:off x="7559802" y="4658767"/>
            <a:ext cx="44594" cy="0"/>
          </a:xfrm>
          <a:custGeom>
            <a:avLst/>
            <a:gdLst/>
            <a:ahLst/>
            <a:cxnLst/>
            <a:rect l="l" t="t" r="r" b="b"/>
            <a:pathLst>
              <a:path w="65404">
                <a:moveTo>
                  <a:pt x="0" y="0"/>
                </a:moveTo>
                <a:lnTo>
                  <a:pt x="64858"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91" name="object 91"/>
          <p:cNvSpPr/>
          <p:nvPr/>
        </p:nvSpPr>
        <p:spPr>
          <a:xfrm>
            <a:off x="7355681" y="4658767"/>
            <a:ext cx="43295" cy="0"/>
          </a:xfrm>
          <a:custGeom>
            <a:avLst/>
            <a:gdLst/>
            <a:ahLst/>
            <a:cxnLst/>
            <a:rect l="l" t="t" r="r" b="b"/>
            <a:pathLst>
              <a:path w="63500">
                <a:moveTo>
                  <a:pt x="0" y="0"/>
                </a:moveTo>
                <a:lnTo>
                  <a:pt x="63461"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92" name="object 92"/>
          <p:cNvSpPr/>
          <p:nvPr/>
        </p:nvSpPr>
        <p:spPr>
          <a:xfrm>
            <a:off x="7150608" y="4658767"/>
            <a:ext cx="44594" cy="0"/>
          </a:xfrm>
          <a:custGeom>
            <a:avLst/>
            <a:gdLst/>
            <a:ahLst/>
            <a:cxnLst/>
            <a:rect l="l" t="t" r="r" b="b"/>
            <a:pathLst>
              <a:path w="65404">
                <a:moveTo>
                  <a:pt x="0" y="0"/>
                </a:moveTo>
                <a:lnTo>
                  <a:pt x="64858"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93" name="object 93"/>
          <p:cNvSpPr/>
          <p:nvPr/>
        </p:nvSpPr>
        <p:spPr>
          <a:xfrm>
            <a:off x="6637003" y="4658767"/>
            <a:ext cx="352858" cy="0"/>
          </a:xfrm>
          <a:custGeom>
            <a:avLst/>
            <a:gdLst/>
            <a:ahLst/>
            <a:cxnLst/>
            <a:rect l="l" t="t" r="r" b="b"/>
            <a:pathLst>
              <a:path w="517525">
                <a:moveTo>
                  <a:pt x="0" y="0"/>
                </a:moveTo>
                <a:lnTo>
                  <a:pt x="517372"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94" name="object 94"/>
          <p:cNvSpPr/>
          <p:nvPr/>
        </p:nvSpPr>
        <p:spPr>
          <a:xfrm>
            <a:off x="6432873" y="4658767"/>
            <a:ext cx="43295" cy="0"/>
          </a:xfrm>
          <a:custGeom>
            <a:avLst/>
            <a:gdLst/>
            <a:ahLst/>
            <a:cxnLst/>
            <a:rect l="l" t="t" r="r" b="b"/>
            <a:pathLst>
              <a:path w="63500">
                <a:moveTo>
                  <a:pt x="0" y="0"/>
                </a:moveTo>
                <a:lnTo>
                  <a:pt x="63474"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95" name="object 95"/>
          <p:cNvSpPr/>
          <p:nvPr/>
        </p:nvSpPr>
        <p:spPr>
          <a:xfrm>
            <a:off x="6227809" y="4658767"/>
            <a:ext cx="44594" cy="0"/>
          </a:xfrm>
          <a:custGeom>
            <a:avLst/>
            <a:gdLst/>
            <a:ahLst/>
            <a:cxnLst/>
            <a:rect l="l" t="t" r="r" b="b"/>
            <a:pathLst>
              <a:path w="65404">
                <a:moveTo>
                  <a:pt x="0" y="0"/>
                </a:moveTo>
                <a:lnTo>
                  <a:pt x="64846"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96" name="object 96"/>
          <p:cNvSpPr/>
          <p:nvPr/>
        </p:nvSpPr>
        <p:spPr>
          <a:xfrm>
            <a:off x="6023679" y="4658767"/>
            <a:ext cx="43295" cy="0"/>
          </a:xfrm>
          <a:custGeom>
            <a:avLst/>
            <a:gdLst/>
            <a:ahLst/>
            <a:cxnLst/>
            <a:rect l="l" t="t" r="r" b="b"/>
            <a:pathLst>
              <a:path w="63500">
                <a:moveTo>
                  <a:pt x="0" y="0"/>
                </a:moveTo>
                <a:lnTo>
                  <a:pt x="63474"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97" name="object 97"/>
          <p:cNvSpPr/>
          <p:nvPr/>
        </p:nvSpPr>
        <p:spPr>
          <a:xfrm>
            <a:off x="5510074" y="4658767"/>
            <a:ext cx="352858" cy="0"/>
          </a:xfrm>
          <a:custGeom>
            <a:avLst/>
            <a:gdLst/>
            <a:ahLst/>
            <a:cxnLst/>
            <a:rect l="l" t="t" r="r" b="b"/>
            <a:pathLst>
              <a:path w="517525">
                <a:moveTo>
                  <a:pt x="0" y="0"/>
                </a:moveTo>
                <a:lnTo>
                  <a:pt x="517372"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98" name="object 98"/>
          <p:cNvSpPr/>
          <p:nvPr/>
        </p:nvSpPr>
        <p:spPr>
          <a:xfrm>
            <a:off x="5305010" y="4658767"/>
            <a:ext cx="44594" cy="0"/>
          </a:xfrm>
          <a:custGeom>
            <a:avLst/>
            <a:gdLst/>
            <a:ahLst/>
            <a:cxnLst/>
            <a:rect l="l" t="t" r="r" b="b"/>
            <a:pathLst>
              <a:path w="65405">
                <a:moveTo>
                  <a:pt x="0" y="0"/>
                </a:moveTo>
                <a:lnTo>
                  <a:pt x="64846"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99" name="object 99"/>
          <p:cNvSpPr/>
          <p:nvPr/>
        </p:nvSpPr>
        <p:spPr>
          <a:xfrm>
            <a:off x="5100880" y="4658767"/>
            <a:ext cx="43295" cy="0"/>
          </a:xfrm>
          <a:custGeom>
            <a:avLst/>
            <a:gdLst/>
            <a:ahLst/>
            <a:cxnLst/>
            <a:rect l="l" t="t" r="r" b="b"/>
            <a:pathLst>
              <a:path w="63500">
                <a:moveTo>
                  <a:pt x="0" y="0"/>
                </a:moveTo>
                <a:lnTo>
                  <a:pt x="63474"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100" name="object 100"/>
          <p:cNvSpPr/>
          <p:nvPr/>
        </p:nvSpPr>
        <p:spPr>
          <a:xfrm>
            <a:off x="4895816" y="4658767"/>
            <a:ext cx="44594" cy="0"/>
          </a:xfrm>
          <a:custGeom>
            <a:avLst/>
            <a:gdLst/>
            <a:ahLst/>
            <a:cxnLst/>
            <a:rect l="l" t="t" r="r" b="b"/>
            <a:pathLst>
              <a:path w="65405">
                <a:moveTo>
                  <a:pt x="0" y="0"/>
                </a:moveTo>
                <a:lnTo>
                  <a:pt x="64846"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101" name="object 101"/>
          <p:cNvSpPr/>
          <p:nvPr/>
        </p:nvSpPr>
        <p:spPr>
          <a:xfrm>
            <a:off x="4559054" y="4658767"/>
            <a:ext cx="176213" cy="0"/>
          </a:xfrm>
          <a:custGeom>
            <a:avLst/>
            <a:gdLst/>
            <a:ahLst/>
            <a:cxnLst/>
            <a:rect l="l" t="t" r="r" b="b"/>
            <a:pathLst>
              <a:path w="258444">
                <a:moveTo>
                  <a:pt x="0" y="0"/>
                </a:moveTo>
                <a:lnTo>
                  <a:pt x="258001"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102" name="object 102"/>
          <p:cNvSpPr/>
          <p:nvPr/>
        </p:nvSpPr>
        <p:spPr>
          <a:xfrm>
            <a:off x="7764875" y="4453702"/>
            <a:ext cx="176213" cy="0"/>
          </a:xfrm>
          <a:custGeom>
            <a:avLst/>
            <a:gdLst/>
            <a:ahLst/>
            <a:cxnLst/>
            <a:rect l="l" t="t" r="r" b="b"/>
            <a:pathLst>
              <a:path w="258445">
                <a:moveTo>
                  <a:pt x="0" y="0"/>
                </a:moveTo>
                <a:lnTo>
                  <a:pt x="257999"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103" name="object 103"/>
          <p:cNvSpPr/>
          <p:nvPr/>
        </p:nvSpPr>
        <p:spPr>
          <a:xfrm>
            <a:off x="7559802" y="4453702"/>
            <a:ext cx="44594" cy="0"/>
          </a:xfrm>
          <a:custGeom>
            <a:avLst/>
            <a:gdLst/>
            <a:ahLst/>
            <a:cxnLst/>
            <a:rect l="l" t="t" r="r" b="b"/>
            <a:pathLst>
              <a:path w="65404">
                <a:moveTo>
                  <a:pt x="0" y="0"/>
                </a:moveTo>
                <a:lnTo>
                  <a:pt x="64858"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104" name="object 104"/>
          <p:cNvSpPr/>
          <p:nvPr/>
        </p:nvSpPr>
        <p:spPr>
          <a:xfrm>
            <a:off x="7355681" y="4453702"/>
            <a:ext cx="43295" cy="0"/>
          </a:xfrm>
          <a:custGeom>
            <a:avLst/>
            <a:gdLst/>
            <a:ahLst/>
            <a:cxnLst/>
            <a:rect l="l" t="t" r="r" b="b"/>
            <a:pathLst>
              <a:path w="63500">
                <a:moveTo>
                  <a:pt x="0" y="0"/>
                </a:moveTo>
                <a:lnTo>
                  <a:pt x="63461"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105" name="object 105"/>
          <p:cNvSpPr/>
          <p:nvPr/>
        </p:nvSpPr>
        <p:spPr>
          <a:xfrm>
            <a:off x="7150608" y="4453702"/>
            <a:ext cx="44594" cy="0"/>
          </a:xfrm>
          <a:custGeom>
            <a:avLst/>
            <a:gdLst/>
            <a:ahLst/>
            <a:cxnLst/>
            <a:rect l="l" t="t" r="r" b="b"/>
            <a:pathLst>
              <a:path w="65404">
                <a:moveTo>
                  <a:pt x="0" y="0"/>
                </a:moveTo>
                <a:lnTo>
                  <a:pt x="64858"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106" name="object 106"/>
          <p:cNvSpPr/>
          <p:nvPr/>
        </p:nvSpPr>
        <p:spPr>
          <a:xfrm>
            <a:off x="6637003" y="4453702"/>
            <a:ext cx="352858" cy="0"/>
          </a:xfrm>
          <a:custGeom>
            <a:avLst/>
            <a:gdLst/>
            <a:ahLst/>
            <a:cxnLst/>
            <a:rect l="l" t="t" r="r" b="b"/>
            <a:pathLst>
              <a:path w="517525">
                <a:moveTo>
                  <a:pt x="0" y="0"/>
                </a:moveTo>
                <a:lnTo>
                  <a:pt x="517372"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107" name="object 107"/>
          <p:cNvSpPr/>
          <p:nvPr/>
        </p:nvSpPr>
        <p:spPr>
          <a:xfrm>
            <a:off x="6432873" y="4453702"/>
            <a:ext cx="43295" cy="0"/>
          </a:xfrm>
          <a:custGeom>
            <a:avLst/>
            <a:gdLst/>
            <a:ahLst/>
            <a:cxnLst/>
            <a:rect l="l" t="t" r="r" b="b"/>
            <a:pathLst>
              <a:path w="63500">
                <a:moveTo>
                  <a:pt x="0" y="0"/>
                </a:moveTo>
                <a:lnTo>
                  <a:pt x="63474"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108" name="object 108"/>
          <p:cNvSpPr/>
          <p:nvPr/>
        </p:nvSpPr>
        <p:spPr>
          <a:xfrm>
            <a:off x="6227809" y="4453702"/>
            <a:ext cx="44594" cy="0"/>
          </a:xfrm>
          <a:custGeom>
            <a:avLst/>
            <a:gdLst/>
            <a:ahLst/>
            <a:cxnLst/>
            <a:rect l="l" t="t" r="r" b="b"/>
            <a:pathLst>
              <a:path w="65404">
                <a:moveTo>
                  <a:pt x="0" y="0"/>
                </a:moveTo>
                <a:lnTo>
                  <a:pt x="64846"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109" name="object 109"/>
          <p:cNvSpPr/>
          <p:nvPr/>
        </p:nvSpPr>
        <p:spPr>
          <a:xfrm>
            <a:off x="6023679" y="4453702"/>
            <a:ext cx="43295" cy="0"/>
          </a:xfrm>
          <a:custGeom>
            <a:avLst/>
            <a:gdLst/>
            <a:ahLst/>
            <a:cxnLst/>
            <a:rect l="l" t="t" r="r" b="b"/>
            <a:pathLst>
              <a:path w="63500">
                <a:moveTo>
                  <a:pt x="0" y="0"/>
                </a:moveTo>
                <a:lnTo>
                  <a:pt x="63474"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110" name="object 110"/>
          <p:cNvSpPr/>
          <p:nvPr/>
        </p:nvSpPr>
        <p:spPr>
          <a:xfrm>
            <a:off x="5510074" y="4453702"/>
            <a:ext cx="352858" cy="0"/>
          </a:xfrm>
          <a:custGeom>
            <a:avLst/>
            <a:gdLst/>
            <a:ahLst/>
            <a:cxnLst/>
            <a:rect l="l" t="t" r="r" b="b"/>
            <a:pathLst>
              <a:path w="517525">
                <a:moveTo>
                  <a:pt x="0" y="0"/>
                </a:moveTo>
                <a:lnTo>
                  <a:pt x="517372"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111" name="object 111"/>
          <p:cNvSpPr/>
          <p:nvPr/>
        </p:nvSpPr>
        <p:spPr>
          <a:xfrm>
            <a:off x="5305010" y="4453702"/>
            <a:ext cx="44594" cy="0"/>
          </a:xfrm>
          <a:custGeom>
            <a:avLst/>
            <a:gdLst/>
            <a:ahLst/>
            <a:cxnLst/>
            <a:rect l="l" t="t" r="r" b="b"/>
            <a:pathLst>
              <a:path w="65405">
                <a:moveTo>
                  <a:pt x="0" y="0"/>
                </a:moveTo>
                <a:lnTo>
                  <a:pt x="64846"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112" name="object 112"/>
          <p:cNvSpPr/>
          <p:nvPr/>
        </p:nvSpPr>
        <p:spPr>
          <a:xfrm>
            <a:off x="5100880" y="4453702"/>
            <a:ext cx="43295" cy="0"/>
          </a:xfrm>
          <a:custGeom>
            <a:avLst/>
            <a:gdLst/>
            <a:ahLst/>
            <a:cxnLst/>
            <a:rect l="l" t="t" r="r" b="b"/>
            <a:pathLst>
              <a:path w="63500">
                <a:moveTo>
                  <a:pt x="0" y="0"/>
                </a:moveTo>
                <a:lnTo>
                  <a:pt x="63474"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113" name="object 113"/>
          <p:cNvSpPr/>
          <p:nvPr/>
        </p:nvSpPr>
        <p:spPr>
          <a:xfrm>
            <a:off x="4895816" y="4453702"/>
            <a:ext cx="44594" cy="0"/>
          </a:xfrm>
          <a:custGeom>
            <a:avLst/>
            <a:gdLst/>
            <a:ahLst/>
            <a:cxnLst/>
            <a:rect l="l" t="t" r="r" b="b"/>
            <a:pathLst>
              <a:path w="65405">
                <a:moveTo>
                  <a:pt x="0" y="0"/>
                </a:moveTo>
                <a:lnTo>
                  <a:pt x="64846"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114" name="object 114"/>
          <p:cNvSpPr/>
          <p:nvPr/>
        </p:nvSpPr>
        <p:spPr>
          <a:xfrm>
            <a:off x="4559054" y="4453702"/>
            <a:ext cx="176213" cy="0"/>
          </a:xfrm>
          <a:custGeom>
            <a:avLst/>
            <a:gdLst/>
            <a:ahLst/>
            <a:cxnLst/>
            <a:rect l="l" t="t" r="r" b="b"/>
            <a:pathLst>
              <a:path w="258444">
                <a:moveTo>
                  <a:pt x="0" y="0"/>
                </a:moveTo>
                <a:lnTo>
                  <a:pt x="258001"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115" name="object 115"/>
          <p:cNvSpPr/>
          <p:nvPr/>
        </p:nvSpPr>
        <p:spPr>
          <a:xfrm>
            <a:off x="7559802" y="4247693"/>
            <a:ext cx="381000" cy="0"/>
          </a:xfrm>
          <a:custGeom>
            <a:avLst/>
            <a:gdLst/>
            <a:ahLst/>
            <a:cxnLst/>
            <a:rect l="l" t="t" r="r" b="b"/>
            <a:pathLst>
              <a:path w="558800">
                <a:moveTo>
                  <a:pt x="0" y="0"/>
                </a:moveTo>
                <a:lnTo>
                  <a:pt x="558773"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116" name="object 116"/>
          <p:cNvSpPr/>
          <p:nvPr/>
        </p:nvSpPr>
        <p:spPr>
          <a:xfrm>
            <a:off x="7355681" y="4247693"/>
            <a:ext cx="43295" cy="0"/>
          </a:xfrm>
          <a:custGeom>
            <a:avLst/>
            <a:gdLst/>
            <a:ahLst/>
            <a:cxnLst/>
            <a:rect l="l" t="t" r="r" b="b"/>
            <a:pathLst>
              <a:path w="63500">
                <a:moveTo>
                  <a:pt x="0" y="0"/>
                </a:moveTo>
                <a:lnTo>
                  <a:pt x="63461"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117" name="object 117"/>
          <p:cNvSpPr/>
          <p:nvPr/>
        </p:nvSpPr>
        <p:spPr>
          <a:xfrm>
            <a:off x="7150608" y="4247693"/>
            <a:ext cx="44594" cy="0"/>
          </a:xfrm>
          <a:custGeom>
            <a:avLst/>
            <a:gdLst/>
            <a:ahLst/>
            <a:cxnLst/>
            <a:rect l="l" t="t" r="r" b="b"/>
            <a:pathLst>
              <a:path w="65404">
                <a:moveTo>
                  <a:pt x="0" y="0"/>
                </a:moveTo>
                <a:lnTo>
                  <a:pt x="64858"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118" name="object 118"/>
          <p:cNvSpPr/>
          <p:nvPr/>
        </p:nvSpPr>
        <p:spPr>
          <a:xfrm>
            <a:off x="6432873" y="4247693"/>
            <a:ext cx="557212" cy="0"/>
          </a:xfrm>
          <a:custGeom>
            <a:avLst/>
            <a:gdLst/>
            <a:ahLst/>
            <a:cxnLst/>
            <a:rect l="l" t="t" r="r" b="b"/>
            <a:pathLst>
              <a:path w="817245">
                <a:moveTo>
                  <a:pt x="0" y="0"/>
                </a:moveTo>
                <a:lnTo>
                  <a:pt x="816762"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119" name="object 119"/>
          <p:cNvSpPr/>
          <p:nvPr/>
        </p:nvSpPr>
        <p:spPr>
          <a:xfrm>
            <a:off x="6227809" y="4247693"/>
            <a:ext cx="44594" cy="0"/>
          </a:xfrm>
          <a:custGeom>
            <a:avLst/>
            <a:gdLst/>
            <a:ahLst/>
            <a:cxnLst/>
            <a:rect l="l" t="t" r="r" b="b"/>
            <a:pathLst>
              <a:path w="65404">
                <a:moveTo>
                  <a:pt x="0" y="0"/>
                </a:moveTo>
                <a:lnTo>
                  <a:pt x="64846"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120" name="object 120"/>
          <p:cNvSpPr/>
          <p:nvPr/>
        </p:nvSpPr>
        <p:spPr>
          <a:xfrm>
            <a:off x="6023679" y="4247693"/>
            <a:ext cx="43295" cy="0"/>
          </a:xfrm>
          <a:custGeom>
            <a:avLst/>
            <a:gdLst/>
            <a:ahLst/>
            <a:cxnLst/>
            <a:rect l="l" t="t" r="r" b="b"/>
            <a:pathLst>
              <a:path w="63500">
                <a:moveTo>
                  <a:pt x="0" y="0"/>
                </a:moveTo>
                <a:lnTo>
                  <a:pt x="63474"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121" name="object 121"/>
          <p:cNvSpPr/>
          <p:nvPr/>
        </p:nvSpPr>
        <p:spPr>
          <a:xfrm>
            <a:off x="5305010" y="4247693"/>
            <a:ext cx="558078" cy="0"/>
          </a:xfrm>
          <a:custGeom>
            <a:avLst/>
            <a:gdLst/>
            <a:ahLst/>
            <a:cxnLst/>
            <a:rect l="l" t="t" r="r" b="b"/>
            <a:pathLst>
              <a:path w="818514">
                <a:moveTo>
                  <a:pt x="0" y="0"/>
                </a:moveTo>
                <a:lnTo>
                  <a:pt x="818134"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122" name="object 122"/>
          <p:cNvSpPr/>
          <p:nvPr/>
        </p:nvSpPr>
        <p:spPr>
          <a:xfrm>
            <a:off x="5100880" y="4247693"/>
            <a:ext cx="43295" cy="0"/>
          </a:xfrm>
          <a:custGeom>
            <a:avLst/>
            <a:gdLst/>
            <a:ahLst/>
            <a:cxnLst/>
            <a:rect l="l" t="t" r="r" b="b"/>
            <a:pathLst>
              <a:path w="63500">
                <a:moveTo>
                  <a:pt x="0" y="0"/>
                </a:moveTo>
                <a:lnTo>
                  <a:pt x="63474"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123" name="object 123"/>
          <p:cNvSpPr/>
          <p:nvPr/>
        </p:nvSpPr>
        <p:spPr>
          <a:xfrm>
            <a:off x="4895816" y="4247693"/>
            <a:ext cx="44594" cy="0"/>
          </a:xfrm>
          <a:custGeom>
            <a:avLst/>
            <a:gdLst/>
            <a:ahLst/>
            <a:cxnLst/>
            <a:rect l="l" t="t" r="r" b="b"/>
            <a:pathLst>
              <a:path w="65405">
                <a:moveTo>
                  <a:pt x="0" y="0"/>
                </a:moveTo>
                <a:lnTo>
                  <a:pt x="64846"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124" name="object 124"/>
          <p:cNvSpPr/>
          <p:nvPr/>
        </p:nvSpPr>
        <p:spPr>
          <a:xfrm>
            <a:off x="4559054" y="4247693"/>
            <a:ext cx="176213" cy="0"/>
          </a:xfrm>
          <a:custGeom>
            <a:avLst/>
            <a:gdLst/>
            <a:ahLst/>
            <a:cxnLst/>
            <a:rect l="l" t="t" r="r" b="b"/>
            <a:pathLst>
              <a:path w="258444">
                <a:moveTo>
                  <a:pt x="0" y="0"/>
                </a:moveTo>
                <a:lnTo>
                  <a:pt x="258001"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125" name="object 125"/>
          <p:cNvSpPr/>
          <p:nvPr/>
        </p:nvSpPr>
        <p:spPr>
          <a:xfrm>
            <a:off x="7559802" y="4041685"/>
            <a:ext cx="381000" cy="0"/>
          </a:xfrm>
          <a:custGeom>
            <a:avLst/>
            <a:gdLst/>
            <a:ahLst/>
            <a:cxnLst/>
            <a:rect l="l" t="t" r="r" b="b"/>
            <a:pathLst>
              <a:path w="558800">
                <a:moveTo>
                  <a:pt x="0" y="0"/>
                </a:moveTo>
                <a:lnTo>
                  <a:pt x="558773"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126" name="object 126"/>
          <p:cNvSpPr/>
          <p:nvPr/>
        </p:nvSpPr>
        <p:spPr>
          <a:xfrm>
            <a:off x="6432873" y="4041685"/>
            <a:ext cx="966355" cy="0"/>
          </a:xfrm>
          <a:custGeom>
            <a:avLst/>
            <a:gdLst/>
            <a:ahLst/>
            <a:cxnLst/>
            <a:rect l="l" t="t" r="r" b="b"/>
            <a:pathLst>
              <a:path w="1417320">
                <a:moveTo>
                  <a:pt x="0" y="0"/>
                </a:moveTo>
                <a:lnTo>
                  <a:pt x="1416913"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127" name="object 127"/>
          <p:cNvSpPr/>
          <p:nvPr/>
        </p:nvSpPr>
        <p:spPr>
          <a:xfrm>
            <a:off x="5305009" y="4041685"/>
            <a:ext cx="967220" cy="0"/>
          </a:xfrm>
          <a:custGeom>
            <a:avLst/>
            <a:gdLst/>
            <a:ahLst/>
            <a:cxnLst/>
            <a:rect l="l" t="t" r="r" b="b"/>
            <a:pathLst>
              <a:path w="1418589">
                <a:moveTo>
                  <a:pt x="0" y="0"/>
                </a:moveTo>
                <a:lnTo>
                  <a:pt x="1418285"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128" name="object 128"/>
          <p:cNvSpPr/>
          <p:nvPr/>
        </p:nvSpPr>
        <p:spPr>
          <a:xfrm>
            <a:off x="4895815" y="4041685"/>
            <a:ext cx="248516" cy="0"/>
          </a:xfrm>
          <a:custGeom>
            <a:avLst/>
            <a:gdLst/>
            <a:ahLst/>
            <a:cxnLst/>
            <a:rect l="l" t="t" r="r" b="b"/>
            <a:pathLst>
              <a:path w="364489">
                <a:moveTo>
                  <a:pt x="0" y="0"/>
                </a:moveTo>
                <a:lnTo>
                  <a:pt x="364236"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129" name="object 129"/>
          <p:cNvSpPr/>
          <p:nvPr/>
        </p:nvSpPr>
        <p:spPr>
          <a:xfrm>
            <a:off x="4559054" y="4041685"/>
            <a:ext cx="176213" cy="0"/>
          </a:xfrm>
          <a:custGeom>
            <a:avLst/>
            <a:gdLst/>
            <a:ahLst/>
            <a:cxnLst/>
            <a:rect l="l" t="t" r="r" b="b"/>
            <a:pathLst>
              <a:path w="258444">
                <a:moveTo>
                  <a:pt x="0" y="0"/>
                </a:moveTo>
                <a:lnTo>
                  <a:pt x="258001"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130" name="object 130"/>
          <p:cNvSpPr/>
          <p:nvPr/>
        </p:nvSpPr>
        <p:spPr>
          <a:xfrm>
            <a:off x="7559802" y="3835677"/>
            <a:ext cx="381000" cy="0"/>
          </a:xfrm>
          <a:custGeom>
            <a:avLst/>
            <a:gdLst/>
            <a:ahLst/>
            <a:cxnLst/>
            <a:rect l="l" t="t" r="r" b="b"/>
            <a:pathLst>
              <a:path w="558800">
                <a:moveTo>
                  <a:pt x="0" y="0"/>
                </a:moveTo>
                <a:lnTo>
                  <a:pt x="558773"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131" name="object 131"/>
          <p:cNvSpPr/>
          <p:nvPr/>
        </p:nvSpPr>
        <p:spPr>
          <a:xfrm>
            <a:off x="6432873" y="3835677"/>
            <a:ext cx="966355" cy="0"/>
          </a:xfrm>
          <a:custGeom>
            <a:avLst/>
            <a:gdLst/>
            <a:ahLst/>
            <a:cxnLst/>
            <a:rect l="l" t="t" r="r" b="b"/>
            <a:pathLst>
              <a:path w="1417320">
                <a:moveTo>
                  <a:pt x="0" y="0"/>
                </a:moveTo>
                <a:lnTo>
                  <a:pt x="1416913"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132" name="object 132"/>
          <p:cNvSpPr/>
          <p:nvPr/>
        </p:nvSpPr>
        <p:spPr>
          <a:xfrm>
            <a:off x="5305009" y="3835677"/>
            <a:ext cx="967220" cy="0"/>
          </a:xfrm>
          <a:custGeom>
            <a:avLst/>
            <a:gdLst/>
            <a:ahLst/>
            <a:cxnLst/>
            <a:rect l="l" t="t" r="r" b="b"/>
            <a:pathLst>
              <a:path w="1418589">
                <a:moveTo>
                  <a:pt x="0" y="0"/>
                </a:moveTo>
                <a:lnTo>
                  <a:pt x="1418285"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133" name="object 133"/>
          <p:cNvSpPr/>
          <p:nvPr/>
        </p:nvSpPr>
        <p:spPr>
          <a:xfrm>
            <a:off x="4559054" y="3835677"/>
            <a:ext cx="585354" cy="0"/>
          </a:xfrm>
          <a:custGeom>
            <a:avLst/>
            <a:gdLst/>
            <a:ahLst/>
            <a:cxnLst/>
            <a:rect l="l" t="t" r="r" b="b"/>
            <a:pathLst>
              <a:path w="858519">
                <a:moveTo>
                  <a:pt x="0" y="0"/>
                </a:moveTo>
                <a:lnTo>
                  <a:pt x="858152"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134" name="object 134"/>
          <p:cNvSpPr/>
          <p:nvPr/>
        </p:nvSpPr>
        <p:spPr>
          <a:xfrm>
            <a:off x="7559802" y="3630612"/>
            <a:ext cx="381000" cy="0"/>
          </a:xfrm>
          <a:custGeom>
            <a:avLst/>
            <a:gdLst/>
            <a:ahLst/>
            <a:cxnLst/>
            <a:rect l="l" t="t" r="r" b="b"/>
            <a:pathLst>
              <a:path w="558800">
                <a:moveTo>
                  <a:pt x="0" y="0"/>
                </a:moveTo>
                <a:lnTo>
                  <a:pt x="558773"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135" name="object 135"/>
          <p:cNvSpPr/>
          <p:nvPr/>
        </p:nvSpPr>
        <p:spPr>
          <a:xfrm>
            <a:off x="5305010" y="3630612"/>
            <a:ext cx="2094201" cy="0"/>
          </a:xfrm>
          <a:custGeom>
            <a:avLst/>
            <a:gdLst/>
            <a:ahLst/>
            <a:cxnLst/>
            <a:rect l="l" t="t" r="r" b="b"/>
            <a:pathLst>
              <a:path w="3071495">
                <a:moveTo>
                  <a:pt x="0" y="0"/>
                </a:moveTo>
                <a:lnTo>
                  <a:pt x="3071114"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136" name="object 136"/>
          <p:cNvSpPr/>
          <p:nvPr/>
        </p:nvSpPr>
        <p:spPr>
          <a:xfrm>
            <a:off x="4559054" y="3630612"/>
            <a:ext cx="585354" cy="0"/>
          </a:xfrm>
          <a:custGeom>
            <a:avLst/>
            <a:gdLst/>
            <a:ahLst/>
            <a:cxnLst/>
            <a:rect l="l" t="t" r="r" b="b"/>
            <a:pathLst>
              <a:path w="858519">
                <a:moveTo>
                  <a:pt x="0" y="0"/>
                </a:moveTo>
                <a:lnTo>
                  <a:pt x="858152"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137" name="object 137"/>
          <p:cNvSpPr/>
          <p:nvPr/>
        </p:nvSpPr>
        <p:spPr>
          <a:xfrm>
            <a:off x="4559054" y="3424604"/>
            <a:ext cx="3381808" cy="0"/>
          </a:xfrm>
          <a:custGeom>
            <a:avLst/>
            <a:gdLst/>
            <a:ahLst/>
            <a:cxnLst/>
            <a:rect l="l" t="t" r="r" b="b"/>
            <a:pathLst>
              <a:path w="4959984">
                <a:moveTo>
                  <a:pt x="0" y="0"/>
                </a:moveTo>
                <a:lnTo>
                  <a:pt x="4959870"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138" name="object 138"/>
          <p:cNvSpPr/>
          <p:nvPr/>
        </p:nvSpPr>
        <p:spPr>
          <a:xfrm>
            <a:off x="4734964" y="3920334"/>
            <a:ext cx="161059" cy="944707"/>
          </a:xfrm>
          <a:custGeom>
            <a:avLst/>
            <a:gdLst/>
            <a:ahLst/>
            <a:cxnLst/>
            <a:rect l="l" t="t" r="r" b="b"/>
            <a:pathLst>
              <a:path w="236219" h="1385570">
                <a:moveTo>
                  <a:pt x="235915" y="0"/>
                </a:moveTo>
                <a:lnTo>
                  <a:pt x="0" y="0"/>
                </a:lnTo>
                <a:lnTo>
                  <a:pt x="0" y="1385176"/>
                </a:lnTo>
                <a:lnTo>
                  <a:pt x="235915" y="1385176"/>
                </a:lnTo>
                <a:lnTo>
                  <a:pt x="235915"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139" name="object 139"/>
          <p:cNvSpPr/>
          <p:nvPr/>
        </p:nvSpPr>
        <p:spPr>
          <a:xfrm>
            <a:off x="5862828" y="4203477"/>
            <a:ext cx="161059" cy="661555"/>
          </a:xfrm>
          <a:custGeom>
            <a:avLst/>
            <a:gdLst/>
            <a:ahLst/>
            <a:cxnLst/>
            <a:rect l="l" t="t" r="r" b="b"/>
            <a:pathLst>
              <a:path w="236220" h="970279">
                <a:moveTo>
                  <a:pt x="235915" y="0"/>
                </a:moveTo>
                <a:lnTo>
                  <a:pt x="0" y="0"/>
                </a:lnTo>
                <a:lnTo>
                  <a:pt x="0" y="969899"/>
                </a:lnTo>
                <a:lnTo>
                  <a:pt x="235915" y="969899"/>
                </a:lnTo>
                <a:lnTo>
                  <a:pt x="235915"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140" name="object 140"/>
          <p:cNvSpPr/>
          <p:nvPr/>
        </p:nvSpPr>
        <p:spPr>
          <a:xfrm>
            <a:off x="6989757" y="4189372"/>
            <a:ext cx="161059" cy="675409"/>
          </a:xfrm>
          <a:custGeom>
            <a:avLst/>
            <a:gdLst/>
            <a:ahLst/>
            <a:cxnLst/>
            <a:rect l="l" t="t" r="r" b="b"/>
            <a:pathLst>
              <a:path w="236220" h="990600">
                <a:moveTo>
                  <a:pt x="235915" y="0"/>
                </a:moveTo>
                <a:lnTo>
                  <a:pt x="0" y="0"/>
                </a:lnTo>
                <a:lnTo>
                  <a:pt x="0" y="990600"/>
                </a:lnTo>
                <a:lnTo>
                  <a:pt x="235915" y="990600"/>
                </a:lnTo>
                <a:lnTo>
                  <a:pt x="235915"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141" name="object 141"/>
          <p:cNvSpPr/>
          <p:nvPr/>
        </p:nvSpPr>
        <p:spPr>
          <a:xfrm>
            <a:off x="4940028" y="4135755"/>
            <a:ext cx="161059" cy="729095"/>
          </a:xfrm>
          <a:custGeom>
            <a:avLst/>
            <a:gdLst/>
            <a:ahLst/>
            <a:cxnLst/>
            <a:rect l="l" t="t" r="r" b="b"/>
            <a:pathLst>
              <a:path w="236219" h="1069340">
                <a:moveTo>
                  <a:pt x="235915" y="0"/>
                </a:moveTo>
                <a:lnTo>
                  <a:pt x="0" y="0"/>
                </a:lnTo>
                <a:lnTo>
                  <a:pt x="0" y="1069238"/>
                </a:lnTo>
                <a:lnTo>
                  <a:pt x="235915" y="1069238"/>
                </a:lnTo>
                <a:lnTo>
                  <a:pt x="235915" y="0"/>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142" name="object 142"/>
          <p:cNvSpPr/>
          <p:nvPr/>
        </p:nvSpPr>
        <p:spPr>
          <a:xfrm>
            <a:off x="6066957" y="4170556"/>
            <a:ext cx="161059" cy="694459"/>
          </a:xfrm>
          <a:custGeom>
            <a:avLst/>
            <a:gdLst/>
            <a:ahLst/>
            <a:cxnLst/>
            <a:rect l="l" t="t" r="r" b="b"/>
            <a:pathLst>
              <a:path w="236220" h="1018540">
                <a:moveTo>
                  <a:pt x="235915" y="0"/>
                </a:moveTo>
                <a:lnTo>
                  <a:pt x="0" y="0"/>
                </a:lnTo>
                <a:lnTo>
                  <a:pt x="0" y="1018184"/>
                </a:lnTo>
                <a:lnTo>
                  <a:pt x="235915" y="1018184"/>
                </a:lnTo>
                <a:lnTo>
                  <a:pt x="235915" y="0"/>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143" name="object 143"/>
          <p:cNvSpPr/>
          <p:nvPr/>
        </p:nvSpPr>
        <p:spPr>
          <a:xfrm>
            <a:off x="7194830" y="4199719"/>
            <a:ext cx="161059" cy="665450"/>
          </a:xfrm>
          <a:custGeom>
            <a:avLst/>
            <a:gdLst/>
            <a:ahLst/>
            <a:cxnLst/>
            <a:rect l="l" t="t" r="r" b="b"/>
            <a:pathLst>
              <a:path w="236220" h="975995">
                <a:moveTo>
                  <a:pt x="235915" y="0"/>
                </a:moveTo>
                <a:lnTo>
                  <a:pt x="0" y="0"/>
                </a:lnTo>
                <a:lnTo>
                  <a:pt x="0" y="975423"/>
                </a:lnTo>
                <a:lnTo>
                  <a:pt x="235915" y="975423"/>
                </a:lnTo>
                <a:lnTo>
                  <a:pt x="235915" y="0"/>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144" name="object 144"/>
          <p:cNvSpPr/>
          <p:nvPr/>
        </p:nvSpPr>
        <p:spPr>
          <a:xfrm>
            <a:off x="5144158" y="3556297"/>
            <a:ext cx="161059" cy="1308822"/>
          </a:xfrm>
          <a:custGeom>
            <a:avLst/>
            <a:gdLst/>
            <a:ahLst/>
            <a:cxnLst/>
            <a:rect l="l" t="t" r="r" b="b"/>
            <a:pathLst>
              <a:path w="236219" h="1919604">
                <a:moveTo>
                  <a:pt x="235915" y="0"/>
                </a:moveTo>
                <a:lnTo>
                  <a:pt x="0" y="0"/>
                </a:lnTo>
                <a:lnTo>
                  <a:pt x="0" y="1919097"/>
                </a:lnTo>
                <a:lnTo>
                  <a:pt x="235915" y="1919097"/>
                </a:lnTo>
                <a:lnTo>
                  <a:pt x="235915" y="0"/>
                </a:lnTo>
                <a:close/>
              </a:path>
            </a:pathLst>
          </a:custGeom>
          <a:solidFill>
            <a:srgbClr val="7AACD2"/>
          </a:solidFill>
        </p:spPr>
        <p:txBody>
          <a:bodyPr wrap="square" lIns="0" tIns="0" rIns="0" bIns="0" rtlCol="0"/>
          <a:lstStyle/>
          <a:p>
            <a:pPr defTabSz="623438"/>
            <a:endParaRPr sz="1227">
              <a:solidFill>
                <a:prstClr val="black"/>
              </a:solidFill>
              <a:latin typeface="Calibri"/>
            </a:endParaRPr>
          </a:p>
        </p:txBody>
      </p:sp>
      <p:sp>
        <p:nvSpPr>
          <p:cNvPr id="145" name="object 145"/>
          <p:cNvSpPr/>
          <p:nvPr/>
        </p:nvSpPr>
        <p:spPr>
          <a:xfrm>
            <a:off x="6272022" y="3689873"/>
            <a:ext cx="161059" cy="1175038"/>
          </a:xfrm>
          <a:custGeom>
            <a:avLst/>
            <a:gdLst/>
            <a:ahLst/>
            <a:cxnLst/>
            <a:rect l="l" t="t" r="r" b="b"/>
            <a:pathLst>
              <a:path w="236220" h="1723390">
                <a:moveTo>
                  <a:pt x="235915" y="0"/>
                </a:moveTo>
                <a:lnTo>
                  <a:pt x="0" y="0"/>
                </a:lnTo>
                <a:lnTo>
                  <a:pt x="0" y="1723186"/>
                </a:lnTo>
                <a:lnTo>
                  <a:pt x="235915" y="1723186"/>
                </a:lnTo>
                <a:lnTo>
                  <a:pt x="235915" y="0"/>
                </a:lnTo>
                <a:close/>
              </a:path>
            </a:pathLst>
          </a:custGeom>
          <a:solidFill>
            <a:srgbClr val="7AACD2"/>
          </a:solidFill>
        </p:spPr>
        <p:txBody>
          <a:bodyPr wrap="square" lIns="0" tIns="0" rIns="0" bIns="0" rtlCol="0"/>
          <a:lstStyle/>
          <a:p>
            <a:pPr defTabSz="623438"/>
            <a:endParaRPr sz="1227">
              <a:solidFill>
                <a:prstClr val="black"/>
              </a:solidFill>
              <a:latin typeface="Calibri"/>
            </a:endParaRPr>
          </a:p>
        </p:txBody>
      </p:sp>
      <p:sp>
        <p:nvSpPr>
          <p:cNvPr id="146" name="object 146"/>
          <p:cNvSpPr/>
          <p:nvPr/>
        </p:nvSpPr>
        <p:spPr>
          <a:xfrm>
            <a:off x="7398951" y="3535602"/>
            <a:ext cx="161059" cy="1329170"/>
          </a:xfrm>
          <a:custGeom>
            <a:avLst/>
            <a:gdLst/>
            <a:ahLst/>
            <a:cxnLst/>
            <a:rect l="l" t="t" r="r" b="b"/>
            <a:pathLst>
              <a:path w="236220" h="1949450">
                <a:moveTo>
                  <a:pt x="235915" y="0"/>
                </a:moveTo>
                <a:lnTo>
                  <a:pt x="0" y="0"/>
                </a:lnTo>
                <a:lnTo>
                  <a:pt x="0" y="1949450"/>
                </a:lnTo>
                <a:lnTo>
                  <a:pt x="235915" y="1949450"/>
                </a:lnTo>
                <a:lnTo>
                  <a:pt x="235915" y="0"/>
                </a:lnTo>
                <a:close/>
              </a:path>
            </a:pathLst>
          </a:custGeom>
          <a:solidFill>
            <a:srgbClr val="7AACD2"/>
          </a:solidFill>
        </p:spPr>
        <p:txBody>
          <a:bodyPr wrap="square" lIns="0" tIns="0" rIns="0" bIns="0" rtlCol="0"/>
          <a:lstStyle/>
          <a:p>
            <a:pPr defTabSz="623438"/>
            <a:endParaRPr sz="1227">
              <a:solidFill>
                <a:prstClr val="black"/>
              </a:solidFill>
              <a:latin typeface="Calibri"/>
            </a:endParaRPr>
          </a:p>
        </p:txBody>
      </p:sp>
      <p:sp>
        <p:nvSpPr>
          <p:cNvPr id="147" name="object 147"/>
          <p:cNvSpPr/>
          <p:nvPr/>
        </p:nvSpPr>
        <p:spPr>
          <a:xfrm>
            <a:off x="5349222" y="4370919"/>
            <a:ext cx="161059" cy="494001"/>
          </a:xfrm>
          <a:custGeom>
            <a:avLst/>
            <a:gdLst/>
            <a:ahLst/>
            <a:cxnLst/>
            <a:rect l="l" t="t" r="r" b="b"/>
            <a:pathLst>
              <a:path w="236219" h="724534">
                <a:moveTo>
                  <a:pt x="235915" y="0"/>
                </a:moveTo>
                <a:lnTo>
                  <a:pt x="0" y="0"/>
                </a:lnTo>
                <a:lnTo>
                  <a:pt x="0" y="724319"/>
                </a:lnTo>
                <a:lnTo>
                  <a:pt x="235915" y="724319"/>
                </a:lnTo>
                <a:lnTo>
                  <a:pt x="235915"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148" name="object 148"/>
          <p:cNvSpPr/>
          <p:nvPr/>
        </p:nvSpPr>
        <p:spPr>
          <a:xfrm>
            <a:off x="6476151" y="4417011"/>
            <a:ext cx="161059" cy="448108"/>
          </a:xfrm>
          <a:custGeom>
            <a:avLst/>
            <a:gdLst/>
            <a:ahLst/>
            <a:cxnLst/>
            <a:rect l="l" t="t" r="r" b="b"/>
            <a:pathLst>
              <a:path w="236220" h="657225">
                <a:moveTo>
                  <a:pt x="235915" y="0"/>
                </a:moveTo>
                <a:lnTo>
                  <a:pt x="0" y="0"/>
                </a:lnTo>
                <a:lnTo>
                  <a:pt x="0" y="656717"/>
                </a:lnTo>
                <a:lnTo>
                  <a:pt x="235915" y="656717"/>
                </a:lnTo>
                <a:lnTo>
                  <a:pt x="235915"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149" name="object 149"/>
          <p:cNvSpPr/>
          <p:nvPr/>
        </p:nvSpPr>
        <p:spPr>
          <a:xfrm>
            <a:off x="7604024" y="4424536"/>
            <a:ext cx="161059" cy="440315"/>
          </a:xfrm>
          <a:custGeom>
            <a:avLst/>
            <a:gdLst/>
            <a:ahLst/>
            <a:cxnLst/>
            <a:rect l="l" t="t" r="r" b="b"/>
            <a:pathLst>
              <a:path w="236220" h="645795">
                <a:moveTo>
                  <a:pt x="235915" y="0"/>
                </a:moveTo>
                <a:lnTo>
                  <a:pt x="0" y="0"/>
                </a:lnTo>
                <a:lnTo>
                  <a:pt x="0" y="645680"/>
                </a:lnTo>
                <a:lnTo>
                  <a:pt x="235915" y="645680"/>
                </a:lnTo>
                <a:lnTo>
                  <a:pt x="235915"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150" name="object 150"/>
          <p:cNvSpPr/>
          <p:nvPr/>
        </p:nvSpPr>
        <p:spPr>
          <a:xfrm>
            <a:off x="4559054" y="4864775"/>
            <a:ext cx="3381808" cy="0"/>
          </a:xfrm>
          <a:custGeom>
            <a:avLst/>
            <a:gdLst/>
            <a:ahLst/>
            <a:cxnLst/>
            <a:rect l="l" t="t" r="r" b="b"/>
            <a:pathLst>
              <a:path w="4959984">
                <a:moveTo>
                  <a:pt x="0" y="0"/>
                </a:moveTo>
                <a:lnTo>
                  <a:pt x="4959870" y="0"/>
                </a:lnTo>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151" name="object 151"/>
          <p:cNvSpPr txBox="1"/>
          <p:nvPr/>
        </p:nvSpPr>
        <p:spPr>
          <a:xfrm>
            <a:off x="4736192" y="3758967"/>
            <a:ext cx="167120" cy="121963"/>
          </a:xfrm>
          <a:prstGeom prst="rect">
            <a:avLst/>
          </a:prstGeom>
        </p:spPr>
        <p:txBody>
          <a:bodyPr vert="horz" wrap="square" lIns="0" tIns="11690" rIns="0" bIns="0" rtlCol="0">
            <a:spAutoFit/>
          </a:bodyPr>
          <a:lstStyle/>
          <a:p>
            <a:pPr defTabSz="623438">
              <a:spcBef>
                <a:spcPts val="92"/>
              </a:spcBef>
            </a:pPr>
            <a:r>
              <a:rPr sz="716" b="1" spc="10" dirty="0">
                <a:solidFill>
                  <a:srgbClr val="404040"/>
                </a:solidFill>
                <a:latin typeface="Century Gothic"/>
                <a:cs typeface="Century Gothic"/>
              </a:rPr>
              <a:t>918</a:t>
            </a:r>
            <a:endParaRPr sz="716">
              <a:solidFill>
                <a:prstClr val="black"/>
              </a:solidFill>
              <a:latin typeface="Century Gothic"/>
              <a:cs typeface="Century Gothic"/>
            </a:endParaRPr>
          </a:p>
        </p:txBody>
      </p:sp>
      <p:sp>
        <p:nvSpPr>
          <p:cNvPr id="152" name="object 152"/>
          <p:cNvSpPr txBox="1"/>
          <p:nvPr/>
        </p:nvSpPr>
        <p:spPr>
          <a:xfrm>
            <a:off x="4940788" y="3974004"/>
            <a:ext cx="167120" cy="121963"/>
          </a:xfrm>
          <a:prstGeom prst="rect">
            <a:avLst/>
          </a:prstGeom>
        </p:spPr>
        <p:txBody>
          <a:bodyPr vert="horz" wrap="square" lIns="0" tIns="11690" rIns="0" bIns="0" rtlCol="0">
            <a:spAutoFit/>
          </a:bodyPr>
          <a:lstStyle/>
          <a:p>
            <a:pPr defTabSz="623438">
              <a:spcBef>
                <a:spcPts val="92"/>
              </a:spcBef>
            </a:pPr>
            <a:r>
              <a:rPr sz="716" b="1" spc="10" dirty="0">
                <a:solidFill>
                  <a:srgbClr val="404040"/>
                </a:solidFill>
                <a:latin typeface="Century Gothic"/>
                <a:cs typeface="Century Gothic"/>
              </a:rPr>
              <a:t>709</a:t>
            </a:r>
            <a:endParaRPr sz="716">
              <a:solidFill>
                <a:prstClr val="black"/>
              </a:solidFill>
              <a:latin typeface="Century Gothic"/>
              <a:cs typeface="Century Gothic"/>
            </a:endParaRPr>
          </a:p>
        </p:txBody>
      </p:sp>
      <p:sp>
        <p:nvSpPr>
          <p:cNvPr id="153" name="object 153"/>
          <p:cNvSpPr txBox="1"/>
          <p:nvPr/>
        </p:nvSpPr>
        <p:spPr>
          <a:xfrm>
            <a:off x="5863681" y="4008997"/>
            <a:ext cx="371475" cy="121963"/>
          </a:xfrm>
          <a:prstGeom prst="rect">
            <a:avLst/>
          </a:prstGeom>
        </p:spPr>
        <p:txBody>
          <a:bodyPr vert="horz" wrap="square" lIns="0" tIns="11690" rIns="0" bIns="0" rtlCol="0">
            <a:spAutoFit/>
          </a:bodyPr>
          <a:lstStyle/>
          <a:p>
            <a:pPr defTabSz="623438">
              <a:spcBef>
                <a:spcPts val="92"/>
              </a:spcBef>
            </a:pPr>
            <a:r>
              <a:rPr sz="1074" b="1" spc="15" baseline="-21164" dirty="0">
                <a:solidFill>
                  <a:srgbClr val="007934"/>
                </a:solidFill>
                <a:latin typeface="Century Gothic"/>
                <a:cs typeface="Century Gothic"/>
              </a:rPr>
              <a:t>643</a:t>
            </a:r>
            <a:r>
              <a:rPr sz="1074" b="1" spc="189" baseline="-21164" dirty="0">
                <a:solidFill>
                  <a:srgbClr val="007934"/>
                </a:solidFill>
                <a:latin typeface="Century Gothic"/>
                <a:cs typeface="Century Gothic"/>
              </a:rPr>
              <a:t> </a:t>
            </a:r>
            <a:r>
              <a:rPr sz="716" b="1" spc="10" dirty="0">
                <a:solidFill>
                  <a:srgbClr val="007934"/>
                </a:solidFill>
                <a:latin typeface="Century Gothic"/>
                <a:cs typeface="Century Gothic"/>
              </a:rPr>
              <a:t>675</a:t>
            </a:r>
            <a:endParaRPr sz="716">
              <a:solidFill>
                <a:prstClr val="black"/>
              </a:solidFill>
              <a:latin typeface="Century Gothic"/>
              <a:cs typeface="Century Gothic"/>
            </a:endParaRPr>
          </a:p>
        </p:txBody>
      </p:sp>
      <p:sp>
        <p:nvSpPr>
          <p:cNvPr id="154" name="object 154"/>
          <p:cNvSpPr txBox="1"/>
          <p:nvPr/>
        </p:nvSpPr>
        <p:spPr>
          <a:xfrm>
            <a:off x="6991169" y="4027528"/>
            <a:ext cx="371475" cy="121963"/>
          </a:xfrm>
          <a:prstGeom prst="rect">
            <a:avLst/>
          </a:prstGeom>
        </p:spPr>
        <p:txBody>
          <a:bodyPr vert="horz" wrap="square" lIns="0" tIns="11690" rIns="0" bIns="0" rtlCol="0">
            <a:spAutoFit/>
          </a:bodyPr>
          <a:lstStyle/>
          <a:p>
            <a:pPr defTabSz="623438">
              <a:spcBef>
                <a:spcPts val="92"/>
              </a:spcBef>
            </a:pPr>
            <a:r>
              <a:rPr sz="716" b="1" spc="10" dirty="0">
                <a:solidFill>
                  <a:srgbClr val="B1292D"/>
                </a:solidFill>
                <a:latin typeface="Century Gothic"/>
                <a:cs typeface="Century Gothic"/>
              </a:rPr>
              <a:t>657</a:t>
            </a:r>
            <a:r>
              <a:rPr sz="716" b="1" spc="126" dirty="0">
                <a:solidFill>
                  <a:srgbClr val="B1292D"/>
                </a:solidFill>
                <a:latin typeface="Century Gothic"/>
                <a:cs typeface="Century Gothic"/>
              </a:rPr>
              <a:t> </a:t>
            </a:r>
            <a:r>
              <a:rPr sz="1074" b="1" spc="15" baseline="-5291" dirty="0">
                <a:solidFill>
                  <a:srgbClr val="007934"/>
                </a:solidFill>
                <a:latin typeface="Century Gothic"/>
                <a:cs typeface="Century Gothic"/>
              </a:rPr>
              <a:t>647</a:t>
            </a:r>
            <a:endParaRPr sz="1074" baseline="-5291">
              <a:solidFill>
                <a:prstClr val="black"/>
              </a:solidFill>
              <a:latin typeface="Century Gothic"/>
              <a:cs typeface="Century Gothic"/>
            </a:endParaRPr>
          </a:p>
        </p:txBody>
      </p:sp>
      <p:sp>
        <p:nvSpPr>
          <p:cNvPr id="155" name="object 155"/>
          <p:cNvSpPr txBox="1"/>
          <p:nvPr/>
        </p:nvSpPr>
        <p:spPr>
          <a:xfrm>
            <a:off x="7361795" y="3374138"/>
            <a:ext cx="244186" cy="121963"/>
          </a:xfrm>
          <a:prstGeom prst="rect">
            <a:avLst/>
          </a:prstGeom>
        </p:spPr>
        <p:txBody>
          <a:bodyPr vert="horz" wrap="square" lIns="0" tIns="11690" rIns="0" bIns="0" rtlCol="0">
            <a:spAutoFit/>
          </a:bodyPr>
          <a:lstStyle/>
          <a:p>
            <a:pPr defTabSz="623438">
              <a:spcBef>
                <a:spcPts val="92"/>
              </a:spcBef>
            </a:pPr>
            <a:r>
              <a:rPr sz="716" b="1" spc="3" dirty="0">
                <a:solidFill>
                  <a:srgbClr val="B1292D"/>
                </a:solidFill>
                <a:latin typeface="Century Gothic"/>
                <a:cs typeface="Century Gothic"/>
              </a:rPr>
              <a:t>1</a:t>
            </a:r>
            <a:r>
              <a:rPr sz="716" b="1" dirty="0">
                <a:solidFill>
                  <a:srgbClr val="B1292D"/>
                </a:solidFill>
                <a:latin typeface="Century Gothic"/>
                <a:cs typeface="Century Gothic"/>
              </a:rPr>
              <a:t>,</a:t>
            </a:r>
            <a:r>
              <a:rPr sz="716" b="1" spc="10" dirty="0">
                <a:solidFill>
                  <a:srgbClr val="B1292D"/>
                </a:solidFill>
                <a:latin typeface="Century Gothic"/>
                <a:cs typeface="Century Gothic"/>
              </a:rPr>
              <a:t>292</a:t>
            </a:r>
            <a:endParaRPr sz="716">
              <a:solidFill>
                <a:prstClr val="black"/>
              </a:solidFill>
              <a:latin typeface="Century Gothic"/>
              <a:cs typeface="Century Gothic"/>
            </a:endParaRPr>
          </a:p>
        </p:txBody>
      </p:sp>
      <p:sp>
        <p:nvSpPr>
          <p:cNvPr id="156" name="object 156"/>
          <p:cNvSpPr txBox="1"/>
          <p:nvPr/>
        </p:nvSpPr>
        <p:spPr>
          <a:xfrm>
            <a:off x="5349980" y="4209643"/>
            <a:ext cx="167120" cy="121963"/>
          </a:xfrm>
          <a:prstGeom prst="rect">
            <a:avLst/>
          </a:prstGeom>
        </p:spPr>
        <p:txBody>
          <a:bodyPr vert="horz" wrap="square" lIns="0" tIns="11690" rIns="0" bIns="0" rtlCol="0">
            <a:spAutoFit/>
          </a:bodyPr>
          <a:lstStyle/>
          <a:p>
            <a:pPr defTabSz="623438">
              <a:spcBef>
                <a:spcPts val="92"/>
              </a:spcBef>
            </a:pPr>
            <a:r>
              <a:rPr sz="716" b="1" spc="10" dirty="0">
                <a:solidFill>
                  <a:srgbClr val="404040"/>
                </a:solidFill>
                <a:latin typeface="Century Gothic"/>
                <a:cs typeface="Century Gothic"/>
              </a:rPr>
              <a:t>480</a:t>
            </a:r>
            <a:endParaRPr sz="716">
              <a:solidFill>
                <a:prstClr val="black"/>
              </a:solidFill>
              <a:latin typeface="Century Gothic"/>
              <a:cs typeface="Century Gothic"/>
            </a:endParaRPr>
          </a:p>
        </p:txBody>
      </p:sp>
      <p:sp>
        <p:nvSpPr>
          <p:cNvPr id="157" name="object 157"/>
          <p:cNvSpPr txBox="1"/>
          <p:nvPr/>
        </p:nvSpPr>
        <p:spPr>
          <a:xfrm>
            <a:off x="6477469" y="4255924"/>
            <a:ext cx="167120" cy="121963"/>
          </a:xfrm>
          <a:prstGeom prst="rect">
            <a:avLst/>
          </a:prstGeom>
        </p:spPr>
        <p:txBody>
          <a:bodyPr vert="horz" wrap="square" lIns="0" tIns="11690" rIns="0" bIns="0" rtlCol="0">
            <a:spAutoFit/>
          </a:bodyPr>
          <a:lstStyle/>
          <a:p>
            <a:pPr defTabSz="623438">
              <a:spcBef>
                <a:spcPts val="92"/>
              </a:spcBef>
            </a:pPr>
            <a:r>
              <a:rPr sz="716" b="1" spc="10" dirty="0">
                <a:solidFill>
                  <a:srgbClr val="007934"/>
                </a:solidFill>
                <a:latin typeface="Century Gothic"/>
                <a:cs typeface="Century Gothic"/>
              </a:rPr>
              <a:t>435</a:t>
            </a:r>
            <a:endParaRPr sz="716">
              <a:solidFill>
                <a:prstClr val="black"/>
              </a:solidFill>
              <a:latin typeface="Century Gothic"/>
              <a:cs typeface="Century Gothic"/>
            </a:endParaRPr>
          </a:p>
        </p:txBody>
      </p:sp>
      <p:sp>
        <p:nvSpPr>
          <p:cNvPr id="158" name="object 158"/>
          <p:cNvSpPr txBox="1"/>
          <p:nvPr/>
        </p:nvSpPr>
        <p:spPr>
          <a:xfrm>
            <a:off x="7604958" y="4263167"/>
            <a:ext cx="167120" cy="121963"/>
          </a:xfrm>
          <a:prstGeom prst="rect">
            <a:avLst/>
          </a:prstGeom>
        </p:spPr>
        <p:txBody>
          <a:bodyPr vert="horz" wrap="square" lIns="0" tIns="11690" rIns="0" bIns="0" rtlCol="0">
            <a:spAutoFit/>
          </a:bodyPr>
          <a:lstStyle/>
          <a:p>
            <a:pPr defTabSz="623438">
              <a:spcBef>
                <a:spcPts val="92"/>
              </a:spcBef>
            </a:pPr>
            <a:r>
              <a:rPr sz="716" b="1" spc="10" dirty="0">
                <a:solidFill>
                  <a:srgbClr val="007934"/>
                </a:solidFill>
                <a:latin typeface="Century Gothic"/>
                <a:cs typeface="Century Gothic"/>
              </a:rPr>
              <a:t>428</a:t>
            </a:r>
            <a:endParaRPr sz="716">
              <a:solidFill>
                <a:prstClr val="black"/>
              </a:solidFill>
              <a:latin typeface="Century Gothic"/>
              <a:cs typeface="Century Gothic"/>
            </a:endParaRPr>
          </a:p>
        </p:txBody>
      </p:sp>
      <p:sp>
        <p:nvSpPr>
          <p:cNvPr id="159" name="object 159"/>
          <p:cNvSpPr txBox="1"/>
          <p:nvPr/>
        </p:nvSpPr>
        <p:spPr>
          <a:xfrm>
            <a:off x="4217317" y="3350715"/>
            <a:ext cx="242888" cy="1611216"/>
          </a:xfrm>
          <a:prstGeom prst="rect">
            <a:avLst/>
          </a:prstGeom>
        </p:spPr>
        <p:txBody>
          <a:bodyPr vert="horz" wrap="square" lIns="0" tIns="11690" rIns="0" bIns="0" rtlCol="0">
            <a:spAutoFit/>
          </a:bodyPr>
          <a:lstStyle/>
          <a:p>
            <a:pPr marR="3464" algn="ctr" defTabSz="623438">
              <a:spcBef>
                <a:spcPts val="92"/>
              </a:spcBef>
            </a:pPr>
            <a:r>
              <a:rPr sz="716" spc="27" dirty="0">
                <a:solidFill>
                  <a:srgbClr val="585858"/>
                </a:solidFill>
                <a:latin typeface="Calibri"/>
                <a:cs typeface="Calibri"/>
              </a:rPr>
              <a:t>1</a:t>
            </a:r>
            <a:r>
              <a:rPr sz="716" spc="34" dirty="0">
                <a:solidFill>
                  <a:srgbClr val="585858"/>
                </a:solidFill>
                <a:latin typeface="Calibri"/>
                <a:cs typeface="Calibri"/>
              </a:rPr>
              <a:t>,</a:t>
            </a:r>
            <a:r>
              <a:rPr sz="716" spc="44" dirty="0">
                <a:solidFill>
                  <a:srgbClr val="585858"/>
                </a:solidFill>
                <a:latin typeface="Calibri"/>
                <a:cs typeface="Calibri"/>
              </a:rPr>
              <a:t>4</a:t>
            </a:r>
            <a:r>
              <a:rPr sz="716" spc="51" dirty="0">
                <a:solidFill>
                  <a:srgbClr val="585858"/>
                </a:solidFill>
                <a:latin typeface="Calibri"/>
                <a:cs typeface="Calibri"/>
              </a:rPr>
              <a:t>00</a:t>
            </a:r>
            <a:endParaRPr sz="716">
              <a:solidFill>
                <a:prstClr val="black"/>
              </a:solidFill>
              <a:latin typeface="Calibri"/>
              <a:cs typeface="Calibri"/>
            </a:endParaRPr>
          </a:p>
          <a:p>
            <a:pPr marR="3464" algn="ctr" defTabSz="623438">
              <a:spcBef>
                <a:spcPts val="760"/>
              </a:spcBef>
            </a:pPr>
            <a:r>
              <a:rPr sz="716" spc="27" dirty="0">
                <a:solidFill>
                  <a:srgbClr val="585858"/>
                </a:solidFill>
                <a:latin typeface="Calibri"/>
                <a:cs typeface="Calibri"/>
              </a:rPr>
              <a:t>1</a:t>
            </a:r>
            <a:r>
              <a:rPr sz="716" spc="34" dirty="0">
                <a:solidFill>
                  <a:srgbClr val="585858"/>
                </a:solidFill>
                <a:latin typeface="Calibri"/>
                <a:cs typeface="Calibri"/>
              </a:rPr>
              <a:t>,</a:t>
            </a:r>
            <a:r>
              <a:rPr sz="716" spc="44" dirty="0">
                <a:solidFill>
                  <a:srgbClr val="585858"/>
                </a:solidFill>
                <a:latin typeface="Calibri"/>
                <a:cs typeface="Calibri"/>
              </a:rPr>
              <a:t>2</a:t>
            </a:r>
            <a:r>
              <a:rPr sz="716" spc="51" dirty="0">
                <a:solidFill>
                  <a:srgbClr val="585858"/>
                </a:solidFill>
                <a:latin typeface="Calibri"/>
                <a:cs typeface="Calibri"/>
              </a:rPr>
              <a:t>00</a:t>
            </a:r>
            <a:endParaRPr sz="716">
              <a:solidFill>
                <a:prstClr val="black"/>
              </a:solidFill>
              <a:latin typeface="Calibri"/>
              <a:cs typeface="Calibri"/>
            </a:endParaRPr>
          </a:p>
          <a:p>
            <a:pPr marR="3464" algn="ctr" defTabSz="623438">
              <a:spcBef>
                <a:spcPts val="764"/>
              </a:spcBef>
            </a:pPr>
            <a:r>
              <a:rPr sz="716" spc="27" dirty="0">
                <a:solidFill>
                  <a:srgbClr val="585858"/>
                </a:solidFill>
                <a:latin typeface="Calibri"/>
                <a:cs typeface="Calibri"/>
              </a:rPr>
              <a:t>1</a:t>
            </a:r>
            <a:r>
              <a:rPr sz="716" spc="34" dirty="0">
                <a:solidFill>
                  <a:srgbClr val="585858"/>
                </a:solidFill>
                <a:latin typeface="Calibri"/>
                <a:cs typeface="Calibri"/>
              </a:rPr>
              <a:t>,</a:t>
            </a:r>
            <a:r>
              <a:rPr sz="716" spc="44" dirty="0">
                <a:solidFill>
                  <a:srgbClr val="585858"/>
                </a:solidFill>
                <a:latin typeface="Calibri"/>
                <a:cs typeface="Calibri"/>
              </a:rPr>
              <a:t>0</a:t>
            </a:r>
            <a:r>
              <a:rPr sz="716" spc="51" dirty="0">
                <a:solidFill>
                  <a:srgbClr val="585858"/>
                </a:solidFill>
                <a:latin typeface="Calibri"/>
                <a:cs typeface="Calibri"/>
              </a:rPr>
              <a:t>00</a:t>
            </a:r>
            <a:endParaRPr sz="716">
              <a:solidFill>
                <a:prstClr val="black"/>
              </a:solidFill>
              <a:latin typeface="Calibri"/>
              <a:cs typeface="Calibri"/>
            </a:endParaRPr>
          </a:p>
          <a:p>
            <a:pPr marL="66240" algn="ctr" defTabSz="623438">
              <a:spcBef>
                <a:spcPts val="760"/>
              </a:spcBef>
            </a:pPr>
            <a:r>
              <a:rPr sz="716" spc="51" dirty="0">
                <a:solidFill>
                  <a:srgbClr val="585858"/>
                </a:solidFill>
                <a:latin typeface="Calibri"/>
                <a:cs typeface="Calibri"/>
              </a:rPr>
              <a:t>8</a:t>
            </a:r>
            <a:r>
              <a:rPr sz="716" spc="44" dirty="0">
                <a:solidFill>
                  <a:srgbClr val="585858"/>
                </a:solidFill>
                <a:latin typeface="Calibri"/>
                <a:cs typeface="Calibri"/>
              </a:rPr>
              <a:t>00</a:t>
            </a:r>
            <a:endParaRPr sz="716">
              <a:solidFill>
                <a:prstClr val="black"/>
              </a:solidFill>
              <a:latin typeface="Calibri"/>
              <a:cs typeface="Calibri"/>
            </a:endParaRPr>
          </a:p>
          <a:p>
            <a:pPr marL="66240" algn="ctr" defTabSz="623438">
              <a:spcBef>
                <a:spcPts val="760"/>
              </a:spcBef>
            </a:pPr>
            <a:r>
              <a:rPr sz="716" spc="51" dirty="0">
                <a:solidFill>
                  <a:srgbClr val="585858"/>
                </a:solidFill>
                <a:latin typeface="Calibri"/>
                <a:cs typeface="Calibri"/>
              </a:rPr>
              <a:t>6</a:t>
            </a:r>
            <a:r>
              <a:rPr sz="716" spc="44" dirty="0">
                <a:solidFill>
                  <a:srgbClr val="585858"/>
                </a:solidFill>
                <a:latin typeface="Calibri"/>
                <a:cs typeface="Calibri"/>
              </a:rPr>
              <a:t>00</a:t>
            </a:r>
            <a:endParaRPr sz="716">
              <a:solidFill>
                <a:prstClr val="black"/>
              </a:solidFill>
              <a:latin typeface="Calibri"/>
              <a:cs typeface="Calibri"/>
            </a:endParaRPr>
          </a:p>
          <a:p>
            <a:pPr marL="66240" algn="ctr" defTabSz="623438">
              <a:spcBef>
                <a:spcPts val="764"/>
              </a:spcBef>
            </a:pPr>
            <a:r>
              <a:rPr sz="716" spc="51" dirty="0">
                <a:solidFill>
                  <a:srgbClr val="585858"/>
                </a:solidFill>
                <a:latin typeface="Calibri"/>
                <a:cs typeface="Calibri"/>
              </a:rPr>
              <a:t>4</a:t>
            </a:r>
            <a:r>
              <a:rPr sz="716" spc="44" dirty="0">
                <a:solidFill>
                  <a:srgbClr val="585858"/>
                </a:solidFill>
                <a:latin typeface="Calibri"/>
                <a:cs typeface="Calibri"/>
              </a:rPr>
              <a:t>00</a:t>
            </a:r>
            <a:endParaRPr sz="716">
              <a:solidFill>
                <a:prstClr val="black"/>
              </a:solidFill>
              <a:latin typeface="Calibri"/>
              <a:cs typeface="Calibri"/>
            </a:endParaRPr>
          </a:p>
          <a:p>
            <a:pPr marL="66240" algn="ctr" defTabSz="623438">
              <a:spcBef>
                <a:spcPts val="760"/>
              </a:spcBef>
            </a:pPr>
            <a:r>
              <a:rPr sz="716" spc="51" dirty="0">
                <a:solidFill>
                  <a:srgbClr val="585858"/>
                </a:solidFill>
                <a:latin typeface="Calibri"/>
                <a:cs typeface="Calibri"/>
              </a:rPr>
              <a:t>2</a:t>
            </a:r>
            <a:r>
              <a:rPr sz="716" spc="44" dirty="0">
                <a:solidFill>
                  <a:srgbClr val="585858"/>
                </a:solidFill>
                <a:latin typeface="Calibri"/>
                <a:cs typeface="Calibri"/>
              </a:rPr>
              <a:t>00</a:t>
            </a:r>
            <a:endParaRPr sz="716">
              <a:solidFill>
                <a:prstClr val="black"/>
              </a:solidFill>
              <a:latin typeface="Calibri"/>
              <a:cs typeface="Calibri"/>
            </a:endParaRPr>
          </a:p>
          <a:p>
            <a:pPr marR="8226" algn="r" defTabSz="623438">
              <a:spcBef>
                <a:spcPts val="764"/>
              </a:spcBef>
            </a:pPr>
            <a:r>
              <a:rPr sz="716" spc="17" dirty="0">
                <a:solidFill>
                  <a:srgbClr val="585858"/>
                </a:solidFill>
                <a:latin typeface="Calibri"/>
                <a:cs typeface="Calibri"/>
              </a:rPr>
              <a:t>0</a:t>
            </a:r>
            <a:endParaRPr sz="716">
              <a:solidFill>
                <a:prstClr val="black"/>
              </a:solidFill>
              <a:latin typeface="Calibri"/>
              <a:cs typeface="Calibri"/>
            </a:endParaRPr>
          </a:p>
        </p:txBody>
      </p:sp>
      <p:sp>
        <p:nvSpPr>
          <p:cNvPr id="160" name="object 160"/>
          <p:cNvSpPr txBox="1"/>
          <p:nvPr/>
        </p:nvSpPr>
        <p:spPr>
          <a:xfrm>
            <a:off x="6078342" y="4917122"/>
            <a:ext cx="353290" cy="121963"/>
          </a:xfrm>
          <a:prstGeom prst="rect">
            <a:avLst/>
          </a:prstGeom>
        </p:spPr>
        <p:txBody>
          <a:bodyPr vert="horz" wrap="square" lIns="0" tIns="11690" rIns="0" bIns="0" rtlCol="0">
            <a:spAutoFit/>
          </a:bodyPr>
          <a:lstStyle/>
          <a:p>
            <a:pPr defTabSz="623438">
              <a:spcBef>
                <a:spcPts val="92"/>
              </a:spcBef>
            </a:pPr>
            <a:r>
              <a:rPr sz="716" spc="41" dirty="0">
                <a:solidFill>
                  <a:srgbClr val="585858"/>
                </a:solidFill>
                <a:latin typeface="Calibri"/>
                <a:cs typeface="Calibri"/>
              </a:rPr>
              <a:t>2017-18</a:t>
            </a:r>
            <a:endParaRPr sz="716">
              <a:solidFill>
                <a:prstClr val="black"/>
              </a:solidFill>
              <a:latin typeface="Calibri"/>
              <a:cs typeface="Calibri"/>
            </a:endParaRPr>
          </a:p>
        </p:txBody>
      </p:sp>
      <p:sp>
        <p:nvSpPr>
          <p:cNvPr id="161" name="object 161"/>
          <p:cNvSpPr txBox="1"/>
          <p:nvPr/>
        </p:nvSpPr>
        <p:spPr>
          <a:xfrm>
            <a:off x="4959641" y="3168713"/>
            <a:ext cx="2283402" cy="490176"/>
          </a:xfrm>
          <a:prstGeom prst="rect">
            <a:avLst/>
          </a:prstGeom>
        </p:spPr>
        <p:txBody>
          <a:bodyPr vert="horz" wrap="square" lIns="0" tIns="10391" rIns="0" bIns="0" rtlCol="0">
            <a:spAutoFit/>
          </a:bodyPr>
          <a:lstStyle/>
          <a:p>
            <a:pPr defTabSz="623438">
              <a:spcBef>
                <a:spcPts val="82"/>
              </a:spcBef>
            </a:pPr>
            <a:r>
              <a:rPr sz="852" b="1" spc="-61" dirty="0">
                <a:solidFill>
                  <a:srgbClr val="585858"/>
                </a:solidFill>
                <a:latin typeface="Century Gothic"/>
                <a:cs typeface="Century Gothic"/>
              </a:rPr>
              <a:t>Average</a:t>
            </a:r>
            <a:r>
              <a:rPr sz="852" b="1" spc="-72" dirty="0">
                <a:solidFill>
                  <a:srgbClr val="585858"/>
                </a:solidFill>
                <a:latin typeface="Century Gothic"/>
                <a:cs typeface="Century Gothic"/>
              </a:rPr>
              <a:t> </a:t>
            </a:r>
            <a:r>
              <a:rPr sz="852" b="1" spc="-31" dirty="0">
                <a:solidFill>
                  <a:srgbClr val="585858"/>
                </a:solidFill>
                <a:latin typeface="Century Gothic"/>
                <a:cs typeface="Century Gothic"/>
              </a:rPr>
              <a:t>Gallons</a:t>
            </a:r>
            <a:r>
              <a:rPr sz="852" b="1" spc="-85" dirty="0">
                <a:solidFill>
                  <a:srgbClr val="585858"/>
                </a:solidFill>
                <a:latin typeface="Century Gothic"/>
                <a:cs typeface="Century Gothic"/>
              </a:rPr>
              <a:t> </a:t>
            </a:r>
            <a:r>
              <a:rPr sz="852" b="1" spc="-24" dirty="0">
                <a:solidFill>
                  <a:srgbClr val="585858"/>
                </a:solidFill>
                <a:latin typeface="Century Gothic"/>
                <a:cs typeface="Century Gothic"/>
              </a:rPr>
              <a:t>Used</a:t>
            </a:r>
            <a:r>
              <a:rPr sz="852" b="1" spc="-85" dirty="0">
                <a:solidFill>
                  <a:srgbClr val="585858"/>
                </a:solidFill>
                <a:latin typeface="Century Gothic"/>
                <a:cs typeface="Century Gothic"/>
              </a:rPr>
              <a:t> </a:t>
            </a:r>
            <a:r>
              <a:rPr sz="852" b="1" spc="-82" dirty="0">
                <a:solidFill>
                  <a:srgbClr val="585858"/>
                </a:solidFill>
                <a:latin typeface="Century Gothic"/>
                <a:cs typeface="Century Gothic"/>
              </a:rPr>
              <a:t>-</a:t>
            </a:r>
            <a:r>
              <a:rPr sz="852" b="1" spc="-72" dirty="0">
                <a:solidFill>
                  <a:srgbClr val="585858"/>
                </a:solidFill>
                <a:latin typeface="Century Gothic"/>
                <a:cs typeface="Century Gothic"/>
              </a:rPr>
              <a:t> </a:t>
            </a:r>
            <a:r>
              <a:rPr sz="852" b="1" spc="-10" dirty="0">
                <a:solidFill>
                  <a:srgbClr val="585858"/>
                </a:solidFill>
                <a:latin typeface="Century Gothic"/>
                <a:cs typeface="Century Gothic"/>
              </a:rPr>
              <a:t>Per</a:t>
            </a:r>
            <a:r>
              <a:rPr sz="852" b="1" spc="-99" dirty="0">
                <a:solidFill>
                  <a:srgbClr val="585858"/>
                </a:solidFill>
                <a:latin typeface="Century Gothic"/>
                <a:cs typeface="Century Gothic"/>
              </a:rPr>
              <a:t> </a:t>
            </a:r>
            <a:r>
              <a:rPr sz="852" b="1" spc="-51" dirty="0">
                <a:solidFill>
                  <a:srgbClr val="585858"/>
                </a:solidFill>
                <a:latin typeface="Century Gothic"/>
                <a:cs typeface="Century Gothic"/>
              </a:rPr>
              <a:t>Vehicle,</a:t>
            </a:r>
            <a:r>
              <a:rPr sz="852" b="1" spc="-85" dirty="0">
                <a:solidFill>
                  <a:srgbClr val="585858"/>
                </a:solidFill>
                <a:latin typeface="Century Gothic"/>
                <a:cs typeface="Century Gothic"/>
              </a:rPr>
              <a:t> </a:t>
            </a:r>
            <a:r>
              <a:rPr sz="852" b="1" spc="-10" dirty="0">
                <a:solidFill>
                  <a:srgbClr val="585858"/>
                </a:solidFill>
                <a:latin typeface="Century Gothic"/>
                <a:cs typeface="Century Gothic"/>
              </a:rPr>
              <a:t>Per</a:t>
            </a:r>
            <a:r>
              <a:rPr sz="852" b="1" spc="-68" dirty="0">
                <a:solidFill>
                  <a:srgbClr val="585858"/>
                </a:solidFill>
                <a:latin typeface="Century Gothic"/>
                <a:cs typeface="Century Gothic"/>
              </a:rPr>
              <a:t> Agency</a:t>
            </a:r>
            <a:endParaRPr sz="852">
              <a:solidFill>
                <a:prstClr val="black"/>
              </a:solidFill>
              <a:latin typeface="Century Gothic"/>
              <a:cs typeface="Century Gothic"/>
            </a:endParaRPr>
          </a:p>
          <a:p>
            <a:pPr marL="146768" defTabSz="623438">
              <a:spcBef>
                <a:spcPts val="767"/>
              </a:spcBef>
            </a:pPr>
            <a:r>
              <a:rPr sz="716" b="1" spc="7" dirty="0">
                <a:solidFill>
                  <a:srgbClr val="404040"/>
                </a:solidFill>
                <a:latin typeface="Century Gothic"/>
                <a:cs typeface="Century Gothic"/>
              </a:rPr>
              <a:t>1,272</a:t>
            </a:r>
            <a:endParaRPr sz="716">
              <a:solidFill>
                <a:prstClr val="black"/>
              </a:solidFill>
              <a:latin typeface="Century Gothic"/>
              <a:cs typeface="Century Gothic"/>
            </a:endParaRPr>
          </a:p>
          <a:p>
            <a:pPr marL="500915" algn="ctr" defTabSz="623438">
              <a:spcBef>
                <a:spcPts val="194"/>
              </a:spcBef>
            </a:pPr>
            <a:r>
              <a:rPr sz="716" b="1" spc="7" dirty="0">
                <a:solidFill>
                  <a:srgbClr val="007934"/>
                </a:solidFill>
                <a:latin typeface="Century Gothic"/>
                <a:cs typeface="Century Gothic"/>
              </a:rPr>
              <a:t>1,142</a:t>
            </a:r>
            <a:endParaRPr sz="716">
              <a:solidFill>
                <a:prstClr val="black"/>
              </a:solidFill>
              <a:latin typeface="Century Gothic"/>
              <a:cs typeface="Century Gothic"/>
            </a:endParaRPr>
          </a:p>
        </p:txBody>
      </p:sp>
      <p:sp>
        <p:nvSpPr>
          <p:cNvPr id="162" name="object 162"/>
          <p:cNvSpPr/>
          <p:nvPr/>
        </p:nvSpPr>
        <p:spPr>
          <a:xfrm>
            <a:off x="4480040" y="5146981"/>
            <a:ext cx="48058" cy="48058"/>
          </a:xfrm>
          <a:custGeom>
            <a:avLst/>
            <a:gdLst/>
            <a:ahLst/>
            <a:cxnLst/>
            <a:rect l="l" t="t" r="r" b="b"/>
            <a:pathLst>
              <a:path w="70484" h="70484">
                <a:moveTo>
                  <a:pt x="0" y="0"/>
                </a:moveTo>
                <a:lnTo>
                  <a:pt x="70358" y="0"/>
                </a:lnTo>
                <a:lnTo>
                  <a:pt x="70358" y="70357"/>
                </a:lnTo>
                <a:lnTo>
                  <a:pt x="0" y="70357"/>
                </a:lnTo>
                <a:lnTo>
                  <a:pt x="0"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163" name="object 163"/>
          <p:cNvSpPr txBox="1"/>
          <p:nvPr/>
        </p:nvSpPr>
        <p:spPr>
          <a:xfrm>
            <a:off x="4548869" y="4917121"/>
            <a:ext cx="755073" cy="303872"/>
          </a:xfrm>
          <a:prstGeom prst="rect">
            <a:avLst/>
          </a:prstGeom>
        </p:spPr>
        <p:txBody>
          <a:bodyPr vert="horz" wrap="square" lIns="0" tIns="11690" rIns="0" bIns="0" rtlCol="0">
            <a:spAutoFit/>
          </a:bodyPr>
          <a:lstStyle/>
          <a:p>
            <a:pPr marL="401771" defTabSz="623438">
              <a:spcBef>
                <a:spcPts val="92"/>
              </a:spcBef>
            </a:pPr>
            <a:r>
              <a:rPr sz="716" spc="41" dirty="0">
                <a:solidFill>
                  <a:srgbClr val="585858"/>
                </a:solidFill>
                <a:latin typeface="Calibri"/>
                <a:cs typeface="Calibri"/>
              </a:rPr>
              <a:t>2016-17</a:t>
            </a:r>
            <a:endParaRPr sz="716">
              <a:solidFill>
                <a:prstClr val="black"/>
              </a:solidFill>
              <a:latin typeface="Calibri"/>
              <a:cs typeface="Calibri"/>
            </a:endParaRPr>
          </a:p>
          <a:p>
            <a:pPr defTabSz="623438">
              <a:spcBef>
                <a:spcPts val="575"/>
              </a:spcBef>
            </a:pPr>
            <a:r>
              <a:rPr sz="682" spc="24" dirty="0">
                <a:solidFill>
                  <a:srgbClr val="585858"/>
                </a:solidFill>
                <a:latin typeface="Calibri"/>
                <a:cs typeface="Calibri"/>
              </a:rPr>
              <a:t>Attorney</a:t>
            </a:r>
            <a:r>
              <a:rPr sz="682" spc="10" dirty="0">
                <a:solidFill>
                  <a:srgbClr val="585858"/>
                </a:solidFill>
                <a:latin typeface="Calibri"/>
                <a:cs typeface="Calibri"/>
              </a:rPr>
              <a:t> </a:t>
            </a:r>
            <a:r>
              <a:rPr sz="682" spc="20" dirty="0">
                <a:solidFill>
                  <a:srgbClr val="585858"/>
                </a:solidFill>
                <a:latin typeface="Calibri"/>
                <a:cs typeface="Calibri"/>
              </a:rPr>
              <a:t>General</a:t>
            </a:r>
            <a:endParaRPr sz="682">
              <a:solidFill>
                <a:prstClr val="black"/>
              </a:solidFill>
              <a:latin typeface="Calibri"/>
              <a:cs typeface="Calibri"/>
            </a:endParaRPr>
          </a:p>
        </p:txBody>
      </p:sp>
      <p:sp>
        <p:nvSpPr>
          <p:cNvPr id="164" name="object 164"/>
          <p:cNvSpPr/>
          <p:nvPr/>
        </p:nvSpPr>
        <p:spPr>
          <a:xfrm>
            <a:off x="5329471" y="5146981"/>
            <a:ext cx="48058" cy="48058"/>
          </a:xfrm>
          <a:custGeom>
            <a:avLst/>
            <a:gdLst/>
            <a:ahLst/>
            <a:cxnLst/>
            <a:rect l="l" t="t" r="r" b="b"/>
            <a:pathLst>
              <a:path w="70485" h="70484">
                <a:moveTo>
                  <a:pt x="0" y="0"/>
                </a:moveTo>
                <a:lnTo>
                  <a:pt x="70357" y="0"/>
                </a:lnTo>
                <a:lnTo>
                  <a:pt x="70357" y="70357"/>
                </a:lnTo>
                <a:lnTo>
                  <a:pt x="0" y="70357"/>
                </a:lnTo>
                <a:lnTo>
                  <a:pt x="0" y="0"/>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165" name="object 165"/>
          <p:cNvSpPr txBox="1"/>
          <p:nvPr/>
        </p:nvSpPr>
        <p:spPr>
          <a:xfrm>
            <a:off x="5398884" y="5102754"/>
            <a:ext cx="821748" cy="113709"/>
          </a:xfrm>
          <a:prstGeom prst="rect">
            <a:avLst/>
          </a:prstGeom>
        </p:spPr>
        <p:txBody>
          <a:bodyPr vert="horz" wrap="square" lIns="0" tIns="8659" rIns="0" bIns="0" rtlCol="0">
            <a:spAutoFit/>
          </a:bodyPr>
          <a:lstStyle/>
          <a:p>
            <a:pPr defTabSz="623438">
              <a:spcBef>
                <a:spcPts val="68"/>
              </a:spcBef>
            </a:pPr>
            <a:r>
              <a:rPr sz="682" spc="27" dirty="0">
                <a:solidFill>
                  <a:srgbClr val="585858"/>
                </a:solidFill>
                <a:latin typeface="Calibri"/>
                <a:cs typeface="Calibri"/>
              </a:rPr>
              <a:t>Probation </a:t>
            </a:r>
            <a:r>
              <a:rPr sz="682" spc="31" dirty="0">
                <a:solidFill>
                  <a:srgbClr val="585858"/>
                </a:solidFill>
                <a:latin typeface="Calibri"/>
                <a:cs typeface="Calibri"/>
              </a:rPr>
              <a:t>and</a:t>
            </a:r>
            <a:r>
              <a:rPr sz="682" spc="-58" dirty="0">
                <a:solidFill>
                  <a:srgbClr val="585858"/>
                </a:solidFill>
                <a:latin typeface="Calibri"/>
                <a:cs typeface="Calibri"/>
              </a:rPr>
              <a:t> </a:t>
            </a:r>
            <a:r>
              <a:rPr sz="682" spc="24" dirty="0">
                <a:solidFill>
                  <a:srgbClr val="585858"/>
                </a:solidFill>
                <a:latin typeface="Calibri"/>
                <a:cs typeface="Calibri"/>
              </a:rPr>
              <a:t>Parole</a:t>
            </a:r>
            <a:endParaRPr sz="682">
              <a:solidFill>
                <a:prstClr val="black"/>
              </a:solidFill>
              <a:latin typeface="Calibri"/>
              <a:cs typeface="Calibri"/>
            </a:endParaRPr>
          </a:p>
        </p:txBody>
      </p:sp>
      <p:sp>
        <p:nvSpPr>
          <p:cNvPr id="166" name="object 166"/>
          <p:cNvSpPr/>
          <p:nvPr/>
        </p:nvSpPr>
        <p:spPr>
          <a:xfrm>
            <a:off x="6331285" y="5146981"/>
            <a:ext cx="48058" cy="48058"/>
          </a:xfrm>
          <a:custGeom>
            <a:avLst/>
            <a:gdLst/>
            <a:ahLst/>
            <a:cxnLst/>
            <a:rect l="l" t="t" r="r" b="b"/>
            <a:pathLst>
              <a:path w="70485" h="70484">
                <a:moveTo>
                  <a:pt x="0" y="0"/>
                </a:moveTo>
                <a:lnTo>
                  <a:pt x="70358" y="0"/>
                </a:lnTo>
                <a:lnTo>
                  <a:pt x="70358" y="70357"/>
                </a:lnTo>
                <a:lnTo>
                  <a:pt x="0" y="70357"/>
                </a:lnTo>
                <a:lnTo>
                  <a:pt x="0" y="0"/>
                </a:lnTo>
                <a:close/>
              </a:path>
            </a:pathLst>
          </a:custGeom>
          <a:solidFill>
            <a:srgbClr val="7AACD2"/>
          </a:solidFill>
        </p:spPr>
        <p:txBody>
          <a:bodyPr wrap="square" lIns="0" tIns="0" rIns="0" bIns="0" rtlCol="0"/>
          <a:lstStyle/>
          <a:p>
            <a:pPr defTabSz="623438"/>
            <a:endParaRPr sz="1227">
              <a:solidFill>
                <a:prstClr val="black"/>
              </a:solidFill>
              <a:latin typeface="Calibri"/>
            </a:endParaRPr>
          </a:p>
        </p:txBody>
      </p:sp>
      <p:sp>
        <p:nvSpPr>
          <p:cNvPr id="167" name="object 167"/>
          <p:cNvSpPr txBox="1"/>
          <p:nvPr/>
        </p:nvSpPr>
        <p:spPr>
          <a:xfrm>
            <a:off x="6400467" y="5102754"/>
            <a:ext cx="456767" cy="113709"/>
          </a:xfrm>
          <a:prstGeom prst="rect">
            <a:avLst/>
          </a:prstGeom>
        </p:spPr>
        <p:txBody>
          <a:bodyPr vert="horz" wrap="square" lIns="0" tIns="8659" rIns="0" bIns="0" rtlCol="0">
            <a:spAutoFit/>
          </a:bodyPr>
          <a:lstStyle/>
          <a:p>
            <a:pPr defTabSz="623438">
              <a:spcBef>
                <a:spcPts val="68"/>
              </a:spcBef>
            </a:pPr>
            <a:r>
              <a:rPr sz="682" spc="24" dirty="0">
                <a:solidFill>
                  <a:srgbClr val="585858"/>
                </a:solidFill>
                <a:latin typeface="Calibri"/>
                <a:cs typeface="Calibri"/>
              </a:rPr>
              <a:t>State</a:t>
            </a:r>
            <a:r>
              <a:rPr sz="682" spc="-41" dirty="0">
                <a:solidFill>
                  <a:srgbClr val="585858"/>
                </a:solidFill>
                <a:latin typeface="Calibri"/>
                <a:cs typeface="Calibri"/>
              </a:rPr>
              <a:t> </a:t>
            </a:r>
            <a:r>
              <a:rPr sz="682" spc="24" dirty="0">
                <a:solidFill>
                  <a:srgbClr val="585858"/>
                </a:solidFill>
                <a:latin typeface="Calibri"/>
                <a:cs typeface="Calibri"/>
              </a:rPr>
              <a:t>Police</a:t>
            </a:r>
            <a:endParaRPr sz="682">
              <a:solidFill>
                <a:prstClr val="black"/>
              </a:solidFill>
              <a:latin typeface="Calibri"/>
              <a:cs typeface="Calibri"/>
            </a:endParaRPr>
          </a:p>
        </p:txBody>
      </p:sp>
      <p:sp>
        <p:nvSpPr>
          <p:cNvPr id="168" name="object 168"/>
          <p:cNvSpPr/>
          <p:nvPr/>
        </p:nvSpPr>
        <p:spPr>
          <a:xfrm>
            <a:off x="6968126" y="5146981"/>
            <a:ext cx="48058" cy="48058"/>
          </a:xfrm>
          <a:custGeom>
            <a:avLst/>
            <a:gdLst/>
            <a:ahLst/>
            <a:cxnLst/>
            <a:rect l="l" t="t" r="r" b="b"/>
            <a:pathLst>
              <a:path w="70485" h="70484">
                <a:moveTo>
                  <a:pt x="0" y="0"/>
                </a:moveTo>
                <a:lnTo>
                  <a:pt x="70358" y="0"/>
                </a:lnTo>
                <a:lnTo>
                  <a:pt x="70358" y="70357"/>
                </a:lnTo>
                <a:lnTo>
                  <a:pt x="0" y="70357"/>
                </a:lnTo>
                <a:lnTo>
                  <a:pt x="0"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169" name="object 169"/>
          <p:cNvSpPr txBox="1"/>
          <p:nvPr/>
        </p:nvSpPr>
        <p:spPr>
          <a:xfrm>
            <a:off x="7037064" y="4917121"/>
            <a:ext cx="718705" cy="303872"/>
          </a:xfrm>
          <a:prstGeom prst="rect">
            <a:avLst/>
          </a:prstGeom>
        </p:spPr>
        <p:txBody>
          <a:bodyPr vert="horz" wrap="square" lIns="0" tIns="11690" rIns="0" bIns="0" rtlCol="0">
            <a:spAutoFit/>
          </a:bodyPr>
          <a:lstStyle/>
          <a:p>
            <a:pPr marR="31172" algn="ctr" defTabSz="623438">
              <a:spcBef>
                <a:spcPts val="92"/>
              </a:spcBef>
            </a:pPr>
            <a:r>
              <a:rPr sz="716" spc="41" dirty="0">
                <a:solidFill>
                  <a:srgbClr val="585858"/>
                </a:solidFill>
                <a:latin typeface="Calibri"/>
                <a:cs typeface="Calibri"/>
              </a:rPr>
              <a:t>2018-19</a:t>
            </a:r>
            <a:endParaRPr sz="716">
              <a:solidFill>
                <a:prstClr val="black"/>
              </a:solidFill>
              <a:latin typeface="Calibri"/>
              <a:cs typeface="Calibri"/>
            </a:endParaRPr>
          </a:p>
          <a:p>
            <a:pPr marR="3464" algn="ctr" defTabSz="623438">
              <a:spcBef>
                <a:spcPts val="575"/>
              </a:spcBef>
            </a:pPr>
            <a:r>
              <a:rPr sz="682" spc="27" dirty="0">
                <a:solidFill>
                  <a:srgbClr val="585858"/>
                </a:solidFill>
                <a:latin typeface="Calibri"/>
                <a:cs typeface="Calibri"/>
              </a:rPr>
              <a:t>All </a:t>
            </a:r>
            <a:r>
              <a:rPr sz="682" spc="17" dirty="0">
                <a:solidFill>
                  <a:srgbClr val="585858"/>
                </a:solidFill>
                <a:latin typeface="Calibri"/>
                <a:cs typeface="Calibri"/>
              </a:rPr>
              <a:t>Other</a:t>
            </a:r>
            <a:r>
              <a:rPr sz="682" spc="-31" dirty="0">
                <a:solidFill>
                  <a:srgbClr val="585858"/>
                </a:solidFill>
                <a:latin typeface="Calibri"/>
                <a:cs typeface="Calibri"/>
              </a:rPr>
              <a:t> </a:t>
            </a:r>
            <a:r>
              <a:rPr sz="682" spc="31" dirty="0">
                <a:solidFill>
                  <a:srgbClr val="585858"/>
                </a:solidFill>
                <a:latin typeface="Calibri"/>
                <a:cs typeface="Calibri"/>
              </a:rPr>
              <a:t>Agencies</a:t>
            </a:r>
            <a:endParaRPr sz="682">
              <a:solidFill>
                <a:prstClr val="black"/>
              </a:solidFill>
              <a:latin typeface="Calibri"/>
              <a:cs typeface="Calibri"/>
            </a:endParaRPr>
          </a:p>
        </p:txBody>
      </p:sp>
      <p:sp>
        <p:nvSpPr>
          <p:cNvPr id="170" name="object 170"/>
          <p:cNvSpPr/>
          <p:nvPr/>
        </p:nvSpPr>
        <p:spPr>
          <a:xfrm>
            <a:off x="4165854" y="3120762"/>
            <a:ext cx="3861522" cy="2174298"/>
          </a:xfrm>
          <a:custGeom>
            <a:avLst/>
            <a:gdLst/>
            <a:ahLst/>
            <a:cxnLst/>
            <a:rect l="l" t="t" r="r" b="b"/>
            <a:pathLst>
              <a:path w="5663565" h="3188970">
                <a:moveTo>
                  <a:pt x="0" y="0"/>
                </a:moveTo>
                <a:lnTo>
                  <a:pt x="5663488" y="0"/>
                </a:lnTo>
                <a:lnTo>
                  <a:pt x="5663488" y="3188385"/>
                </a:lnTo>
                <a:lnTo>
                  <a:pt x="0" y="3188385"/>
                </a:lnTo>
                <a:lnTo>
                  <a:pt x="0" y="0"/>
                </a:lnTo>
                <a:close/>
              </a:path>
            </a:pathLst>
          </a:custGeom>
          <a:ln w="8623">
            <a:solidFill>
              <a:srgbClr val="D9D9D9"/>
            </a:solidFill>
          </a:ln>
        </p:spPr>
        <p:txBody>
          <a:bodyPr wrap="square" lIns="0" tIns="0" rIns="0" bIns="0" rtlCol="0"/>
          <a:lstStyle/>
          <a:p>
            <a:pPr defTabSz="623438"/>
            <a:endParaRPr sz="1227">
              <a:solidFill>
                <a:prstClr val="black"/>
              </a:solidFill>
              <a:latin typeface="Calibri"/>
            </a:endParaRPr>
          </a:p>
        </p:txBody>
      </p:sp>
      <p:sp>
        <p:nvSpPr>
          <p:cNvPr id="171" name="object 171"/>
          <p:cNvSpPr txBox="1"/>
          <p:nvPr/>
        </p:nvSpPr>
        <p:spPr>
          <a:xfrm>
            <a:off x="4376599" y="264102"/>
            <a:ext cx="3438958" cy="197578"/>
          </a:xfrm>
          <a:prstGeom prst="rect">
            <a:avLst/>
          </a:prstGeom>
        </p:spPr>
        <p:txBody>
          <a:bodyPr vert="horz" wrap="square" lIns="0" tIns="8659" rIns="0" bIns="0" rtlCol="0">
            <a:spAutoFit/>
          </a:bodyPr>
          <a:lstStyle/>
          <a:p>
            <a:pPr marL="8659" defTabSz="623438">
              <a:spcBef>
                <a:spcPts val="68"/>
              </a:spcBef>
            </a:pPr>
            <a:r>
              <a:rPr sz="1227" b="1" spc="-24" dirty="0">
                <a:solidFill>
                  <a:srgbClr val="B5292D"/>
                </a:solidFill>
                <a:latin typeface="Century Gothic"/>
                <a:cs typeface="Century Gothic"/>
              </a:rPr>
              <a:t>Fuel</a:t>
            </a:r>
            <a:r>
              <a:rPr sz="1227" b="1" spc="-99" dirty="0">
                <a:solidFill>
                  <a:srgbClr val="B5292D"/>
                </a:solidFill>
                <a:latin typeface="Century Gothic"/>
                <a:cs typeface="Century Gothic"/>
              </a:rPr>
              <a:t> </a:t>
            </a:r>
            <a:r>
              <a:rPr sz="1227" b="1" spc="-65" dirty="0">
                <a:solidFill>
                  <a:srgbClr val="B5292D"/>
                </a:solidFill>
                <a:latin typeface="Century Gothic"/>
                <a:cs typeface="Century Gothic"/>
              </a:rPr>
              <a:t>Cost</a:t>
            </a:r>
            <a:r>
              <a:rPr sz="1227" b="1" spc="-95" dirty="0">
                <a:solidFill>
                  <a:srgbClr val="B5292D"/>
                </a:solidFill>
                <a:latin typeface="Century Gothic"/>
                <a:cs typeface="Century Gothic"/>
              </a:rPr>
              <a:t> </a:t>
            </a:r>
            <a:r>
              <a:rPr sz="1227" b="1" spc="-3" dirty="0">
                <a:solidFill>
                  <a:srgbClr val="B5292D"/>
                </a:solidFill>
                <a:latin typeface="Century Gothic"/>
                <a:cs typeface="Century Gothic"/>
              </a:rPr>
              <a:t>&amp;</a:t>
            </a:r>
            <a:r>
              <a:rPr sz="1227" b="1" spc="-95" dirty="0">
                <a:solidFill>
                  <a:srgbClr val="B5292D"/>
                </a:solidFill>
                <a:latin typeface="Century Gothic"/>
                <a:cs typeface="Century Gothic"/>
              </a:rPr>
              <a:t> </a:t>
            </a:r>
            <a:r>
              <a:rPr sz="1227" b="1" spc="-55" dirty="0">
                <a:solidFill>
                  <a:srgbClr val="B5292D"/>
                </a:solidFill>
                <a:latin typeface="Century Gothic"/>
                <a:cs typeface="Century Gothic"/>
              </a:rPr>
              <a:t>Gallons</a:t>
            </a:r>
            <a:r>
              <a:rPr sz="1227" b="1" spc="-95" dirty="0">
                <a:solidFill>
                  <a:srgbClr val="B5292D"/>
                </a:solidFill>
                <a:latin typeface="Century Gothic"/>
                <a:cs typeface="Century Gothic"/>
              </a:rPr>
              <a:t> </a:t>
            </a:r>
            <a:r>
              <a:rPr sz="1227" b="1" spc="-48" dirty="0">
                <a:solidFill>
                  <a:srgbClr val="B5292D"/>
                </a:solidFill>
                <a:latin typeface="Century Gothic"/>
                <a:cs typeface="Century Gothic"/>
              </a:rPr>
              <a:t>Used</a:t>
            </a:r>
            <a:r>
              <a:rPr sz="1227" b="1" spc="-95" dirty="0">
                <a:solidFill>
                  <a:srgbClr val="B5292D"/>
                </a:solidFill>
                <a:latin typeface="Century Gothic"/>
                <a:cs typeface="Century Gothic"/>
              </a:rPr>
              <a:t> </a:t>
            </a:r>
            <a:r>
              <a:rPr sz="1227" b="1" spc="-123" dirty="0">
                <a:solidFill>
                  <a:srgbClr val="B5292D"/>
                </a:solidFill>
                <a:latin typeface="Century Gothic"/>
                <a:cs typeface="Century Gothic"/>
              </a:rPr>
              <a:t>-</a:t>
            </a:r>
            <a:r>
              <a:rPr sz="1227" b="1" spc="-95" dirty="0">
                <a:solidFill>
                  <a:srgbClr val="B5292D"/>
                </a:solidFill>
                <a:latin typeface="Century Gothic"/>
                <a:cs typeface="Century Gothic"/>
              </a:rPr>
              <a:t> </a:t>
            </a:r>
            <a:r>
              <a:rPr sz="1227" b="1" spc="-24" dirty="0">
                <a:solidFill>
                  <a:srgbClr val="B5292D"/>
                </a:solidFill>
                <a:latin typeface="Century Gothic"/>
                <a:cs typeface="Century Gothic"/>
              </a:rPr>
              <a:t>Per</a:t>
            </a:r>
            <a:r>
              <a:rPr sz="1227" b="1" spc="-147" dirty="0">
                <a:solidFill>
                  <a:srgbClr val="B5292D"/>
                </a:solidFill>
                <a:latin typeface="Century Gothic"/>
                <a:cs typeface="Century Gothic"/>
              </a:rPr>
              <a:t> </a:t>
            </a:r>
            <a:r>
              <a:rPr sz="1227" b="1" spc="-78" dirty="0">
                <a:solidFill>
                  <a:srgbClr val="B5292D"/>
                </a:solidFill>
                <a:latin typeface="Century Gothic"/>
                <a:cs typeface="Century Gothic"/>
              </a:rPr>
              <a:t>Vehicle,</a:t>
            </a:r>
            <a:r>
              <a:rPr sz="1227" b="1" spc="-95" dirty="0">
                <a:solidFill>
                  <a:srgbClr val="B5292D"/>
                </a:solidFill>
                <a:latin typeface="Century Gothic"/>
                <a:cs typeface="Century Gothic"/>
              </a:rPr>
              <a:t> </a:t>
            </a:r>
            <a:r>
              <a:rPr sz="1227" b="1" spc="-24" dirty="0">
                <a:solidFill>
                  <a:srgbClr val="B5292D"/>
                </a:solidFill>
                <a:latin typeface="Century Gothic"/>
                <a:cs typeface="Century Gothic"/>
              </a:rPr>
              <a:t>Per</a:t>
            </a:r>
            <a:r>
              <a:rPr sz="1227" b="1" spc="-95" dirty="0">
                <a:solidFill>
                  <a:srgbClr val="B5292D"/>
                </a:solidFill>
                <a:latin typeface="Century Gothic"/>
                <a:cs typeface="Century Gothic"/>
              </a:rPr>
              <a:t> </a:t>
            </a:r>
            <a:r>
              <a:rPr sz="1227" b="1" spc="-112" dirty="0">
                <a:solidFill>
                  <a:srgbClr val="B5292D"/>
                </a:solidFill>
                <a:latin typeface="Century Gothic"/>
                <a:cs typeface="Century Gothic"/>
              </a:rPr>
              <a:t>Agency</a:t>
            </a:r>
            <a:endParaRPr sz="1227">
              <a:solidFill>
                <a:prstClr val="black"/>
              </a:solidFill>
              <a:latin typeface="Century Gothic"/>
              <a:cs typeface="Century Gothic"/>
            </a:endParaRPr>
          </a:p>
        </p:txBody>
      </p:sp>
      <p:sp>
        <p:nvSpPr>
          <p:cNvPr id="175" name="object 175"/>
          <p:cNvSpPr txBox="1"/>
          <p:nvPr/>
        </p:nvSpPr>
        <p:spPr>
          <a:xfrm>
            <a:off x="3995735" y="6350109"/>
            <a:ext cx="4200958" cy="131551"/>
          </a:xfrm>
          <a:prstGeom prst="rect">
            <a:avLst/>
          </a:prstGeom>
        </p:spPr>
        <p:txBody>
          <a:bodyPr vert="horz" wrap="square" lIns="0" tIns="5628" rIns="0" bIns="0" rtlCol="0">
            <a:spAutoFit/>
          </a:bodyPr>
          <a:lstStyle/>
          <a:p>
            <a:pPr marL="8659" defTabSz="623438">
              <a:spcBef>
                <a:spcPts val="44"/>
              </a:spcBef>
            </a:pPr>
            <a:r>
              <a:rPr sz="818" b="1" i="1" dirty="0">
                <a:solidFill>
                  <a:srgbClr val="FFFFFF"/>
                </a:solidFill>
                <a:latin typeface="Calibri"/>
                <a:cs typeface="Calibri"/>
              </a:rPr>
              <a:t>Bottom Graph: </a:t>
            </a:r>
            <a:r>
              <a:rPr sz="818" spc="10" dirty="0">
                <a:solidFill>
                  <a:srgbClr val="FFFFFF"/>
                </a:solidFill>
                <a:latin typeface="Calibri"/>
                <a:cs typeface="Calibri"/>
              </a:rPr>
              <a:t>Gallon reduction </a:t>
            </a:r>
            <a:r>
              <a:rPr sz="818" spc="-3" dirty="0">
                <a:solidFill>
                  <a:srgbClr val="FFFFFF"/>
                </a:solidFill>
                <a:latin typeface="Calibri"/>
                <a:cs typeface="Calibri"/>
              </a:rPr>
              <a:t>reflects </a:t>
            </a:r>
            <a:r>
              <a:rPr sz="818" spc="17" dirty="0">
                <a:solidFill>
                  <a:srgbClr val="FFFFFF"/>
                </a:solidFill>
                <a:latin typeface="Calibri"/>
                <a:cs typeface="Calibri"/>
              </a:rPr>
              <a:t>higher </a:t>
            </a:r>
            <a:r>
              <a:rPr sz="818" spc="3" dirty="0">
                <a:solidFill>
                  <a:srgbClr val="FFFFFF"/>
                </a:solidFill>
                <a:latin typeface="Calibri"/>
                <a:cs typeface="Calibri"/>
              </a:rPr>
              <a:t>fuel </a:t>
            </a:r>
            <a:r>
              <a:rPr sz="818" spc="14" dirty="0">
                <a:solidFill>
                  <a:srgbClr val="FFFFFF"/>
                </a:solidFill>
                <a:latin typeface="Calibri"/>
                <a:cs typeface="Calibri"/>
              </a:rPr>
              <a:t>economy </a:t>
            </a:r>
            <a:r>
              <a:rPr sz="818" spc="17" dirty="0">
                <a:solidFill>
                  <a:srgbClr val="FFFFFF"/>
                </a:solidFill>
                <a:latin typeface="Calibri"/>
                <a:cs typeface="Calibri"/>
              </a:rPr>
              <a:t>and </a:t>
            </a:r>
            <a:r>
              <a:rPr sz="818" spc="-7" dirty="0">
                <a:solidFill>
                  <a:srgbClr val="FFFFFF"/>
                </a:solidFill>
                <a:latin typeface="Calibri"/>
                <a:cs typeface="Calibri"/>
              </a:rPr>
              <a:t>fewer </a:t>
            </a:r>
            <a:r>
              <a:rPr sz="818" spc="7" dirty="0">
                <a:solidFill>
                  <a:srgbClr val="FFFFFF"/>
                </a:solidFill>
                <a:latin typeface="Calibri"/>
                <a:cs typeface="Calibri"/>
              </a:rPr>
              <a:t>miles driven per</a:t>
            </a:r>
            <a:r>
              <a:rPr sz="818" spc="-27" dirty="0">
                <a:solidFill>
                  <a:srgbClr val="FFFFFF"/>
                </a:solidFill>
                <a:latin typeface="Calibri"/>
                <a:cs typeface="Calibri"/>
              </a:rPr>
              <a:t> </a:t>
            </a:r>
            <a:r>
              <a:rPr sz="818" dirty="0">
                <a:solidFill>
                  <a:srgbClr val="FFFFFF"/>
                </a:solidFill>
                <a:latin typeface="Calibri"/>
                <a:cs typeface="Calibri"/>
              </a:rPr>
              <a:t>vehicle.</a:t>
            </a:r>
            <a:endParaRPr sz="818">
              <a:solidFill>
                <a:prstClr val="black"/>
              </a:solidFill>
              <a:latin typeface="Calibri"/>
              <a:cs typeface="Calibri"/>
            </a:endParaRPr>
          </a:p>
        </p:txBody>
      </p:sp>
      <p:sp>
        <p:nvSpPr>
          <p:cNvPr id="176" name="object 176"/>
          <p:cNvSpPr txBox="1">
            <a:spLocks noGrp="1"/>
          </p:cNvSpPr>
          <p:nvPr>
            <p:ph type="sldNum" sz="quarter" idx="7"/>
          </p:nvPr>
        </p:nvSpPr>
        <p:spPr>
          <a:xfrm>
            <a:off x="7540677" y="4498673"/>
            <a:ext cx="124283" cy="109337"/>
          </a:xfrm>
          <a:prstGeom prst="rect">
            <a:avLst/>
          </a:prstGeom>
        </p:spPr>
        <p:txBody>
          <a:bodyPr vert="horz" wrap="square" lIns="0" tIns="4330" rIns="0" bIns="0" rtlCol="0">
            <a:spAutoFit/>
          </a:bodyPr>
          <a:lstStyle/>
          <a:p>
            <a:pPr marL="17318" defTabSz="623438">
              <a:spcBef>
                <a:spcPts val="34"/>
              </a:spcBef>
            </a:pPr>
            <a:r>
              <a:rPr spc="3" dirty="0"/>
              <a:t>8</a:t>
            </a:r>
          </a:p>
        </p:txBody>
      </p:sp>
      <p:sp>
        <p:nvSpPr>
          <p:cNvPr id="172" name="object 172"/>
          <p:cNvSpPr txBox="1"/>
          <p:nvPr/>
        </p:nvSpPr>
        <p:spPr>
          <a:xfrm>
            <a:off x="3758046" y="6042832"/>
            <a:ext cx="4675909" cy="316001"/>
          </a:xfrm>
          <a:prstGeom prst="rect">
            <a:avLst/>
          </a:prstGeom>
          <a:solidFill>
            <a:srgbClr val="00215B"/>
          </a:solidFill>
        </p:spPr>
        <p:txBody>
          <a:bodyPr vert="horz" wrap="square" lIns="0" tIns="63644" rIns="0" bIns="0" rtlCol="0">
            <a:spAutoFit/>
          </a:bodyPr>
          <a:lstStyle/>
          <a:p>
            <a:pPr algn="ctr" defTabSz="623438">
              <a:spcBef>
                <a:spcPts val="501"/>
              </a:spcBef>
            </a:pPr>
            <a:r>
              <a:rPr sz="818" spc="10" dirty="0">
                <a:solidFill>
                  <a:srgbClr val="FFFFFF"/>
                </a:solidFill>
                <a:latin typeface="Calibri"/>
                <a:cs typeface="Calibri"/>
              </a:rPr>
              <a:t>Excludes </a:t>
            </a:r>
            <a:r>
              <a:rPr sz="818" dirty="0">
                <a:solidFill>
                  <a:srgbClr val="FFFFFF"/>
                </a:solidFill>
                <a:latin typeface="Calibri"/>
                <a:cs typeface="Calibri"/>
              </a:rPr>
              <a:t>PennDOT, </a:t>
            </a:r>
            <a:r>
              <a:rPr sz="818" spc="3" dirty="0">
                <a:solidFill>
                  <a:srgbClr val="FFFFFF"/>
                </a:solidFill>
                <a:latin typeface="Calibri"/>
                <a:cs typeface="Calibri"/>
              </a:rPr>
              <a:t>Turnpike </a:t>
            </a:r>
            <a:r>
              <a:rPr sz="818" spc="14" dirty="0">
                <a:solidFill>
                  <a:srgbClr val="FFFFFF"/>
                </a:solidFill>
                <a:latin typeface="Calibri"/>
                <a:cs typeface="Calibri"/>
              </a:rPr>
              <a:t>Commission </a:t>
            </a:r>
            <a:r>
              <a:rPr sz="818" spc="-65" dirty="0">
                <a:solidFill>
                  <a:srgbClr val="FFFFFF"/>
                </a:solidFill>
                <a:latin typeface="Calibri"/>
                <a:cs typeface="Calibri"/>
              </a:rPr>
              <a:t>&amp; </a:t>
            </a:r>
            <a:r>
              <a:rPr sz="818" spc="10" dirty="0">
                <a:solidFill>
                  <a:srgbClr val="FFFFFF"/>
                </a:solidFill>
                <a:latin typeface="Calibri"/>
                <a:cs typeface="Calibri"/>
              </a:rPr>
              <a:t>Penn </a:t>
            </a:r>
            <a:r>
              <a:rPr sz="818" dirty="0">
                <a:solidFill>
                  <a:srgbClr val="FFFFFF"/>
                </a:solidFill>
                <a:latin typeface="Calibri"/>
                <a:cs typeface="Calibri"/>
              </a:rPr>
              <a:t>State</a:t>
            </a:r>
            <a:r>
              <a:rPr sz="818" spc="-99" dirty="0">
                <a:solidFill>
                  <a:srgbClr val="FFFFFF"/>
                </a:solidFill>
                <a:latin typeface="Calibri"/>
                <a:cs typeface="Calibri"/>
              </a:rPr>
              <a:t> </a:t>
            </a:r>
            <a:r>
              <a:rPr sz="818" spc="-3" dirty="0">
                <a:solidFill>
                  <a:srgbClr val="FFFFFF"/>
                </a:solidFill>
                <a:latin typeface="Calibri"/>
                <a:cs typeface="Calibri"/>
              </a:rPr>
              <a:t>University.</a:t>
            </a:r>
            <a:endParaRPr sz="818">
              <a:solidFill>
                <a:prstClr val="black"/>
              </a:solidFill>
              <a:latin typeface="Calibri"/>
              <a:cs typeface="Calibri"/>
            </a:endParaRPr>
          </a:p>
          <a:p>
            <a:pPr algn="ctr" defTabSz="623438"/>
            <a:r>
              <a:rPr sz="818" b="1" i="1" spc="-10" dirty="0">
                <a:solidFill>
                  <a:srgbClr val="FFFFFF"/>
                </a:solidFill>
                <a:latin typeface="Calibri"/>
                <a:cs typeface="Calibri"/>
              </a:rPr>
              <a:t>Top </a:t>
            </a:r>
            <a:r>
              <a:rPr sz="818" b="1" i="1" dirty="0">
                <a:solidFill>
                  <a:srgbClr val="FFFFFF"/>
                </a:solidFill>
                <a:latin typeface="Calibri"/>
                <a:cs typeface="Calibri"/>
              </a:rPr>
              <a:t>Graph: </a:t>
            </a:r>
            <a:r>
              <a:rPr sz="818" spc="-7" dirty="0">
                <a:solidFill>
                  <a:srgbClr val="FFFFFF"/>
                </a:solidFill>
                <a:latin typeface="Calibri"/>
                <a:cs typeface="Calibri"/>
              </a:rPr>
              <a:t>Total </a:t>
            </a:r>
            <a:r>
              <a:rPr sz="818" spc="7" dirty="0">
                <a:solidFill>
                  <a:srgbClr val="FFFFFF"/>
                </a:solidFill>
                <a:latin typeface="Calibri"/>
                <a:cs typeface="Calibri"/>
              </a:rPr>
              <a:t>cost </a:t>
            </a:r>
            <a:r>
              <a:rPr sz="818" spc="3" dirty="0">
                <a:solidFill>
                  <a:srgbClr val="FFFFFF"/>
                </a:solidFill>
                <a:latin typeface="Calibri"/>
                <a:cs typeface="Calibri"/>
              </a:rPr>
              <a:t>of all fuel </a:t>
            </a:r>
            <a:r>
              <a:rPr sz="818" spc="10" dirty="0">
                <a:solidFill>
                  <a:srgbClr val="FFFFFF"/>
                </a:solidFill>
                <a:latin typeface="Calibri"/>
                <a:cs typeface="Calibri"/>
              </a:rPr>
              <a:t>purchased </a:t>
            </a:r>
            <a:r>
              <a:rPr sz="818" spc="24" dirty="0">
                <a:solidFill>
                  <a:srgbClr val="FFFFFF"/>
                </a:solidFill>
                <a:latin typeface="Calibri"/>
                <a:cs typeface="Calibri"/>
              </a:rPr>
              <a:t>using </a:t>
            </a:r>
            <a:r>
              <a:rPr sz="818" spc="14" dirty="0">
                <a:solidFill>
                  <a:srgbClr val="FFFFFF"/>
                </a:solidFill>
                <a:latin typeface="Calibri"/>
                <a:cs typeface="Calibri"/>
              </a:rPr>
              <a:t>Commonwealth </a:t>
            </a:r>
            <a:r>
              <a:rPr sz="818" spc="3" dirty="0">
                <a:solidFill>
                  <a:srgbClr val="FFFFFF"/>
                </a:solidFill>
                <a:latin typeface="Calibri"/>
                <a:cs typeface="Calibri"/>
              </a:rPr>
              <a:t>fuel</a:t>
            </a:r>
            <a:r>
              <a:rPr sz="818" spc="-78" dirty="0">
                <a:solidFill>
                  <a:srgbClr val="FFFFFF"/>
                </a:solidFill>
                <a:latin typeface="Calibri"/>
                <a:cs typeface="Calibri"/>
              </a:rPr>
              <a:t> </a:t>
            </a:r>
            <a:r>
              <a:rPr sz="818" spc="-7" dirty="0">
                <a:solidFill>
                  <a:srgbClr val="FFFFFF"/>
                </a:solidFill>
                <a:latin typeface="Calibri"/>
                <a:cs typeface="Calibri"/>
              </a:rPr>
              <a:t>card.</a:t>
            </a:r>
            <a:endParaRPr sz="818">
              <a:solidFill>
                <a:prstClr val="black"/>
              </a:solidFill>
              <a:latin typeface="Calibri"/>
              <a:cs typeface="Calibri"/>
            </a:endParaRPr>
          </a:p>
        </p:txBody>
      </p:sp>
      <p:graphicFrame>
        <p:nvGraphicFramePr>
          <p:cNvPr id="173" name="object 173"/>
          <p:cNvGraphicFramePr>
            <a:graphicFrameLocks noGrp="1"/>
          </p:cNvGraphicFramePr>
          <p:nvPr/>
        </p:nvGraphicFramePr>
        <p:xfrm>
          <a:off x="3747547" y="5377296"/>
          <a:ext cx="4701453" cy="597477"/>
        </p:xfrm>
        <a:graphic>
          <a:graphicData uri="http://schemas.openxmlformats.org/drawingml/2006/table">
            <a:tbl>
              <a:tblPr firstRow="1" bandRow="1">
                <a:tableStyleId>{2D5ABB26-0587-4C30-8999-92F81FD0307C}</a:tableStyleId>
              </a:tblPr>
              <a:tblGrid>
                <a:gridCol w="700953">
                  <a:extLst>
                    <a:ext uri="{9D8B030D-6E8A-4147-A177-3AD203B41FA5}">
                      <a16:colId xmlns:a16="http://schemas.microsoft.com/office/drawing/2014/main" val="20000"/>
                    </a:ext>
                  </a:extLst>
                </a:gridCol>
                <a:gridCol w="997094">
                  <a:extLst>
                    <a:ext uri="{9D8B030D-6E8A-4147-A177-3AD203B41FA5}">
                      <a16:colId xmlns:a16="http://schemas.microsoft.com/office/drawing/2014/main" val="20001"/>
                    </a:ext>
                  </a:extLst>
                </a:gridCol>
                <a:gridCol w="997094">
                  <a:extLst>
                    <a:ext uri="{9D8B030D-6E8A-4147-A177-3AD203B41FA5}">
                      <a16:colId xmlns:a16="http://schemas.microsoft.com/office/drawing/2014/main" val="20002"/>
                    </a:ext>
                  </a:extLst>
                </a:gridCol>
                <a:gridCol w="997094">
                  <a:extLst>
                    <a:ext uri="{9D8B030D-6E8A-4147-A177-3AD203B41FA5}">
                      <a16:colId xmlns:a16="http://schemas.microsoft.com/office/drawing/2014/main" val="20003"/>
                    </a:ext>
                  </a:extLst>
                </a:gridCol>
                <a:gridCol w="997094">
                  <a:extLst>
                    <a:ext uri="{9D8B030D-6E8A-4147-A177-3AD203B41FA5}">
                      <a16:colId xmlns:a16="http://schemas.microsoft.com/office/drawing/2014/main" val="20004"/>
                    </a:ext>
                  </a:extLst>
                </a:gridCol>
              </a:tblGrid>
              <a:tr h="147205">
                <a:tc>
                  <a:txBody>
                    <a:bodyPr/>
                    <a:lstStyle/>
                    <a:p>
                      <a:pPr marL="50800">
                        <a:lnSpc>
                          <a:spcPct val="100000"/>
                        </a:lnSpc>
                        <a:spcBef>
                          <a:spcPts val="100"/>
                        </a:spcBef>
                      </a:pPr>
                      <a:r>
                        <a:rPr sz="800" b="1" spc="-65" dirty="0">
                          <a:solidFill>
                            <a:srgbClr val="3F4040"/>
                          </a:solidFill>
                          <a:latin typeface="Century Gothic"/>
                          <a:cs typeface="Century Gothic"/>
                        </a:rPr>
                        <a:t># </a:t>
                      </a:r>
                      <a:r>
                        <a:rPr sz="800" b="1" spc="-5" dirty="0">
                          <a:solidFill>
                            <a:srgbClr val="3F4040"/>
                          </a:solidFill>
                          <a:latin typeface="Century Gothic"/>
                          <a:cs typeface="Century Gothic"/>
                        </a:rPr>
                        <a:t>of</a:t>
                      </a:r>
                      <a:r>
                        <a:rPr sz="800" b="1" spc="-190" dirty="0">
                          <a:solidFill>
                            <a:srgbClr val="3F4040"/>
                          </a:solidFill>
                          <a:latin typeface="Century Gothic"/>
                          <a:cs typeface="Century Gothic"/>
                        </a:rPr>
                        <a:t> </a:t>
                      </a:r>
                      <a:r>
                        <a:rPr sz="800" b="1" spc="-70" dirty="0">
                          <a:solidFill>
                            <a:srgbClr val="3F4040"/>
                          </a:solidFill>
                          <a:latin typeface="Century Gothic"/>
                          <a:cs typeface="Century Gothic"/>
                        </a:rPr>
                        <a:t>Vehicles:</a:t>
                      </a:r>
                      <a:endParaRPr sz="800">
                        <a:latin typeface="Century Gothic"/>
                        <a:cs typeface="Century Gothic"/>
                      </a:endParaRPr>
                    </a:p>
                  </a:txBody>
                  <a:tcPr marL="0" marR="0" marT="8659" marB="0">
                    <a:lnL w="12700">
                      <a:solidFill>
                        <a:srgbClr val="D9DAD9"/>
                      </a:solidFill>
                      <a:prstDash val="solid"/>
                    </a:lnL>
                    <a:lnR w="12700">
                      <a:solidFill>
                        <a:srgbClr val="D9DAD9"/>
                      </a:solidFill>
                      <a:prstDash val="solid"/>
                    </a:lnR>
                    <a:lnT w="12700">
                      <a:solidFill>
                        <a:srgbClr val="D9DAD9"/>
                      </a:solidFill>
                      <a:prstDash val="solid"/>
                    </a:lnT>
                    <a:lnB w="12700">
                      <a:solidFill>
                        <a:srgbClr val="D9DAD9"/>
                      </a:solidFill>
                      <a:prstDash val="solid"/>
                    </a:lnB>
                  </a:tcPr>
                </a:tc>
                <a:tc>
                  <a:txBody>
                    <a:bodyPr/>
                    <a:lstStyle/>
                    <a:p>
                      <a:pPr algn="ctr">
                        <a:lnSpc>
                          <a:spcPct val="100000"/>
                        </a:lnSpc>
                        <a:spcBef>
                          <a:spcPts val="100"/>
                        </a:spcBef>
                      </a:pPr>
                      <a:r>
                        <a:rPr sz="800" b="1" spc="-30" dirty="0">
                          <a:solidFill>
                            <a:srgbClr val="FFFFFF"/>
                          </a:solidFill>
                          <a:latin typeface="Century Gothic"/>
                          <a:cs typeface="Century Gothic"/>
                        </a:rPr>
                        <a:t>Attorney</a:t>
                      </a:r>
                      <a:r>
                        <a:rPr sz="800" b="1" spc="-105" dirty="0">
                          <a:solidFill>
                            <a:srgbClr val="FFFFFF"/>
                          </a:solidFill>
                          <a:latin typeface="Century Gothic"/>
                          <a:cs typeface="Century Gothic"/>
                        </a:rPr>
                        <a:t> </a:t>
                      </a:r>
                      <a:r>
                        <a:rPr sz="800" b="1" spc="-80" dirty="0">
                          <a:solidFill>
                            <a:srgbClr val="FFFFFF"/>
                          </a:solidFill>
                          <a:latin typeface="Century Gothic"/>
                          <a:cs typeface="Century Gothic"/>
                        </a:rPr>
                        <a:t>General</a:t>
                      </a:r>
                      <a:endParaRPr sz="800">
                        <a:latin typeface="Century Gothic"/>
                        <a:cs typeface="Century Gothic"/>
                      </a:endParaRPr>
                    </a:p>
                  </a:txBody>
                  <a:tcPr marL="0" marR="0" marT="8659" marB="0">
                    <a:lnL w="12700">
                      <a:solidFill>
                        <a:srgbClr val="D9DAD9"/>
                      </a:solidFill>
                      <a:prstDash val="solid"/>
                    </a:lnL>
                    <a:lnR w="12700">
                      <a:solidFill>
                        <a:srgbClr val="D9DAD9"/>
                      </a:solidFill>
                      <a:prstDash val="solid"/>
                    </a:lnR>
                    <a:lnT w="12700">
                      <a:solidFill>
                        <a:srgbClr val="D9DAD9"/>
                      </a:solidFill>
                      <a:prstDash val="solid"/>
                    </a:lnT>
                    <a:lnB w="12700">
                      <a:solidFill>
                        <a:srgbClr val="D9DAD9"/>
                      </a:solidFill>
                      <a:prstDash val="solid"/>
                    </a:lnB>
                    <a:solidFill>
                      <a:srgbClr val="00215B"/>
                    </a:solidFill>
                  </a:tcPr>
                </a:tc>
                <a:tc>
                  <a:txBody>
                    <a:bodyPr/>
                    <a:lstStyle/>
                    <a:p>
                      <a:pPr algn="ctr">
                        <a:lnSpc>
                          <a:spcPct val="100000"/>
                        </a:lnSpc>
                        <a:spcBef>
                          <a:spcPts val="100"/>
                        </a:spcBef>
                      </a:pPr>
                      <a:r>
                        <a:rPr sz="800" b="1" spc="-25" dirty="0">
                          <a:solidFill>
                            <a:srgbClr val="FFFFFF"/>
                          </a:solidFill>
                          <a:latin typeface="Century Gothic"/>
                          <a:cs typeface="Century Gothic"/>
                        </a:rPr>
                        <a:t>Probation </a:t>
                      </a:r>
                      <a:r>
                        <a:rPr sz="800" b="1" spc="-5" dirty="0">
                          <a:solidFill>
                            <a:srgbClr val="FFFFFF"/>
                          </a:solidFill>
                          <a:latin typeface="Century Gothic"/>
                          <a:cs typeface="Century Gothic"/>
                        </a:rPr>
                        <a:t>&amp;</a:t>
                      </a:r>
                      <a:r>
                        <a:rPr sz="800" b="1" spc="-200" dirty="0">
                          <a:solidFill>
                            <a:srgbClr val="FFFFFF"/>
                          </a:solidFill>
                          <a:latin typeface="Century Gothic"/>
                          <a:cs typeface="Century Gothic"/>
                        </a:rPr>
                        <a:t> </a:t>
                      </a:r>
                      <a:r>
                        <a:rPr sz="800" b="1" spc="-45" dirty="0">
                          <a:solidFill>
                            <a:srgbClr val="FFFFFF"/>
                          </a:solidFill>
                          <a:latin typeface="Century Gothic"/>
                          <a:cs typeface="Century Gothic"/>
                        </a:rPr>
                        <a:t>Parole</a:t>
                      </a:r>
                      <a:endParaRPr sz="800">
                        <a:latin typeface="Century Gothic"/>
                        <a:cs typeface="Century Gothic"/>
                      </a:endParaRPr>
                    </a:p>
                  </a:txBody>
                  <a:tcPr marL="0" marR="0" marT="8659" marB="0">
                    <a:lnL w="12700">
                      <a:solidFill>
                        <a:srgbClr val="D9DAD9"/>
                      </a:solidFill>
                      <a:prstDash val="solid"/>
                    </a:lnL>
                    <a:lnR w="12700">
                      <a:solidFill>
                        <a:srgbClr val="D9DAD9"/>
                      </a:solidFill>
                      <a:prstDash val="solid"/>
                    </a:lnR>
                    <a:lnT w="12700">
                      <a:solidFill>
                        <a:srgbClr val="D9DAD9"/>
                      </a:solidFill>
                      <a:prstDash val="solid"/>
                    </a:lnT>
                    <a:lnB w="12700">
                      <a:solidFill>
                        <a:srgbClr val="D9DAD9"/>
                      </a:solidFill>
                      <a:prstDash val="solid"/>
                    </a:lnB>
                    <a:solidFill>
                      <a:srgbClr val="007940"/>
                    </a:solidFill>
                  </a:tcPr>
                </a:tc>
                <a:tc>
                  <a:txBody>
                    <a:bodyPr/>
                    <a:lstStyle/>
                    <a:p>
                      <a:pPr algn="ctr">
                        <a:lnSpc>
                          <a:spcPct val="100000"/>
                        </a:lnSpc>
                        <a:spcBef>
                          <a:spcPts val="100"/>
                        </a:spcBef>
                      </a:pPr>
                      <a:r>
                        <a:rPr sz="800" b="1" spc="-30" dirty="0">
                          <a:solidFill>
                            <a:srgbClr val="FFFFFF"/>
                          </a:solidFill>
                          <a:latin typeface="Century Gothic"/>
                          <a:cs typeface="Century Gothic"/>
                        </a:rPr>
                        <a:t>State</a:t>
                      </a:r>
                      <a:r>
                        <a:rPr sz="800" b="1" spc="-105" dirty="0">
                          <a:solidFill>
                            <a:srgbClr val="FFFFFF"/>
                          </a:solidFill>
                          <a:latin typeface="Century Gothic"/>
                          <a:cs typeface="Century Gothic"/>
                        </a:rPr>
                        <a:t> </a:t>
                      </a:r>
                      <a:r>
                        <a:rPr sz="800" b="1" spc="-65" dirty="0">
                          <a:solidFill>
                            <a:srgbClr val="FFFFFF"/>
                          </a:solidFill>
                          <a:latin typeface="Century Gothic"/>
                          <a:cs typeface="Century Gothic"/>
                        </a:rPr>
                        <a:t>Police</a:t>
                      </a:r>
                      <a:endParaRPr sz="800">
                        <a:latin typeface="Century Gothic"/>
                        <a:cs typeface="Century Gothic"/>
                      </a:endParaRPr>
                    </a:p>
                  </a:txBody>
                  <a:tcPr marL="0" marR="0" marT="8659" marB="0">
                    <a:lnL w="12700">
                      <a:solidFill>
                        <a:srgbClr val="D9DAD9"/>
                      </a:solidFill>
                      <a:prstDash val="solid"/>
                    </a:lnL>
                    <a:lnR w="12700">
                      <a:solidFill>
                        <a:srgbClr val="D9DAD9"/>
                      </a:solidFill>
                      <a:prstDash val="solid"/>
                    </a:lnR>
                    <a:lnT w="12700">
                      <a:solidFill>
                        <a:srgbClr val="D9DAD9"/>
                      </a:solidFill>
                      <a:prstDash val="solid"/>
                    </a:lnT>
                    <a:lnB w="12700">
                      <a:solidFill>
                        <a:srgbClr val="D9DAD9"/>
                      </a:solidFill>
                      <a:prstDash val="solid"/>
                    </a:lnB>
                    <a:solidFill>
                      <a:srgbClr val="7BAED4"/>
                    </a:solidFill>
                  </a:tcPr>
                </a:tc>
                <a:tc>
                  <a:txBody>
                    <a:bodyPr/>
                    <a:lstStyle/>
                    <a:p>
                      <a:pPr algn="ctr">
                        <a:lnSpc>
                          <a:spcPct val="100000"/>
                        </a:lnSpc>
                        <a:spcBef>
                          <a:spcPts val="100"/>
                        </a:spcBef>
                      </a:pPr>
                      <a:r>
                        <a:rPr sz="800" b="1" spc="-10" dirty="0">
                          <a:solidFill>
                            <a:srgbClr val="FFFFFF"/>
                          </a:solidFill>
                          <a:latin typeface="Century Gothic"/>
                          <a:cs typeface="Century Gothic"/>
                        </a:rPr>
                        <a:t>All </a:t>
                      </a:r>
                      <a:r>
                        <a:rPr sz="800" b="1" spc="-30" dirty="0">
                          <a:solidFill>
                            <a:srgbClr val="FFFFFF"/>
                          </a:solidFill>
                          <a:latin typeface="Century Gothic"/>
                          <a:cs typeface="Century Gothic"/>
                        </a:rPr>
                        <a:t>Other</a:t>
                      </a:r>
                      <a:r>
                        <a:rPr sz="800" b="1" spc="-200" dirty="0">
                          <a:solidFill>
                            <a:srgbClr val="FFFFFF"/>
                          </a:solidFill>
                          <a:latin typeface="Century Gothic"/>
                          <a:cs typeface="Century Gothic"/>
                        </a:rPr>
                        <a:t> </a:t>
                      </a:r>
                      <a:r>
                        <a:rPr sz="800" b="1" spc="-90" dirty="0">
                          <a:solidFill>
                            <a:srgbClr val="FFFFFF"/>
                          </a:solidFill>
                          <a:latin typeface="Century Gothic"/>
                          <a:cs typeface="Century Gothic"/>
                        </a:rPr>
                        <a:t>Agencies</a:t>
                      </a:r>
                      <a:endParaRPr sz="800">
                        <a:latin typeface="Century Gothic"/>
                        <a:cs typeface="Century Gothic"/>
                      </a:endParaRPr>
                    </a:p>
                  </a:txBody>
                  <a:tcPr marL="0" marR="0" marT="8659" marB="0">
                    <a:lnL w="12700">
                      <a:solidFill>
                        <a:srgbClr val="D9DAD9"/>
                      </a:solidFill>
                      <a:prstDash val="solid"/>
                    </a:lnL>
                    <a:lnR w="12700">
                      <a:solidFill>
                        <a:srgbClr val="D9DAD9"/>
                      </a:solidFill>
                      <a:prstDash val="solid"/>
                    </a:lnR>
                    <a:lnT w="12700">
                      <a:solidFill>
                        <a:srgbClr val="D9DAD9"/>
                      </a:solidFill>
                      <a:prstDash val="solid"/>
                    </a:lnT>
                    <a:lnB w="12700">
                      <a:solidFill>
                        <a:srgbClr val="D9DAD9"/>
                      </a:solidFill>
                      <a:prstDash val="solid"/>
                    </a:lnB>
                    <a:solidFill>
                      <a:srgbClr val="C7932C"/>
                    </a:solidFill>
                  </a:tcPr>
                </a:tc>
                <a:extLst>
                  <a:ext uri="{0D108BD9-81ED-4DB2-BD59-A6C34878D82A}">
                    <a16:rowId xmlns:a16="http://schemas.microsoft.com/office/drawing/2014/main" val="10000"/>
                  </a:ext>
                </a:extLst>
              </a:tr>
              <a:tr h="147205">
                <a:tc>
                  <a:txBody>
                    <a:bodyPr/>
                    <a:lstStyle/>
                    <a:p>
                      <a:pPr marL="50800">
                        <a:lnSpc>
                          <a:spcPct val="100000"/>
                        </a:lnSpc>
                        <a:spcBef>
                          <a:spcPts val="100"/>
                        </a:spcBef>
                      </a:pPr>
                      <a:r>
                        <a:rPr sz="800" b="1" spc="-25" dirty="0">
                          <a:solidFill>
                            <a:srgbClr val="3F4040"/>
                          </a:solidFill>
                          <a:latin typeface="Century Gothic"/>
                          <a:cs typeface="Century Gothic"/>
                        </a:rPr>
                        <a:t>2016-17</a:t>
                      </a:r>
                      <a:endParaRPr sz="800">
                        <a:latin typeface="Century Gothic"/>
                        <a:cs typeface="Century Gothic"/>
                      </a:endParaRPr>
                    </a:p>
                  </a:txBody>
                  <a:tcPr marL="0" marR="0" marT="8659" marB="0">
                    <a:lnL w="12700">
                      <a:solidFill>
                        <a:srgbClr val="D9DAD9"/>
                      </a:solidFill>
                      <a:prstDash val="solid"/>
                    </a:lnL>
                    <a:lnR w="12700">
                      <a:solidFill>
                        <a:srgbClr val="D9DAD9"/>
                      </a:solidFill>
                      <a:prstDash val="solid"/>
                    </a:lnR>
                    <a:lnT w="12700">
                      <a:solidFill>
                        <a:srgbClr val="D9DAD9"/>
                      </a:solidFill>
                      <a:prstDash val="solid"/>
                    </a:lnT>
                    <a:lnB w="12700">
                      <a:solidFill>
                        <a:srgbClr val="D9DAD9"/>
                      </a:solidFill>
                      <a:prstDash val="solid"/>
                    </a:lnB>
                  </a:tcPr>
                </a:tc>
                <a:tc>
                  <a:txBody>
                    <a:bodyPr/>
                    <a:lstStyle/>
                    <a:p>
                      <a:pPr algn="ctr">
                        <a:lnSpc>
                          <a:spcPct val="100000"/>
                        </a:lnSpc>
                        <a:spcBef>
                          <a:spcPts val="100"/>
                        </a:spcBef>
                      </a:pPr>
                      <a:r>
                        <a:rPr sz="800" spc="5" dirty="0">
                          <a:solidFill>
                            <a:srgbClr val="231F20"/>
                          </a:solidFill>
                          <a:latin typeface="Calibri"/>
                          <a:cs typeface="Calibri"/>
                        </a:rPr>
                        <a:t>372</a:t>
                      </a:r>
                      <a:endParaRPr sz="800">
                        <a:latin typeface="Calibri"/>
                        <a:cs typeface="Calibri"/>
                      </a:endParaRPr>
                    </a:p>
                  </a:txBody>
                  <a:tcPr marL="0" marR="0" marT="8659" marB="0">
                    <a:lnL w="12700">
                      <a:solidFill>
                        <a:srgbClr val="D9DAD9"/>
                      </a:solidFill>
                      <a:prstDash val="solid"/>
                    </a:lnL>
                    <a:lnR w="12700">
                      <a:solidFill>
                        <a:srgbClr val="D9DAD9"/>
                      </a:solidFill>
                      <a:prstDash val="solid"/>
                    </a:lnR>
                    <a:lnT w="12700">
                      <a:solidFill>
                        <a:srgbClr val="D9DAD9"/>
                      </a:solidFill>
                      <a:prstDash val="solid"/>
                    </a:lnT>
                    <a:lnB w="12700">
                      <a:solidFill>
                        <a:srgbClr val="D9DAD9"/>
                      </a:solidFill>
                      <a:prstDash val="solid"/>
                    </a:lnB>
                    <a:solidFill>
                      <a:srgbClr val="7B86AA"/>
                    </a:solidFill>
                  </a:tcPr>
                </a:tc>
                <a:tc>
                  <a:txBody>
                    <a:bodyPr/>
                    <a:lstStyle/>
                    <a:p>
                      <a:pPr algn="ctr">
                        <a:lnSpc>
                          <a:spcPct val="100000"/>
                        </a:lnSpc>
                        <a:spcBef>
                          <a:spcPts val="100"/>
                        </a:spcBef>
                      </a:pPr>
                      <a:r>
                        <a:rPr sz="800" spc="5" dirty="0">
                          <a:solidFill>
                            <a:srgbClr val="231F20"/>
                          </a:solidFill>
                          <a:latin typeface="Calibri"/>
                          <a:cs typeface="Calibri"/>
                        </a:rPr>
                        <a:t>721</a:t>
                      </a:r>
                      <a:endParaRPr sz="800">
                        <a:latin typeface="Calibri"/>
                        <a:cs typeface="Calibri"/>
                      </a:endParaRPr>
                    </a:p>
                  </a:txBody>
                  <a:tcPr marL="0" marR="0" marT="8659" marB="0">
                    <a:lnL w="12700">
                      <a:solidFill>
                        <a:srgbClr val="D9DAD9"/>
                      </a:solidFill>
                      <a:prstDash val="solid"/>
                    </a:lnL>
                    <a:lnR w="12700">
                      <a:solidFill>
                        <a:srgbClr val="D9DAD9"/>
                      </a:solidFill>
                      <a:prstDash val="solid"/>
                    </a:lnR>
                    <a:lnT w="12700">
                      <a:solidFill>
                        <a:srgbClr val="D9DAD9"/>
                      </a:solidFill>
                      <a:prstDash val="solid"/>
                    </a:lnT>
                    <a:lnB w="12700">
                      <a:solidFill>
                        <a:srgbClr val="D9DAD9"/>
                      </a:solidFill>
                      <a:prstDash val="solid"/>
                    </a:lnB>
                    <a:solidFill>
                      <a:srgbClr val="82AA89"/>
                    </a:solidFill>
                  </a:tcPr>
                </a:tc>
                <a:tc>
                  <a:txBody>
                    <a:bodyPr/>
                    <a:lstStyle/>
                    <a:p>
                      <a:pPr algn="ctr">
                        <a:lnSpc>
                          <a:spcPct val="100000"/>
                        </a:lnSpc>
                        <a:spcBef>
                          <a:spcPts val="100"/>
                        </a:spcBef>
                      </a:pPr>
                      <a:r>
                        <a:rPr sz="800" spc="-5" dirty="0">
                          <a:solidFill>
                            <a:srgbClr val="231F20"/>
                          </a:solidFill>
                          <a:latin typeface="Calibri"/>
                          <a:cs typeface="Calibri"/>
                        </a:rPr>
                        <a:t>3,375</a:t>
                      </a:r>
                      <a:endParaRPr sz="800">
                        <a:latin typeface="Calibri"/>
                        <a:cs typeface="Calibri"/>
                      </a:endParaRPr>
                    </a:p>
                  </a:txBody>
                  <a:tcPr marL="0" marR="0" marT="8659" marB="0">
                    <a:lnL w="12700">
                      <a:solidFill>
                        <a:srgbClr val="D9DAD9"/>
                      </a:solidFill>
                      <a:prstDash val="solid"/>
                    </a:lnL>
                    <a:lnR w="12700">
                      <a:solidFill>
                        <a:srgbClr val="D9DAD9"/>
                      </a:solidFill>
                      <a:prstDash val="solid"/>
                    </a:lnR>
                    <a:lnT w="12700">
                      <a:solidFill>
                        <a:srgbClr val="D9DAD9"/>
                      </a:solidFill>
                      <a:prstDash val="solid"/>
                    </a:lnT>
                    <a:lnB w="12700">
                      <a:solidFill>
                        <a:srgbClr val="D9DAD9"/>
                      </a:solidFill>
                      <a:prstDash val="solid"/>
                    </a:lnB>
                    <a:solidFill>
                      <a:srgbClr val="BAD1E6"/>
                    </a:solidFill>
                  </a:tcPr>
                </a:tc>
                <a:tc>
                  <a:txBody>
                    <a:bodyPr/>
                    <a:lstStyle/>
                    <a:p>
                      <a:pPr algn="ctr">
                        <a:lnSpc>
                          <a:spcPct val="100000"/>
                        </a:lnSpc>
                        <a:spcBef>
                          <a:spcPts val="100"/>
                        </a:spcBef>
                      </a:pPr>
                      <a:r>
                        <a:rPr sz="800" spc="-5" dirty="0">
                          <a:solidFill>
                            <a:srgbClr val="231F20"/>
                          </a:solidFill>
                          <a:latin typeface="Calibri"/>
                          <a:cs typeface="Calibri"/>
                        </a:rPr>
                        <a:t>6,902</a:t>
                      </a:r>
                      <a:endParaRPr sz="800">
                        <a:latin typeface="Calibri"/>
                        <a:cs typeface="Calibri"/>
                      </a:endParaRPr>
                    </a:p>
                  </a:txBody>
                  <a:tcPr marL="0" marR="0" marT="8659" marB="0">
                    <a:lnL w="12700">
                      <a:solidFill>
                        <a:srgbClr val="D9DAD9"/>
                      </a:solidFill>
                      <a:prstDash val="solid"/>
                    </a:lnL>
                    <a:lnR w="12700">
                      <a:solidFill>
                        <a:srgbClr val="D9DAD9"/>
                      </a:solidFill>
                      <a:prstDash val="solid"/>
                    </a:lnR>
                    <a:lnT w="12700">
                      <a:solidFill>
                        <a:srgbClr val="D9DAD9"/>
                      </a:solidFill>
                      <a:prstDash val="solid"/>
                    </a:lnT>
                    <a:lnB w="12700">
                      <a:solidFill>
                        <a:srgbClr val="D9DAD9"/>
                      </a:solidFill>
                      <a:prstDash val="solid"/>
                    </a:lnB>
                    <a:solidFill>
                      <a:srgbClr val="E0C28B"/>
                    </a:solidFill>
                  </a:tcPr>
                </a:tc>
                <a:extLst>
                  <a:ext uri="{0D108BD9-81ED-4DB2-BD59-A6C34878D82A}">
                    <a16:rowId xmlns:a16="http://schemas.microsoft.com/office/drawing/2014/main" val="10001"/>
                  </a:ext>
                </a:extLst>
              </a:tr>
              <a:tr h="147205">
                <a:tc>
                  <a:txBody>
                    <a:bodyPr/>
                    <a:lstStyle/>
                    <a:p>
                      <a:pPr marL="50800">
                        <a:lnSpc>
                          <a:spcPct val="100000"/>
                        </a:lnSpc>
                        <a:spcBef>
                          <a:spcPts val="100"/>
                        </a:spcBef>
                      </a:pPr>
                      <a:r>
                        <a:rPr sz="800" b="1" spc="-25" dirty="0">
                          <a:solidFill>
                            <a:srgbClr val="3F4040"/>
                          </a:solidFill>
                          <a:latin typeface="Century Gothic"/>
                          <a:cs typeface="Century Gothic"/>
                        </a:rPr>
                        <a:t>2017-18</a:t>
                      </a:r>
                      <a:endParaRPr sz="800">
                        <a:latin typeface="Century Gothic"/>
                        <a:cs typeface="Century Gothic"/>
                      </a:endParaRPr>
                    </a:p>
                  </a:txBody>
                  <a:tcPr marL="0" marR="0" marT="8659" marB="0">
                    <a:lnL w="12700">
                      <a:solidFill>
                        <a:srgbClr val="D9DAD9"/>
                      </a:solidFill>
                      <a:prstDash val="solid"/>
                    </a:lnL>
                    <a:lnR w="12700">
                      <a:solidFill>
                        <a:srgbClr val="D9DAD9"/>
                      </a:solidFill>
                      <a:prstDash val="solid"/>
                    </a:lnR>
                    <a:lnT w="12700">
                      <a:solidFill>
                        <a:srgbClr val="D9DAD9"/>
                      </a:solidFill>
                      <a:prstDash val="solid"/>
                    </a:lnT>
                    <a:lnB w="12700">
                      <a:solidFill>
                        <a:srgbClr val="D9DAD9"/>
                      </a:solidFill>
                      <a:prstDash val="solid"/>
                    </a:lnB>
                  </a:tcPr>
                </a:tc>
                <a:tc>
                  <a:txBody>
                    <a:bodyPr/>
                    <a:lstStyle/>
                    <a:p>
                      <a:pPr algn="ctr">
                        <a:lnSpc>
                          <a:spcPct val="100000"/>
                        </a:lnSpc>
                        <a:spcBef>
                          <a:spcPts val="100"/>
                        </a:spcBef>
                      </a:pPr>
                      <a:r>
                        <a:rPr sz="800" spc="5" dirty="0">
                          <a:solidFill>
                            <a:srgbClr val="231F20"/>
                          </a:solidFill>
                          <a:latin typeface="Calibri"/>
                          <a:cs typeface="Calibri"/>
                        </a:rPr>
                        <a:t>498</a:t>
                      </a:r>
                      <a:endParaRPr sz="800">
                        <a:latin typeface="Calibri"/>
                        <a:cs typeface="Calibri"/>
                      </a:endParaRPr>
                    </a:p>
                  </a:txBody>
                  <a:tcPr marL="0" marR="0" marT="8659" marB="0">
                    <a:lnL w="12700">
                      <a:solidFill>
                        <a:srgbClr val="D9DAD9"/>
                      </a:solidFill>
                      <a:prstDash val="solid"/>
                    </a:lnL>
                    <a:lnR w="12700">
                      <a:solidFill>
                        <a:srgbClr val="D9DAD9"/>
                      </a:solidFill>
                      <a:prstDash val="solid"/>
                    </a:lnR>
                    <a:lnT w="12700">
                      <a:solidFill>
                        <a:srgbClr val="D9DAD9"/>
                      </a:solidFill>
                      <a:prstDash val="solid"/>
                    </a:lnT>
                    <a:lnB w="12700">
                      <a:solidFill>
                        <a:srgbClr val="D9DAD9"/>
                      </a:solidFill>
                      <a:prstDash val="solid"/>
                    </a:lnB>
                    <a:solidFill>
                      <a:srgbClr val="7B86AA"/>
                    </a:solidFill>
                  </a:tcPr>
                </a:tc>
                <a:tc>
                  <a:txBody>
                    <a:bodyPr/>
                    <a:lstStyle/>
                    <a:p>
                      <a:pPr algn="ctr">
                        <a:lnSpc>
                          <a:spcPct val="100000"/>
                        </a:lnSpc>
                        <a:spcBef>
                          <a:spcPts val="100"/>
                        </a:spcBef>
                      </a:pPr>
                      <a:r>
                        <a:rPr sz="800" spc="5" dirty="0">
                          <a:solidFill>
                            <a:srgbClr val="231F20"/>
                          </a:solidFill>
                          <a:latin typeface="Calibri"/>
                          <a:cs typeface="Calibri"/>
                        </a:rPr>
                        <a:t>675</a:t>
                      </a:r>
                      <a:endParaRPr sz="800">
                        <a:latin typeface="Calibri"/>
                        <a:cs typeface="Calibri"/>
                      </a:endParaRPr>
                    </a:p>
                  </a:txBody>
                  <a:tcPr marL="0" marR="0" marT="8659" marB="0">
                    <a:lnL w="12700">
                      <a:solidFill>
                        <a:srgbClr val="D9DAD9"/>
                      </a:solidFill>
                      <a:prstDash val="solid"/>
                    </a:lnL>
                    <a:lnR w="12700">
                      <a:solidFill>
                        <a:srgbClr val="D9DAD9"/>
                      </a:solidFill>
                      <a:prstDash val="solid"/>
                    </a:lnR>
                    <a:lnT w="12700">
                      <a:solidFill>
                        <a:srgbClr val="D9DAD9"/>
                      </a:solidFill>
                      <a:prstDash val="solid"/>
                    </a:lnT>
                    <a:lnB w="12700">
                      <a:solidFill>
                        <a:srgbClr val="D9DAD9"/>
                      </a:solidFill>
                      <a:prstDash val="solid"/>
                    </a:lnB>
                    <a:solidFill>
                      <a:srgbClr val="82AA89"/>
                    </a:solidFill>
                  </a:tcPr>
                </a:tc>
                <a:tc>
                  <a:txBody>
                    <a:bodyPr/>
                    <a:lstStyle/>
                    <a:p>
                      <a:pPr algn="ctr">
                        <a:lnSpc>
                          <a:spcPct val="100000"/>
                        </a:lnSpc>
                        <a:spcBef>
                          <a:spcPts val="100"/>
                        </a:spcBef>
                      </a:pPr>
                      <a:r>
                        <a:rPr sz="800" spc="-5" dirty="0">
                          <a:solidFill>
                            <a:srgbClr val="231F20"/>
                          </a:solidFill>
                          <a:latin typeface="Calibri"/>
                          <a:cs typeface="Calibri"/>
                        </a:rPr>
                        <a:t>3,489</a:t>
                      </a:r>
                      <a:endParaRPr sz="800">
                        <a:latin typeface="Calibri"/>
                        <a:cs typeface="Calibri"/>
                      </a:endParaRPr>
                    </a:p>
                  </a:txBody>
                  <a:tcPr marL="0" marR="0" marT="8659" marB="0">
                    <a:lnL w="12700">
                      <a:solidFill>
                        <a:srgbClr val="D9DAD9"/>
                      </a:solidFill>
                      <a:prstDash val="solid"/>
                    </a:lnL>
                    <a:lnR w="12700">
                      <a:solidFill>
                        <a:srgbClr val="D9DAD9"/>
                      </a:solidFill>
                      <a:prstDash val="solid"/>
                    </a:lnR>
                    <a:lnT w="12700">
                      <a:solidFill>
                        <a:srgbClr val="D9DAD9"/>
                      </a:solidFill>
                      <a:prstDash val="solid"/>
                    </a:lnT>
                    <a:lnB w="12700">
                      <a:solidFill>
                        <a:srgbClr val="D9DAD9"/>
                      </a:solidFill>
                      <a:prstDash val="solid"/>
                    </a:lnB>
                    <a:solidFill>
                      <a:srgbClr val="BAD1E6"/>
                    </a:solidFill>
                  </a:tcPr>
                </a:tc>
                <a:tc>
                  <a:txBody>
                    <a:bodyPr/>
                    <a:lstStyle/>
                    <a:p>
                      <a:pPr algn="ctr">
                        <a:lnSpc>
                          <a:spcPct val="100000"/>
                        </a:lnSpc>
                        <a:spcBef>
                          <a:spcPts val="100"/>
                        </a:spcBef>
                      </a:pPr>
                      <a:r>
                        <a:rPr sz="800" spc="-5" dirty="0">
                          <a:solidFill>
                            <a:srgbClr val="231F20"/>
                          </a:solidFill>
                          <a:latin typeface="Calibri"/>
                          <a:cs typeface="Calibri"/>
                        </a:rPr>
                        <a:t>6,957</a:t>
                      </a:r>
                      <a:endParaRPr sz="800">
                        <a:latin typeface="Calibri"/>
                        <a:cs typeface="Calibri"/>
                      </a:endParaRPr>
                    </a:p>
                  </a:txBody>
                  <a:tcPr marL="0" marR="0" marT="8659" marB="0">
                    <a:lnL w="12700">
                      <a:solidFill>
                        <a:srgbClr val="D9DAD9"/>
                      </a:solidFill>
                      <a:prstDash val="solid"/>
                    </a:lnL>
                    <a:lnR w="12700">
                      <a:solidFill>
                        <a:srgbClr val="D9DAD9"/>
                      </a:solidFill>
                      <a:prstDash val="solid"/>
                    </a:lnR>
                    <a:lnT w="12700">
                      <a:solidFill>
                        <a:srgbClr val="D9DAD9"/>
                      </a:solidFill>
                      <a:prstDash val="solid"/>
                    </a:lnT>
                    <a:lnB w="12700">
                      <a:solidFill>
                        <a:srgbClr val="D9DAD9"/>
                      </a:solidFill>
                      <a:prstDash val="solid"/>
                    </a:lnB>
                    <a:solidFill>
                      <a:srgbClr val="E0C28B"/>
                    </a:solidFill>
                  </a:tcPr>
                </a:tc>
                <a:extLst>
                  <a:ext uri="{0D108BD9-81ED-4DB2-BD59-A6C34878D82A}">
                    <a16:rowId xmlns:a16="http://schemas.microsoft.com/office/drawing/2014/main" val="10002"/>
                  </a:ext>
                </a:extLst>
              </a:tr>
              <a:tr h="147205">
                <a:tc>
                  <a:txBody>
                    <a:bodyPr/>
                    <a:lstStyle/>
                    <a:p>
                      <a:pPr marL="50800">
                        <a:lnSpc>
                          <a:spcPct val="100000"/>
                        </a:lnSpc>
                        <a:spcBef>
                          <a:spcPts val="100"/>
                        </a:spcBef>
                      </a:pPr>
                      <a:r>
                        <a:rPr sz="800" b="1" spc="-25" dirty="0">
                          <a:solidFill>
                            <a:srgbClr val="3F4040"/>
                          </a:solidFill>
                          <a:latin typeface="Century Gothic"/>
                          <a:cs typeface="Century Gothic"/>
                        </a:rPr>
                        <a:t>2018-19</a:t>
                      </a:r>
                      <a:endParaRPr sz="800">
                        <a:latin typeface="Century Gothic"/>
                        <a:cs typeface="Century Gothic"/>
                      </a:endParaRPr>
                    </a:p>
                  </a:txBody>
                  <a:tcPr marL="0" marR="0" marT="8659" marB="0">
                    <a:lnL w="12700">
                      <a:solidFill>
                        <a:srgbClr val="D9DAD9"/>
                      </a:solidFill>
                      <a:prstDash val="solid"/>
                    </a:lnL>
                    <a:lnR w="12700">
                      <a:solidFill>
                        <a:srgbClr val="D9DAD9"/>
                      </a:solidFill>
                      <a:prstDash val="solid"/>
                    </a:lnR>
                    <a:lnT w="12700">
                      <a:solidFill>
                        <a:srgbClr val="D9DAD9"/>
                      </a:solidFill>
                      <a:prstDash val="solid"/>
                    </a:lnT>
                    <a:lnB w="12700">
                      <a:solidFill>
                        <a:srgbClr val="D9DAD9"/>
                      </a:solidFill>
                      <a:prstDash val="solid"/>
                    </a:lnB>
                  </a:tcPr>
                </a:tc>
                <a:tc>
                  <a:txBody>
                    <a:bodyPr/>
                    <a:lstStyle/>
                    <a:p>
                      <a:pPr algn="ctr">
                        <a:lnSpc>
                          <a:spcPct val="100000"/>
                        </a:lnSpc>
                        <a:spcBef>
                          <a:spcPts val="100"/>
                        </a:spcBef>
                      </a:pPr>
                      <a:r>
                        <a:rPr sz="800" spc="5" dirty="0">
                          <a:solidFill>
                            <a:srgbClr val="231F20"/>
                          </a:solidFill>
                          <a:latin typeface="Calibri"/>
                          <a:cs typeface="Calibri"/>
                        </a:rPr>
                        <a:t>523</a:t>
                      </a:r>
                      <a:endParaRPr sz="800">
                        <a:latin typeface="Calibri"/>
                        <a:cs typeface="Calibri"/>
                      </a:endParaRPr>
                    </a:p>
                  </a:txBody>
                  <a:tcPr marL="0" marR="0" marT="8659" marB="0">
                    <a:lnL w="12700">
                      <a:solidFill>
                        <a:srgbClr val="D9DAD9"/>
                      </a:solidFill>
                      <a:prstDash val="solid"/>
                    </a:lnL>
                    <a:lnR w="12700">
                      <a:solidFill>
                        <a:srgbClr val="D9DAD9"/>
                      </a:solidFill>
                      <a:prstDash val="solid"/>
                    </a:lnR>
                    <a:lnT w="12700">
                      <a:solidFill>
                        <a:srgbClr val="D9DAD9"/>
                      </a:solidFill>
                      <a:prstDash val="solid"/>
                    </a:lnT>
                    <a:lnB w="12700">
                      <a:solidFill>
                        <a:srgbClr val="D9DAD9"/>
                      </a:solidFill>
                      <a:prstDash val="solid"/>
                    </a:lnB>
                    <a:solidFill>
                      <a:srgbClr val="7B86AA"/>
                    </a:solidFill>
                  </a:tcPr>
                </a:tc>
                <a:tc>
                  <a:txBody>
                    <a:bodyPr/>
                    <a:lstStyle/>
                    <a:p>
                      <a:pPr algn="ctr">
                        <a:lnSpc>
                          <a:spcPct val="100000"/>
                        </a:lnSpc>
                        <a:spcBef>
                          <a:spcPts val="100"/>
                        </a:spcBef>
                      </a:pPr>
                      <a:r>
                        <a:rPr sz="800" spc="5" dirty="0">
                          <a:solidFill>
                            <a:srgbClr val="231F20"/>
                          </a:solidFill>
                          <a:latin typeface="Calibri"/>
                          <a:cs typeface="Calibri"/>
                        </a:rPr>
                        <a:t>647</a:t>
                      </a:r>
                      <a:endParaRPr sz="800">
                        <a:latin typeface="Calibri"/>
                        <a:cs typeface="Calibri"/>
                      </a:endParaRPr>
                    </a:p>
                  </a:txBody>
                  <a:tcPr marL="0" marR="0" marT="8659" marB="0">
                    <a:lnL w="12700">
                      <a:solidFill>
                        <a:srgbClr val="D9DAD9"/>
                      </a:solidFill>
                      <a:prstDash val="solid"/>
                    </a:lnL>
                    <a:lnR w="12700">
                      <a:solidFill>
                        <a:srgbClr val="D9DAD9"/>
                      </a:solidFill>
                      <a:prstDash val="solid"/>
                    </a:lnR>
                    <a:lnT w="12700">
                      <a:solidFill>
                        <a:srgbClr val="D9DAD9"/>
                      </a:solidFill>
                      <a:prstDash val="solid"/>
                    </a:lnT>
                    <a:lnB w="12700">
                      <a:solidFill>
                        <a:srgbClr val="D9DAD9"/>
                      </a:solidFill>
                      <a:prstDash val="solid"/>
                    </a:lnB>
                    <a:solidFill>
                      <a:srgbClr val="82AA89"/>
                    </a:solidFill>
                  </a:tcPr>
                </a:tc>
                <a:tc>
                  <a:txBody>
                    <a:bodyPr/>
                    <a:lstStyle/>
                    <a:p>
                      <a:pPr algn="ctr">
                        <a:lnSpc>
                          <a:spcPct val="100000"/>
                        </a:lnSpc>
                        <a:spcBef>
                          <a:spcPts val="100"/>
                        </a:spcBef>
                      </a:pPr>
                      <a:r>
                        <a:rPr sz="800" spc="-5" dirty="0">
                          <a:solidFill>
                            <a:srgbClr val="231F20"/>
                          </a:solidFill>
                          <a:latin typeface="Calibri"/>
                          <a:cs typeface="Calibri"/>
                        </a:rPr>
                        <a:t>3,406</a:t>
                      </a:r>
                      <a:endParaRPr sz="800">
                        <a:latin typeface="Calibri"/>
                        <a:cs typeface="Calibri"/>
                      </a:endParaRPr>
                    </a:p>
                  </a:txBody>
                  <a:tcPr marL="0" marR="0" marT="8659" marB="0">
                    <a:lnL w="12700">
                      <a:solidFill>
                        <a:srgbClr val="D9DAD9"/>
                      </a:solidFill>
                      <a:prstDash val="solid"/>
                    </a:lnL>
                    <a:lnR w="12700">
                      <a:solidFill>
                        <a:srgbClr val="D9DAD9"/>
                      </a:solidFill>
                      <a:prstDash val="solid"/>
                    </a:lnR>
                    <a:lnT w="12700">
                      <a:solidFill>
                        <a:srgbClr val="D9DAD9"/>
                      </a:solidFill>
                      <a:prstDash val="solid"/>
                    </a:lnT>
                    <a:lnB w="12700">
                      <a:solidFill>
                        <a:srgbClr val="D9DAD9"/>
                      </a:solidFill>
                      <a:prstDash val="solid"/>
                    </a:lnB>
                    <a:solidFill>
                      <a:srgbClr val="BAD1E6"/>
                    </a:solidFill>
                  </a:tcPr>
                </a:tc>
                <a:tc>
                  <a:txBody>
                    <a:bodyPr/>
                    <a:lstStyle/>
                    <a:p>
                      <a:pPr algn="ctr">
                        <a:lnSpc>
                          <a:spcPct val="100000"/>
                        </a:lnSpc>
                        <a:spcBef>
                          <a:spcPts val="100"/>
                        </a:spcBef>
                      </a:pPr>
                      <a:r>
                        <a:rPr sz="800" spc="-5" dirty="0">
                          <a:solidFill>
                            <a:srgbClr val="231F20"/>
                          </a:solidFill>
                          <a:latin typeface="Calibri"/>
                          <a:cs typeface="Calibri"/>
                        </a:rPr>
                        <a:t>7,013</a:t>
                      </a:r>
                      <a:endParaRPr sz="800">
                        <a:latin typeface="Calibri"/>
                        <a:cs typeface="Calibri"/>
                      </a:endParaRPr>
                    </a:p>
                  </a:txBody>
                  <a:tcPr marL="0" marR="0" marT="8659" marB="0">
                    <a:lnL w="12700">
                      <a:solidFill>
                        <a:srgbClr val="D9DAD9"/>
                      </a:solidFill>
                      <a:prstDash val="solid"/>
                    </a:lnL>
                    <a:lnR w="12700">
                      <a:solidFill>
                        <a:srgbClr val="D9DAD9"/>
                      </a:solidFill>
                      <a:prstDash val="solid"/>
                    </a:lnR>
                    <a:lnT w="12700">
                      <a:solidFill>
                        <a:srgbClr val="D9DAD9"/>
                      </a:solidFill>
                      <a:prstDash val="solid"/>
                    </a:lnT>
                    <a:lnB w="12700">
                      <a:solidFill>
                        <a:srgbClr val="D9DAD9"/>
                      </a:solidFill>
                      <a:prstDash val="solid"/>
                    </a:lnB>
                    <a:solidFill>
                      <a:srgbClr val="E0C28B"/>
                    </a:solidFill>
                  </a:tcPr>
                </a:tc>
                <a:extLst>
                  <a:ext uri="{0D108BD9-81ED-4DB2-BD59-A6C34878D82A}">
                    <a16:rowId xmlns:a16="http://schemas.microsoft.com/office/drawing/2014/main" val="10003"/>
                  </a:ext>
                </a:extLst>
              </a:tr>
            </a:tbl>
          </a:graphicData>
        </a:graphic>
      </p:graphicFrame>
      <p:sp>
        <p:nvSpPr>
          <p:cNvPr id="174" name="object 174"/>
          <p:cNvSpPr txBox="1"/>
          <p:nvPr/>
        </p:nvSpPr>
        <p:spPr>
          <a:xfrm>
            <a:off x="5251143" y="2887807"/>
            <a:ext cx="1689822" cy="134612"/>
          </a:xfrm>
          <a:prstGeom prst="rect">
            <a:avLst/>
          </a:prstGeom>
        </p:spPr>
        <p:txBody>
          <a:bodyPr vert="horz" wrap="square" lIns="0" tIns="8659" rIns="0" bIns="0" rtlCol="0">
            <a:spAutoFit/>
          </a:bodyPr>
          <a:lstStyle/>
          <a:p>
            <a:pPr marL="8659" defTabSz="623438">
              <a:spcBef>
                <a:spcPts val="68"/>
              </a:spcBef>
            </a:pPr>
            <a:r>
              <a:rPr sz="818" b="1" spc="-48" dirty="0">
                <a:solidFill>
                  <a:srgbClr val="B5292D"/>
                </a:solidFill>
                <a:latin typeface="Century Gothic"/>
                <a:cs typeface="Century Gothic"/>
              </a:rPr>
              <a:t>Red </a:t>
            </a:r>
            <a:r>
              <a:rPr sz="818" b="1" spc="-3" dirty="0">
                <a:solidFill>
                  <a:srgbClr val="B5292D"/>
                </a:solidFill>
                <a:latin typeface="Century Gothic"/>
                <a:cs typeface="Century Gothic"/>
              </a:rPr>
              <a:t>= </a:t>
            </a:r>
            <a:r>
              <a:rPr sz="818" b="1" spc="-55" dirty="0">
                <a:solidFill>
                  <a:srgbClr val="B5292D"/>
                </a:solidFill>
                <a:latin typeface="Century Gothic"/>
                <a:cs typeface="Century Gothic"/>
              </a:rPr>
              <a:t>Increase </a:t>
            </a:r>
            <a:r>
              <a:rPr sz="818" b="1" spc="-262" dirty="0">
                <a:solidFill>
                  <a:srgbClr val="3F4040"/>
                </a:solidFill>
                <a:latin typeface="Century Gothic"/>
                <a:cs typeface="Century Gothic"/>
              </a:rPr>
              <a:t>|</a:t>
            </a:r>
            <a:r>
              <a:rPr sz="818" b="1" spc="426" dirty="0">
                <a:solidFill>
                  <a:srgbClr val="3F4040"/>
                </a:solidFill>
                <a:latin typeface="Century Gothic"/>
                <a:cs typeface="Century Gothic"/>
              </a:rPr>
              <a:t> </a:t>
            </a:r>
            <a:r>
              <a:rPr sz="818" b="1" spc="-58" dirty="0">
                <a:solidFill>
                  <a:srgbClr val="007940"/>
                </a:solidFill>
                <a:latin typeface="Century Gothic"/>
                <a:cs typeface="Century Gothic"/>
              </a:rPr>
              <a:t>Green </a:t>
            </a:r>
            <a:r>
              <a:rPr sz="818" b="1" spc="-3" dirty="0">
                <a:solidFill>
                  <a:srgbClr val="007940"/>
                </a:solidFill>
                <a:latin typeface="Century Gothic"/>
                <a:cs typeface="Century Gothic"/>
              </a:rPr>
              <a:t>=</a:t>
            </a:r>
            <a:r>
              <a:rPr sz="818" b="1" spc="-24" dirty="0">
                <a:solidFill>
                  <a:srgbClr val="007940"/>
                </a:solidFill>
                <a:latin typeface="Century Gothic"/>
                <a:cs typeface="Century Gothic"/>
              </a:rPr>
              <a:t> </a:t>
            </a:r>
            <a:r>
              <a:rPr sz="818" b="1" spc="-65" dirty="0">
                <a:solidFill>
                  <a:srgbClr val="007940"/>
                </a:solidFill>
                <a:latin typeface="Century Gothic"/>
                <a:cs typeface="Century Gothic"/>
              </a:rPr>
              <a:t>Decrease</a:t>
            </a:r>
            <a:endParaRPr sz="818">
              <a:solidFill>
                <a:prstClr val="black"/>
              </a:solidFill>
              <a:latin typeface="Century Gothic"/>
              <a:cs typeface="Century Gothic"/>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312611" y="3655796"/>
            <a:ext cx="0" cy="111702"/>
          </a:xfrm>
          <a:custGeom>
            <a:avLst/>
            <a:gdLst/>
            <a:ahLst/>
            <a:cxnLst/>
            <a:rect l="l" t="t" r="r" b="b"/>
            <a:pathLst>
              <a:path h="163829">
                <a:moveTo>
                  <a:pt x="0" y="0"/>
                </a:moveTo>
                <a:lnTo>
                  <a:pt x="0" y="163376"/>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3" name="object 3"/>
          <p:cNvSpPr/>
          <p:nvPr/>
        </p:nvSpPr>
        <p:spPr>
          <a:xfrm>
            <a:off x="5312611" y="3890599"/>
            <a:ext cx="0" cy="224270"/>
          </a:xfrm>
          <a:custGeom>
            <a:avLst/>
            <a:gdLst/>
            <a:ahLst/>
            <a:cxnLst/>
            <a:rect l="l" t="t" r="r" b="b"/>
            <a:pathLst>
              <a:path h="328929">
                <a:moveTo>
                  <a:pt x="0" y="0"/>
                </a:moveTo>
                <a:lnTo>
                  <a:pt x="0" y="328358"/>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4" name="object 4"/>
          <p:cNvSpPr/>
          <p:nvPr/>
        </p:nvSpPr>
        <p:spPr>
          <a:xfrm>
            <a:off x="5312611" y="4236798"/>
            <a:ext cx="0" cy="224270"/>
          </a:xfrm>
          <a:custGeom>
            <a:avLst/>
            <a:gdLst/>
            <a:ahLst/>
            <a:cxnLst/>
            <a:rect l="l" t="t" r="r" b="b"/>
            <a:pathLst>
              <a:path h="328929">
                <a:moveTo>
                  <a:pt x="0" y="0"/>
                </a:moveTo>
                <a:lnTo>
                  <a:pt x="0" y="328345"/>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5" name="object 5"/>
          <p:cNvSpPr/>
          <p:nvPr/>
        </p:nvSpPr>
        <p:spPr>
          <a:xfrm>
            <a:off x="5312611" y="4584070"/>
            <a:ext cx="0" cy="224270"/>
          </a:xfrm>
          <a:custGeom>
            <a:avLst/>
            <a:gdLst/>
            <a:ahLst/>
            <a:cxnLst/>
            <a:rect l="l" t="t" r="r" b="b"/>
            <a:pathLst>
              <a:path h="328929">
                <a:moveTo>
                  <a:pt x="0" y="0"/>
                </a:moveTo>
                <a:lnTo>
                  <a:pt x="0" y="328358"/>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6" name="object 6"/>
          <p:cNvSpPr/>
          <p:nvPr/>
        </p:nvSpPr>
        <p:spPr>
          <a:xfrm>
            <a:off x="5312611" y="4930270"/>
            <a:ext cx="0" cy="224270"/>
          </a:xfrm>
          <a:custGeom>
            <a:avLst/>
            <a:gdLst/>
            <a:ahLst/>
            <a:cxnLst/>
            <a:rect l="l" t="t" r="r" b="b"/>
            <a:pathLst>
              <a:path h="328929">
                <a:moveTo>
                  <a:pt x="0" y="0"/>
                </a:moveTo>
                <a:lnTo>
                  <a:pt x="0" y="328358"/>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7" name="object 7"/>
          <p:cNvSpPr/>
          <p:nvPr/>
        </p:nvSpPr>
        <p:spPr>
          <a:xfrm>
            <a:off x="5312611" y="5276469"/>
            <a:ext cx="0" cy="112568"/>
          </a:xfrm>
          <a:custGeom>
            <a:avLst/>
            <a:gdLst/>
            <a:ahLst/>
            <a:cxnLst/>
            <a:rect l="l" t="t" r="r" b="b"/>
            <a:pathLst>
              <a:path h="165100">
                <a:moveTo>
                  <a:pt x="0" y="0"/>
                </a:moveTo>
                <a:lnTo>
                  <a:pt x="0" y="164969"/>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8" name="object 8"/>
          <p:cNvSpPr/>
          <p:nvPr/>
        </p:nvSpPr>
        <p:spPr>
          <a:xfrm>
            <a:off x="6002818" y="3655796"/>
            <a:ext cx="0" cy="111702"/>
          </a:xfrm>
          <a:custGeom>
            <a:avLst/>
            <a:gdLst/>
            <a:ahLst/>
            <a:cxnLst/>
            <a:rect l="l" t="t" r="r" b="b"/>
            <a:pathLst>
              <a:path h="163829">
                <a:moveTo>
                  <a:pt x="0" y="0"/>
                </a:moveTo>
                <a:lnTo>
                  <a:pt x="0" y="163376"/>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9" name="object 9"/>
          <p:cNvSpPr/>
          <p:nvPr/>
        </p:nvSpPr>
        <p:spPr>
          <a:xfrm>
            <a:off x="6002818" y="3890599"/>
            <a:ext cx="0" cy="224270"/>
          </a:xfrm>
          <a:custGeom>
            <a:avLst/>
            <a:gdLst/>
            <a:ahLst/>
            <a:cxnLst/>
            <a:rect l="l" t="t" r="r" b="b"/>
            <a:pathLst>
              <a:path h="328929">
                <a:moveTo>
                  <a:pt x="0" y="0"/>
                </a:moveTo>
                <a:lnTo>
                  <a:pt x="0" y="328358"/>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0" name="object 10"/>
          <p:cNvSpPr/>
          <p:nvPr/>
        </p:nvSpPr>
        <p:spPr>
          <a:xfrm>
            <a:off x="6002818" y="4236798"/>
            <a:ext cx="0" cy="224270"/>
          </a:xfrm>
          <a:custGeom>
            <a:avLst/>
            <a:gdLst/>
            <a:ahLst/>
            <a:cxnLst/>
            <a:rect l="l" t="t" r="r" b="b"/>
            <a:pathLst>
              <a:path h="328929">
                <a:moveTo>
                  <a:pt x="0" y="0"/>
                </a:moveTo>
                <a:lnTo>
                  <a:pt x="0" y="328345"/>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1" name="object 11"/>
          <p:cNvSpPr/>
          <p:nvPr/>
        </p:nvSpPr>
        <p:spPr>
          <a:xfrm>
            <a:off x="6002818" y="4584070"/>
            <a:ext cx="0" cy="224270"/>
          </a:xfrm>
          <a:custGeom>
            <a:avLst/>
            <a:gdLst/>
            <a:ahLst/>
            <a:cxnLst/>
            <a:rect l="l" t="t" r="r" b="b"/>
            <a:pathLst>
              <a:path h="328929">
                <a:moveTo>
                  <a:pt x="0" y="0"/>
                </a:moveTo>
                <a:lnTo>
                  <a:pt x="0" y="328358"/>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2" name="object 12"/>
          <p:cNvSpPr/>
          <p:nvPr/>
        </p:nvSpPr>
        <p:spPr>
          <a:xfrm>
            <a:off x="6002818" y="4930270"/>
            <a:ext cx="0" cy="224270"/>
          </a:xfrm>
          <a:custGeom>
            <a:avLst/>
            <a:gdLst/>
            <a:ahLst/>
            <a:cxnLst/>
            <a:rect l="l" t="t" r="r" b="b"/>
            <a:pathLst>
              <a:path h="328929">
                <a:moveTo>
                  <a:pt x="0" y="0"/>
                </a:moveTo>
                <a:lnTo>
                  <a:pt x="0" y="328358"/>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3" name="object 13"/>
          <p:cNvSpPr/>
          <p:nvPr/>
        </p:nvSpPr>
        <p:spPr>
          <a:xfrm>
            <a:off x="6002818" y="5276469"/>
            <a:ext cx="0" cy="112568"/>
          </a:xfrm>
          <a:custGeom>
            <a:avLst/>
            <a:gdLst/>
            <a:ahLst/>
            <a:cxnLst/>
            <a:rect l="l" t="t" r="r" b="b"/>
            <a:pathLst>
              <a:path h="165100">
                <a:moveTo>
                  <a:pt x="0" y="0"/>
                </a:moveTo>
                <a:lnTo>
                  <a:pt x="0" y="164969"/>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4" name="object 14"/>
          <p:cNvSpPr/>
          <p:nvPr/>
        </p:nvSpPr>
        <p:spPr>
          <a:xfrm>
            <a:off x="6693017" y="3655796"/>
            <a:ext cx="0" cy="111702"/>
          </a:xfrm>
          <a:custGeom>
            <a:avLst/>
            <a:gdLst/>
            <a:ahLst/>
            <a:cxnLst/>
            <a:rect l="l" t="t" r="r" b="b"/>
            <a:pathLst>
              <a:path h="163829">
                <a:moveTo>
                  <a:pt x="0" y="0"/>
                </a:moveTo>
                <a:lnTo>
                  <a:pt x="0" y="163376"/>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5" name="object 15"/>
          <p:cNvSpPr/>
          <p:nvPr/>
        </p:nvSpPr>
        <p:spPr>
          <a:xfrm>
            <a:off x="6693017" y="3890599"/>
            <a:ext cx="0" cy="224270"/>
          </a:xfrm>
          <a:custGeom>
            <a:avLst/>
            <a:gdLst/>
            <a:ahLst/>
            <a:cxnLst/>
            <a:rect l="l" t="t" r="r" b="b"/>
            <a:pathLst>
              <a:path h="328929">
                <a:moveTo>
                  <a:pt x="0" y="0"/>
                </a:moveTo>
                <a:lnTo>
                  <a:pt x="0" y="328358"/>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6" name="object 16"/>
          <p:cNvSpPr/>
          <p:nvPr/>
        </p:nvSpPr>
        <p:spPr>
          <a:xfrm>
            <a:off x="6693017" y="4236798"/>
            <a:ext cx="0" cy="224270"/>
          </a:xfrm>
          <a:custGeom>
            <a:avLst/>
            <a:gdLst/>
            <a:ahLst/>
            <a:cxnLst/>
            <a:rect l="l" t="t" r="r" b="b"/>
            <a:pathLst>
              <a:path h="328929">
                <a:moveTo>
                  <a:pt x="0" y="0"/>
                </a:moveTo>
                <a:lnTo>
                  <a:pt x="0" y="328345"/>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7" name="object 17"/>
          <p:cNvSpPr/>
          <p:nvPr/>
        </p:nvSpPr>
        <p:spPr>
          <a:xfrm>
            <a:off x="6693017" y="4584070"/>
            <a:ext cx="0" cy="570200"/>
          </a:xfrm>
          <a:custGeom>
            <a:avLst/>
            <a:gdLst/>
            <a:ahLst/>
            <a:cxnLst/>
            <a:rect l="l" t="t" r="r" b="b"/>
            <a:pathLst>
              <a:path h="836295">
                <a:moveTo>
                  <a:pt x="0" y="0"/>
                </a:moveTo>
                <a:lnTo>
                  <a:pt x="0" y="836117"/>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8" name="object 18"/>
          <p:cNvSpPr/>
          <p:nvPr/>
        </p:nvSpPr>
        <p:spPr>
          <a:xfrm>
            <a:off x="6693017" y="5276469"/>
            <a:ext cx="0" cy="112568"/>
          </a:xfrm>
          <a:custGeom>
            <a:avLst/>
            <a:gdLst/>
            <a:ahLst/>
            <a:cxnLst/>
            <a:rect l="l" t="t" r="r" b="b"/>
            <a:pathLst>
              <a:path h="165100">
                <a:moveTo>
                  <a:pt x="0" y="0"/>
                </a:moveTo>
                <a:lnTo>
                  <a:pt x="0" y="164969"/>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9" name="object 19"/>
          <p:cNvSpPr/>
          <p:nvPr/>
        </p:nvSpPr>
        <p:spPr>
          <a:xfrm>
            <a:off x="7384316" y="3655796"/>
            <a:ext cx="0" cy="111702"/>
          </a:xfrm>
          <a:custGeom>
            <a:avLst/>
            <a:gdLst/>
            <a:ahLst/>
            <a:cxnLst/>
            <a:rect l="l" t="t" r="r" b="b"/>
            <a:pathLst>
              <a:path h="163829">
                <a:moveTo>
                  <a:pt x="0" y="0"/>
                </a:moveTo>
                <a:lnTo>
                  <a:pt x="0" y="163376"/>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20" name="object 20"/>
          <p:cNvSpPr/>
          <p:nvPr/>
        </p:nvSpPr>
        <p:spPr>
          <a:xfrm>
            <a:off x="7384316" y="3890599"/>
            <a:ext cx="0" cy="224270"/>
          </a:xfrm>
          <a:custGeom>
            <a:avLst/>
            <a:gdLst/>
            <a:ahLst/>
            <a:cxnLst/>
            <a:rect l="l" t="t" r="r" b="b"/>
            <a:pathLst>
              <a:path h="328929">
                <a:moveTo>
                  <a:pt x="0" y="0"/>
                </a:moveTo>
                <a:lnTo>
                  <a:pt x="0" y="328358"/>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21" name="object 21"/>
          <p:cNvSpPr/>
          <p:nvPr/>
        </p:nvSpPr>
        <p:spPr>
          <a:xfrm>
            <a:off x="7384316" y="4236798"/>
            <a:ext cx="0" cy="224270"/>
          </a:xfrm>
          <a:custGeom>
            <a:avLst/>
            <a:gdLst/>
            <a:ahLst/>
            <a:cxnLst/>
            <a:rect l="l" t="t" r="r" b="b"/>
            <a:pathLst>
              <a:path h="328929">
                <a:moveTo>
                  <a:pt x="0" y="0"/>
                </a:moveTo>
                <a:lnTo>
                  <a:pt x="0" y="328345"/>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22" name="object 22"/>
          <p:cNvSpPr/>
          <p:nvPr/>
        </p:nvSpPr>
        <p:spPr>
          <a:xfrm>
            <a:off x="7384316" y="4584070"/>
            <a:ext cx="0" cy="570200"/>
          </a:xfrm>
          <a:custGeom>
            <a:avLst/>
            <a:gdLst/>
            <a:ahLst/>
            <a:cxnLst/>
            <a:rect l="l" t="t" r="r" b="b"/>
            <a:pathLst>
              <a:path h="836295">
                <a:moveTo>
                  <a:pt x="0" y="0"/>
                </a:moveTo>
                <a:lnTo>
                  <a:pt x="0" y="836117"/>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23" name="object 23"/>
          <p:cNvSpPr/>
          <p:nvPr/>
        </p:nvSpPr>
        <p:spPr>
          <a:xfrm>
            <a:off x="7384316" y="5276469"/>
            <a:ext cx="0" cy="112568"/>
          </a:xfrm>
          <a:custGeom>
            <a:avLst/>
            <a:gdLst/>
            <a:ahLst/>
            <a:cxnLst/>
            <a:rect l="l" t="t" r="r" b="b"/>
            <a:pathLst>
              <a:path h="165100">
                <a:moveTo>
                  <a:pt x="0" y="0"/>
                </a:moveTo>
                <a:lnTo>
                  <a:pt x="0" y="164969"/>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24" name="object 24"/>
          <p:cNvSpPr/>
          <p:nvPr/>
        </p:nvSpPr>
        <p:spPr>
          <a:xfrm>
            <a:off x="8074523" y="3655796"/>
            <a:ext cx="0" cy="1733550"/>
          </a:xfrm>
          <a:custGeom>
            <a:avLst/>
            <a:gdLst/>
            <a:ahLst/>
            <a:cxnLst/>
            <a:rect l="l" t="t" r="r" b="b"/>
            <a:pathLst>
              <a:path h="2542540">
                <a:moveTo>
                  <a:pt x="0" y="0"/>
                </a:moveTo>
                <a:lnTo>
                  <a:pt x="0" y="2541955"/>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25" name="object 25"/>
          <p:cNvSpPr/>
          <p:nvPr/>
        </p:nvSpPr>
        <p:spPr>
          <a:xfrm>
            <a:off x="4622413" y="4807952"/>
            <a:ext cx="1912360" cy="122526"/>
          </a:xfrm>
          <a:custGeom>
            <a:avLst/>
            <a:gdLst/>
            <a:ahLst/>
            <a:cxnLst/>
            <a:rect l="l" t="t" r="r" b="b"/>
            <a:pathLst>
              <a:path w="2804795" h="179704">
                <a:moveTo>
                  <a:pt x="0" y="179400"/>
                </a:moveTo>
                <a:lnTo>
                  <a:pt x="2804629" y="179400"/>
                </a:lnTo>
                <a:lnTo>
                  <a:pt x="2804629" y="0"/>
                </a:lnTo>
                <a:lnTo>
                  <a:pt x="0" y="0"/>
                </a:lnTo>
                <a:lnTo>
                  <a:pt x="0" y="179400"/>
                </a:lnTo>
                <a:close/>
              </a:path>
            </a:pathLst>
          </a:custGeom>
          <a:solidFill>
            <a:srgbClr val="7AACD2"/>
          </a:solidFill>
        </p:spPr>
        <p:txBody>
          <a:bodyPr wrap="square" lIns="0" tIns="0" rIns="0" bIns="0" rtlCol="0"/>
          <a:lstStyle/>
          <a:p>
            <a:pPr defTabSz="623438"/>
            <a:endParaRPr sz="1227">
              <a:solidFill>
                <a:prstClr val="black"/>
              </a:solidFill>
              <a:latin typeface="Calibri"/>
            </a:endParaRPr>
          </a:p>
        </p:txBody>
      </p:sp>
      <p:sp>
        <p:nvSpPr>
          <p:cNvPr id="26" name="object 26"/>
          <p:cNvSpPr/>
          <p:nvPr/>
        </p:nvSpPr>
        <p:spPr>
          <a:xfrm>
            <a:off x="4622413" y="4460670"/>
            <a:ext cx="2927206" cy="123825"/>
          </a:xfrm>
          <a:custGeom>
            <a:avLst/>
            <a:gdLst/>
            <a:ahLst/>
            <a:cxnLst/>
            <a:rect l="l" t="t" r="r" b="b"/>
            <a:pathLst>
              <a:path w="4293235" h="181609">
                <a:moveTo>
                  <a:pt x="0" y="180987"/>
                </a:moveTo>
                <a:lnTo>
                  <a:pt x="4292663" y="180987"/>
                </a:lnTo>
                <a:lnTo>
                  <a:pt x="4292663" y="0"/>
                </a:lnTo>
                <a:lnTo>
                  <a:pt x="0" y="0"/>
                </a:lnTo>
                <a:lnTo>
                  <a:pt x="0" y="180987"/>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27" name="object 27"/>
          <p:cNvSpPr/>
          <p:nvPr/>
        </p:nvSpPr>
        <p:spPr>
          <a:xfrm>
            <a:off x="4622413" y="4114480"/>
            <a:ext cx="2947988" cy="122526"/>
          </a:xfrm>
          <a:custGeom>
            <a:avLst/>
            <a:gdLst/>
            <a:ahLst/>
            <a:cxnLst/>
            <a:rect l="l" t="t" r="r" b="b"/>
            <a:pathLst>
              <a:path w="4323715" h="179704">
                <a:moveTo>
                  <a:pt x="0" y="179400"/>
                </a:moveTo>
                <a:lnTo>
                  <a:pt x="4323092" y="179400"/>
                </a:lnTo>
                <a:lnTo>
                  <a:pt x="4323092" y="0"/>
                </a:lnTo>
                <a:lnTo>
                  <a:pt x="0" y="0"/>
                </a:lnTo>
                <a:lnTo>
                  <a:pt x="0" y="179400"/>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28" name="object 28"/>
          <p:cNvSpPr/>
          <p:nvPr/>
        </p:nvSpPr>
        <p:spPr>
          <a:xfrm>
            <a:off x="4622413" y="3767189"/>
            <a:ext cx="3196936" cy="123825"/>
          </a:xfrm>
          <a:custGeom>
            <a:avLst/>
            <a:gdLst/>
            <a:ahLst/>
            <a:cxnLst/>
            <a:rect l="l" t="t" r="r" b="b"/>
            <a:pathLst>
              <a:path w="4688840" h="181610">
                <a:moveTo>
                  <a:pt x="0" y="181000"/>
                </a:moveTo>
                <a:lnTo>
                  <a:pt x="4688293" y="181000"/>
                </a:lnTo>
                <a:lnTo>
                  <a:pt x="4688293" y="0"/>
                </a:lnTo>
                <a:lnTo>
                  <a:pt x="0" y="0"/>
                </a:lnTo>
                <a:lnTo>
                  <a:pt x="0" y="18100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29" name="object 29"/>
          <p:cNvSpPr/>
          <p:nvPr/>
        </p:nvSpPr>
        <p:spPr>
          <a:xfrm>
            <a:off x="4622413" y="5154150"/>
            <a:ext cx="2831090" cy="122526"/>
          </a:xfrm>
          <a:custGeom>
            <a:avLst/>
            <a:gdLst/>
            <a:ahLst/>
            <a:cxnLst/>
            <a:rect l="l" t="t" r="r" b="b"/>
            <a:pathLst>
              <a:path w="4152265" h="179704">
                <a:moveTo>
                  <a:pt x="0" y="179400"/>
                </a:moveTo>
                <a:lnTo>
                  <a:pt x="4151706" y="179400"/>
                </a:lnTo>
                <a:lnTo>
                  <a:pt x="4151706" y="0"/>
                </a:lnTo>
                <a:lnTo>
                  <a:pt x="0" y="0"/>
                </a:lnTo>
                <a:lnTo>
                  <a:pt x="0" y="179400"/>
                </a:lnTo>
                <a:close/>
              </a:path>
            </a:pathLst>
          </a:custGeom>
          <a:solidFill>
            <a:srgbClr val="B1292D"/>
          </a:solidFill>
        </p:spPr>
        <p:txBody>
          <a:bodyPr wrap="square" lIns="0" tIns="0" rIns="0" bIns="0" rtlCol="0"/>
          <a:lstStyle/>
          <a:p>
            <a:pPr defTabSz="623438"/>
            <a:endParaRPr sz="1227">
              <a:solidFill>
                <a:prstClr val="black"/>
              </a:solidFill>
              <a:latin typeface="Calibri"/>
            </a:endParaRPr>
          </a:p>
        </p:txBody>
      </p:sp>
      <p:sp>
        <p:nvSpPr>
          <p:cNvPr id="30" name="object 30"/>
          <p:cNvSpPr/>
          <p:nvPr/>
        </p:nvSpPr>
        <p:spPr>
          <a:xfrm>
            <a:off x="4622407" y="3655799"/>
            <a:ext cx="0" cy="1733550"/>
          </a:xfrm>
          <a:custGeom>
            <a:avLst/>
            <a:gdLst/>
            <a:ahLst/>
            <a:cxnLst/>
            <a:rect l="l" t="t" r="r" b="b"/>
            <a:pathLst>
              <a:path h="2542540">
                <a:moveTo>
                  <a:pt x="0" y="2541955"/>
                </a:moveTo>
                <a:lnTo>
                  <a:pt x="0"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31" name="object 31"/>
          <p:cNvSpPr txBox="1"/>
          <p:nvPr/>
        </p:nvSpPr>
        <p:spPr>
          <a:xfrm>
            <a:off x="7506395" y="5138027"/>
            <a:ext cx="158894" cy="140744"/>
          </a:xfrm>
          <a:prstGeom prst="rect">
            <a:avLst/>
          </a:prstGeom>
        </p:spPr>
        <p:txBody>
          <a:bodyPr vert="horz" wrap="square" lIns="0" tIns="9525" rIns="0" bIns="0" rtlCol="0">
            <a:spAutoFit/>
          </a:bodyPr>
          <a:lstStyle/>
          <a:p>
            <a:pPr defTabSz="623438">
              <a:spcBef>
                <a:spcPts val="75"/>
              </a:spcBef>
            </a:pPr>
            <a:r>
              <a:rPr sz="852" b="1" dirty="0">
                <a:solidFill>
                  <a:srgbClr val="404040"/>
                </a:solidFill>
                <a:latin typeface="Century Gothic"/>
                <a:cs typeface="Century Gothic"/>
              </a:rPr>
              <a:t>4</a:t>
            </a:r>
            <a:r>
              <a:rPr sz="852" b="1" spc="-10" dirty="0">
                <a:solidFill>
                  <a:srgbClr val="404040"/>
                </a:solidFill>
                <a:latin typeface="Century Gothic"/>
                <a:cs typeface="Century Gothic"/>
              </a:rPr>
              <a:t>.1</a:t>
            </a:r>
            <a:endParaRPr sz="852">
              <a:solidFill>
                <a:prstClr val="black"/>
              </a:solidFill>
              <a:latin typeface="Century Gothic"/>
              <a:cs typeface="Century Gothic"/>
            </a:endParaRPr>
          </a:p>
        </p:txBody>
      </p:sp>
      <p:sp>
        <p:nvSpPr>
          <p:cNvPr id="32" name="object 32"/>
          <p:cNvSpPr txBox="1"/>
          <p:nvPr/>
        </p:nvSpPr>
        <p:spPr>
          <a:xfrm>
            <a:off x="6587836" y="4791506"/>
            <a:ext cx="220807" cy="140744"/>
          </a:xfrm>
          <a:prstGeom prst="rect">
            <a:avLst/>
          </a:prstGeom>
        </p:spPr>
        <p:txBody>
          <a:bodyPr vert="horz" wrap="square" lIns="0" tIns="9525" rIns="0" bIns="0" rtlCol="0">
            <a:spAutoFit/>
          </a:bodyPr>
          <a:lstStyle/>
          <a:p>
            <a:pPr defTabSz="623438">
              <a:spcBef>
                <a:spcPts val="75"/>
              </a:spcBef>
            </a:pPr>
            <a:r>
              <a:rPr sz="852" b="1" spc="-7" dirty="0">
                <a:solidFill>
                  <a:srgbClr val="404040"/>
                </a:solidFill>
                <a:latin typeface="Century Gothic"/>
                <a:cs typeface="Century Gothic"/>
              </a:rPr>
              <a:t>2.</a:t>
            </a:r>
            <a:r>
              <a:rPr sz="852" b="1" dirty="0">
                <a:solidFill>
                  <a:srgbClr val="404040"/>
                </a:solidFill>
                <a:latin typeface="Century Gothic"/>
                <a:cs typeface="Century Gothic"/>
              </a:rPr>
              <a:t>77</a:t>
            </a:r>
            <a:endParaRPr sz="852">
              <a:solidFill>
                <a:prstClr val="black"/>
              </a:solidFill>
              <a:latin typeface="Century Gothic"/>
              <a:cs typeface="Century Gothic"/>
            </a:endParaRPr>
          </a:p>
        </p:txBody>
      </p:sp>
      <p:sp>
        <p:nvSpPr>
          <p:cNvPr id="33" name="object 33"/>
          <p:cNvSpPr txBox="1"/>
          <p:nvPr/>
        </p:nvSpPr>
        <p:spPr>
          <a:xfrm>
            <a:off x="7602827" y="4444985"/>
            <a:ext cx="220807" cy="140744"/>
          </a:xfrm>
          <a:prstGeom prst="rect">
            <a:avLst/>
          </a:prstGeom>
        </p:spPr>
        <p:txBody>
          <a:bodyPr vert="horz" wrap="square" lIns="0" tIns="9525" rIns="0" bIns="0" rtlCol="0">
            <a:spAutoFit/>
          </a:bodyPr>
          <a:lstStyle/>
          <a:p>
            <a:pPr defTabSz="623438">
              <a:spcBef>
                <a:spcPts val="75"/>
              </a:spcBef>
            </a:pPr>
            <a:r>
              <a:rPr sz="852" b="1" spc="-7" dirty="0">
                <a:solidFill>
                  <a:srgbClr val="404040"/>
                </a:solidFill>
                <a:latin typeface="Century Gothic"/>
                <a:cs typeface="Century Gothic"/>
              </a:rPr>
              <a:t>4.</a:t>
            </a:r>
            <a:r>
              <a:rPr sz="852" b="1" dirty="0">
                <a:solidFill>
                  <a:srgbClr val="404040"/>
                </a:solidFill>
                <a:latin typeface="Century Gothic"/>
                <a:cs typeface="Century Gothic"/>
              </a:rPr>
              <a:t>24</a:t>
            </a:r>
            <a:endParaRPr sz="852">
              <a:solidFill>
                <a:prstClr val="black"/>
              </a:solidFill>
              <a:latin typeface="Century Gothic"/>
              <a:cs typeface="Century Gothic"/>
            </a:endParaRPr>
          </a:p>
        </p:txBody>
      </p:sp>
      <p:sp>
        <p:nvSpPr>
          <p:cNvPr id="34" name="object 34"/>
          <p:cNvSpPr txBox="1"/>
          <p:nvPr/>
        </p:nvSpPr>
        <p:spPr>
          <a:xfrm>
            <a:off x="7623577" y="4098464"/>
            <a:ext cx="220807" cy="140744"/>
          </a:xfrm>
          <a:prstGeom prst="rect">
            <a:avLst/>
          </a:prstGeom>
        </p:spPr>
        <p:txBody>
          <a:bodyPr vert="horz" wrap="square" lIns="0" tIns="9525" rIns="0" bIns="0" rtlCol="0">
            <a:spAutoFit/>
          </a:bodyPr>
          <a:lstStyle/>
          <a:p>
            <a:pPr defTabSz="623438">
              <a:spcBef>
                <a:spcPts val="75"/>
              </a:spcBef>
            </a:pPr>
            <a:r>
              <a:rPr sz="852" b="1" spc="-7" dirty="0">
                <a:solidFill>
                  <a:srgbClr val="404040"/>
                </a:solidFill>
                <a:latin typeface="Century Gothic"/>
                <a:cs typeface="Century Gothic"/>
              </a:rPr>
              <a:t>4.</a:t>
            </a:r>
            <a:r>
              <a:rPr sz="852" b="1" dirty="0">
                <a:solidFill>
                  <a:srgbClr val="404040"/>
                </a:solidFill>
                <a:latin typeface="Century Gothic"/>
                <a:cs typeface="Century Gothic"/>
              </a:rPr>
              <a:t>27</a:t>
            </a:r>
            <a:endParaRPr sz="852">
              <a:solidFill>
                <a:prstClr val="black"/>
              </a:solidFill>
              <a:latin typeface="Century Gothic"/>
              <a:cs typeface="Century Gothic"/>
            </a:endParaRPr>
          </a:p>
        </p:txBody>
      </p:sp>
      <p:sp>
        <p:nvSpPr>
          <p:cNvPr id="35" name="object 35"/>
          <p:cNvSpPr txBox="1"/>
          <p:nvPr/>
        </p:nvSpPr>
        <p:spPr>
          <a:xfrm>
            <a:off x="7872137" y="3751943"/>
            <a:ext cx="220807" cy="140744"/>
          </a:xfrm>
          <a:prstGeom prst="rect">
            <a:avLst/>
          </a:prstGeom>
        </p:spPr>
        <p:txBody>
          <a:bodyPr vert="horz" wrap="square" lIns="0" tIns="9525" rIns="0" bIns="0" rtlCol="0">
            <a:spAutoFit/>
          </a:bodyPr>
          <a:lstStyle/>
          <a:p>
            <a:pPr defTabSz="623438">
              <a:spcBef>
                <a:spcPts val="75"/>
              </a:spcBef>
            </a:pPr>
            <a:r>
              <a:rPr sz="852" b="1" spc="-7" dirty="0">
                <a:solidFill>
                  <a:srgbClr val="404040"/>
                </a:solidFill>
                <a:latin typeface="Century Gothic"/>
                <a:cs typeface="Century Gothic"/>
              </a:rPr>
              <a:t>4.</a:t>
            </a:r>
            <a:r>
              <a:rPr sz="852" b="1" dirty="0">
                <a:solidFill>
                  <a:srgbClr val="404040"/>
                </a:solidFill>
                <a:latin typeface="Century Gothic"/>
                <a:cs typeface="Century Gothic"/>
              </a:rPr>
              <a:t>63</a:t>
            </a:r>
            <a:endParaRPr sz="852">
              <a:solidFill>
                <a:prstClr val="black"/>
              </a:solidFill>
              <a:latin typeface="Century Gothic"/>
              <a:cs typeface="Century Gothic"/>
            </a:endParaRPr>
          </a:p>
        </p:txBody>
      </p:sp>
      <p:sp>
        <p:nvSpPr>
          <p:cNvPr id="36" name="object 36"/>
          <p:cNvSpPr txBox="1"/>
          <p:nvPr/>
        </p:nvSpPr>
        <p:spPr>
          <a:xfrm>
            <a:off x="8046763" y="5444141"/>
            <a:ext cx="64943" cy="140744"/>
          </a:xfrm>
          <a:prstGeom prst="rect">
            <a:avLst/>
          </a:prstGeom>
        </p:spPr>
        <p:txBody>
          <a:bodyPr vert="horz" wrap="square" lIns="0" tIns="9525" rIns="0" bIns="0" rtlCol="0">
            <a:spAutoFit/>
          </a:bodyPr>
          <a:lstStyle/>
          <a:p>
            <a:pPr defTabSz="623438">
              <a:spcBef>
                <a:spcPts val="75"/>
              </a:spcBef>
            </a:pPr>
            <a:r>
              <a:rPr sz="852" spc="7" dirty="0">
                <a:solidFill>
                  <a:srgbClr val="585858"/>
                </a:solidFill>
                <a:latin typeface="Calibri"/>
                <a:cs typeface="Calibri"/>
              </a:rPr>
              <a:t>5</a:t>
            </a:r>
            <a:endParaRPr sz="852">
              <a:solidFill>
                <a:prstClr val="black"/>
              </a:solidFill>
              <a:latin typeface="Calibri"/>
              <a:cs typeface="Calibri"/>
            </a:endParaRPr>
          </a:p>
        </p:txBody>
      </p:sp>
      <p:sp>
        <p:nvSpPr>
          <p:cNvPr id="37" name="object 37"/>
          <p:cNvSpPr txBox="1"/>
          <p:nvPr/>
        </p:nvSpPr>
        <p:spPr>
          <a:xfrm>
            <a:off x="4347843" y="5130383"/>
            <a:ext cx="182707" cy="140744"/>
          </a:xfrm>
          <a:prstGeom prst="rect">
            <a:avLst/>
          </a:prstGeom>
        </p:spPr>
        <p:txBody>
          <a:bodyPr vert="horz" wrap="square" lIns="0" tIns="9525" rIns="0" bIns="0" rtlCol="0">
            <a:spAutoFit/>
          </a:bodyPr>
          <a:lstStyle/>
          <a:p>
            <a:pPr defTabSz="623438">
              <a:spcBef>
                <a:spcPts val="75"/>
              </a:spcBef>
            </a:pPr>
            <a:r>
              <a:rPr sz="852" spc="-7" dirty="0">
                <a:solidFill>
                  <a:srgbClr val="585858"/>
                </a:solidFill>
                <a:latin typeface="Calibri"/>
                <a:cs typeface="Calibri"/>
              </a:rPr>
              <a:t>V</a:t>
            </a:r>
            <a:r>
              <a:rPr sz="852" spc="14" dirty="0">
                <a:solidFill>
                  <a:srgbClr val="585858"/>
                </a:solidFill>
                <a:latin typeface="Calibri"/>
                <a:cs typeface="Calibri"/>
              </a:rPr>
              <a:t>an</a:t>
            </a:r>
            <a:endParaRPr sz="852">
              <a:solidFill>
                <a:prstClr val="black"/>
              </a:solidFill>
              <a:latin typeface="Calibri"/>
              <a:cs typeface="Calibri"/>
            </a:endParaRPr>
          </a:p>
        </p:txBody>
      </p:sp>
      <p:sp>
        <p:nvSpPr>
          <p:cNvPr id="38" name="object 38"/>
          <p:cNvSpPr txBox="1"/>
          <p:nvPr/>
        </p:nvSpPr>
        <p:spPr>
          <a:xfrm>
            <a:off x="4238634" y="4783861"/>
            <a:ext cx="292244" cy="140744"/>
          </a:xfrm>
          <a:prstGeom prst="rect">
            <a:avLst/>
          </a:prstGeom>
        </p:spPr>
        <p:txBody>
          <a:bodyPr vert="horz" wrap="square" lIns="0" tIns="9525" rIns="0" bIns="0" rtlCol="0">
            <a:spAutoFit/>
          </a:bodyPr>
          <a:lstStyle/>
          <a:p>
            <a:pPr defTabSz="623438">
              <a:spcBef>
                <a:spcPts val="75"/>
              </a:spcBef>
            </a:pPr>
            <a:r>
              <a:rPr sz="852" spc="14" dirty="0">
                <a:solidFill>
                  <a:srgbClr val="585858"/>
                </a:solidFill>
                <a:latin typeface="Calibri"/>
                <a:cs typeface="Calibri"/>
              </a:rPr>
              <a:t>Se</a:t>
            </a:r>
            <a:r>
              <a:rPr sz="852" spc="37" dirty="0">
                <a:solidFill>
                  <a:srgbClr val="585858"/>
                </a:solidFill>
                <a:latin typeface="Calibri"/>
                <a:cs typeface="Calibri"/>
              </a:rPr>
              <a:t>d</a:t>
            </a:r>
            <a:r>
              <a:rPr sz="852" dirty="0">
                <a:solidFill>
                  <a:srgbClr val="585858"/>
                </a:solidFill>
                <a:latin typeface="Calibri"/>
                <a:cs typeface="Calibri"/>
              </a:rPr>
              <a:t>a</a:t>
            </a:r>
            <a:r>
              <a:rPr sz="852" spc="27" dirty="0">
                <a:solidFill>
                  <a:srgbClr val="585858"/>
                </a:solidFill>
                <a:latin typeface="Calibri"/>
                <a:cs typeface="Calibri"/>
              </a:rPr>
              <a:t>n</a:t>
            </a:r>
            <a:endParaRPr sz="852">
              <a:solidFill>
                <a:prstClr val="black"/>
              </a:solidFill>
              <a:latin typeface="Calibri"/>
              <a:cs typeface="Calibri"/>
            </a:endParaRPr>
          </a:p>
        </p:txBody>
      </p:sp>
      <p:sp>
        <p:nvSpPr>
          <p:cNvPr id="39" name="object 39"/>
          <p:cNvSpPr txBox="1"/>
          <p:nvPr/>
        </p:nvSpPr>
        <p:spPr>
          <a:xfrm>
            <a:off x="4050576" y="4437340"/>
            <a:ext cx="480147" cy="140744"/>
          </a:xfrm>
          <a:prstGeom prst="rect">
            <a:avLst/>
          </a:prstGeom>
        </p:spPr>
        <p:txBody>
          <a:bodyPr vert="horz" wrap="square" lIns="0" tIns="9525" rIns="0" bIns="0" rtlCol="0">
            <a:spAutoFit/>
          </a:bodyPr>
          <a:lstStyle/>
          <a:p>
            <a:pPr defTabSz="623438">
              <a:spcBef>
                <a:spcPts val="75"/>
              </a:spcBef>
            </a:pPr>
            <a:r>
              <a:rPr sz="852" spc="20" dirty="0">
                <a:solidFill>
                  <a:srgbClr val="585858"/>
                </a:solidFill>
                <a:latin typeface="Calibri"/>
                <a:cs typeface="Calibri"/>
              </a:rPr>
              <a:t>Sedan</a:t>
            </a:r>
            <a:r>
              <a:rPr sz="852" spc="-51" dirty="0">
                <a:solidFill>
                  <a:srgbClr val="585858"/>
                </a:solidFill>
                <a:latin typeface="Calibri"/>
                <a:cs typeface="Calibri"/>
              </a:rPr>
              <a:t> </a:t>
            </a:r>
            <a:r>
              <a:rPr sz="852" spc="14" dirty="0">
                <a:solidFill>
                  <a:srgbClr val="585858"/>
                </a:solidFill>
                <a:latin typeface="Calibri"/>
                <a:cs typeface="Calibri"/>
              </a:rPr>
              <a:t>Full</a:t>
            </a:r>
            <a:endParaRPr sz="852">
              <a:solidFill>
                <a:prstClr val="black"/>
              </a:solidFill>
              <a:latin typeface="Calibri"/>
              <a:cs typeface="Calibri"/>
            </a:endParaRPr>
          </a:p>
        </p:txBody>
      </p:sp>
      <p:sp>
        <p:nvSpPr>
          <p:cNvPr id="40" name="object 40"/>
          <p:cNvSpPr txBox="1"/>
          <p:nvPr/>
        </p:nvSpPr>
        <p:spPr>
          <a:xfrm>
            <a:off x="4336595" y="4090819"/>
            <a:ext cx="194397" cy="140744"/>
          </a:xfrm>
          <a:prstGeom prst="rect">
            <a:avLst/>
          </a:prstGeom>
        </p:spPr>
        <p:txBody>
          <a:bodyPr vert="horz" wrap="square" lIns="0" tIns="9525" rIns="0" bIns="0" rtlCol="0">
            <a:spAutoFit/>
          </a:bodyPr>
          <a:lstStyle/>
          <a:p>
            <a:pPr defTabSz="623438">
              <a:spcBef>
                <a:spcPts val="75"/>
              </a:spcBef>
            </a:pPr>
            <a:r>
              <a:rPr sz="852" spc="14" dirty="0">
                <a:solidFill>
                  <a:srgbClr val="585858"/>
                </a:solidFill>
                <a:latin typeface="Calibri"/>
                <a:cs typeface="Calibri"/>
              </a:rPr>
              <a:t>S</a:t>
            </a:r>
            <a:r>
              <a:rPr sz="852" spc="24" dirty="0">
                <a:solidFill>
                  <a:srgbClr val="585858"/>
                </a:solidFill>
                <a:latin typeface="Calibri"/>
                <a:cs typeface="Calibri"/>
              </a:rPr>
              <a:t>U</a:t>
            </a:r>
            <a:r>
              <a:rPr sz="852" spc="-7" dirty="0">
                <a:solidFill>
                  <a:srgbClr val="585858"/>
                </a:solidFill>
                <a:latin typeface="Calibri"/>
                <a:cs typeface="Calibri"/>
              </a:rPr>
              <a:t>V</a:t>
            </a:r>
            <a:endParaRPr sz="852">
              <a:solidFill>
                <a:prstClr val="black"/>
              </a:solidFill>
              <a:latin typeface="Calibri"/>
              <a:cs typeface="Calibri"/>
            </a:endParaRPr>
          </a:p>
        </p:txBody>
      </p:sp>
      <p:sp>
        <p:nvSpPr>
          <p:cNvPr id="41" name="object 41"/>
          <p:cNvSpPr txBox="1"/>
          <p:nvPr/>
        </p:nvSpPr>
        <p:spPr>
          <a:xfrm>
            <a:off x="4271724" y="3744298"/>
            <a:ext cx="258041" cy="140744"/>
          </a:xfrm>
          <a:prstGeom prst="rect">
            <a:avLst/>
          </a:prstGeom>
        </p:spPr>
        <p:txBody>
          <a:bodyPr vert="horz" wrap="square" lIns="0" tIns="9525" rIns="0" bIns="0" rtlCol="0">
            <a:spAutoFit/>
          </a:bodyPr>
          <a:lstStyle/>
          <a:p>
            <a:pPr defTabSz="623438">
              <a:spcBef>
                <a:spcPts val="75"/>
              </a:spcBef>
            </a:pPr>
            <a:r>
              <a:rPr sz="852" spc="10" dirty="0">
                <a:solidFill>
                  <a:srgbClr val="585858"/>
                </a:solidFill>
                <a:latin typeface="Calibri"/>
                <a:cs typeface="Calibri"/>
              </a:rPr>
              <a:t>T</a:t>
            </a:r>
            <a:r>
              <a:rPr sz="852" spc="-24" dirty="0">
                <a:solidFill>
                  <a:srgbClr val="585858"/>
                </a:solidFill>
                <a:latin typeface="Calibri"/>
                <a:cs typeface="Calibri"/>
              </a:rPr>
              <a:t>r</a:t>
            </a:r>
            <a:r>
              <a:rPr sz="852" spc="31" dirty="0">
                <a:solidFill>
                  <a:srgbClr val="585858"/>
                </a:solidFill>
                <a:latin typeface="Calibri"/>
                <a:cs typeface="Calibri"/>
              </a:rPr>
              <a:t>u</a:t>
            </a:r>
            <a:r>
              <a:rPr sz="852" spc="7" dirty="0">
                <a:solidFill>
                  <a:srgbClr val="585858"/>
                </a:solidFill>
                <a:latin typeface="Calibri"/>
                <a:cs typeface="Calibri"/>
              </a:rPr>
              <a:t>ck</a:t>
            </a:r>
            <a:endParaRPr sz="852">
              <a:solidFill>
                <a:prstClr val="black"/>
              </a:solidFill>
              <a:latin typeface="Calibri"/>
              <a:cs typeface="Calibri"/>
            </a:endParaRPr>
          </a:p>
        </p:txBody>
      </p:sp>
      <p:sp>
        <p:nvSpPr>
          <p:cNvPr id="42" name="object 42"/>
          <p:cNvSpPr txBox="1"/>
          <p:nvPr/>
        </p:nvSpPr>
        <p:spPr>
          <a:xfrm>
            <a:off x="5201900" y="3373428"/>
            <a:ext cx="1798060" cy="163151"/>
          </a:xfrm>
          <a:prstGeom prst="rect">
            <a:avLst/>
          </a:prstGeom>
        </p:spPr>
        <p:txBody>
          <a:bodyPr vert="horz" wrap="square" lIns="0" tIns="10824" rIns="0" bIns="0" rtlCol="0">
            <a:spAutoFit/>
          </a:bodyPr>
          <a:lstStyle/>
          <a:p>
            <a:pPr defTabSz="623438">
              <a:spcBef>
                <a:spcPts val="85"/>
              </a:spcBef>
            </a:pPr>
            <a:r>
              <a:rPr sz="989" b="1" spc="-58" dirty="0">
                <a:solidFill>
                  <a:srgbClr val="585858"/>
                </a:solidFill>
                <a:latin typeface="Century Gothic"/>
                <a:cs typeface="Century Gothic"/>
              </a:rPr>
              <a:t>Carbon</a:t>
            </a:r>
            <a:r>
              <a:rPr sz="989" b="1" spc="-99" dirty="0">
                <a:solidFill>
                  <a:srgbClr val="585858"/>
                </a:solidFill>
                <a:latin typeface="Century Gothic"/>
                <a:cs typeface="Century Gothic"/>
              </a:rPr>
              <a:t> </a:t>
            </a:r>
            <a:r>
              <a:rPr sz="989" b="1" spc="10" dirty="0">
                <a:solidFill>
                  <a:srgbClr val="585858"/>
                </a:solidFill>
                <a:latin typeface="Century Gothic"/>
                <a:cs typeface="Century Gothic"/>
              </a:rPr>
              <a:t>Footprint</a:t>
            </a:r>
            <a:r>
              <a:rPr sz="989" b="1" spc="-92" dirty="0">
                <a:solidFill>
                  <a:srgbClr val="585858"/>
                </a:solidFill>
                <a:latin typeface="Century Gothic"/>
                <a:cs typeface="Century Gothic"/>
              </a:rPr>
              <a:t> </a:t>
            </a:r>
            <a:r>
              <a:rPr sz="989" b="1" spc="14" dirty="0">
                <a:solidFill>
                  <a:srgbClr val="585858"/>
                </a:solidFill>
                <a:latin typeface="Century Gothic"/>
                <a:cs typeface="Century Gothic"/>
              </a:rPr>
              <a:t>in</a:t>
            </a:r>
            <a:r>
              <a:rPr sz="989" b="1" spc="-78" dirty="0">
                <a:solidFill>
                  <a:srgbClr val="585858"/>
                </a:solidFill>
                <a:latin typeface="Century Gothic"/>
                <a:cs typeface="Century Gothic"/>
              </a:rPr>
              <a:t> </a:t>
            </a:r>
            <a:r>
              <a:rPr sz="989" b="1" spc="-27" dirty="0">
                <a:solidFill>
                  <a:srgbClr val="585858"/>
                </a:solidFill>
                <a:latin typeface="Century Gothic"/>
                <a:cs typeface="Century Gothic"/>
              </a:rPr>
              <a:t>Metric</a:t>
            </a:r>
            <a:r>
              <a:rPr sz="989" b="1" spc="-126" dirty="0">
                <a:solidFill>
                  <a:srgbClr val="585858"/>
                </a:solidFill>
                <a:latin typeface="Century Gothic"/>
                <a:cs typeface="Century Gothic"/>
              </a:rPr>
              <a:t> </a:t>
            </a:r>
            <a:r>
              <a:rPr sz="989" b="1" dirty="0">
                <a:solidFill>
                  <a:srgbClr val="585858"/>
                </a:solidFill>
                <a:latin typeface="Century Gothic"/>
                <a:cs typeface="Century Gothic"/>
              </a:rPr>
              <a:t>Tons</a:t>
            </a:r>
            <a:endParaRPr sz="989">
              <a:solidFill>
                <a:prstClr val="black"/>
              </a:solidFill>
              <a:latin typeface="Century Gothic"/>
              <a:cs typeface="Century Gothic"/>
            </a:endParaRPr>
          </a:p>
        </p:txBody>
      </p:sp>
      <p:sp>
        <p:nvSpPr>
          <p:cNvPr id="43" name="object 43"/>
          <p:cNvSpPr/>
          <p:nvPr/>
        </p:nvSpPr>
        <p:spPr>
          <a:xfrm>
            <a:off x="3991174" y="3316155"/>
            <a:ext cx="4211349" cy="2332758"/>
          </a:xfrm>
          <a:custGeom>
            <a:avLst/>
            <a:gdLst/>
            <a:ahLst/>
            <a:cxnLst/>
            <a:rect l="l" t="t" r="r" b="b"/>
            <a:pathLst>
              <a:path w="6176645" h="3421379">
                <a:moveTo>
                  <a:pt x="0" y="0"/>
                </a:moveTo>
                <a:lnTo>
                  <a:pt x="6176302" y="0"/>
                </a:lnTo>
                <a:lnTo>
                  <a:pt x="6176302" y="3421316"/>
                </a:lnTo>
                <a:lnTo>
                  <a:pt x="0" y="3421316"/>
                </a:lnTo>
                <a:lnTo>
                  <a:pt x="0" y="0"/>
                </a:lnTo>
                <a:close/>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44" name="object 44"/>
          <p:cNvSpPr/>
          <p:nvPr/>
        </p:nvSpPr>
        <p:spPr>
          <a:xfrm>
            <a:off x="7547307" y="2385450"/>
            <a:ext cx="589251" cy="0"/>
          </a:xfrm>
          <a:custGeom>
            <a:avLst/>
            <a:gdLst/>
            <a:ahLst/>
            <a:cxnLst/>
            <a:rect l="l" t="t" r="r" b="b"/>
            <a:pathLst>
              <a:path w="864234">
                <a:moveTo>
                  <a:pt x="0" y="0"/>
                </a:moveTo>
                <a:lnTo>
                  <a:pt x="86410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45" name="object 45"/>
          <p:cNvSpPr/>
          <p:nvPr/>
        </p:nvSpPr>
        <p:spPr>
          <a:xfrm>
            <a:off x="6863585" y="2385450"/>
            <a:ext cx="145473" cy="0"/>
          </a:xfrm>
          <a:custGeom>
            <a:avLst/>
            <a:gdLst/>
            <a:ahLst/>
            <a:cxnLst/>
            <a:rect l="l" t="t" r="r" b="b"/>
            <a:pathLst>
              <a:path w="213360">
                <a:moveTo>
                  <a:pt x="0" y="0"/>
                </a:moveTo>
                <a:lnTo>
                  <a:pt x="213359"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46" name="object 46"/>
          <p:cNvSpPr/>
          <p:nvPr/>
        </p:nvSpPr>
        <p:spPr>
          <a:xfrm>
            <a:off x="6180893" y="2385450"/>
            <a:ext cx="145906" cy="0"/>
          </a:xfrm>
          <a:custGeom>
            <a:avLst/>
            <a:gdLst/>
            <a:ahLst/>
            <a:cxnLst/>
            <a:rect l="l" t="t" r="r" b="b"/>
            <a:pathLst>
              <a:path w="213995">
                <a:moveTo>
                  <a:pt x="0" y="0"/>
                </a:moveTo>
                <a:lnTo>
                  <a:pt x="213372"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47" name="object 47"/>
          <p:cNvSpPr/>
          <p:nvPr/>
        </p:nvSpPr>
        <p:spPr>
          <a:xfrm>
            <a:off x="5497180" y="2385450"/>
            <a:ext cx="145473" cy="0"/>
          </a:xfrm>
          <a:custGeom>
            <a:avLst/>
            <a:gdLst/>
            <a:ahLst/>
            <a:cxnLst/>
            <a:rect l="l" t="t" r="r" b="b"/>
            <a:pathLst>
              <a:path w="213360">
                <a:moveTo>
                  <a:pt x="0" y="0"/>
                </a:moveTo>
                <a:lnTo>
                  <a:pt x="213360"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48" name="object 48"/>
          <p:cNvSpPr/>
          <p:nvPr/>
        </p:nvSpPr>
        <p:spPr>
          <a:xfrm>
            <a:off x="4370806" y="2385450"/>
            <a:ext cx="589251" cy="0"/>
          </a:xfrm>
          <a:custGeom>
            <a:avLst/>
            <a:gdLst/>
            <a:ahLst/>
            <a:cxnLst/>
            <a:rect l="l" t="t" r="r" b="b"/>
            <a:pathLst>
              <a:path w="864235">
                <a:moveTo>
                  <a:pt x="0" y="0"/>
                </a:moveTo>
                <a:lnTo>
                  <a:pt x="864108"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49" name="object 49"/>
          <p:cNvSpPr/>
          <p:nvPr/>
        </p:nvSpPr>
        <p:spPr>
          <a:xfrm>
            <a:off x="7547307" y="2207765"/>
            <a:ext cx="589251" cy="0"/>
          </a:xfrm>
          <a:custGeom>
            <a:avLst/>
            <a:gdLst/>
            <a:ahLst/>
            <a:cxnLst/>
            <a:rect l="l" t="t" r="r" b="b"/>
            <a:pathLst>
              <a:path w="864234">
                <a:moveTo>
                  <a:pt x="0" y="0"/>
                </a:moveTo>
                <a:lnTo>
                  <a:pt x="86410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50" name="object 50"/>
          <p:cNvSpPr/>
          <p:nvPr/>
        </p:nvSpPr>
        <p:spPr>
          <a:xfrm>
            <a:off x="6863585" y="2207765"/>
            <a:ext cx="145473" cy="0"/>
          </a:xfrm>
          <a:custGeom>
            <a:avLst/>
            <a:gdLst/>
            <a:ahLst/>
            <a:cxnLst/>
            <a:rect l="l" t="t" r="r" b="b"/>
            <a:pathLst>
              <a:path w="213360">
                <a:moveTo>
                  <a:pt x="0" y="0"/>
                </a:moveTo>
                <a:lnTo>
                  <a:pt x="213359"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51" name="object 51"/>
          <p:cNvSpPr/>
          <p:nvPr/>
        </p:nvSpPr>
        <p:spPr>
          <a:xfrm>
            <a:off x="6180893" y="2207765"/>
            <a:ext cx="145906" cy="0"/>
          </a:xfrm>
          <a:custGeom>
            <a:avLst/>
            <a:gdLst/>
            <a:ahLst/>
            <a:cxnLst/>
            <a:rect l="l" t="t" r="r" b="b"/>
            <a:pathLst>
              <a:path w="213995">
                <a:moveTo>
                  <a:pt x="0" y="0"/>
                </a:moveTo>
                <a:lnTo>
                  <a:pt x="213372"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52" name="object 52"/>
          <p:cNvSpPr/>
          <p:nvPr/>
        </p:nvSpPr>
        <p:spPr>
          <a:xfrm>
            <a:off x="5497180" y="2207765"/>
            <a:ext cx="145473" cy="0"/>
          </a:xfrm>
          <a:custGeom>
            <a:avLst/>
            <a:gdLst/>
            <a:ahLst/>
            <a:cxnLst/>
            <a:rect l="l" t="t" r="r" b="b"/>
            <a:pathLst>
              <a:path w="213360">
                <a:moveTo>
                  <a:pt x="0" y="0"/>
                </a:moveTo>
                <a:lnTo>
                  <a:pt x="213360"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53" name="object 53"/>
          <p:cNvSpPr/>
          <p:nvPr/>
        </p:nvSpPr>
        <p:spPr>
          <a:xfrm>
            <a:off x="4370806" y="2207765"/>
            <a:ext cx="589251" cy="0"/>
          </a:xfrm>
          <a:custGeom>
            <a:avLst/>
            <a:gdLst/>
            <a:ahLst/>
            <a:cxnLst/>
            <a:rect l="l" t="t" r="r" b="b"/>
            <a:pathLst>
              <a:path w="864235">
                <a:moveTo>
                  <a:pt x="0" y="0"/>
                </a:moveTo>
                <a:lnTo>
                  <a:pt x="864108"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54" name="object 54"/>
          <p:cNvSpPr/>
          <p:nvPr/>
        </p:nvSpPr>
        <p:spPr>
          <a:xfrm>
            <a:off x="7547307" y="2030081"/>
            <a:ext cx="589251" cy="0"/>
          </a:xfrm>
          <a:custGeom>
            <a:avLst/>
            <a:gdLst/>
            <a:ahLst/>
            <a:cxnLst/>
            <a:rect l="l" t="t" r="r" b="b"/>
            <a:pathLst>
              <a:path w="864234">
                <a:moveTo>
                  <a:pt x="0" y="0"/>
                </a:moveTo>
                <a:lnTo>
                  <a:pt x="86410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55" name="object 55"/>
          <p:cNvSpPr/>
          <p:nvPr/>
        </p:nvSpPr>
        <p:spPr>
          <a:xfrm>
            <a:off x="6863585" y="2030081"/>
            <a:ext cx="145473" cy="0"/>
          </a:xfrm>
          <a:custGeom>
            <a:avLst/>
            <a:gdLst/>
            <a:ahLst/>
            <a:cxnLst/>
            <a:rect l="l" t="t" r="r" b="b"/>
            <a:pathLst>
              <a:path w="213360">
                <a:moveTo>
                  <a:pt x="0" y="0"/>
                </a:moveTo>
                <a:lnTo>
                  <a:pt x="213359"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56" name="object 56"/>
          <p:cNvSpPr/>
          <p:nvPr/>
        </p:nvSpPr>
        <p:spPr>
          <a:xfrm>
            <a:off x="6180893" y="2030081"/>
            <a:ext cx="145906" cy="0"/>
          </a:xfrm>
          <a:custGeom>
            <a:avLst/>
            <a:gdLst/>
            <a:ahLst/>
            <a:cxnLst/>
            <a:rect l="l" t="t" r="r" b="b"/>
            <a:pathLst>
              <a:path w="213995">
                <a:moveTo>
                  <a:pt x="0" y="0"/>
                </a:moveTo>
                <a:lnTo>
                  <a:pt x="213372"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57" name="object 57"/>
          <p:cNvSpPr/>
          <p:nvPr/>
        </p:nvSpPr>
        <p:spPr>
          <a:xfrm>
            <a:off x="5497180" y="2030081"/>
            <a:ext cx="145473" cy="0"/>
          </a:xfrm>
          <a:custGeom>
            <a:avLst/>
            <a:gdLst/>
            <a:ahLst/>
            <a:cxnLst/>
            <a:rect l="l" t="t" r="r" b="b"/>
            <a:pathLst>
              <a:path w="213360">
                <a:moveTo>
                  <a:pt x="0" y="0"/>
                </a:moveTo>
                <a:lnTo>
                  <a:pt x="213360"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58" name="object 58"/>
          <p:cNvSpPr/>
          <p:nvPr/>
        </p:nvSpPr>
        <p:spPr>
          <a:xfrm>
            <a:off x="4370806" y="2030081"/>
            <a:ext cx="589251" cy="0"/>
          </a:xfrm>
          <a:custGeom>
            <a:avLst/>
            <a:gdLst/>
            <a:ahLst/>
            <a:cxnLst/>
            <a:rect l="l" t="t" r="r" b="b"/>
            <a:pathLst>
              <a:path w="864235">
                <a:moveTo>
                  <a:pt x="0" y="0"/>
                </a:moveTo>
                <a:lnTo>
                  <a:pt x="864108"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59" name="object 59"/>
          <p:cNvSpPr/>
          <p:nvPr/>
        </p:nvSpPr>
        <p:spPr>
          <a:xfrm>
            <a:off x="7547307" y="1851357"/>
            <a:ext cx="589251" cy="0"/>
          </a:xfrm>
          <a:custGeom>
            <a:avLst/>
            <a:gdLst/>
            <a:ahLst/>
            <a:cxnLst/>
            <a:rect l="l" t="t" r="r" b="b"/>
            <a:pathLst>
              <a:path w="864234">
                <a:moveTo>
                  <a:pt x="0" y="0"/>
                </a:moveTo>
                <a:lnTo>
                  <a:pt x="86410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60" name="object 60"/>
          <p:cNvSpPr/>
          <p:nvPr/>
        </p:nvSpPr>
        <p:spPr>
          <a:xfrm>
            <a:off x="6863585" y="1851357"/>
            <a:ext cx="145473" cy="0"/>
          </a:xfrm>
          <a:custGeom>
            <a:avLst/>
            <a:gdLst/>
            <a:ahLst/>
            <a:cxnLst/>
            <a:rect l="l" t="t" r="r" b="b"/>
            <a:pathLst>
              <a:path w="213360">
                <a:moveTo>
                  <a:pt x="0" y="0"/>
                </a:moveTo>
                <a:lnTo>
                  <a:pt x="213359"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61" name="object 61"/>
          <p:cNvSpPr/>
          <p:nvPr/>
        </p:nvSpPr>
        <p:spPr>
          <a:xfrm>
            <a:off x="6180893" y="1851357"/>
            <a:ext cx="145906" cy="0"/>
          </a:xfrm>
          <a:custGeom>
            <a:avLst/>
            <a:gdLst/>
            <a:ahLst/>
            <a:cxnLst/>
            <a:rect l="l" t="t" r="r" b="b"/>
            <a:pathLst>
              <a:path w="213995">
                <a:moveTo>
                  <a:pt x="0" y="0"/>
                </a:moveTo>
                <a:lnTo>
                  <a:pt x="213372"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62" name="object 62"/>
          <p:cNvSpPr/>
          <p:nvPr/>
        </p:nvSpPr>
        <p:spPr>
          <a:xfrm>
            <a:off x="4370806" y="1851357"/>
            <a:ext cx="1272020" cy="0"/>
          </a:xfrm>
          <a:custGeom>
            <a:avLst/>
            <a:gdLst/>
            <a:ahLst/>
            <a:cxnLst/>
            <a:rect l="l" t="t" r="r" b="b"/>
            <a:pathLst>
              <a:path w="1865630">
                <a:moveTo>
                  <a:pt x="0" y="0"/>
                </a:moveTo>
                <a:lnTo>
                  <a:pt x="1865376"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63" name="object 63"/>
          <p:cNvSpPr/>
          <p:nvPr/>
        </p:nvSpPr>
        <p:spPr>
          <a:xfrm>
            <a:off x="7547307" y="1673673"/>
            <a:ext cx="589251" cy="0"/>
          </a:xfrm>
          <a:custGeom>
            <a:avLst/>
            <a:gdLst/>
            <a:ahLst/>
            <a:cxnLst/>
            <a:rect l="l" t="t" r="r" b="b"/>
            <a:pathLst>
              <a:path w="864234">
                <a:moveTo>
                  <a:pt x="0" y="0"/>
                </a:moveTo>
                <a:lnTo>
                  <a:pt x="86410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64" name="object 64"/>
          <p:cNvSpPr/>
          <p:nvPr/>
        </p:nvSpPr>
        <p:spPr>
          <a:xfrm>
            <a:off x="6863585" y="1673673"/>
            <a:ext cx="145473" cy="0"/>
          </a:xfrm>
          <a:custGeom>
            <a:avLst/>
            <a:gdLst/>
            <a:ahLst/>
            <a:cxnLst/>
            <a:rect l="l" t="t" r="r" b="b"/>
            <a:pathLst>
              <a:path w="213360">
                <a:moveTo>
                  <a:pt x="0" y="0"/>
                </a:moveTo>
                <a:lnTo>
                  <a:pt x="213359"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65" name="object 65"/>
          <p:cNvSpPr/>
          <p:nvPr/>
        </p:nvSpPr>
        <p:spPr>
          <a:xfrm>
            <a:off x="6180893" y="1673673"/>
            <a:ext cx="145906" cy="0"/>
          </a:xfrm>
          <a:custGeom>
            <a:avLst/>
            <a:gdLst/>
            <a:ahLst/>
            <a:cxnLst/>
            <a:rect l="l" t="t" r="r" b="b"/>
            <a:pathLst>
              <a:path w="213995">
                <a:moveTo>
                  <a:pt x="0" y="0"/>
                </a:moveTo>
                <a:lnTo>
                  <a:pt x="213372"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66" name="object 66"/>
          <p:cNvSpPr/>
          <p:nvPr/>
        </p:nvSpPr>
        <p:spPr>
          <a:xfrm>
            <a:off x="4370806" y="1673673"/>
            <a:ext cx="1272020" cy="0"/>
          </a:xfrm>
          <a:custGeom>
            <a:avLst/>
            <a:gdLst/>
            <a:ahLst/>
            <a:cxnLst/>
            <a:rect l="l" t="t" r="r" b="b"/>
            <a:pathLst>
              <a:path w="1865630">
                <a:moveTo>
                  <a:pt x="0" y="0"/>
                </a:moveTo>
                <a:lnTo>
                  <a:pt x="1865376"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67" name="object 67"/>
          <p:cNvSpPr/>
          <p:nvPr/>
        </p:nvSpPr>
        <p:spPr>
          <a:xfrm>
            <a:off x="7547307" y="1494949"/>
            <a:ext cx="589251" cy="0"/>
          </a:xfrm>
          <a:custGeom>
            <a:avLst/>
            <a:gdLst/>
            <a:ahLst/>
            <a:cxnLst/>
            <a:rect l="l" t="t" r="r" b="b"/>
            <a:pathLst>
              <a:path w="864234">
                <a:moveTo>
                  <a:pt x="0" y="0"/>
                </a:moveTo>
                <a:lnTo>
                  <a:pt x="86410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68" name="object 68"/>
          <p:cNvSpPr/>
          <p:nvPr/>
        </p:nvSpPr>
        <p:spPr>
          <a:xfrm>
            <a:off x="6863585" y="1494949"/>
            <a:ext cx="145473" cy="0"/>
          </a:xfrm>
          <a:custGeom>
            <a:avLst/>
            <a:gdLst/>
            <a:ahLst/>
            <a:cxnLst/>
            <a:rect l="l" t="t" r="r" b="b"/>
            <a:pathLst>
              <a:path w="213360">
                <a:moveTo>
                  <a:pt x="0" y="0"/>
                </a:moveTo>
                <a:lnTo>
                  <a:pt x="213359"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69" name="object 69"/>
          <p:cNvSpPr/>
          <p:nvPr/>
        </p:nvSpPr>
        <p:spPr>
          <a:xfrm>
            <a:off x="6180893" y="1494949"/>
            <a:ext cx="145906" cy="0"/>
          </a:xfrm>
          <a:custGeom>
            <a:avLst/>
            <a:gdLst/>
            <a:ahLst/>
            <a:cxnLst/>
            <a:rect l="l" t="t" r="r" b="b"/>
            <a:pathLst>
              <a:path w="213995">
                <a:moveTo>
                  <a:pt x="0" y="0"/>
                </a:moveTo>
                <a:lnTo>
                  <a:pt x="213372"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70" name="object 70"/>
          <p:cNvSpPr/>
          <p:nvPr/>
        </p:nvSpPr>
        <p:spPr>
          <a:xfrm>
            <a:off x="4370806" y="1494949"/>
            <a:ext cx="1272020" cy="0"/>
          </a:xfrm>
          <a:custGeom>
            <a:avLst/>
            <a:gdLst/>
            <a:ahLst/>
            <a:cxnLst/>
            <a:rect l="l" t="t" r="r" b="b"/>
            <a:pathLst>
              <a:path w="1865630">
                <a:moveTo>
                  <a:pt x="0" y="0"/>
                </a:moveTo>
                <a:lnTo>
                  <a:pt x="1865376"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71" name="object 71"/>
          <p:cNvSpPr/>
          <p:nvPr/>
        </p:nvSpPr>
        <p:spPr>
          <a:xfrm>
            <a:off x="7547307" y="1317265"/>
            <a:ext cx="589251" cy="0"/>
          </a:xfrm>
          <a:custGeom>
            <a:avLst/>
            <a:gdLst/>
            <a:ahLst/>
            <a:cxnLst/>
            <a:rect l="l" t="t" r="r" b="b"/>
            <a:pathLst>
              <a:path w="864234">
                <a:moveTo>
                  <a:pt x="0" y="0"/>
                </a:moveTo>
                <a:lnTo>
                  <a:pt x="86410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72" name="object 72"/>
          <p:cNvSpPr/>
          <p:nvPr/>
        </p:nvSpPr>
        <p:spPr>
          <a:xfrm>
            <a:off x="4370806" y="1317265"/>
            <a:ext cx="2638425" cy="0"/>
          </a:xfrm>
          <a:custGeom>
            <a:avLst/>
            <a:gdLst/>
            <a:ahLst/>
            <a:cxnLst/>
            <a:rect l="l" t="t" r="r" b="b"/>
            <a:pathLst>
              <a:path w="3869690">
                <a:moveTo>
                  <a:pt x="0" y="0"/>
                </a:moveTo>
                <a:lnTo>
                  <a:pt x="3869436"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73" name="object 73"/>
          <p:cNvSpPr/>
          <p:nvPr/>
        </p:nvSpPr>
        <p:spPr>
          <a:xfrm>
            <a:off x="7547307" y="1138541"/>
            <a:ext cx="589251" cy="0"/>
          </a:xfrm>
          <a:custGeom>
            <a:avLst/>
            <a:gdLst/>
            <a:ahLst/>
            <a:cxnLst/>
            <a:rect l="l" t="t" r="r" b="b"/>
            <a:pathLst>
              <a:path w="864234">
                <a:moveTo>
                  <a:pt x="0" y="0"/>
                </a:moveTo>
                <a:lnTo>
                  <a:pt x="86410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74" name="object 74"/>
          <p:cNvSpPr/>
          <p:nvPr/>
        </p:nvSpPr>
        <p:spPr>
          <a:xfrm>
            <a:off x="4370806" y="1138541"/>
            <a:ext cx="2638425" cy="0"/>
          </a:xfrm>
          <a:custGeom>
            <a:avLst/>
            <a:gdLst/>
            <a:ahLst/>
            <a:cxnLst/>
            <a:rect l="l" t="t" r="r" b="b"/>
            <a:pathLst>
              <a:path w="3869690">
                <a:moveTo>
                  <a:pt x="0" y="0"/>
                </a:moveTo>
                <a:lnTo>
                  <a:pt x="3869436"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75" name="object 75"/>
          <p:cNvSpPr/>
          <p:nvPr/>
        </p:nvSpPr>
        <p:spPr>
          <a:xfrm>
            <a:off x="6326375" y="1331811"/>
            <a:ext cx="537297" cy="1232622"/>
          </a:xfrm>
          <a:custGeom>
            <a:avLst/>
            <a:gdLst/>
            <a:ahLst/>
            <a:cxnLst/>
            <a:rect l="l" t="t" r="r" b="b"/>
            <a:pathLst>
              <a:path w="788035" h="1807845">
                <a:moveTo>
                  <a:pt x="0" y="1807463"/>
                </a:moveTo>
                <a:lnTo>
                  <a:pt x="787908" y="1807463"/>
                </a:lnTo>
                <a:lnTo>
                  <a:pt x="787908" y="0"/>
                </a:lnTo>
                <a:lnTo>
                  <a:pt x="0" y="0"/>
                </a:lnTo>
                <a:lnTo>
                  <a:pt x="0" y="1807463"/>
                </a:lnTo>
                <a:close/>
              </a:path>
            </a:pathLst>
          </a:custGeom>
          <a:solidFill>
            <a:srgbClr val="B1292D"/>
          </a:solidFill>
        </p:spPr>
        <p:txBody>
          <a:bodyPr wrap="square" lIns="0" tIns="0" rIns="0" bIns="0" rtlCol="0"/>
          <a:lstStyle/>
          <a:p>
            <a:pPr defTabSz="623438"/>
            <a:endParaRPr sz="1227">
              <a:solidFill>
                <a:prstClr val="black"/>
              </a:solidFill>
              <a:latin typeface="Calibri"/>
            </a:endParaRPr>
          </a:p>
        </p:txBody>
      </p:sp>
      <p:sp>
        <p:nvSpPr>
          <p:cNvPr id="76" name="object 76"/>
          <p:cNvSpPr/>
          <p:nvPr/>
        </p:nvSpPr>
        <p:spPr>
          <a:xfrm>
            <a:off x="4370806" y="2564175"/>
            <a:ext cx="3765839" cy="0"/>
          </a:xfrm>
          <a:custGeom>
            <a:avLst/>
            <a:gdLst/>
            <a:ahLst/>
            <a:cxnLst/>
            <a:rect l="l" t="t" r="r" b="b"/>
            <a:pathLst>
              <a:path w="5523230">
                <a:moveTo>
                  <a:pt x="0" y="0"/>
                </a:moveTo>
                <a:lnTo>
                  <a:pt x="5522976"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77" name="object 77"/>
          <p:cNvSpPr txBox="1"/>
          <p:nvPr/>
        </p:nvSpPr>
        <p:spPr>
          <a:xfrm>
            <a:off x="4959970" y="2005142"/>
            <a:ext cx="537297" cy="350621"/>
          </a:xfrm>
          <a:prstGeom prst="rect">
            <a:avLst/>
          </a:prstGeom>
          <a:solidFill>
            <a:srgbClr val="001F5C"/>
          </a:solidFill>
        </p:spPr>
        <p:txBody>
          <a:bodyPr vert="horz" wrap="square" lIns="0" tIns="4330" rIns="0" bIns="0" rtlCol="0">
            <a:spAutoFit/>
          </a:bodyPr>
          <a:lstStyle/>
          <a:p>
            <a:pPr defTabSz="623438">
              <a:spcBef>
                <a:spcPts val="34"/>
              </a:spcBef>
            </a:pPr>
            <a:endParaRPr sz="1432">
              <a:solidFill>
                <a:prstClr val="black"/>
              </a:solidFill>
              <a:latin typeface="Times New Roman"/>
              <a:cs typeface="Times New Roman"/>
            </a:endParaRPr>
          </a:p>
          <a:p>
            <a:pPr marL="138975" defTabSz="623438">
              <a:spcBef>
                <a:spcPts val="3"/>
              </a:spcBef>
            </a:pPr>
            <a:r>
              <a:rPr sz="818" b="1" spc="-7" dirty="0">
                <a:solidFill>
                  <a:srgbClr val="FFFFFF"/>
                </a:solidFill>
                <a:latin typeface="Century Gothic"/>
                <a:cs typeface="Century Gothic"/>
              </a:rPr>
              <a:t>23.07</a:t>
            </a:r>
            <a:endParaRPr sz="818">
              <a:solidFill>
                <a:prstClr val="black"/>
              </a:solidFill>
              <a:latin typeface="Century Gothic"/>
              <a:cs typeface="Century Gothic"/>
            </a:endParaRPr>
          </a:p>
        </p:txBody>
      </p:sp>
      <p:sp>
        <p:nvSpPr>
          <p:cNvPr id="78" name="object 78"/>
          <p:cNvSpPr txBox="1"/>
          <p:nvPr/>
        </p:nvSpPr>
        <p:spPr>
          <a:xfrm>
            <a:off x="5642653" y="1352593"/>
            <a:ext cx="538595" cy="687881"/>
          </a:xfrm>
          <a:prstGeom prst="rect">
            <a:avLst/>
          </a:prstGeom>
          <a:solidFill>
            <a:srgbClr val="007934"/>
          </a:solidFill>
        </p:spPr>
        <p:txBody>
          <a:bodyPr vert="horz" wrap="square" lIns="0" tIns="0" rIns="0" bIns="0" rtlCol="0">
            <a:spAutoFit/>
          </a:bodyPr>
          <a:lstStyle/>
          <a:p>
            <a:pPr defTabSz="623438"/>
            <a:endParaRPr sz="1023">
              <a:solidFill>
                <a:prstClr val="black"/>
              </a:solidFill>
              <a:latin typeface="Times New Roman"/>
              <a:cs typeface="Times New Roman"/>
            </a:endParaRPr>
          </a:p>
          <a:p>
            <a:pPr defTabSz="623438"/>
            <a:endParaRPr sz="1023">
              <a:solidFill>
                <a:prstClr val="black"/>
              </a:solidFill>
              <a:latin typeface="Times New Roman"/>
              <a:cs typeface="Times New Roman"/>
            </a:endParaRPr>
          </a:p>
          <a:p>
            <a:pPr defTabSz="623438"/>
            <a:endParaRPr sz="1023">
              <a:solidFill>
                <a:prstClr val="black"/>
              </a:solidFill>
              <a:latin typeface="Times New Roman"/>
              <a:cs typeface="Times New Roman"/>
            </a:endParaRPr>
          </a:p>
          <a:p>
            <a:pPr marL="139408" defTabSz="623438">
              <a:spcBef>
                <a:spcPts val="726"/>
              </a:spcBef>
            </a:pPr>
            <a:r>
              <a:rPr sz="818" b="1" spc="-7" dirty="0">
                <a:solidFill>
                  <a:srgbClr val="FFFFFF"/>
                </a:solidFill>
                <a:latin typeface="Century Gothic"/>
                <a:cs typeface="Century Gothic"/>
              </a:rPr>
              <a:t>24.90</a:t>
            </a:r>
            <a:endParaRPr sz="818">
              <a:solidFill>
                <a:prstClr val="black"/>
              </a:solidFill>
              <a:latin typeface="Century Gothic"/>
              <a:cs typeface="Century Gothic"/>
            </a:endParaRPr>
          </a:p>
        </p:txBody>
      </p:sp>
      <p:sp>
        <p:nvSpPr>
          <p:cNvPr id="79" name="object 79"/>
          <p:cNvSpPr txBox="1"/>
          <p:nvPr/>
        </p:nvSpPr>
        <p:spPr>
          <a:xfrm>
            <a:off x="6465426" y="1873625"/>
            <a:ext cx="268432" cy="134612"/>
          </a:xfrm>
          <a:prstGeom prst="rect">
            <a:avLst/>
          </a:prstGeom>
        </p:spPr>
        <p:txBody>
          <a:bodyPr vert="horz" wrap="square" lIns="0" tIns="8659" rIns="0" bIns="0" rtlCol="0">
            <a:spAutoFit/>
          </a:bodyPr>
          <a:lstStyle/>
          <a:p>
            <a:pPr defTabSz="623438">
              <a:spcBef>
                <a:spcPts val="68"/>
              </a:spcBef>
            </a:pPr>
            <a:r>
              <a:rPr sz="818" b="1" spc="-7" dirty="0">
                <a:solidFill>
                  <a:srgbClr val="FFFFFF"/>
                </a:solidFill>
                <a:latin typeface="Century Gothic"/>
                <a:cs typeface="Century Gothic"/>
              </a:rPr>
              <a:t>24.</a:t>
            </a:r>
            <a:r>
              <a:rPr sz="818" b="1" spc="-3" dirty="0">
                <a:solidFill>
                  <a:srgbClr val="FFFFFF"/>
                </a:solidFill>
                <a:latin typeface="Century Gothic"/>
                <a:cs typeface="Century Gothic"/>
              </a:rPr>
              <a:t>96</a:t>
            </a:r>
            <a:endParaRPr sz="818">
              <a:solidFill>
                <a:prstClr val="black"/>
              </a:solidFill>
              <a:latin typeface="Century Gothic"/>
              <a:cs typeface="Century Gothic"/>
            </a:endParaRPr>
          </a:p>
        </p:txBody>
      </p:sp>
      <p:sp>
        <p:nvSpPr>
          <p:cNvPr id="80" name="object 80"/>
          <p:cNvSpPr txBox="1"/>
          <p:nvPr/>
        </p:nvSpPr>
        <p:spPr>
          <a:xfrm>
            <a:off x="7009058" y="1067882"/>
            <a:ext cx="538595" cy="845296"/>
          </a:xfrm>
          <a:prstGeom prst="rect">
            <a:avLst/>
          </a:prstGeom>
          <a:solidFill>
            <a:srgbClr val="C79211"/>
          </a:solidFill>
        </p:spPr>
        <p:txBody>
          <a:bodyPr vert="horz" wrap="square" lIns="0" tIns="0" rIns="0" bIns="0" rtlCol="0">
            <a:spAutoFit/>
          </a:bodyPr>
          <a:lstStyle/>
          <a:p>
            <a:pPr defTabSz="623438"/>
            <a:endParaRPr sz="1023">
              <a:solidFill>
                <a:prstClr val="black"/>
              </a:solidFill>
              <a:latin typeface="Times New Roman"/>
              <a:cs typeface="Times New Roman"/>
            </a:endParaRPr>
          </a:p>
          <a:p>
            <a:pPr defTabSz="623438"/>
            <a:endParaRPr sz="1023">
              <a:solidFill>
                <a:prstClr val="black"/>
              </a:solidFill>
              <a:latin typeface="Times New Roman"/>
              <a:cs typeface="Times New Roman"/>
            </a:endParaRPr>
          </a:p>
          <a:p>
            <a:pPr defTabSz="623438"/>
            <a:endParaRPr sz="1023">
              <a:solidFill>
                <a:prstClr val="black"/>
              </a:solidFill>
              <a:latin typeface="Times New Roman"/>
              <a:cs typeface="Times New Roman"/>
            </a:endParaRPr>
          </a:p>
          <a:p>
            <a:pPr defTabSz="623438"/>
            <a:endParaRPr sz="1023">
              <a:solidFill>
                <a:prstClr val="black"/>
              </a:solidFill>
              <a:latin typeface="Times New Roman"/>
              <a:cs typeface="Times New Roman"/>
            </a:endParaRPr>
          </a:p>
          <a:p>
            <a:pPr marL="139408" defTabSz="623438">
              <a:spcBef>
                <a:spcPts val="668"/>
              </a:spcBef>
            </a:pPr>
            <a:r>
              <a:rPr sz="818" b="1" spc="-7" dirty="0">
                <a:solidFill>
                  <a:srgbClr val="FFFFFF"/>
                </a:solidFill>
                <a:latin typeface="Century Gothic"/>
                <a:cs typeface="Century Gothic"/>
              </a:rPr>
              <a:t>25.70</a:t>
            </a:r>
            <a:endParaRPr sz="818">
              <a:solidFill>
                <a:prstClr val="black"/>
              </a:solidFill>
              <a:latin typeface="Century Gothic"/>
              <a:cs typeface="Century Gothic"/>
            </a:endParaRPr>
          </a:p>
        </p:txBody>
      </p:sp>
      <p:sp>
        <p:nvSpPr>
          <p:cNvPr id="81" name="object 81"/>
          <p:cNvSpPr txBox="1"/>
          <p:nvPr/>
        </p:nvSpPr>
        <p:spPr>
          <a:xfrm>
            <a:off x="4018679" y="826119"/>
            <a:ext cx="244619" cy="1782859"/>
          </a:xfrm>
          <a:prstGeom prst="rect">
            <a:avLst/>
          </a:prstGeom>
        </p:spPr>
        <p:txBody>
          <a:bodyPr vert="horz" wrap="square" lIns="0" tIns="61912" rIns="0" bIns="0" rtlCol="0">
            <a:spAutoFit/>
          </a:bodyPr>
          <a:lstStyle/>
          <a:p>
            <a:pPr defTabSz="623438">
              <a:spcBef>
                <a:spcPts val="487"/>
              </a:spcBef>
            </a:pPr>
            <a:r>
              <a:rPr sz="818" dirty="0">
                <a:solidFill>
                  <a:srgbClr val="585858"/>
                </a:solidFill>
                <a:latin typeface="Calibri"/>
                <a:cs typeface="Calibri"/>
              </a:rPr>
              <a:t>2</a:t>
            </a:r>
            <a:r>
              <a:rPr sz="818" spc="-20" dirty="0">
                <a:solidFill>
                  <a:srgbClr val="585858"/>
                </a:solidFill>
                <a:latin typeface="Calibri"/>
                <a:cs typeface="Calibri"/>
              </a:rPr>
              <a:t>6.</a:t>
            </a:r>
            <a:r>
              <a:rPr sz="818" spc="7" dirty="0">
                <a:solidFill>
                  <a:srgbClr val="585858"/>
                </a:solidFill>
                <a:latin typeface="Calibri"/>
                <a:cs typeface="Calibri"/>
              </a:rPr>
              <a:t>00</a:t>
            </a:r>
            <a:endParaRPr sz="818">
              <a:solidFill>
                <a:prstClr val="black"/>
              </a:solidFill>
              <a:latin typeface="Calibri"/>
              <a:cs typeface="Calibri"/>
            </a:endParaRPr>
          </a:p>
          <a:p>
            <a:pPr defTabSz="623438">
              <a:spcBef>
                <a:spcPts val="419"/>
              </a:spcBef>
            </a:pPr>
            <a:r>
              <a:rPr sz="818" dirty="0">
                <a:solidFill>
                  <a:srgbClr val="585858"/>
                </a:solidFill>
                <a:latin typeface="Calibri"/>
                <a:cs typeface="Calibri"/>
              </a:rPr>
              <a:t>2</a:t>
            </a:r>
            <a:r>
              <a:rPr sz="818" spc="-20" dirty="0">
                <a:solidFill>
                  <a:srgbClr val="585858"/>
                </a:solidFill>
                <a:latin typeface="Calibri"/>
                <a:cs typeface="Calibri"/>
              </a:rPr>
              <a:t>5.</a:t>
            </a:r>
            <a:r>
              <a:rPr sz="818" spc="7" dirty="0">
                <a:solidFill>
                  <a:srgbClr val="585858"/>
                </a:solidFill>
                <a:latin typeface="Calibri"/>
                <a:cs typeface="Calibri"/>
              </a:rPr>
              <a:t>50</a:t>
            </a:r>
            <a:endParaRPr sz="818">
              <a:solidFill>
                <a:prstClr val="black"/>
              </a:solidFill>
              <a:latin typeface="Calibri"/>
              <a:cs typeface="Calibri"/>
            </a:endParaRPr>
          </a:p>
          <a:p>
            <a:pPr defTabSz="623438">
              <a:spcBef>
                <a:spcPts val="423"/>
              </a:spcBef>
            </a:pPr>
            <a:r>
              <a:rPr sz="818" dirty="0">
                <a:solidFill>
                  <a:srgbClr val="585858"/>
                </a:solidFill>
                <a:latin typeface="Calibri"/>
                <a:cs typeface="Calibri"/>
              </a:rPr>
              <a:t>2</a:t>
            </a:r>
            <a:r>
              <a:rPr sz="818" spc="-20" dirty="0">
                <a:solidFill>
                  <a:srgbClr val="585858"/>
                </a:solidFill>
                <a:latin typeface="Calibri"/>
                <a:cs typeface="Calibri"/>
              </a:rPr>
              <a:t>5.</a:t>
            </a:r>
            <a:r>
              <a:rPr sz="818" spc="7" dirty="0">
                <a:solidFill>
                  <a:srgbClr val="585858"/>
                </a:solidFill>
                <a:latin typeface="Calibri"/>
                <a:cs typeface="Calibri"/>
              </a:rPr>
              <a:t>00</a:t>
            </a:r>
            <a:endParaRPr sz="818">
              <a:solidFill>
                <a:prstClr val="black"/>
              </a:solidFill>
              <a:latin typeface="Calibri"/>
              <a:cs typeface="Calibri"/>
            </a:endParaRPr>
          </a:p>
          <a:p>
            <a:pPr defTabSz="623438">
              <a:spcBef>
                <a:spcPts val="419"/>
              </a:spcBef>
            </a:pPr>
            <a:r>
              <a:rPr sz="818" dirty="0">
                <a:solidFill>
                  <a:srgbClr val="585858"/>
                </a:solidFill>
                <a:latin typeface="Calibri"/>
                <a:cs typeface="Calibri"/>
              </a:rPr>
              <a:t>2</a:t>
            </a:r>
            <a:r>
              <a:rPr sz="818" spc="-20" dirty="0">
                <a:solidFill>
                  <a:srgbClr val="585858"/>
                </a:solidFill>
                <a:latin typeface="Calibri"/>
                <a:cs typeface="Calibri"/>
              </a:rPr>
              <a:t>4.</a:t>
            </a:r>
            <a:r>
              <a:rPr sz="818" spc="7" dirty="0">
                <a:solidFill>
                  <a:srgbClr val="585858"/>
                </a:solidFill>
                <a:latin typeface="Calibri"/>
                <a:cs typeface="Calibri"/>
              </a:rPr>
              <a:t>50</a:t>
            </a:r>
            <a:endParaRPr sz="818">
              <a:solidFill>
                <a:prstClr val="black"/>
              </a:solidFill>
              <a:latin typeface="Calibri"/>
              <a:cs typeface="Calibri"/>
            </a:endParaRPr>
          </a:p>
          <a:p>
            <a:pPr defTabSz="623438">
              <a:spcBef>
                <a:spcPts val="419"/>
              </a:spcBef>
            </a:pPr>
            <a:r>
              <a:rPr sz="818" dirty="0">
                <a:solidFill>
                  <a:srgbClr val="585858"/>
                </a:solidFill>
                <a:latin typeface="Calibri"/>
                <a:cs typeface="Calibri"/>
              </a:rPr>
              <a:t>2</a:t>
            </a:r>
            <a:r>
              <a:rPr sz="818" spc="-20" dirty="0">
                <a:solidFill>
                  <a:srgbClr val="585858"/>
                </a:solidFill>
                <a:latin typeface="Calibri"/>
                <a:cs typeface="Calibri"/>
              </a:rPr>
              <a:t>4.</a:t>
            </a:r>
            <a:r>
              <a:rPr sz="818" spc="7" dirty="0">
                <a:solidFill>
                  <a:srgbClr val="585858"/>
                </a:solidFill>
                <a:latin typeface="Calibri"/>
                <a:cs typeface="Calibri"/>
              </a:rPr>
              <a:t>00</a:t>
            </a:r>
            <a:endParaRPr sz="818">
              <a:solidFill>
                <a:prstClr val="black"/>
              </a:solidFill>
              <a:latin typeface="Calibri"/>
              <a:cs typeface="Calibri"/>
            </a:endParaRPr>
          </a:p>
          <a:p>
            <a:pPr defTabSz="623438">
              <a:spcBef>
                <a:spcPts val="423"/>
              </a:spcBef>
            </a:pPr>
            <a:r>
              <a:rPr sz="818" dirty="0">
                <a:solidFill>
                  <a:srgbClr val="585858"/>
                </a:solidFill>
                <a:latin typeface="Calibri"/>
                <a:cs typeface="Calibri"/>
              </a:rPr>
              <a:t>2</a:t>
            </a:r>
            <a:r>
              <a:rPr sz="818" spc="-20" dirty="0">
                <a:solidFill>
                  <a:srgbClr val="585858"/>
                </a:solidFill>
                <a:latin typeface="Calibri"/>
                <a:cs typeface="Calibri"/>
              </a:rPr>
              <a:t>3.</a:t>
            </a:r>
            <a:r>
              <a:rPr sz="818" spc="7" dirty="0">
                <a:solidFill>
                  <a:srgbClr val="585858"/>
                </a:solidFill>
                <a:latin typeface="Calibri"/>
                <a:cs typeface="Calibri"/>
              </a:rPr>
              <a:t>50</a:t>
            </a:r>
            <a:endParaRPr sz="818">
              <a:solidFill>
                <a:prstClr val="black"/>
              </a:solidFill>
              <a:latin typeface="Calibri"/>
              <a:cs typeface="Calibri"/>
            </a:endParaRPr>
          </a:p>
          <a:p>
            <a:pPr defTabSz="623438">
              <a:spcBef>
                <a:spcPts val="419"/>
              </a:spcBef>
            </a:pPr>
            <a:r>
              <a:rPr sz="818" dirty="0">
                <a:solidFill>
                  <a:srgbClr val="585858"/>
                </a:solidFill>
                <a:latin typeface="Calibri"/>
                <a:cs typeface="Calibri"/>
              </a:rPr>
              <a:t>2</a:t>
            </a:r>
            <a:r>
              <a:rPr sz="818" spc="-20" dirty="0">
                <a:solidFill>
                  <a:srgbClr val="585858"/>
                </a:solidFill>
                <a:latin typeface="Calibri"/>
                <a:cs typeface="Calibri"/>
              </a:rPr>
              <a:t>3.</a:t>
            </a:r>
            <a:r>
              <a:rPr sz="818" spc="7" dirty="0">
                <a:solidFill>
                  <a:srgbClr val="585858"/>
                </a:solidFill>
                <a:latin typeface="Calibri"/>
                <a:cs typeface="Calibri"/>
              </a:rPr>
              <a:t>00</a:t>
            </a:r>
            <a:endParaRPr sz="818">
              <a:solidFill>
                <a:prstClr val="black"/>
              </a:solidFill>
              <a:latin typeface="Calibri"/>
              <a:cs typeface="Calibri"/>
            </a:endParaRPr>
          </a:p>
          <a:p>
            <a:pPr defTabSz="623438">
              <a:spcBef>
                <a:spcPts val="423"/>
              </a:spcBef>
            </a:pPr>
            <a:r>
              <a:rPr sz="818" dirty="0">
                <a:solidFill>
                  <a:srgbClr val="585858"/>
                </a:solidFill>
                <a:latin typeface="Calibri"/>
                <a:cs typeface="Calibri"/>
              </a:rPr>
              <a:t>2</a:t>
            </a:r>
            <a:r>
              <a:rPr sz="818" spc="-20" dirty="0">
                <a:solidFill>
                  <a:srgbClr val="585858"/>
                </a:solidFill>
                <a:latin typeface="Calibri"/>
                <a:cs typeface="Calibri"/>
              </a:rPr>
              <a:t>2.</a:t>
            </a:r>
            <a:r>
              <a:rPr sz="818" spc="7" dirty="0">
                <a:solidFill>
                  <a:srgbClr val="585858"/>
                </a:solidFill>
                <a:latin typeface="Calibri"/>
                <a:cs typeface="Calibri"/>
              </a:rPr>
              <a:t>50</a:t>
            </a:r>
            <a:endParaRPr sz="818">
              <a:solidFill>
                <a:prstClr val="black"/>
              </a:solidFill>
              <a:latin typeface="Calibri"/>
              <a:cs typeface="Calibri"/>
            </a:endParaRPr>
          </a:p>
          <a:p>
            <a:pPr defTabSz="623438">
              <a:spcBef>
                <a:spcPts val="419"/>
              </a:spcBef>
            </a:pPr>
            <a:r>
              <a:rPr sz="818" dirty="0">
                <a:solidFill>
                  <a:srgbClr val="585858"/>
                </a:solidFill>
                <a:latin typeface="Calibri"/>
                <a:cs typeface="Calibri"/>
              </a:rPr>
              <a:t>2</a:t>
            </a:r>
            <a:r>
              <a:rPr sz="818" spc="-20" dirty="0">
                <a:solidFill>
                  <a:srgbClr val="585858"/>
                </a:solidFill>
                <a:latin typeface="Calibri"/>
                <a:cs typeface="Calibri"/>
              </a:rPr>
              <a:t>2.</a:t>
            </a:r>
            <a:r>
              <a:rPr sz="818" spc="7" dirty="0">
                <a:solidFill>
                  <a:srgbClr val="585858"/>
                </a:solidFill>
                <a:latin typeface="Calibri"/>
                <a:cs typeface="Calibri"/>
              </a:rPr>
              <a:t>00</a:t>
            </a:r>
            <a:endParaRPr sz="818">
              <a:solidFill>
                <a:prstClr val="black"/>
              </a:solidFill>
              <a:latin typeface="Calibri"/>
              <a:cs typeface="Calibri"/>
            </a:endParaRPr>
          </a:p>
          <a:p>
            <a:pPr defTabSz="623438">
              <a:spcBef>
                <a:spcPts val="419"/>
              </a:spcBef>
            </a:pPr>
            <a:r>
              <a:rPr sz="818" dirty="0">
                <a:solidFill>
                  <a:srgbClr val="585858"/>
                </a:solidFill>
                <a:latin typeface="Calibri"/>
                <a:cs typeface="Calibri"/>
              </a:rPr>
              <a:t>2</a:t>
            </a:r>
            <a:r>
              <a:rPr sz="818" spc="-20" dirty="0">
                <a:solidFill>
                  <a:srgbClr val="585858"/>
                </a:solidFill>
                <a:latin typeface="Calibri"/>
                <a:cs typeface="Calibri"/>
              </a:rPr>
              <a:t>1.</a:t>
            </a:r>
            <a:r>
              <a:rPr sz="818" spc="7" dirty="0">
                <a:solidFill>
                  <a:srgbClr val="585858"/>
                </a:solidFill>
                <a:latin typeface="Calibri"/>
                <a:cs typeface="Calibri"/>
              </a:rPr>
              <a:t>50</a:t>
            </a:r>
            <a:endParaRPr sz="818">
              <a:solidFill>
                <a:prstClr val="black"/>
              </a:solidFill>
              <a:latin typeface="Calibri"/>
              <a:cs typeface="Calibri"/>
            </a:endParaRPr>
          </a:p>
        </p:txBody>
      </p:sp>
      <p:sp>
        <p:nvSpPr>
          <p:cNvPr id="82" name="object 82"/>
          <p:cNvSpPr/>
          <p:nvPr/>
        </p:nvSpPr>
        <p:spPr>
          <a:xfrm>
            <a:off x="4334437" y="2867587"/>
            <a:ext cx="51955" cy="51955"/>
          </a:xfrm>
          <a:custGeom>
            <a:avLst/>
            <a:gdLst/>
            <a:ahLst/>
            <a:cxnLst/>
            <a:rect l="l" t="t" r="r" b="b"/>
            <a:pathLst>
              <a:path w="76200" h="76200">
                <a:moveTo>
                  <a:pt x="0" y="0"/>
                </a:moveTo>
                <a:lnTo>
                  <a:pt x="76200" y="0"/>
                </a:lnTo>
                <a:lnTo>
                  <a:pt x="76200" y="76200"/>
                </a:lnTo>
                <a:lnTo>
                  <a:pt x="0" y="76200"/>
                </a:lnTo>
                <a:lnTo>
                  <a:pt x="0"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83" name="object 83"/>
          <p:cNvSpPr txBox="1"/>
          <p:nvPr/>
        </p:nvSpPr>
        <p:spPr>
          <a:xfrm>
            <a:off x="4408541" y="2817911"/>
            <a:ext cx="958994" cy="124597"/>
          </a:xfrm>
          <a:prstGeom prst="rect">
            <a:avLst/>
          </a:prstGeom>
        </p:spPr>
        <p:txBody>
          <a:bodyPr vert="horz" wrap="square" lIns="0" tIns="9092" rIns="0" bIns="0" rtlCol="0">
            <a:spAutoFit/>
          </a:bodyPr>
          <a:lstStyle/>
          <a:p>
            <a:pPr defTabSz="623438">
              <a:spcBef>
                <a:spcPts val="72"/>
              </a:spcBef>
            </a:pPr>
            <a:r>
              <a:rPr sz="750" spc="-3" dirty="0">
                <a:solidFill>
                  <a:srgbClr val="585858"/>
                </a:solidFill>
                <a:latin typeface="Calibri"/>
                <a:cs typeface="Calibri"/>
              </a:rPr>
              <a:t>Before </a:t>
            </a:r>
            <a:r>
              <a:rPr sz="750" dirty="0">
                <a:solidFill>
                  <a:srgbClr val="585858"/>
                </a:solidFill>
                <a:latin typeface="Calibri"/>
                <a:cs typeface="Calibri"/>
              </a:rPr>
              <a:t>Proof of</a:t>
            </a:r>
            <a:r>
              <a:rPr sz="750" spc="-75" dirty="0">
                <a:solidFill>
                  <a:srgbClr val="585858"/>
                </a:solidFill>
                <a:latin typeface="Calibri"/>
                <a:cs typeface="Calibri"/>
              </a:rPr>
              <a:t> </a:t>
            </a:r>
            <a:r>
              <a:rPr sz="750" spc="17" dirty="0">
                <a:solidFill>
                  <a:srgbClr val="585858"/>
                </a:solidFill>
                <a:latin typeface="Calibri"/>
                <a:cs typeface="Calibri"/>
              </a:rPr>
              <a:t>Concept</a:t>
            </a:r>
            <a:endParaRPr sz="750">
              <a:solidFill>
                <a:prstClr val="black"/>
              </a:solidFill>
              <a:latin typeface="Calibri"/>
              <a:cs typeface="Calibri"/>
            </a:endParaRPr>
          </a:p>
        </p:txBody>
      </p:sp>
      <p:sp>
        <p:nvSpPr>
          <p:cNvPr id="84" name="object 84"/>
          <p:cNvSpPr/>
          <p:nvPr/>
        </p:nvSpPr>
        <p:spPr>
          <a:xfrm>
            <a:off x="5513806" y="2867587"/>
            <a:ext cx="51089" cy="51955"/>
          </a:xfrm>
          <a:custGeom>
            <a:avLst/>
            <a:gdLst/>
            <a:ahLst/>
            <a:cxnLst/>
            <a:rect l="l" t="t" r="r" b="b"/>
            <a:pathLst>
              <a:path w="74930" h="76200">
                <a:moveTo>
                  <a:pt x="0" y="0"/>
                </a:moveTo>
                <a:lnTo>
                  <a:pt x="74675" y="0"/>
                </a:lnTo>
                <a:lnTo>
                  <a:pt x="74675" y="76200"/>
                </a:lnTo>
                <a:lnTo>
                  <a:pt x="0" y="76200"/>
                </a:lnTo>
                <a:lnTo>
                  <a:pt x="0" y="0"/>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85" name="object 85"/>
          <p:cNvSpPr txBox="1"/>
          <p:nvPr/>
        </p:nvSpPr>
        <p:spPr>
          <a:xfrm>
            <a:off x="5587690" y="2817911"/>
            <a:ext cx="975447" cy="124597"/>
          </a:xfrm>
          <a:prstGeom prst="rect">
            <a:avLst/>
          </a:prstGeom>
        </p:spPr>
        <p:txBody>
          <a:bodyPr vert="horz" wrap="square" lIns="0" tIns="9092" rIns="0" bIns="0" rtlCol="0">
            <a:spAutoFit/>
          </a:bodyPr>
          <a:lstStyle/>
          <a:p>
            <a:pPr defTabSz="623438">
              <a:spcBef>
                <a:spcPts val="72"/>
              </a:spcBef>
            </a:pPr>
            <a:r>
              <a:rPr sz="750" spc="20" dirty="0">
                <a:solidFill>
                  <a:srgbClr val="585858"/>
                </a:solidFill>
                <a:latin typeface="Calibri"/>
                <a:cs typeface="Calibri"/>
              </a:rPr>
              <a:t>During </a:t>
            </a:r>
            <a:r>
              <a:rPr sz="750" dirty="0">
                <a:solidFill>
                  <a:srgbClr val="585858"/>
                </a:solidFill>
                <a:latin typeface="Calibri"/>
                <a:cs typeface="Calibri"/>
              </a:rPr>
              <a:t>Proof of</a:t>
            </a:r>
            <a:r>
              <a:rPr sz="750" spc="-89" dirty="0">
                <a:solidFill>
                  <a:srgbClr val="585858"/>
                </a:solidFill>
                <a:latin typeface="Calibri"/>
                <a:cs typeface="Calibri"/>
              </a:rPr>
              <a:t> </a:t>
            </a:r>
            <a:r>
              <a:rPr sz="750" spc="14" dirty="0">
                <a:solidFill>
                  <a:srgbClr val="585858"/>
                </a:solidFill>
                <a:latin typeface="Calibri"/>
                <a:cs typeface="Calibri"/>
              </a:rPr>
              <a:t>Concept</a:t>
            </a:r>
            <a:endParaRPr sz="750">
              <a:solidFill>
                <a:prstClr val="black"/>
              </a:solidFill>
              <a:latin typeface="Calibri"/>
              <a:cs typeface="Calibri"/>
            </a:endParaRPr>
          </a:p>
        </p:txBody>
      </p:sp>
      <p:sp>
        <p:nvSpPr>
          <p:cNvPr id="86" name="object 86"/>
          <p:cNvSpPr/>
          <p:nvPr/>
        </p:nvSpPr>
        <p:spPr>
          <a:xfrm>
            <a:off x="6709799" y="2867587"/>
            <a:ext cx="51955" cy="51955"/>
          </a:xfrm>
          <a:custGeom>
            <a:avLst/>
            <a:gdLst/>
            <a:ahLst/>
            <a:cxnLst/>
            <a:rect l="l" t="t" r="r" b="b"/>
            <a:pathLst>
              <a:path w="76200" h="76200">
                <a:moveTo>
                  <a:pt x="0" y="0"/>
                </a:moveTo>
                <a:lnTo>
                  <a:pt x="76200" y="0"/>
                </a:lnTo>
                <a:lnTo>
                  <a:pt x="76200" y="76200"/>
                </a:lnTo>
                <a:lnTo>
                  <a:pt x="0" y="76200"/>
                </a:lnTo>
                <a:lnTo>
                  <a:pt x="0" y="0"/>
                </a:lnTo>
                <a:close/>
              </a:path>
            </a:pathLst>
          </a:custGeom>
          <a:solidFill>
            <a:srgbClr val="B1292D"/>
          </a:solidFill>
        </p:spPr>
        <p:txBody>
          <a:bodyPr wrap="square" lIns="0" tIns="0" rIns="0" bIns="0" rtlCol="0"/>
          <a:lstStyle/>
          <a:p>
            <a:pPr defTabSz="623438"/>
            <a:endParaRPr sz="1227">
              <a:solidFill>
                <a:prstClr val="black"/>
              </a:solidFill>
              <a:latin typeface="Calibri"/>
            </a:endParaRPr>
          </a:p>
        </p:txBody>
      </p:sp>
      <p:sp>
        <p:nvSpPr>
          <p:cNvPr id="87" name="object 87"/>
          <p:cNvSpPr txBox="1"/>
          <p:nvPr/>
        </p:nvSpPr>
        <p:spPr>
          <a:xfrm>
            <a:off x="6784028" y="2817911"/>
            <a:ext cx="449407" cy="124597"/>
          </a:xfrm>
          <a:prstGeom prst="rect">
            <a:avLst/>
          </a:prstGeom>
        </p:spPr>
        <p:txBody>
          <a:bodyPr vert="horz" wrap="square" lIns="0" tIns="9092" rIns="0" bIns="0" rtlCol="0">
            <a:spAutoFit/>
          </a:bodyPr>
          <a:lstStyle/>
          <a:p>
            <a:pPr defTabSz="623438">
              <a:spcBef>
                <a:spcPts val="72"/>
              </a:spcBef>
            </a:pPr>
            <a:r>
              <a:rPr sz="750" spc="31" dirty="0">
                <a:solidFill>
                  <a:srgbClr val="585858"/>
                </a:solidFill>
                <a:latin typeface="Calibri"/>
                <a:cs typeface="Calibri"/>
              </a:rPr>
              <a:t>FY</a:t>
            </a:r>
            <a:r>
              <a:rPr sz="750" spc="-48" dirty="0">
                <a:solidFill>
                  <a:srgbClr val="585858"/>
                </a:solidFill>
                <a:latin typeface="Calibri"/>
                <a:cs typeface="Calibri"/>
              </a:rPr>
              <a:t> </a:t>
            </a:r>
            <a:r>
              <a:rPr sz="750" dirty="0">
                <a:solidFill>
                  <a:srgbClr val="585858"/>
                </a:solidFill>
                <a:latin typeface="Calibri"/>
                <a:cs typeface="Calibri"/>
              </a:rPr>
              <a:t>2017-18</a:t>
            </a:r>
            <a:endParaRPr sz="750">
              <a:solidFill>
                <a:prstClr val="black"/>
              </a:solidFill>
              <a:latin typeface="Calibri"/>
              <a:cs typeface="Calibri"/>
            </a:endParaRPr>
          </a:p>
        </p:txBody>
      </p:sp>
      <p:sp>
        <p:nvSpPr>
          <p:cNvPr id="88" name="object 88"/>
          <p:cNvSpPr/>
          <p:nvPr/>
        </p:nvSpPr>
        <p:spPr>
          <a:xfrm>
            <a:off x="7380013" y="2867587"/>
            <a:ext cx="51955" cy="51955"/>
          </a:xfrm>
          <a:custGeom>
            <a:avLst/>
            <a:gdLst/>
            <a:ahLst/>
            <a:cxnLst/>
            <a:rect l="l" t="t" r="r" b="b"/>
            <a:pathLst>
              <a:path w="76200" h="76200">
                <a:moveTo>
                  <a:pt x="0" y="0"/>
                </a:moveTo>
                <a:lnTo>
                  <a:pt x="76200" y="0"/>
                </a:lnTo>
                <a:lnTo>
                  <a:pt x="76200" y="76200"/>
                </a:lnTo>
                <a:lnTo>
                  <a:pt x="0" y="76200"/>
                </a:lnTo>
                <a:lnTo>
                  <a:pt x="0"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89" name="object 89"/>
          <p:cNvSpPr txBox="1"/>
          <p:nvPr/>
        </p:nvSpPr>
        <p:spPr>
          <a:xfrm>
            <a:off x="7454154" y="2817911"/>
            <a:ext cx="449407" cy="124597"/>
          </a:xfrm>
          <a:prstGeom prst="rect">
            <a:avLst/>
          </a:prstGeom>
        </p:spPr>
        <p:txBody>
          <a:bodyPr vert="horz" wrap="square" lIns="0" tIns="9092" rIns="0" bIns="0" rtlCol="0">
            <a:spAutoFit/>
          </a:bodyPr>
          <a:lstStyle/>
          <a:p>
            <a:pPr defTabSz="623438">
              <a:spcBef>
                <a:spcPts val="72"/>
              </a:spcBef>
            </a:pPr>
            <a:r>
              <a:rPr sz="750" spc="31" dirty="0">
                <a:solidFill>
                  <a:srgbClr val="585858"/>
                </a:solidFill>
                <a:latin typeface="Calibri"/>
                <a:cs typeface="Calibri"/>
              </a:rPr>
              <a:t>FY</a:t>
            </a:r>
            <a:r>
              <a:rPr sz="750" spc="-48" dirty="0">
                <a:solidFill>
                  <a:srgbClr val="585858"/>
                </a:solidFill>
                <a:latin typeface="Calibri"/>
                <a:cs typeface="Calibri"/>
              </a:rPr>
              <a:t> </a:t>
            </a:r>
            <a:r>
              <a:rPr sz="750" dirty="0">
                <a:solidFill>
                  <a:srgbClr val="585858"/>
                </a:solidFill>
                <a:latin typeface="Calibri"/>
                <a:cs typeface="Calibri"/>
              </a:rPr>
              <a:t>2018-19</a:t>
            </a:r>
            <a:endParaRPr sz="750">
              <a:solidFill>
                <a:prstClr val="black"/>
              </a:solidFill>
              <a:latin typeface="Calibri"/>
              <a:cs typeface="Calibri"/>
            </a:endParaRPr>
          </a:p>
        </p:txBody>
      </p:sp>
      <p:sp>
        <p:nvSpPr>
          <p:cNvPr id="90" name="object 90"/>
          <p:cNvSpPr/>
          <p:nvPr/>
        </p:nvSpPr>
        <p:spPr>
          <a:xfrm>
            <a:off x="3962443" y="627308"/>
            <a:ext cx="4268932" cy="2401599"/>
          </a:xfrm>
          <a:custGeom>
            <a:avLst/>
            <a:gdLst/>
            <a:ahLst/>
            <a:cxnLst/>
            <a:rect l="l" t="t" r="r" b="b"/>
            <a:pathLst>
              <a:path w="6261100" h="3522345">
                <a:moveTo>
                  <a:pt x="0" y="0"/>
                </a:moveTo>
                <a:lnTo>
                  <a:pt x="6260591" y="0"/>
                </a:lnTo>
                <a:lnTo>
                  <a:pt x="6260591" y="3521964"/>
                </a:lnTo>
                <a:lnTo>
                  <a:pt x="0" y="3521964"/>
                </a:lnTo>
                <a:lnTo>
                  <a:pt x="0" y="0"/>
                </a:lnTo>
                <a:close/>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91" name="object 91"/>
          <p:cNvSpPr txBox="1"/>
          <p:nvPr/>
        </p:nvSpPr>
        <p:spPr>
          <a:xfrm>
            <a:off x="5084457" y="1803810"/>
            <a:ext cx="293543" cy="191340"/>
          </a:xfrm>
          <a:prstGeom prst="rect">
            <a:avLst/>
          </a:prstGeom>
        </p:spPr>
        <p:txBody>
          <a:bodyPr vert="horz" wrap="square" lIns="0" tIns="11690" rIns="0" bIns="0" rtlCol="0">
            <a:spAutoFit/>
          </a:bodyPr>
          <a:lstStyle/>
          <a:p>
            <a:pPr marL="25544" defTabSz="623438">
              <a:lnSpc>
                <a:spcPts val="842"/>
              </a:lnSpc>
              <a:spcBef>
                <a:spcPts val="92"/>
              </a:spcBef>
            </a:pPr>
            <a:r>
              <a:rPr sz="716" b="1" spc="3" dirty="0">
                <a:solidFill>
                  <a:srgbClr val="231F20"/>
                </a:solidFill>
                <a:latin typeface="Century Gothic"/>
                <a:cs typeface="Century Gothic"/>
              </a:rPr>
              <a:t>5,000</a:t>
            </a:r>
            <a:endParaRPr sz="716">
              <a:solidFill>
                <a:prstClr val="black"/>
              </a:solidFill>
              <a:latin typeface="Century Gothic"/>
              <a:cs typeface="Century Gothic"/>
            </a:endParaRPr>
          </a:p>
          <a:p>
            <a:pPr defTabSz="623438">
              <a:lnSpc>
                <a:spcPts val="597"/>
              </a:lnSpc>
            </a:pPr>
            <a:r>
              <a:rPr sz="511" b="1" spc="24" dirty="0">
                <a:solidFill>
                  <a:srgbClr val="231F20"/>
                </a:solidFill>
                <a:latin typeface="Century Gothic"/>
                <a:cs typeface="Century Gothic"/>
              </a:rPr>
              <a:t>vehicles</a:t>
            </a:r>
            <a:endParaRPr sz="511">
              <a:solidFill>
                <a:prstClr val="black"/>
              </a:solidFill>
              <a:latin typeface="Century Gothic"/>
              <a:cs typeface="Century Gothic"/>
            </a:endParaRPr>
          </a:p>
        </p:txBody>
      </p:sp>
      <p:sp>
        <p:nvSpPr>
          <p:cNvPr id="98" name="object 98"/>
          <p:cNvSpPr txBox="1"/>
          <p:nvPr/>
        </p:nvSpPr>
        <p:spPr>
          <a:xfrm>
            <a:off x="3840133" y="6349070"/>
            <a:ext cx="4511819" cy="129366"/>
          </a:xfrm>
          <a:prstGeom prst="rect">
            <a:avLst/>
          </a:prstGeom>
        </p:spPr>
        <p:txBody>
          <a:bodyPr vert="horz" wrap="square" lIns="0" tIns="3464" rIns="0" bIns="0" rtlCol="0">
            <a:spAutoFit/>
          </a:bodyPr>
          <a:lstStyle/>
          <a:p>
            <a:pPr marL="8659" defTabSz="623438">
              <a:spcBef>
                <a:spcPts val="27"/>
              </a:spcBef>
            </a:pPr>
            <a:r>
              <a:rPr sz="818" spc="7" dirty="0">
                <a:solidFill>
                  <a:srgbClr val="FFFFFF"/>
                </a:solidFill>
                <a:latin typeface="Calibri"/>
                <a:cs typeface="Calibri"/>
              </a:rPr>
              <a:t>data</a:t>
            </a:r>
            <a:r>
              <a:rPr sz="818" spc="-14" dirty="0">
                <a:solidFill>
                  <a:srgbClr val="FFFFFF"/>
                </a:solidFill>
                <a:latin typeface="Calibri"/>
                <a:cs typeface="Calibri"/>
              </a:rPr>
              <a:t> </a:t>
            </a:r>
            <a:r>
              <a:rPr sz="818" spc="7" dirty="0">
                <a:solidFill>
                  <a:srgbClr val="FFFFFF"/>
                </a:solidFill>
                <a:latin typeface="Calibri"/>
                <a:cs typeface="Calibri"/>
              </a:rPr>
              <a:t>will</a:t>
            </a:r>
            <a:r>
              <a:rPr sz="818" spc="-10" dirty="0">
                <a:solidFill>
                  <a:srgbClr val="FFFFFF"/>
                </a:solidFill>
                <a:latin typeface="Calibri"/>
                <a:cs typeface="Calibri"/>
              </a:rPr>
              <a:t> </a:t>
            </a:r>
            <a:r>
              <a:rPr sz="818" spc="14" dirty="0">
                <a:solidFill>
                  <a:srgbClr val="FFFFFF"/>
                </a:solidFill>
                <a:latin typeface="Calibri"/>
                <a:cs typeface="Calibri"/>
              </a:rPr>
              <a:t>show</a:t>
            </a:r>
            <a:r>
              <a:rPr sz="818" spc="-10" dirty="0">
                <a:solidFill>
                  <a:srgbClr val="FFFFFF"/>
                </a:solidFill>
                <a:latin typeface="Calibri"/>
                <a:cs typeface="Calibri"/>
              </a:rPr>
              <a:t> </a:t>
            </a:r>
            <a:r>
              <a:rPr sz="818" spc="7" dirty="0">
                <a:solidFill>
                  <a:srgbClr val="FFFFFF"/>
                </a:solidFill>
                <a:latin typeface="Calibri"/>
                <a:cs typeface="Calibri"/>
              </a:rPr>
              <a:t>projected</a:t>
            </a:r>
            <a:r>
              <a:rPr sz="818" spc="-10" dirty="0">
                <a:solidFill>
                  <a:srgbClr val="FFFFFF"/>
                </a:solidFill>
                <a:latin typeface="Calibri"/>
                <a:cs typeface="Calibri"/>
              </a:rPr>
              <a:t> </a:t>
            </a:r>
            <a:r>
              <a:rPr sz="818" spc="10" dirty="0">
                <a:solidFill>
                  <a:srgbClr val="FFFFFF"/>
                </a:solidFill>
                <a:latin typeface="Calibri"/>
                <a:cs typeface="Calibri"/>
              </a:rPr>
              <a:t>reduction</a:t>
            </a:r>
            <a:r>
              <a:rPr sz="818" spc="-10" dirty="0">
                <a:solidFill>
                  <a:srgbClr val="FFFFFF"/>
                </a:solidFill>
                <a:latin typeface="Calibri"/>
                <a:cs typeface="Calibri"/>
              </a:rPr>
              <a:t> </a:t>
            </a:r>
            <a:r>
              <a:rPr sz="818" spc="14" dirty="0">
                <a:solidFill>
                  <a:srgbClr val="FFFFFF"/>
                </a:solidFill>
                <a:latin typeface="Calibri"/>
                <a:cs typeface="Calibri"/>
              </a:rPr>
              <a:t>striving</a:t>
            </a:r>
            <a:r>
              <a:rPr sz="818" spc="-10" dirty="0">
                <a:solidFill>
                  <a:srgbClr val="FFFFFF"/>
                </a:solidFill>
                <a:latin typeface="Calibri"/>
                <a:cs typeface="Calibri"/>
              </a:rPr>
              <a:t> </a:t>
            </a:r>
            <a:r>
              <a:rPr sz="818" spc="3" dirty="0">
                <a:solidFill>
                  <a:srgbClr val="FFFFFF"/>
                </a:solidFill>
                <a:latin typeface="Calibri"/>
                <a:cs typeface="Calibri"/>
              </a:rPr>
              <a:t>to</a:t>
            </a:r>
            <a:r>
              <a:rPr sz="818" spc="-10" dirty="0">
                <a:solidFill>
                  <a:srgbClr val="FFFFFF"/>
                </a:solidFill>
                <a:latin typeface="Calibri"/>
                <a:cs typeface="Calibri"/>
              </a:rPr>
              <a:t> </a:t>
            </a:r>
            <a:r>
              <a:rPr sz="818" spc="7" dirty="0">
                <a:solidFill>
                  <a:srgbClr val="FFFFFF"/>
                </a:solidFill>
                <a:latin typeface="Calibri"/>
                <a:cs typeface="Calibri"/>
              </a:rPr>
              <a:t>meet</a:t>
            </a:r>
            <a:r>
              <a:rPr sz="818" spc="-10" dirty="0">
                <a:solidFill>
                  <a:srgbClr val="FFFFFF"/>
                </a:solidFill>
                <a:latin typeface="Calibri"/>
                <a:cs typeface="Calibri"/>
              </a:rPr>
              <a:t> </a:t>
            </a:r>
            <a:r>
              <a:rPr sz="818" spc="7" dirty="0">
                <a:solidFill>
                  <a:srgbClr val="FFFFFF"/>
                </a:solidFill>
                <a:latin typeface="Calibri"/>
                <a:cs typeface="Calibri"/>
              </a:rPr>
              <a:t>the</a:t>
            </a:r>
            <a:r>
              <a:rPr sz="818" spc="-10" dirty="0">
                <a:solidFill>
                  <a:srgbClr val="FFFFFF"/>
                </a:solidFill>
                <a:latin typeface="Calibri"/>
                <a:cs typeface="Calibri"/>
              </a:rPr>
              <a:t> </a:t>
            </a:r>
            <a:r>
              <a:rPr sz="818" spc="-3" dirty="0">
                <a:solidFill>
                  <a:srgbClr val="FFFFFF"/>
                </a:solidFill>
                <a:latin typeface="Calibri"/>
                <a:cs typeface="Calibri"/>
              </a:rPr>
              <a:t>Governor’s</a:t>
            </a:r>
            <a:r>
              <a:rPr sz="818" spc="-10" dirty="0">
                <a:solidFill>
                  <a:srgbClr val="FFFFFF"/>
                </a:solidFill>
                <a:latin typeface="Calibri"/>
                <a:cs typeface="Calibri"/>
              </a:rPr>
              <a:t> </a:t>
            </a:r>
            <a:r>
              <a:rPr sz="818" spc="7" dirty="0">
                <a:solidFill>
                  <a:srgbClr val="FFFFFF"/>
                </a:solidFill>
                <a:latin typeface="Calibri"/>
                <a:cs typeface="Calibri"/>
              </a:rPr>
              <a:t>Directive</a:t>
            </a:r>
            <a:r>
              <a:rPr sz="818" spc="-10" dirty="0">
                <a:solidFill>
                  <a:srgbClr val="FFFFFF"/>
                </a:solidFill>
                <a:latin typeface="Calibri"/>
                <a:cs typeface="Calibri"/>
              </a:rPr>
              <a:t> </a:t>
            </a:r>
            <a:r>
              <a:rPr sz="818" spc="3" dirty="0">
                <a:solidFill>
                  <a:srgbClr val="FFFFFF"/>
                </a:solidFill>
                <a:latin typeface="Calibri"/>
                <a:cs typeface="Calibri"/>
              </a:rPr>
              <a:t>to</a:t>
            </a:r>
            <a:r>
              <a:rPr sz="818" spc="-10" dirty="0">
                <a:solidFill>
                  <a:srgbClr val="FFFFFF"/>
                </a:solidFill>
                <a:latin typeface="Calibri"/>
                <a:cs typeface="Calibri"/>
              </a:rPr>
              <a:t> </a:t>
            </a:r>
            <a:r>
              <a:rPr sz="818" spc="7" dirty="0">
                <a:solidFill>
                  <a:srgbClr val="FFFFFF"/>
                </a:solidFill>
                <a:latin typeface="Calibri"/>
                <a:cs typeface="Calibri"/>
              </a:rPr>
              <a:t>reduce</a:t>
            </a:r>
            <a:r>
              <a:rPr sz="818" spc="-10" dirty="0">
                <a:solidFill>
                  <a:srgbClr val="FFFFFF"/>
                </a:solidFill>
                <a:latin typeface="Calibri"/>
                <a:cs typeface="Calibri"/>
              </a:rPr>
              <a:t> </a:t>
            </a:r>
            <a:r>
              <a:rPr sz="818" spc="14" dirty="0">
                <a:solidFill>
                  <a:srgbClr val="FFFFFF"/>
                </a:solidFill>
                <a:latin typeface="Calibri"/>
                <a:cs typeface="Calibri"/>
              </a:rPr>
              <a:t>Carbon</a:t>
            </a:r>
            <a:r>
              <a:rPr sz="818" spc="-10" dirty="0">
                <a:solidFill>
                  <a:srgbClr val="FFFFFF"/>
                </a:solidFill>
                <a:latin typeface="Calibri"/>
                <a:cs typeface="Calibri"/>
              </a:rPr>
              <a:t> </a:t>
            </a:r>
            <a:r>
              <a:rPr sz="818" dirty="0">
                <a:solidFill>
                  <a:srgbClr val="FFFFFF"/>
                </a:solidFill>
                <a:latin typeface="Calibri"/>
                <a:cs typeface="Calibri"/>
              </a:rPr>
              <a:t>Footprint.</a:t>
            </a:r>
            <a:endParaRPr sz="818">
              <a:solidFill>
                <a:prstClr val="black"/>
              </a:solidFill>
              <a:latin typeface="Calibri"/>
              <a:cs typeface="Calibri"/>
            </a:endParaRPr>
          </a:p>
        </p:txBody>
      </p:sp>
      <p:sp>
        <p:nvSpPr>
          <p:cNvPr id="99" name="object 99"/>
          <p:cNvSpPr txBox="1">
            <a:spLocks noGrp="1"/>
          </p:cNvSpPr>
          <p:nvPr>
            <p:ph type="sldNum" sz="quarter" idx="7"/>
          </p:nvPr>
        </p:nvSpPr>
        <p:spPr>
          <a:xfrm>
            <a:off x="7540677" y="4498673"/>
            <a:ext cx="124283" cy="109337"/>
          </a:xfrm>
          <a:prstGeom prst="rect">
            <a:avLst/>
          </a:prstGeom>
        </p:spPr>
        <p:txBody>
          <a:bodyPr vert="horz" wrap="square" lIns="0" tIns="4330" rIns="0" bIns="0" rtlCol="0">
            <a:spAutoFit/>
          </a:bodyPr>
          <a:lstStyle/>
          <a:p>
            <a:pPr marL="17318" defTabSz="623438">
              <a:spcBef>
                <a:spcPts val="34"/>
              </a:spcBef>
            </a:pPr>
            <a:r>
              <a:rPr spc="3" dirty="0"/>
              <a:t>9</a:t>
            </a:r>
          </a:p>
        </p:txBody>
      </p:sp>
      <p:sp>
        <p:nvSpPr>
          <p:cNvPr id="92" name="object 92"/>
          <p:cNvSpPr txBox="1"/>
          <p:nvPr/>
        </p:nvSpPr>
        <p:spPr>
          <a:xfrm>
            <a:off x="5773032" y="1142201"/>
            <a:ext cx="293543" cy="191340"/>
          </a:xfrm>
          <a:prstGeom prst="rect">
            <a:avLst/>
          </a:prstGeom>
        </p:spPr>
        <p:txBody>
          <a:bodyPr vert="horz" wrap="square" lIns="0" tIns="11690" rIns="0" bIns="0" rtlCol="0">
            <a:spAutoFit/>
          </a:bodyPr>
          <a:lstStyle/>
          <a:p>
            <a:pPr marR="3464" algn="ctr" defTabSz="623438">
              <a:lnSpc>
                <a:spcPts val="842"/>
              </a:lnSpc>
              <a:spcBef>
                <a:spcPts val="92"/>
              </a:spcBef>
            </a:pPr>
            <a:r>
              <a:rPr sz="716" b="1" spc="7" dirty="0">
                <a:solidFill>
                  <a:srgbClr val="231F20"/>
                </a:solidFill>
                <a:latin typeface="Century Gothic"/>
                <a:cs typeface="Century Gothic"/>
              </a:rPr>
              <a:t>60</a:t>
            </a:r>
            <a:endParaRPr sz="716">
              <a:solidFill>
                <a:prstClr val="black"/>
              </a:solidFill>
              <a:latin typeface="Century Gothic"/>
              <a:cs typeface="Century Gothic"/>
            </a:endParaRPr>
          </a:p>
          <a:p>
            <a:pPr marR="3464" algn="ctr" defTabSz="623438">
              <a:lnSpc>
                <a:spcPts val="597"/>
              </a:lnSpc>
            </a:pPr>
            <a:r>
              <a:rPr sz="511" b="1" spc="24" dirty="0">
                <a:solidFill>
                  <a:srgbClr val="231F20"/>
                </a:solidFill>
                <a:latin typeface="Century Gothic"/>
                <a:cs typeface="Century Gothic"/>
              </a:rPr>
              <a:t>vehicles</a:t>
            </a:r>
            <a:endParaRPr sz="511">
              <a:solidFill>
                <a:prstClr val="black"/>
              </a:solidFill>
              <a:latin typeface="Century Gothic"/>
              <a:cs typeface="Century Gothic"/>
            </a:endParaRPr>
          </a:p>
        </p:txBody>
      </p:sp>
      <p:sp>
        <p:nvSpPr>
          <p:cNvPr id="93" name="object 93"/>
          <p:cNvSpPr txBox="1"/>
          <p:nvPr/>
        </p:nvSpPr>
        <p:spPr>
          <a:xfrm>
            <a:off x="6458785" y="1126524"/>
            <a:ext cx="293543" cy="191340"/>
          </a:xfrm>
          <a:prstGeom prst="rect">
            <a:avLst/>
          </a:prstGeom>
        </p:spPr>
        <p:txBody>
          <a:bodyPr vert="horz" wrap="square" lIns="0" tIns="11690" rIns="0" bIns="0" rtlCol="0">
            <a:spAutoFit/>
          </a:bodyPr>
          <a:lstStyle/>
          <a:p>
            <a:pPr marL="25544" defTabSz="623438">
              <a:lnSpc>
                <a:spcPts val="842"/>
              </a:lnSpc>
              <a:spcBef>
                <a:spcPts val="92"/>
              </a:spcBef>
            </a:pPr>
            <a:r>
              <a:rPr sz="716" b="1" spc="3" dirty="0">
                <a:solidFill>
                  <a:srgbClr val="231F20"/>
                </a:solidFill>
                <a:latin typeface="Century Gothic"/>
                <a:cs typeface="Century Gothic"/>
              </a:rPr>
              <a:t>2,424</a:t>
            </a:r>
            <a:endParaRPr sz="716">
              <a:solidFill>
                <a:prstClr val="black"/>
              </a:solidFill>
              <a:latin typeface="Century Gothic"/>
              <a:cs typeface="Century Gothic"/>
            </a:endParaRPr>
          </a:p>
          <a:p>
            <a:pPr defTabSz="623438">
              <a:lnSpc>
                <a:spcPts val="597"/>
              </a:lnSpc>
            </a:pPr>
            <a:r>
              <a:rPr sz="511" b="1" spc="24" dirty="0">
                <a:solidFill>
                  <a:srgbClr val="231F20"/>
                </a:solidFill>
                <a:latin typeface="Century Gothic"/>
                <a:cs typeface="Century Gothic"/>
              </a:rPr>
              <a:t>vehicles</a:t>
            </a:r>
            <a:endParaRPr sz="511">
              <a:solidFill>
                <a:prstClr val="black"/>
              </a:solidFill>
              <a:latin typeface="Century Gothic"/>
              <a:cs typeface="Century Gothic"/>
            </a:endParaRPr>
          </a:p>
        </p:txBody>
      </p:sp>
      <p:sp>
        <p:nvSpPr>
          <p:cNvPr id="94" name="object 94"/>
          <p:cNvSpPr txBox="1"/>
          <p:nvPr/>
        </p:nvSpPr>
        <p:spPr>
          <a:xfrm>
            <a:off x="4370806" y="641648"/>
            <a:ext cx="3774498" cy="413936"/>
          </a:xfrm>
          <a:prstGeom prst="rect">
            <a:avLst/>
          </a:prstGeom>
        </p:spPr>
        <p:txBody>
          <a:bodyPr vert="horz" wrap="square" lIns="0" tIns="48491" rIns="0" bIns="0" rtlCol="0">
            <a:spAutoFit/>
          </a:bodyPr>
          <a:lstStyle/>
          <a:p>
            <a:pPr marL="608285" defTabSz="623438">
              <a:spcBef>
                <a:spcPts val="382"/>
              </a:spcBef>
            </a:pPr>
            <a:r>
              <a:rPr sz="955" b="1" spc="-61" dirty="0">
                <a:solidFill>
                  <a:srgbClr val="585858"/>
                </a:solidFill>
                <a:latin typeface="Century Gothic"/>
                <a:cs typeface="Century Gothic"/>
              </a:rPr>
              <a:t>MPG</a:t>
            </a:r>
            <a:r>
              <a:rPr sz="955" b="1" spc="-82" dirty="0">
                <a:solidFill>
                  <a:srgbClr val="585858"/>
                </a:solidFill>
                <a:latin typeface="Century Gothic"/>
                <a:cs typeface="Century Gothic"/>
              </a:rPr>
              <a:t> </a:t>
            </a:r>
            <a:r>
              <a:rPr sz="955" b="1" spc="-61" dirty="0">
                <a:solidFill>
                  <a:srgbClr val="585858"/>
                </a:solidFill>
                <a:latin typeface="Century Gothic"/>
                <a:cs typeface="Century Gothic"/>
              </a:rPr>
              <a:t>Increase</a:t>
            </a:r>
            <a:r>
              <a:rPr sz="955" b="1" spc="-85" dirty="0">
                <a:solidFill>
                  <a:srgbClr val="585858"/>
                </a:solidFill>
                <a:latin typeface="Century Gothic"/>
                <a:cs typeface="Century Gothic"/>
              </a:rPr>
              <a:t> </a:t>
            </a:r>
            <a:r>
              <a:rPr sz="955" b="1" spc="17" dirty="0">
                <a:solidFill>
                  <a:srgbClr val="585858"/>
                </a:solidFill>
                <a:latin typeface="Century Gothic"/>
                <a:cs typeface="Century Gothic"/>
              </a:rPr>
              <a:t>for</a:t>
            </a:r>
            <a:r>
              <a:rPr sz="955" b="1" spc="-126" dirty="0">
                <a:solidFill>
                  <a:srgbClr val="585858"/>
                </a:solidFill>
                <a:latin typeface="Century Gothic"/>
                <a:cs typeface="Century Gothic"/>
              </a:rPr>
              <a:t> </a:t>
            </a:r>
            <a:r>
              <a:rPr sz="955" b="1" spc="-58" dirty="0">
                <a:solidFill>
                  <a:srgbClr val="585858"/>
                </a:solidFill>
                <a:latin typeface="Century Gothic"/>
                <a:cs typeface="Century Gothic"/>
              </a:rPr>
              <a:t>Vehicles</a:t>
            </a:r>
            <a:r>
              <a:rPr sz="955" b="1" spc="-85" dirty="0">
                <a:solidFill>
                  <a:srgbClr val="585858"/>
                </a:solidFill>
                <a:latin typeface="Century Gothic"/>
                <a:cs typeface="Century Gothic"/>
              </a:rPr>
              <a:t> </a:t>
            </a:r>
            <a:r>
              <a:rPr sz="955" b="1" spc="10" dirty="0">
                <a:solidFill>
                  <a:srgbClr val="585858"/>
                </a:solidFill>
                <a:latin typeface="Century Gothic"/>
                <a:cs typeface="Century Gothic"/>
              </a:rPr>
              <a:t>with</a:t>
            </a:r>
            <a:r>
              <a:rPr sz="955" b="1" spc="-119" dirty="0">
                <a:solidFill>
                  <a:srgbClr val="585858"/>
                </a:solidFill>
                <a:latin typeface="Century Gothic"/>
                <a:cs typeface="Century Gothic"/>
              </a:rPr>
              <a:t> </a:t>
            </a:r>
            <a:r>
              <a:rPr sz="955" b="1" spc="-44" dirty="0">
                <a:solidFill>
                  <a:srgbClr val="585858"/>
                </a:solidFill>
                <a:latin typeface="Century Gothic"/>
                <a:cs typeface="Century Gothic"/>
              </a:rPr>
              <a:t>Telematics</a:t>
            </a:r>
            <a:endParaRPr sz="955">
              <a:solidFill>
                <a:prstClr val="black"/>
              </a:solidFill>
              <a:latin typeface="Century Gothic"/>
              <a:cs typeface="Century Gothic"/>
            </a:endParaRPr>
          </a:p>
          <a:p>
            <a:pPr defTabSz="623438">
              <a:lnSpc>
                <a:spcPts val="842"/>
              </a:lnSpc>
              <a:spcBef>
                <a:spcPts val="266"/>
              </a:spcBef>
              <a:tabLst>
                <a:tab pos="2793348" algn="l"/>
                <a:tab pos="3765305" algn="l"/>
              </a:tabLst>
            </a:pPr>
            <a:r>
              <a:rPr sz="716" b="1" u="sng" spc="-51" dirty="0">
                <a:solidFill>
                  <a:srgbClr val="231F20"/>
                </a:solidFill>
                <a:uFill>
                  <a:solidFill>
                    <a:srgbClr val="D9D9D9"/>
                  </a:solidFill>
                </a:uFill>
                <a:latin typeface="Century Gothic"/>
                <a:cs typeface="Century Gothic"/>
              </a:rPr>
              <a:t> 	</a:t>
            </a:r>
            <a:r>
              <a:rPr sz="716" b="1" u="sng" spc="3" dirty="0">
                <a:solidFill>
                  <a:srgbClr val="231F20"/>
                </a:solidFill>
                <a:uFill>
                  <a:solidFill>
                    <a:srgbClr val="D9D9D9"/>
                  </a:solidFill>
                </a:uFill>
                <a:latin typeface="Century Gothic"/>
                <a:cs typeface="Century Gothic"/>
              </a:rPr>
              <a:t>5,639	</a:t>
            </a:r>
            <a:endParaRPr sz="716">
              <a:solidFill>
                <a:prstClr val="black"/>
              </a:solidFill>
              <a:latin typeface="Century Gothic"/>
              <a:cs typeface="Century Gothic"/>
            </a:endParaRPr>
          </a:p>
          <a:p>
            <a:pPr marR="716088" algn="r" defTabSz="623438">
              <a:lnSpc>
                <a:spcPts val="597"/>
              </a:lnSpc>
            </a:pPr>
            <a:r>
              <a:rPr sz="511" b="1" spc="24" dirty="0">
                <a:solidFill>
                  <a:srgbClr val="231F20"/>
                </a:solidFill>
                <a:latin typeface="Century Gothic"/>
                <a:cs typeface="Century Gothic"/>
              </a:rPr>
              <a:t>vehicles</a:t>
            </a:r>
            <a:endParaRPr sz="511">
              <a:solidFill>
                <a:prstClr val="black"/>
              </a:solidFill>
              <a:latin typeface="Century Gothic"/>
              <a:cs typeface="Century Gothic"/>
            </a:endParaRPr>
          </a:p>
        </p:txBody>
      </p:sp>
      <p:sp>
        <p:nvSpPr>
          <p:cNvPr id="95" name="object 95"/>
          <p:cNvSpPr txBox="1"/>
          <p:nvPr/>
        </p:nvSpPr>
        <p:spPr>
          <a:xfrm>
            <a:off x="4155022" y="5444141"/>
            <a:ext cx="3882303" cy="387286"/>
          </a:xfrm>
          <a:prstGeom prst="rect">
            <a:avLst/>
          </a:prstGeom>
        </p:spPr>
        <p:txBody>
          <a:bodyPr vert="horz" wrap="square" lIns="0" tIns="9525" rIns="0" bIns="0" rtlCol="0">
            <a:spAutoFit/>
          </a:bodyPr>
          <a:lstStyle/>
          <a:p>
            <a:pPr marL="439004" defTabSz="623438">
              <a:spcBef>
                <a:spcPts val="75"/>
              </a:spcBef>
              <a:tabLst>
                <a:tab pos="1129548" algn="l"/>
                <a:tab pos="1819659" algn="l"/>
                <a:tab pos="2510203" algn="l"/>
                <a:tab pos="3200748" algn="l"/>
              </a:tabLst>
            </a:pPr>
            <a:r>
              <a:rPr sz="852" spc="7" dirty="0">
                <a:solidFill>
                  <a:srgbClr val="585858"/>
                </a:solidFill>
                <a:latin typeface="Calibri"/>
                <a:cs typeface="Calibri"/>
              </a:rPr>
              <a:t>0	1	2	3	4</a:t>
            </a:r>
            <a:endParaRPr sz="852">
              <a:solidFill>
                <a:prstClr val="black"/>
              </a:solidFill>
              <a:latin typeface="Calibri"/>
              <a:cs typeface="Calibri"/>
            </a:endParaRPr>
          </a:p>
          <a:p>
            <a:pPr defTabSz="623438">
              <a:spcBef>
                <a:spcPts val="31"/>
              </a:spcBef>
            </a:pPr>
            <a:endParaRPr sz="784">
              <a:solidFill>
                <a:prstClr val="black"/>
              </a:solidFill>
              <a:latin typeface="Times New Roman"/>
              <a:cs typeface="Times New Roman"/>
            </a:endParaRPr>
          </a:p>
          <a:p>
            <a:pPr marL="8659" defTabSz="623438"/>
            <a:r>
              <a:rPr sz="818" b="1" spc="-7" dirty="0">
                <a:solidFill>
                  <a:srgbClr val="3F4040"/>
                </a:solidFill>
                <a:latin typeface="Century Gothic"/>
                <a:cs typeface="Century Gothic"/>
              </a:rPr>
              <a:t>1,938 </a:t>
            </a:r>
            <a:r>
              <a:rPr sz="818" b="1" spc="-17" dirty="0">
                <a:solidFill>
                  <a:srgbClr val="3F4040"/>
                </a:solidFill>
                <a:latin typeface="Century Gothic"/>
                <a:cs typeface="Century Gothic"/>
              </a:rPr>
              <a:t>Trucks </a:t>
            </a:r>
            <a:r>
              <a:rPr sz="818" b="1" spc="-215" dirty="0">
                <a:solidFill>
                  <a:srgbClr val="3F4040"/>
                </a:solidFill>
                <a:latin typeface="Century Gothic"/>
                <a:cs typeface="Century Gothic"/>
              </a:rPr>
              <a:t>• </a:t>
            </a:r>
            <a:r>
              <a:rPr sz="818" b="1" spc="-7" dirty="0">
                <a:solidFill>
                  <a:srgbClr val="3F4040"/>
                </a:solidFill>
                <a:latin typeface="Century Gothic"/>
                <a:cs typeface="Century Gothic"/>
              </a:rPr>
              <a:t>1,028 </a:t>
            </a:r>
            <a:r>
              <a:rPr sz="818" b="1" spc="-10" dirty="0">
                <a:solidFill>
                  <a:srgbClr val="3F4040"/>
                </a:solidFill>
                <a:latin typeface="Century Gothic"/>
                <a:cs typeface="Century Gothic"/>
              </a:rPr>
              <a:t>SUVs </a:t>
            </a:r>
            <a:r>
              <a:rPr sz="818" b="1" spc="-215" dirty="0">
                <a:solidFill>
                  <a:srgbClr val="3F4040"/>
                </a:solidFill>
                <a:latin typeface="Century Gothic"/>
                <a:cs typeface="Century Gothic"/>
              </a:rPr>
              <a:t>• </a:t>
            </a:r>
            <a:r>
              <a:rPr sz="818" b="1" spc="-7" dirty="0">
                <a:solidFill>
                  <a:srgbClr val="3F4040"/>
                </a:solidFill>
                <a:latin typeface="Century Gothic"/>
                <a:cs typeface="Century Gothic"/>
              </a:rPr>
              <a:t>492 </a:t>
            </a:r>
            <a:r>
              <a:rPr sz="818" b="1" spc="-10" dirty="0">
                <a:solidFill>
                  <a:srgbClr val="3F4040"/>
                </a:solidFill>
                <a:latin typeface="Century Gothic"/>
                <a:cs typeface="Century Gothic"/>
              </a:rPr>
              <a:t>Full-Size </a:t>
            </a:r>
            <a:r>
              <a:rPr sz="818" b="1" spc="-44" dirty="0">
                <a:solidFill>
                  <a:srgbClr val="3F4040"/>
                </a:solidFill>
                <a:latin typeface="Century Gothic"/>
                <a:cs typeface="Century Gothic"/>
              </a:rPr>
              <a:t>Sedans </a:t>
            </a:r>
            <a:r>
              <a:rPr sz="818" b="1" spc="-215" dirty="0">
                <a:solidFill>
                  <a:srgbClr val="3F4040"/>
                </a:solidFill>
                <a:latin typeface="Century Gothic"/>
                <a:cs typeface="Century Gothic"/>
              </a:rPr>
              <a:t>• </a:t>
            </a:r>
            <a:r>
              <a:rPr sz="818" b="1" spc="-7" dirty="0">
                <a:solidFill>
                  <a:srgbClr val="3F4040"/>
                </a:solidFill>
                <a:latin typeface="Century Gothic"/>
                <a:cs typeface="Century Gothic"/>
              </a:rPr>
              <a:t>1,303 </a:t>
            </a:r>
            <a:r>
              <a:rPr sz="818" b="1" spc="-44" dirty="0">
                <a:solidFill>
                  <a:srgbClr val="3F4040"/>
                </a:solidFill>
                <a:latin typeface="Century Gothic"/>
                <a:cs typeface="Century Gothic"/>
              </a:rPr>
              <a:t>Sedans </a:t>
            </a:r>
            <a:r>
              <a:rPr sz="818" b="1" spc="-215" dirty="0">
                <a:solidFill>
                  <a:srgbClr val="3F4040"/>
                </a:solidFill>
                <a:latin typeface="Century Gothic"/>
                <a:cs typeface="Century Gothic"/>
              </a:rPr>
              <a:t>• </a:t>
            </a:r>
            <a:r>
              <a:rPr sz="818" b="1" spc="-7" dirty="0">
                <a:solidFill>
                  <a:srgbClr val="3F4040"/>
                </a:solidFill>
                <a:latin typeface="Century Gothic"/>
                <a:cs typeface="Century Gothic"/>
              </a:rPr>
              <a:t>878</a:t>
            </a:r>
            <a:r>
              <a:rPr sz="818" b="1" spc="-181" dirty="0">
                <a:solidFill>
                  <a:srgbClr val="3F4040"/>
                </a:solidFill>
                <a:latin typeface="Century Gothic"/>
                <a:cs typeface="Century Gothic"/>
              </a:rPr>
              <a:t> </a:t>
            </a:r>
            <a:r>
              <a:rPr sz="818" b="1" spc="-55" dirty="0">
                <a:solidFill>
                  <a:srgbClr val="3F4040"/>
                </a:solidFill>
                <a:latin typeface="Century Gothic"/>
                <a:cs typeface="Century Gothic"/>
              </a:rPr>
              <a:t>Vans</a:t>
            </a:r>
            <a:endParaRPr sz="818">
              <a:solidFill>
                <a:prstClr val="black"/>
              </a:solidFill>
              <a:latin typeface="Century Gothic"/>
              <a:cs typeface="Century Gothic"/>
            </a:endParaRPr>
          </a:p>
        </p:txBody>
      </p:sp>
      <p:sp>
        <p:nvSpPr>
          <p:cNvPr id="96" name="object 96"/>
          <p:cNvSpPr txBox="1"/>
          <p:nvPr/>
        </p:nvSpPr>
        <p:spPr>
          <a:xfrm>
            <a:off x="4296491" y="264102"/>
            <a:ext cx="3599151" cy="197578"/>
          </a:xfrm>
          <a:prstGeom prst="rect">
            <a:avLst/>
          </a:prstGeom>
        </p:spPr>
        <p:txBody>
          <a:bodyPr vert="horz" wrap="square" lIns="0" tIns="8659" rIns="0" bIns="0" rtlCol="0">
            <a:spAutoFit/>
          </a:bodyPr>
          <a:lstStyle/>
          <a:p>
            <a:pPr marL="8659" defTabSz="623438">
              <a:spcBef>
                <a:spcPts val="68"/>
              </a:spcBef>
            </a:pPr>
            <a:r>
              <a:rPr sz="1227" b="1" spc="-24" dirty="0">
                <a:solidFill>
                  <a:srgbClr val="B5292D"/>
                </a:solidFill>
                <a:latin typeface="Century Gothic"/>
                <a:cs typeface="Century Gothic"/>
              </a:rPr>
              <a:t>Miles</a:t>
            </a:r>
            <a:r>
              <a:rPr sz="1227" b="1" spc="-99" dirty="0">
                <a:solidFill>
                  <a:srgbClr val="B5292D"/>
                </a:solidFill>
                <a:latin typeface="Century Gothic"/>
                <a:cs typeface="Century Gothic"/>
              </a:rPr>
              <a:t> </a:t>
            </a:r>
            <a:r>
              <a:rPr sz="1227" b="1" spc="-24" dirty="0">
                <a:solidFill>
                  <a:srgbClr val="B5292D"/>
                </a:solidFill>
                <a:latin typeface="Century Gothic"/>
                <a:cs typeface="Century Gothic"/>
              </a:rPr>
              <a:t>Per</a:t>
            </a:r>
            <a:r>
              <a:rPr sz="1227" b="1" spc="-95" dirty="0">
                <a:solidFill>
                  <a:srgbClr val="B5292D"/>
                </a:solidFill>
                <a:latin typeface="Century Gothic"/>
                <a:cs typeface="Century Gothic"/>
              </a:rPr>
              <a:t> </a:t>
            </a:r>
            <a:r>
              <a:rPr sz="1227" b="1" spc="-61" dirty="0">
                <a:solidFill>
                  <a:srgbClr val="B5292D"/>
                </a:solidFill>
                <a:latin typeface="Century Gothic"/>
                <a:cs typeface="Century Gothic"/>
              </a:rPr>
              <a:t>Gallon</a:t>
            </a:r>
            <a:r>
              <a:rPr sz="1227" b="1" spc="-95" dirty="0">
                <a:solidFill>
                  <a:srgbClr val="B5292D"/>
                </a:solidFill>
                <a:latin typeface="Century Gothic"/>
                <a:cs typeface="Century Gothic"/>
              </a:rPr>
              <a:t> </a:t>
            </a:r>
            <a:r>
              <a:rPr sz="1227" b="1" spc="14" dirty="0">
                <a:solidFill>
                  <a:srgbClr val="B5292D"/>
                </a:solidFill>
                <a:latin typeface="Century Gothic"/>
                <a:cs typeface="Century Gothic"/>
              </a:rPr>
              <a:t>with</a:t>
            </a:r>
            <a:r>
              <a:rPr sz="1227" b="1" spc="-150" dirty="0">
                <a:solidFill>
                  <a:srgbClr val="B5292D"/>
                </a:solidFill>
                <a:latin typeface="Century Gothic"/>
                <a:cs typeface="Century Gothic"/>
              </a:rPr>
              <a:t> </a:t>
            </a:r>
            <a:r>
              <a:rPr sz="1227" b="1" spc="-58" dirty="0">
                <a:solidFill>
                  <a:srgbClr val="B5292D"/>
                </a:solidFill>
                <a:latin typeface="Century Gothic"/>
                <a:cs typeface="Century Gothic"/>
              </a:rPr>
              <a:t>Telematics</a:t>
            </a:r>
            <a:r>
              <a:rPr sz="1227" b="1" spc="-95" dirty="0">
                <a:solidFill>
                  <a:srgbClr val="B5292D"/>
                </a:solidFill>
                <a:latin typeface="Century Gothic"/>
                <a:cs typeface="Century Gothic"/>
              </a:rPr>
              <a:t> </a:t>
            </a:r>
            <a:r>
              <a:rPr sz="1227" b="1" spc="-3" dirty="0">
                <a:solidFill>
                  <a:srgbClr val="B5292D"/>
                </a:solidFill>
                <a:latin typeface="Century Gothic"/>
                <a:cs typeface="Century Gothic"/>
              </a:rPr>
              <a:t>&amp;</a:t>
            </a:r>
            <a:r>
              <a:rPr sz="1227" b="1" spc="-95" dirty="0">
                <a:solidFill>
                  <a:srgbClr val="B5292D"/>
                </a:solidFill>
                <a:latin typeface="Century Gothic"/>
                <a:cs typeface="Century Gothic"/>
              </a:rPr>
              <a:t> </a:t>
            </a:r>
            <a:r>
              <a:rPr sz="1227" b="1" spc="-85" dirty="0">
                <a:solidFill>
                  <a:srgbClr val="B5292D"/>
                </a:solidFill>
                <a:latin typeface="Century Gothic"/>
                <a:cs typeface="Century Gothic"/>
              </a:rPr>
              <a:t>Carbon</a:t>
            </a:r>
            <a:r>
              <a:rPr sz="1227" b="1" spc="-99" dirty="0">
                <a:solidFill>
                  <a:srgbClr val="B5292D"/>
                </a:solidFill>
                <a:latin typeface="Century Gothic"/>
                <a:cs typeface="Century Gothic"/>
              </a:rPr>
              <a:t> </a:t>
            </a:r>
            <a:r>
              <a:rPr sz="1227" b="1" spc="3" dirty="0">
                <a:solidFill>
                  <a:srgbClr val="B5292D"/>
                </a:solidFill>
                <a:latin typeface="Century Gothic"/>
                <a:cs typeface="Century Gothic"/>
              </a:rPr>
              <a:t>Footprint</a:t>
            </a:r>
            <a:endParaRPr sz="1227">
              <a:solidFill>
                <a:prstClr val="black"/>
              </a:solidFill>
              <a:latin typeface="Century Gothic"/>
              <a:cs typeface="Century Gothic"/>
            </a:endParaRPr>
          </a:p>
        </p:txBody>
      </p:sp>
      <p:sp>
        <p:nvSpPr>
          <p:cNvPr id="97" name="object 97"/>
          <p:cNvSpPr txBox="1"/>
          <p:nvPr/>
        </p:nvSpPr>
        <p:spPr>
          <a:xfrm>
            <a:off x="3758046" y="6039716"/>
            <a:ext cx="4675909" cy="316001"/>
          </a:xfrm>
          <a:prstGeom prst="rect">
            <a:avLst/>
          </a:prstGeom>
          <a:solidFill>
            <a:srgbClr val="00215B"/>
          </a:solidFill>
        </p:spPr>
        <p:txBody>
          <a:bodyPr vert="horz" wrap="square" lIns="0" tIns="63644" rIns="0" bIns="0" rtlCol="0">
            <a:spAutoFit/>
          </a:bodyPr>
          <a:lstStyle/>
          <a:p>
            <a:pPr algn="ctr" defTabSz="623438">
              <a:spcBef>
                <a:spcPts val="501"/>
              </a:spcBef>
            </a:pPr>
            <a:r>
              <a:rPr sz="818" b="1" i="1" spc="-10" dirty="0">
                <a:solidFill>
                  <a:srgbClr val="FFFFFF"/>
                </a:solidFill>
                <a:latin typeface="Calibri"/>
                <a:cs typeface="Calibri"/>
              </a:rPr>
              <a:t>Top </a:t>
            </a:r>
            <a:r>
              <a:rPr sz="818" b="1" i="1" dirty="0">
                <a:solidFill>
                  <a:srgbClr val="FFFFFF"/>
                </a:solidFill>
                <a:latin typeface="Calibri"/>
                <a:cs typeface="Calibri"/>
              </a:rPr>
              <a:t>Graph: </a:t>
            </a:r>
            <a:r>
              <a:rPr sz="818" dirty="0">
                <a:solidFill>
                  <a:srgbClr val="FFFFFF"/>
                </a:solidFill>
                <a:latin typeface="Calibri"/>
                <a:cs typeface="Calibri"/>
              </a:rPr>
              <a:t>Telematics </a:t>
            </a:r>
            <a:r>
              <a:rPr sz="818" spc="24" dirty="0">
                <a:solidFill>
                  <a:srgbClr val="FFFFFF"/>
                </a:solidFill>
                <a:latin typeface="Calibri"/>
                <a:cs typeface="Calibri"/>
              </a:rPr>
              <a:t>changed </a:t>
            </a:r>
            <a:r>
              <a:rPr sz="818" spc="17" dirty="0">
                <a:solidFill>
                  <a:srgbClr val="FFFFFF"/>
                </a:solidFill>
                <a:latin typeface="Calibri"/>
                <a:cs typeface="Calibri"/>
              </a:rPr>
              <a:t>driving </a:t>
            </a:r>
            <a:r>
              <a:rPr sz="818" spc="10" dirty="0">
                <a:solidFill>
                  <a:srgbClr val="FFFFFF"/>
                </a:solidFill>
                <a:latin typeface="Calibri"/>
                <a:cs typeface="Calibri"/>
              </a:rPr>
              <a:t>behavior resulting </a:t>
            </a:r>
            <a:r>
              <a:rPr sz="818" spc="14" dirty="0">
                <a:solidFill>
                  <a:srgbClr val="FFFFFF"/>
                </a:solidFill>
                <a:latin typeface="Calibri"/>
                <a:cs typeface="Calibri"/>
              </a:rPr>
              <a:t>in </a:t>
            </a:r>
            <a:r>
              <a:rPr sz="818" spc="3" dirty="0">
                <a:solidFill>
                  <a:srgbClr val="FFFFFF"/>
                </a:solidFill>
                <a:latin typeface="Calibri"/>
                <a:cs typeface="Calibri"/>
              </a:rPr>
              <a:t>fuel </a:t>
            </a:r>
            <a:r>
              <a:rPr sz="818" spc="14" dirty="0">
                <a:solidFill>
                  <a:srgbClr val="FFFFFF"/>
                </a:solidFill>
                <a:latin typeface="Calibri"/>
                <a:cs typeface="Calibri"/>
              </a:rPr>
              <a:t>economy</a:t>
            </a:r>
            <a:r>
              <a:rPr sz="818" spc="-78" dirty="0">
                <a:solidFill>
                  <a:srgbClr val="FFFFFF"/>
                </a:solidFill>
                <a:latin typeface="Calibri"/>
                <a:cs typeface="Calibri"/>
              </a:rPr>
              <a:t> </a:t>
            </a:r>
            <a:r>
              <a:rPr sz="818" spc="-3" dirty="0">
                <a:solidFill>
                  <a:srgbClr val="FFFFFF"/>
                </a:solidFill>
                <a:latin typeface="Calibri"/>
                <a:cs typeface="Calibri"/>
              </a:rPr>
              <a:t>increase.</a:t>
            </a:r>
            <a:endParaRPr sz="818">
              <a:solidFill>
                <a:prstClr val="black"/>
              </a:solidFill>
              <a:latin typeface="Calibri"/>
              <a:cs typeface="Calibri"/>
            </a:endParaRPr>
          </a:p>
          <a:p>
            <a:pPr algn="ctr" defTabSz="623438"/>
            <a:r>
              <a:rPr sz="818" b="1" i="1" dirty="0">
                <a:solidFill>
                  <a:srgbClr val="FFFFFF"/>
                </a:solidFill>
                <a:latin typeface="Calibri"/>
                <a:cs typeface="Calibri"/>
              </a:rPr>
              <a:t>Bottom Graph: </a:t>
            </a:r>
            <a:r>
              <a:rPr sz="818" dirty="0">
                <a:solidFill>
                  <a:srgbClr val="FFFFFF"/>
                </a:solidFill>
                <a:latin typeface="Calibri"/>
                <a:cs typeface="Calibri"/>
              </a:rPr>
              <a:t>Reflects current </a:t>
            </a:r>
            <a:r>
              <a:rPr sz="818" spc="3" dirty="0">
                <a:solidFill>
                  <a:srgbClr val="FFFFFF"/>
                </a:solidFill>
                <a:latin typeface="Calibri"/>
                <a:cs typeface="Calibri"/>
              </a:rPr>
              <a:t>status of </a:t>
            </a:r>
            <a:r>
              <a:rPr sz="818" spc="7" dirty="0">
                <a:solidFill>
                  <a:srgbClr val="FFFFFF"/>
                </a:solidFill>
                <a:latin typeface="Calibri"/>
                <a:cs typeface="Calibri"/>
              </a:rPr>
              <a:t>the </a:t>
            </a:r>
            <a:r>
              <a:rPr sz="818" spc="-3" dirty="0">
                <a:solidFill>
                  <a:srgbClr val="FFFFFF"/>
                </a:solidFill>
                <a:latin typeface="Calibri"/>
                <a:cs typeface="Calibri"/>
              </a:rPr>
              <a:t>fleet </a:t>
            </a:r>
            <a:r>
              <a:rPr sz="818" spc="10" dirty="0">
                <a:solidFill>
                  <a:srgbClr val="FFFFFF"/>
                </a:solidFill>
                <a:latin typeface="Calibri"/>
                <a:cs typeface="Calibri"/>
              </a:rPr>
              <a:t>with </a:t>
            </a:r>
            <a:r>
              <a:rPr sz="818" dirty="0">
                <a:solidFill>
                  <a:srgbClr val="FFFFFF"/>
                </a:solidFill>
                <a:latin typeface="Calibri"/>
                <a:cs typeface="Calibri"/>
              </a:rPr>
              <a:t>telematics. </a:t>
            </a:r>
            <a:r>
              <a:rPr sz="818" spc="3" dirty="0">
                <a:solidFill>
                  <a:srgbClr val="FFFFFF"/>
                </a:solidFill>
                <a:latin typeface="Calibri"/>
                <a:cs typeface="Calibri"/>
              </a:rPr>
              <a:t>Previous </a:t>
            </a:r>
            <a:r>
              <a:rPr sz="818" spc="7" dirty="0">
                <a:solidFill>
                  <a:srgbClr val="FFFFFF"/>
                </a:solidFill>
                <a:latin typeface="Calibri"/>
                <a:cs typeface="Calibri"/>
              </a:rPr>
              <a:t>data </a:t>
            </a:r>
            <a:r>
              <a:rPr sz="818" spc="10" dirty="0">
                <a:solidFill>
                  <a:srgbClr val="FFFFFF"/>
                </a:solidFill>
                <a:latin typeface="Calibri"/>
                <a:cs typeface="Calibri"/>
              </a:rPr>
              <a:t>not </a:t>
            </a:r>
            <a:r>
              <a:rPr sz="818" dirty="0">
                <a:solidFill>
                  <a:srgbClr val="FFFFFF"/>
                </a:solidFill>
                <a:latin typeface="Calibri"/>
                <a:cs typeface="Calibri"/>
              </a:rPr>
              <a:t>available.</a:t>
            </a:r>
            <a:r>
              <a:rPr sz="818" spc="-41" dirty="0">
                <a:solidFill>
                  <a:srgbClr val="FFFFFF"/>
                </a:solidFill>
                <a:latin typeface="Calibri"/>
                <a:cs typeface="Calibri"/>
              </a:rPr>
              <a:t> </a:t>
            </a:r>
            <a:r>
              <a:rPr sz="818" dirty="0">
                <a:solidFill>
                  <a:srgbClr val="FFFFFF"/>
                </a:solidFill>
                <a:latin typeface="Calibri"/>
                <a:cs typeface="Calibri"/>
              </a:rPr>
              <a:t>Future</a:t>
            </a:r>
            <a:endParaRPr sz="818">
              <a:solidFill>
                <a:prstClr val="black"/>
              </a:solidFill>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5C5B3-841B-4CA9-B527-55224CC47CDA}"/>
              </a:ext>
            </a:extLst>
          </p:cNvPr>
          <p:cNvSpPr>
            <a:spLocks noGrp="1"/>
          </p:cNvSpPr>
          <p:nvPr>
            <p:ph type="title"/>
          </p:nvPr>
        </p:nvSpPr>
        <p:spPr/>
        <p:txBody>
          <a:bodyPr/>
          <a:lstStyle/>
          <a:p>
            <a:r>
              <a:rPr lang="en-US" dirty="0" err="1"/>
              <a:t>iOn</a:t>
            </a:r>
            <a:r>
              <a:rPr lang="en-US" dirty="0"/>
              <a:t> – Operators</a:t>
            </a:r>
          </a:p>
        </p:txBody>
      </p:sp>
      <p:sp>
        <p:nvSpPr>
          <p:cNvPr id="3" name="Content Placeholder 2">
            <a:extLst>
              <a:ext uri="{FF2B5EF4-FFF2-40B4-BE49-F238E27FC236}">
                <a16:creationId xmlns:a16="http://schemas.microsoft.com/office/drawing/2014/main" id="{6CBDC2ED-DBAD-4CFE-9F84-C052C39C0A14}"/>
              </a:ext>
            </a:extLst>
          </p:cNvPr>
          <p:cNvSpPr>
            <a:spLocks noGrp="1"/>
          </p:cNvSpPr>
          <p:nvPr>
            <p:ph idx="1"/>
          </p:nvPr>
        </p:nvSpPr>
        <p:spPr/>
        <p:txBody>
          <a:bodyPr/>
          <a:lstStyle/>
          <a:p>
            <a:r>
              <a:rPr lang="en-US" dirty="0"/>
              <a:t>Reminder, when entering Operators in </a:t>
            </a:r>
            <a:r>
              <a:rPr lang="en-US" dirty="0" err="1"/>
              <a:t>iOn</a:t>
            </a:r>
            <a:r>
              <a:rPr lang="en-US" dirty="0"/>
              <a:t> you must first search and verify that the operator is not already entered in the system.</a:t>
            </a:r>
          </a:p>
          <a:p>
            <a:r>
              <a:rPr lang="en-US" dirty="0"/>
              <a:t>If you have any question at all on fob assignment or adding/deleting operators, please reach out.</a:t>
            </a:r>
          </a:p>
          <a:p>
            <a:endParaRPr lang="en-US" dirty="0"/>
          </a:p>
          <a:p>
            <a:pPr marL="0" indent="0">
              <a:buNone/>
            </a:pPr>
            <a:endParaRPr lang="en-US" dirty="0"/>
          </a:p>
        </p:txBody>
      </p:sp>
    </p:spTree>
    <p:extLst>
      <p:ext uri="{BB962C8B-B14F-4D97-AF65-F5344CB8AC3E}">
        <p14:creationId xmlns:p14="http://schemas.microsoft.com/office/powerpoint/2010/main" val="11326357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77242" y="1230310"/>
            <a:ext cx="0" cy="234228"/>
          </a:xfrm>
          <a:custGeom>
            <a:avLst/>
            <a:gdLst/>
            <a:ahLst/>
            <a:cxnLst/>
            <a:rect l="l" t="t" r="r" b="b"/>
            <a:pathLst>
              <a:path h="343535">
                <a:moveTo>
                  <a:pt x="0" y="0"/>
                </a:moveTo>
                <a:lnTo>
                  <a:pt x="0" y="343420"/>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3" name="object 3"/>
          <p:cNvSpPr/>
          <p:nvPr/>
        </p:nvSpPr>
        <p:spPr>
          <a:xfrm>
            <a:off x="5277242" y="1593014"/>
            <a:ext cx="0" cy="234228"/>
          </a:xfrm>
          <a:custGeom>
            <a:avLst/>
            <a:gdLst/>
            <a:ahLst/>
            <a:cxnLst/>
            <a:rect l="l" t="t" r="r" b="b"/>
            <a:pathLst>
              <a:path h="343535">
                <a:moveTo>
                  <a:pt x="0" y="0"/>
                </a:moveTo>
                <a:lnTo>
                  <a:pt x="0" y="343433"/>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4" name="object 4"/>
          <p:cNvSpPr/>
          <p:nvPr/>
        </p:nvSpPr>
        <p:spPr>
          <a:xfrm>
            <a:off x="5277242" y="1955725"/>
            <a:ext cx="0" cy="234228"/>
          </a:xfrm>
          <a:custGeom>
            <a:avLst/>
            <a:gdLst/>
            <a:ahLst/>
            <a:cxnLst/>
            <a:rect l="l" t="t" r="r" b="b"/>
            <a:pathLst>
              <a:path h="343535">
                <a:moveTo>
                  <a:pt x="0" y="0"/>
                </a:moveTo>
                <a:lnTo>
                  <a:pt x="0" y="343420"/>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5" name="object 5"/>
          <p:cNvSpPr/>
          <p:nvPr/>
        </p:nvSpPr>
        <p:spPr>
          <a:xfrm>
            <a:off x="5277242" y="2318429"/>
            <a:ext cx="0" cy="234228"/>
          </a:xfrm>
          <a:custGeom>
            <a:avLst/>
            <a:gdLst/>
            <a:ahLst/>
            <a:cxnLst/>
            <a:rect l="l" t="t" r="r" b="b"/>
            <a:pathLst>
              <a:path h="343535">
                <a:moveTo>
                  <a:pt x="0" y="0"/>
                </a:moveTo>
                <a:lnTo>
                  <a:pt x="0" y="343433"/>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6" name="object 6"/>
          <p:cNvSpPr/>
          <p:nvPr/>
        </p:nvSpPr>
        <p:spPr>
          <a:xfrm>
            <a:off x="5277242" y="2681132"/>
            <a:ext cx="0" cy="117331"/>
          </a:xfrm>
          <a:custGeom>
            <a:avLst/>
            <a:gdLst/>
            <a:ahLst/>
            <a:cxnLst/>
            <a:rect l="l" t="t" r="r" b="b"/>
            <a:pathLst>
              <a:path h="172085">
                <a:moveTo>
                  <a:pt x="0" y="0"/>
                </a:moveTo>
                <a:lnTo>
                  <a:pt x="0" y="171705"/>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7" name="object 7"/>
          <p:cNvSpPr/>
          <p:nvPr/>
        </p:nvSpPr>
        <p:spPr>
          <a:xfrm>
            <a:off x="8038851" y="984678"/>
            <a:ext cx="0" cy="1813647"/>
          </a:xfrm>
          <a:custGeom>
            <a:avLst/>
            <a:gdLst/>
            <a:ahLst/>
            <a:cxnLst/>
            <a:rect l="l" t="t" r="r" b="b"/>
            <a:pathLst>
              <a:path h="2660015">
                <a:moveTo>
                  <a:pt x="0" y="0"/>
                </a:moveTo>
                <a:lnTo>
                  <a:pt x="0" y="2659837"/>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8" name="object 8"/>
          <p:cNvSpPr/>
          <p:nvPr/>
        </p:nvSpPr>
        <p:spPr>
          <a:xfrm>
            <a:off x="4587413" y="2552587"/>
            <a:ext cx="1312285" cy="128588"/>
          </a:xfrm>
          <a:custGeom>
            <a:avLst/>
            <a:gdLst/>
            <a:ahLst/>
            <a:cxnLst/>
            <a:rect l="l" t="t" r="r" b="b"/>
            <a:pathLst>
              <a:path w="1924685" h="188595">
                <a:moveTo>
                  <a:pt x="0" y="188531"/>
                </a:moveTo>
                <a:lnTo>
                  <a:pt x="1924176" y="188531"/>
                </a:lnTo>
                <a:lnTo>
                  <a:pt x="1924176" y="0"/>
                </a:lnTo>
                <a:lnTo>
                  <a:pt x="0" y="0"/>
                </a:lnTo>
                <a:lnTo>
                  <a:pt x="0" y="188531"/>
                </a:lnTo>
                <a:close/>
              </a:path>
            </a:pathLst>
          </a:custGeom>
          <a:solidFill>
            <a:srgbClr val="B1292D"/>
          </a:solidFill>
        </p:spPr>
        <p:txBody>
          <a:bodyPr wrap="square" lIns="0" tIns="0" rIns="0" bIns="0" rtlCol="0"/>
          <a:lstStyle/>
          <a:p>
            <a:pPr defTabSz="623438"/>
            <a:endParaRPr sz="1227">
              <a:solidFill>
                <a:prstClr val="black"/>
              </a:solidFill>
              <a:latin typeface="Calibri"/>
            </a:endParaRPr>
          </a:p>
        </p:txBody>
      </p:sp>
      <p:sp>
        <p:nvSpPr>
          <p:cNvPr id="9" name="object 9"/>
          <p:cNvSpPr/>
          <p:nvPr/>
        </p:nvSpPr>
        <p:spPr>
          <a:xfrm>
            <a:off x="4587413" y="2189875"/>
            <a:ext cx="966788" cy="128588"/>
          </a:xfrm>
          <a:custGeom>
            <a:avLst/>
            <a:gdLst/>
            <a:ahLst/>
            <a:cxnLst/>
            <a:rect l="l" t="t" r="r" b="b"/>
            <a:pathLst>
              <a:path w="1417955" h="188595">
                <a:moveTo>
                  <a:pt x="0" y="188544"/>
                </a:moveTo>
                <a:lnTo>
                  <a:pt x="1417459" y="188544"/>
                </a:lnTo>
                <a:lnTo>
                  <a:pt x="1417459" y="0"/>
                </a:lnTo>
                <a:lnTo>
                  <a:pt x="0" y="0"/>
                </a:lnTo>
                <a:lnTo>
                  <a:pt x="0" y="188544"/>
                </a:lnTo>
                <a:close/>
              </a:path>
            </a:pathLst>
          </a:custGeom>
          <a:solidFill>
            <a:srgbClr val="7AACD2"/>
          </a:solidFill>
        </p:spPr>
        <p:txBody>
          <a:bodyPr wrap="square" lIns="0" tIns="0" rIns="0" bIns="0" rtlCol="0"/>
          <a:lstStyle/>
          <a:p>
            <a:pPr defTabSz="623438"/>
            <a:endParaRPr sz="1227">
              <a:solidFill>
                <a:prstClr val="black"/>
              </a:solidFill>
              <a:latin typeface="Calibri"/>
            </a:endParaRPr>
          </a:p>
        </p:txBody>
      </p:sp>
      <p:sp>
        <p:nvSpPr>
          <p:cNvPr id="10" name="object 10"/>
          <p:cNvSpPr/>
          <p:nvPr/>
        </p:nvSpPr>
        <p:spPr>
          <a:xfrm>
            <a:off x="4587412" y="1827172"/>
            <a:ext cx="1242146" cy="128588"/>
          </a:xfrm>
          <a:custGeom>
            <a:avLst/>
            <a:gdLst/>
            <a:ahLst/>
            <a:cxnLst/>
            <a:rect l="l" t="t" r="r" b="b"/>
            <a:pathLst>
              <a:path w="1821814" h="188594">
                <a:moveTo>
                  <a:pt x="0" y="188544"/>
                </a:moveTo>
                <a:lnTo>
                  <a:pt x="1821484" y="188544"/>
                </a:lnTo>
                <a:lnTo>
                  <a:pt x="1821484" y="0"/>
                </a:lnTo>
                <a:lnTo>
                  <a:pt x="0" y="0"/>
                </a:lnTo>
                <a:lnTo>
                  <a:pt x="0" y="188544"/>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11" name="object 11"/>
          <p:cNvSpPr/>
          <p:nvPr/>
        </p:nvSpPr>
        <p:spPr>
          <a:xfrm>
            <a:off x="4587412" y="1464460"/>
            <a:ext cx="1242146" cy="128588"/>
          </a:xfrm>
          <a:custGeom>
            <a:avLst/>
            <a:gdLst/>
            <a:ahLst/>
            <a:cxnLst/>
            <a:rect l="l" t="t" r="r" b="b"/>
            <a:pathLst>
              <a:path w="1821814" h="188594">
                <a:moveTo>
                  <a:pt x="0" y="188544"/>
                </a:moveTo>
                <a:lnTo>
                  <a:pt x="1821484" y="188544"/>
                </a:lnTo>
                <a:lnTo>
                  <a:pt x="1821484" y="0"/>
                </a:lnTo>
                <a:lnTo>
                  <a:pt x="0" y="0"/>
                </a:lnTo>
                <a:lnTo>
                  <a:pt x="0" y="188544"/>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graphicFrame>
        <p:nvGraphicFramePr>
          <p:cNvPr id="12" name="object 12"/>
          <p:cNvGraphicFramePr>
            <a:graphicFrameLocks noGrp="1"/>
          </p:cNvGraphicFramePr>
          <p:nvPr/>
        </p:nvGraphicFramePr>
        <p:xfrm>
          <a:off x="4587412" y="984678"/>
          <a:ext cx="2905991" cy="1813647"/>
        </p:xfrm>
        <a:graphic>
          <a:graphicData uri="http://schemas.openxmlformats.org/drawingml/2006/table">
            <a:tbl>
              <a:tblPr firstRow="1" bandRow="1">
                <a:tableStyleId>{2D5ABB26-0587-4C30-8999-92F81FD0307C}</a:tableStyleId>
              </a:tblPr>
              <a:tblGrid>
                <a:gridCol w="689697">
                  <a:extLst>
                    <a:ext uri="{9D8B030D-6E8A-4147-A177-3AD203B41FA5}">
                      <a16:colId xmlns:a16="http://schemas.microsoft.com/office/drawing/2014/main" val="20000"/>
                    </a:ext>
                  </a:extLst>
                </a:gridCol>
                <a:gridCol w="697489">
                  <a:extLst>
                    <a:ext uri="{9D8B030D-6E8A-4147-A177-3AD203B41FA5}">
                      <a16:colId xmlns:a16="http://schemas.microsoft.com/office/drawing/2014/main" val="20001"/>
                    </a:ext>
                  </a:extLst>
                </a:gridCol>
                <a:gridCol w="689697">
                  <a:extLst>
                    <a:ext uri="{9D8B030D-6E8A-4147-A177-3AD203B41FA5}">
                      <a16:colId xmlns:a16="http://schemas.microsoft.com/office/drawing/2014/main" val="20002"/>
                    </a:ext>
                  </a:extLst>
                </a:gridCol>
                <a:gridCol w="690995">
                  <a:extLst>
                    <a:ext uri="{9D8B030D-6E8A-4147-A177-3AD203B41FA5}">
                      <a16:colId xmlns:a16="http://schemas.microsoft.com/office/drawing/2014/main" val="20003"/>
                    </a:ext>
                  </a:extLst>
                </a:gridCol>
                <a:gridCol w="137679">
                  <a:extLst>
                    <a:ext uri="{9D8B030D-6E8A-4147-A177-3AD203B41FA5}">
                      <a16:colId xmlns:a16="http://schemas.microsoft.com/office/drawing/2014/main" val="20004"/>
                    </a:ext>
                  </a:extLst>
                </a:gridCol>
              </a:tblGrid>
              <a:tr h="117078">
                <a:tc>
                  <a:txBody>
                    <a:bodyPr/>
                    <a:lstStyle/>
                    <a:p>
                      <a:pPr>
                        <a:lnSpc>
                          <a:spcPct val="100000"/>
                        </a:lnSpc>
                      </a:pPr>
                      <a:endParaRPr sz="700">
                        <a:latin typeface="Times New Roman"/>
                        <a:cs typeface="Times New Roman"/>
                      </a:endParaRPr>
                    </a:p>
                  </a:txBody>
                  <a:tcPr marL="0" marR="0" marT="0" marB="0">
                    <a:lnR w="12700">
                      <a:solidFill>
                        <a:srgbClr val="D9D9D9"/>
                      </a:solidFill>
                      <a:prstDash val="solid"/>
                    </a:lnR>
                  </a:tcPr>
                </a:tc>
                <a:tc>
                  <a:txBody>
                    <a:bodyPr/>
                    <a:lstStyle/>
                    <a:p>
                      <a:pPr marR="3175">
                        <a:lnSpc>
                          <a:spcPct val="100000"/>
                        </a:lnSpc>
                      </a:pPr>
                      <a:endParaRPr sz="700">
                        <a:latin typeface="Times New Roman"/>
                        <a:cs typeface="Times New Roman"/>
                      </a:endParaRPr>
                    </a:p>
                  </a:txBody>
                  <a:tcPr marL="0" marR="0" marT="0" marB="0">
                    <a:lnL w="12700">
                      <a:solidFill>
                        <a:srgbClr val="D9D9D9"/>
                      </a:solidFill>
                      <a:prstDash val="solid"/>
                    </a:lnL>
                    <a:lnR w="12700">
                      <a:solidFill>
                        <a:srgbClr val="D9D9D9"/>
                      </a:solidFill>
                      <a:prstDash val="solid"/>
                    </a:lnR>
                  </a:tcPr>
                </a:tc>
                <a:tc>
                  <a:txBody>
                    <a:bodyPr/>
                    <a:lstStyle/>
                    <a:p>
                      <a:pPr>
                        <a:lnSpc>
                          <a:spcPct val="100000"/>
                        </a:lnSpc>
                      </a:pPr>
                      <a:endParaRPr sz="700">
                        <a:latin typeface="Times New Roman"/>
                        <a:cs typeface="Times New Roman"/>
                      </a:endParaRPr>
                    </a:p>
                  </a:txBody>
                  <a:tcPr marL="0" marR="0" marT="0" marB="0">
                    <a:lnL w="12700">
                      <a:solidFill>
                        <a:srgbClr val="D9D9D9"/>
                      </a:solidFill>
                      <a:prstDash val="solid"/>
                    </a:lnL>
                    <a:lnR w="12700">
                      <a:solidFill>
                        <a:srgbClr val="D9D9D9"/>
                      </a:solidFill>
                      <a:prstDash val="solid"/>
                    </a:lnR>
                  </a:tcPr>
                </a:tc>
                <a:tc>
                  <a:txBody>
                    <a:bodyPr/>
                    <a:lstStyle/>
                    <a:p>
                      <a:pPr>
                        <a:lnSpc>
                          <a:spcPct val="100000"/>
                        </a:lnSpc>
                      </a:pPr>
                      <a:endParaRPr sz="700">
                        <a:latin typeface="Times New Roman"/>
                        <a:cs typeface="Times New Roman"/>
                      </a:endParaRPr>
                    </a:p>
                  </a:txBody>
                  <a:tcPr marL="0" marR="0" marT="0" marB="0">
                    <a:lnL w="12700">
                      <a:solidFill>
                        <a:srgbClr val="D9D9D9"/>
                      </a:solidFill>
                      <a:prstDash val="solid"/>
                    </a:lnL>
                    <a:lnR w="12700">
                      <a:solidFill>
                        <a:srgbClr val="D9D9D9"/>
                      </a:solidFill>
                      <a:prstDash val="solid"/>
                    </a:lnR>
                  </a:tcPr>
                </a:tc>
                <a:tc>
                  <a:txBody>
                    <a:bodyPr/>
                    <a:lstStyle/>
                    <a:p>
                      <a:pPr>
                        <a:lnSpc>
                          <a:spcPct val="100000"/>
                        </a:lnSpc>
                      </a:pPr>
                      <a:endParaRPr sz="700">
                        <a:latin typeface="Times New Roman"/>
                        <a:cs typeface="Times New Roman"/>
                      </a:endParaRPr>
                    </a:p>
                  </a:txBody>
                  <a:tcPr marL="0" marR="0" marT="0" marB="0">
                    <a:lnL w="12700">
                      <a:solidFill>
                        <a:srgbClr val="D9D9D9"/>
                      </a:solidFill>
                      <a:prstDash val="solid"/>
                    </a:lnL>
                  </a:tcPr>
                </a:tc>
                <a:extLst>
                  <a:ext uri="{0D108BD9-81ED-4DB2-BD59-A6C34878D82A}">
                    <a16:rowId xmlns:a16="http://schemas.microsoft.com/office/drawing/2014/main" val="10000"/>
                  </a:ext>
                </a:extLst>
              </a:tr>
              <a:tr h="128553">
                <a:tc gridSpan="5">
                  <a:txBody>
                    <a:bodyPr/>
                    <a:lstStyle/>
                    <a:p>
                      <a:pPr>
                        <a:lnSpc>
                          <a:spcPct val="100000"/>
                        </a:lnSpc>
                      </a:pPr>
                      <a:endParaRPr sz="700">
                        <a:latin typeface="Times New Roman"/>
                        <a:cs typeface="Times New Roman"/>
                      </a:endParaRPr>
                    </a:p>
                  </a:txBody>
                  <a:tcPr marL="0" marR="0" marT="0" marB="0">
                    <a:solidFill>
                      <a:srgbClr val="001F5C"/>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80099">
                <a:tc gridSpan="2">
                  <a:txBody>
                    <a:bodyPr/>
                    <a:lstStyle/>
                    <a:p>
                      <a:pPr marR="3175">
                        <a:lnSpc>
                          <a:spcPct val="100000"/>
                        </a:lnSpc>
                        <a:spcBef>
                          <a:spcPts val="50"/>
                        </a:spcBef>
                      </a:pPr>
                      <a:endParaRPr sz="1500">
                        <a:latin typeface="Times New Roman"/>
                        <a:cs typeface="Times New Roman"/>
                      </a:endParaRPr>
                    </a:p>
                    <a:p>
                      <a:pPr algn="r">
                        <a:lnSpc>
                          <a:spcPct val="100000"/>
                        </a:lnSpc>
                      </a:pPr>
                      <a:r>
                        <a:rPr sz="900" b="1" spc="5" dirty="0">
                          <a:solidFill>
                            <a:srgbClr val="404040"/>
                          </a:solidFill>
                          <a:latin typeface="Century Gothic"/>
                          <a:cs typeface="Century Gothic"/>
                        </a:rPr>
                        <a:t>$</a:t>
                      </a:r>
                      <a:endParaRPr sz="900">
                        <a:latin typeface="Century Gothic"/>
                        <a:cs typeface="Century Gothic"/>
                      </a:endParaRPr>
                    </a:p>
                  </a:txBody>
                  <a:tcPr marL="0" marR="0" marT="4330" marB="0">
                    <a:lnR w="12700">
                      <a:solidFill>
                        <a:srgbClr val="D9D9D9"/>
                      </a:solidFill>
                      <a:prstDash val="solid"/>
                    </a:lnR>
                  </a:tcPr>
                </a:tc>
                <a:tc hMerge="1">
                  <a:txBody>
                    <a:bodyPr/>
                    <a:lstStyle/>
                    <a:p>
                      <a:endParaRPr/>
                    </a:p>
                  </a:txBody>
                  <a:tcPr marL="0" marR="0" marT="0" marB="0"/>
                </a:tc>
                <a:tc>
                  <a:txBody>
                    <a:bodyPr/>
                    <a:lstStyle/>
                    <a:p>
                      <a:pPr>
                        <a:lnSpc>
                          <a:spcPct val="100000"/>
                        </a:lnSpc>
                        <a:spcBef>
                          <a:spcPts val="50"/>
                        </a:spcBef>
                      </a:pPr>
                      <a:endParaRPr sz="1500">
                        <a:latin typeface="Times New Roman"/>
                        <a:cs typeface="Times New Roman"/>
                      </a:endParaRPr>
                    </a:p>
                    <a:p>
                      <a:pPr marL="6350">
                        <a:lnSpc>
                          <a:spcPct val="100000"/>
                        </a:lnSpc>
                      </a:pPr>
                      <a:r>
                        <a:rPr sz="900" b="1" dirty="0">
                          <a:solidFill>
                            <a:srgbClr val="404040"/>
                          </a:solidFill>
                          <a:latin typeface="Century Gothic"/>
                          <a:cs typeface="Century Gothic"/>
                        </a:rPr>
                        <a:t>0.18</a:t>
                      </a:r>
                      <a:endParaRPr sz="900">
                        <a:latin typeface="Century Gothic"/>
                        <a:cs typeface="Century Gothic"/>
                      </a:endParaRPr>
                    </a:p>
                  </a:txBody>
                  <a:tcPr marL="0" marR="0" marT="4330" marB="0">
                    <a:lnL w="12700">
                      <a:solidFill>
                        <a:srgbClr val="D9D9D9"/>
                      </a:solidFill>
                      <a:prstDash val="solid"/>
                    </a:lnL>
                    <a:lnR w="12700">
                      <a:solidFill>
                        <a:srgbClr val="D9D9D9"/>
                      </a:solidFill>
                      <a:prstDash val="solid"/>
                    </a:lnR>
                  </a:tcPr>
                </a:tc>
                <a:tc rowSpan="4">
                  <a:txBody>
                    <a:bodyPr/>
                    <a:lstStyle/>
                    <a:p>
                      <a:pPr>
                        <a:lnSpc>
                          <a:spcPct val="100000"/>
                        </a:lnSpc>
                      </a:pPr>
                      <a:endParaRPr sz="900">
                        <a:latin typeface="Times New Roman"/>
                        <a:cs typeface="Times New Roman"/>
                      </a:endParaRPr>
                    </a:p>
                  </a:txBody>
                  <a:tcPr marL="0" marR="0" marT="0" marB="0">
                    <a:lnL w="12700">
                      <a:solidFill>
                        <a:srgbClr val="D9D9D9"/>
                      </a:solidFill>
                      <a:prstDash val="solid"/>
                    </a:lnL>
                    <a:lnR w="12700">
                      <a:solidFill>
                        <a:srgbClr val="D9D9D9"/>
                      </a:solidFill>
                      <a:prstDash val="solid"/>
                    </a:lnR>
                  </a:tcPr>
                </a:tc>
                <a:tc rowSpan="4">
                  <a:txBody>
                    <a:bodyPr/>
                    <a:lstStyle/>
                    <a:p>
                      <a:pPr>
                        <a:lnSpc>
                          <a:spcPct val="100000"/>
                        </a:lnSpc>
                      </a:pPr>
                      <a:endParaRPr sz="900">
                        <a:latin typeface="Times New Roman"/>
                        <a:cs typeface="Times New Roman"/>
                      </a:endParaRPr>
                    </a:p>
                  </a:txBody>
                  <a:tcPr marL="0" marR="0" marT="0" marB="0">
                    <a:lnL w="12700">
                      <a:solidFill>
                        <a:srgbClr val="D9D9D9"/>
                      </a:solidFill>
                      <a:prstDash val="solid"/>
                    </a:lnL>
                  </a:tcPr>
                </a:tc>
                <a:extLst>
                  <a:ext uri="{0D108BD9-81ED-4DB2-BD59-A6C34878D82A}">
                    <a16:rowId xmlns:a16="http://schemas.microsoft.com/office/drawing/2014/main" val="10002"/>
                  </a:ext>
                </a:extLst>
              </a:tr>
              <a:tr h="362821">
                <a:tc gridSpan="2">
                  <a:txBody>
                    <a:bodyPr/>
                    <a:lstStyle/>
                    <a:p>
                      <a:pPr algn="r">
                        <a:lnSpc>
                          <a:spcPct val="100000"/>
                        </a:lnSpc>
                        <a:spcBef>
                          <a:spcPts val="1285"/>
                        </a:spcBef>
                      </a:pPr>
                      <a:r>
                        <a:rPr sz="900" b="1" spc="5" dirty="0">
                          <a:solidFill>
                            <a:srgbClr val="404040"/>
                          </a:solidFill>
                          <a:latin typeface="Century Gothic"/>
                          <a:cs typeface="Century Gothic"/>
                        </a:rPr>
                        <a:t>$</a:t>
                      </a:r>
                      <a:endParaRPr sz="900">
                        <a:latin typeface="Century Gothic"/>
                        <a:cs typeface="Century Gothic"/>
                      </a:endParaRPr>
                    </a:p>
                  </a:txBody>
                  <a:tcPr marL="0" marR="0" marT="111269" marB="0">
                    <a:lnR w="12700">
                      <a:solidFill>
                        <a:srgbClr val="D9D9D9"/>
                      </a:solidFill>
                      <a:prstDash val="solid"/>
                    </a:lnR>
                  </a:tcPr>
                </a:tc>
                <a:tc hMerge="1">
                  <a:txBody>
                    <a:bodyPr/>
                    <a:lstStyle/>
                    <a:p>
                      <a:endParaRPr/>
                    </a:p>
                  </a:txBody>
                  <a:tcPr marL="0" marR="0" marT="0" marB="0"/>
                </a:tc>
                <a:tc>
                  <a:txBody>
                    <a:bodyPr/>
                    <a:lstStyle/>
                    <a:p>
                      <a:pPr marL="6350">
                        <a:lnSpc>
                          <a:spcPct val="100000"/>
                        </a:lnSpc>
                        <a:spcBef>
                          <a:spcPts val="1285"/>
                        </a:spcBef>
                      </a:pPr>
                      <a:r>
                        <a:rPr sz="900" b="1" dirty="0">
                          <a:solidFill>
                            <a:srgbClr val="404040"/>
                          </a:solidFill>
                          <a:latin typeface="Century Gothic"/>
                          <a:cs typeface="Century Gothic"/>
                        </a:rPr>
                        <a:t>0.18</a:t>
                      </a:r>
                      <a:endParaRPr sz="900">
                        <a:latin typeface="Century Gothic"/>
                        <a:cs typeface="Century Gothic"/>
                      </a:endParaRPr>
                    </a:p>
                  </a:txBody>
                  <a:tcPr marL="0" marR="0" marT="111269" marB="0">
                    <a:lnL w="12700">
                      <a:solidFill>
                        <a:srgbClr val="D9D9D9"/>
                      </a:solidFill>
                      <a:prstDash val="solid"/>
                    </a:lnL>
                    <a:lnR w="12700">
                      <a:solidFill>
                        <a:srgbClr val="D9D9D9"/>
                      </a:solidFill>
                      <a:prstDash val="solid"/>
                    </a:lnR>
                  </a:tcPr>
                </a:tc>
                <a:tc vMerge="1">
                  <a:txBody>
                    <a:bodyPr/>
                    <a:lstStyle/>
                    <a:p>
                      <a:endParaRPr/>
                    </a:p>
                  </a:txBody>
                  <a:tcPr marL="0" marR="0" marT="0" marB="0">
                    <a:lnL w="12700">
                      <a:solidFill>
                        <a:srgbClr val="D9D9D9"/>
                      </a:solidFill>
                      <a:prstDash val="solid"/>
                    </a:lnL>
                    <a:lnR w="12700">
                      <a:solidFill>
                        <a:srgbClr val="D9D9D9"/>
                      </a:solidFill>
                      <a:prstDash val="solid"/>
                    </a:lnR>
                  </a:tcPr>
                </a:tc>
                <a:tc vMerge="1">
                  <a:txBody>
                    <a:bodyPr/>
                    <a:lstStyle/>
                    <a:p>
                      <a:endParaRPr/>
                    </a:p>
                  </a:txBody>
                  <a:tcPr marL="0" marR="0" marT="0" marB="0">
                    <a:lnL w="12700">
                      <a:solidFill>
                        <a:srgbClr val="D9D9D9"/>
                      </a:solidFill>
                      <a:prstDash val="solid"/>
                    </a:lnL>
                  </a:tcPr>
                </a:tc>
                <a:extLst>
                  <a:ext uri="{0D108BD9-81ED-4DB2-BD59-A6C34878D82A}">
                    <a16:rowId xmlns:a16="http://schemas.microsoft.com/office/drawing/2014/main" val="10003"/>
                  </a:ext>
                </a:extLst>
              </a:tr>
              <a:tr h="362821">
                <a:tc gridSpan="2">
                  <a:txBody>
                    <a:bodyPr/>
                    <a:lstStyle/>
                    <a:p>
                      <a:pPr marR="73025" algn="r">
                        <a:lnSpc>
                          <a:spcPct val="100000"/>
                        </a:lnSpc>
                        <a:spcBef>
                          <a:spcPts val="1285"/>
                        </a:spcBef>
                      </a:pPr>
                      <a:r>
                        <a:rPr sz="900" b="1" spc="5" dirty="0">
                          <a:solidFill>
                            <a:srgbClr val="404040"/>
                          </a:solidFill>
                          <a:latin typeface="Century Gothic"/>
                          <a:cs typeface="Century Gothic"/>
                        </a:rPr>
                        <a:t>$0</a:t>
                      </a:r>
                      <a:r>
                        <a:rPr sz="900" b="1" dirty="0">
                          <a:solidFill>
                            <a:srgbClr val="404040"/>
                          </a:solidFill>
                          <a:latin typeface="Century Gothic"/>
                          <a:cs typeface="Century Gothic"/>
                        </a:rPr>
                        <a:t>.</a:t>
                      </a:r>
                      <a:r>
                        <a:rPr sz="900" b="1" spc="5" dirty="0">
                          <a:solidFill>
                            <a:srgbClr val="404040"/>
                          </a:solidFill>
                          <a:latin typeface="Century Gothic"/>
                          <a:cs typeface="Century Gothic"/>
                        </a:rPr>
                        <a:t>14</a:t>
                      </a:r>
                      <a:endParaRPr sz="900">
                        <a:latin typeface="Century Gothic"/>
                        <a:cs typeface="Century Gothic"/>
                      </a:endParaRPr>
                    </a:p>
                  </a:txBody>
                  <a:tcPr marL="0" marR="0" marT="111269" marB="0">
                    <a:lnR w="12700">
                      <a:solidFill>
                        <a:srgbClr val="D9D9D9"/>
                      </a:solidFill>
                      <a:prstDash val="solid"/>
                    </a:lnR>
                  </a:tcPr>
                </a:tc>
                <a:tc hMerge="1">
                  <a:txBody>
                    <a:bodyPr/>
                    <a:lstStyle/>
                    <a:p>
                      <a:endParaRPr/>
                    </a:p>
                  </a:txBody>
                  <a:tcPr marL="0" marR="0" marT="0" marB="0"/>
                </a:tc>
                <a:tc>
                  <a:txBody>
                    <a:bodyPr/>
                    <a:lstStyle/>
                    <a:p>
                      <a:pPr>
                        <a:lnSpc>
                          <a:spcPct val="100000"/>
                        </a:lnSpc>
                      </a:pPr>
                      <a:endParaRPr sz="900">
                        <a:latin typeface="Times New Roman"/>
                        <a:cs typeface="Times New Roman"/>
                      </a:endParaRPr>
                    </a:p>
                  </a:txBody>
                  <a:tcPr marL="0" marR="0" marT="0" marB="0">
                    <a:lnL w="12700">
                      <a:solidFill>
                        <a:srgbClr val="D9D9D9"/>
                      </a:solidFill>
                      <a:prstDash val="solid"/>
                    </a:lnL>
                    <a:lnR w="12700">
                      <a:solidFill>
                        <a:srgbClr val="D9D9D9"/>
                      </a:solidFill>
                      <a:prstDash val="solid"/>
                    </a:lnR>
                  </a:tcPr>
                </a:tc>
                <a:tc vMerge="1">
                  <a:txBody>
                    <a:bodyPr/>
                    <a:lstStyle/>
                    <a:p>
                      <a:endParaRPr/>
                    </a:p>
                  </a:txBody>
                  <a:tcPr marL="0" marR="0" marT="0" marB="0">
                    <a:lnL w="12700">
                      <a:solidFill>
                        <a:srgbClr val="D9D9D9"/>
                      </a:solidFill>
                      <a:prstDash val="solid"/>
                    </a:lnL>
                    <a:lnR w="12700">
                      <a:solidFill>
                        <a:srgbClr val="D9D9D9"/>
                      </a:solidFill>
                      <a:prstDash val="solid"/>
                    </a:lnR>
                  </a:tcPr>
                </a:tc>
                <a:tc vMerge="1">
                  <a:txBody>
                    <a:bodyPr/>
                    <a:lstStyle/>
                    <a:p>
                      <a:endParaRPr/>
                    </a:p>
                  </a:txBody>
                  <a:tcPr marL="0" marR="0" marT="0" marB="0">
                    <a:lnL w="12700">
                      <a:solidFill>
                        <a:srgbClr val="D9D9D9"/>
                      </a:solidFill>
                      <a:prstDash val="solid"/>
                    </a:lnL>
                  </a:tcPr>
                </a:tc>
                <a:extLst>
                  <a:ext uri="{0D108BD9-81ED-4DB2-BD59-A6C34878D82A}">
                    <a16:rowId xmlns:a16="http://schemas.microsoft.com/office/drawing/2014/main" val="10004"/>
                  </a:ext>
                </a:extLst>
              </a:tr>
              <a:tr h="362152">
                <a:tc gridSpan="2">
                  <a:txBody>
                    <a:bodyPr/>
                    <a:lstStyle/>
                    <a:p>
                      <a:pPr marR="3175">
                        <a:lnSpc>
                          <a:spcPct val="100000"/>
                        </a:lnSpc>
                      </a:pPr>
                      <a:endParaRPr sz="900">
                        <a:latin typeface="Times New Roman"/>
                        <a:cs typeface="Times New Roman"/>
                      </a:endParaRPr>
                    </a:p>
                  </a:txBody>
                  <a:tcPr marL="0" marR="0" marT="0" marB="0">
                    <a:lnR w="12700">
                      <a:solidFill>
                        <a:srgbClr val="D9D9D9"/>
                      </a:solidFill>
                      <a:prstDash val="solid"/>
                    </a:lnR>
                  </a:tcPr>
                </a:tc>
                <a:tc hMerge="1">
                  <a:txBody>
                    <a:bodyPr/>
                    <a:lstStyle/>
                    <a:p>
                      <a:endParaRPr/>
                    </a:p>
                  </a:txBody>
                  <a:tcPr marL="0" marR="0" marT="0" marB="0"/>
                </a:tc>
                <a:tc>
                  <a:txBody>
                    <a:bodyPr/>
                    <a:lstStyle/>
                    <a:p>
                      <a:pPr marL="13335">
                        <a:lnSpc>
                          <a:spcPct val="100000"/>
                        </a:lnSpc>
                        <a:spcBef>
                          <a:spcPts val="1285"/>
                        </a:spcBef>
                      </a:pPr>
                      <a:r>
                        <a:rPr sz="900" b="1" spc="5" dirty="0">
                          <a:solidFill>
                            <a:srgbClr val="404040"/>
                          </a:solidFill>
                          <a:latin typeface="Century Gothic"/>
                          <a:cs typeface="Century Gothic"/>
                        </a:rPr>
                        <a:t>$0.19</a:t>
                      </a:r>
                      <a:endParaRPr sz="900">
                        <a:latin typeface="Century Gothic"/>
                        <a:cs typeface="Century Gothic"/>
                      </a:endParaRPr>
                    </a:p>
                  </a:txBody>
                  <a:tcPr marL="0" marR="0" marT="111269" marB="0">
                    <a:lnL w="12700">
                      <a:solidFill>
                        <a:srgbClr val="D9D9D9"/>
                      </a:solidFill>
                      <a:prstDash val="solid"/>
                    </a:lnL>
                    <a:lnR w="12700">
                      <a:solidFill>
                        <a:srgbClr val="D9D9D9"/>
                      </a:solidFill>
                      <a:prstDash val="solid"/>
                    </a:lnR>
                  </a:tcPr>
                </a:tc>
                <a:tc vMerge="1">
                  <a:txBody>
                    <a:bodyPr/>
                    <a:lstStyle/>
                    <a:p>
                      <a:endParaRPr/>
                    </a:p>
                  </a:txBody>
                  <a:tcPr marL="0" marR="0" marT="0" marB="0">
                    <a:lnL w="12700">
                      <a:solidFill>
                        <a:srgbClr val="D9D9D9"/>
                      </a:solidFill>
                      <a:prstDash val="solid"/>
                    </a:lnL>
                    <a:lnR w="12700">
                      <a:solidFill>
                        <a:srgbClr val="D9D9D9"/>
                      </a:solidFill>
                      <a:prstDash val="solid"/>
                    </a:lnR>
                  </a:tcPr>
                </a:tc>
                <a:tc vMerge="1">
                  <a:txBody>
                    <a:bodyPr/>
                    <a:lstStyle/>
                    <a:p>
                      <a:endParaRPr/>
                    </a:p>
                  </a:txBody>
                  <a:tcPr marL="0" marR="0" marT="0" marB="0">
                    <a:lnL w="12700">
                      <a:solidFill>
                        <a:srgbClr val="D9D9D9"/>
                      </a:solidFill>
                      <a:prstDash val="solid"/>
                    </a:lnL>
                  </a:tcPr>
                </a:tc>
                <a:extLst>
                  <a:ext uri="{0D108BD9-81ED-4DB2-BD59-A6C34878D82A}">
                    <a16:rowId xmlns:a16="http://schemas.microsoft.com/office/drawing/2014/main" val="10005"/>
                  </a:ext>
                </a:extLst>
              </a:tr>
            </a:tbl>
          </a:graphicData>
        </a:graphic>
      </p:graphicFrame>
      <p:sp>
        <p:nvSpPr>
          <p:cNvPr id="13" name="object 13"/>
          <p:cNvSpPr txBox="1"/>
          <p:nvPr/>
        </p:nvSpPr>
        <p:spPr>
          <a:xfrm>
            <a:off x="7556719" y="1085148"/>
            <a:ext cx="304367" cy="147249"/>
          </a:xfrm>
          <a:prstGeom prst="rect">
            <a:avLst/>
          </a:prstGeom>
        </p:spPr>
        <p:txBody>
          <a:bodyPr vert="horz" wrap="square" lIns="0" tIns="10824" rIns="0" bIns="0" rtlCol="0">
            <a:spAutoFit/>
          </a:bodyPr>
          <a:lstStyle/>
          <a:p>
            <a:pPr marL="8659" defTabSz="623438">
              <a:spcBef>
                <a:spcPts val="85"/>
              </a:spcBef>
            </a:pPr>
            <a:r>
              <a:rPr sz="886" b="1" dirty="0">
                <a:solidFill>
                  <a:srgbClr val="404040"/>
                </a:solidFill>
                <a:latin typeface="Century Gothic"/>
                <a:cs typeface="Century Gothic"/>
              </a:rPr>
              <a:t>$0</a:t>
            </a:r>
            <a:r>
              <a:rPr sz="886" b="1" spc="-3" dirty="0">
                <a:solidFill>
                  <a:srgbClr val="404040"/>
                </a:solidFill>
                <a:latin typeface="Century Gothic"/>
                <a:cs typeface="Century Gothic"/>
              </a:rPr>
              <a:t>.</a:t>
            </a:r>
            <a:r>
              <a:rPr sz="886" b="1" spc="7" dirty="0">
                <a:solidFill>
                  <a:srgbClr val="404040"/>
                </a:solidFill>
                <a:latin typeface="Century Gothic"/>
                <a:cs typeface="Century Gothic"/>
              </a:rPr>
              <a:t>42</a:t>
            </a:r>
            <a:endParaRPr sz="886">
              <a:solidFill>
                <a:prstClr val="black"/>
              </a:solidFill>
              <a:latin typeface="Century Gothic"/>
              <a:cs typeface="Century Gothic"/>
            </a:endParaRPr>
          </a:p>
        </p:txBody>
      </p:sp>
      <p:sp>
        <p:nvSpPr>
          <p:cNvPr id="14" name="object 14"/>
          <p:cNvSpPr txBox="1"/>
          <p:nvPr/>
        </p:nvSpPr>
        <p:spPr>
          <a:xfrm>
            <a:off x="4504817" y="2864707"/>
            <a:ext cx="122526" cy="147249"/>
          </a:xfrm>
          <a:prstGeom prst="rect">
            <a:avLst/>
          </a:prstGeom>
        </p:spPr>
        <p:txBody>
          <a:bodyPr vert="horz" wrap="square" lIns="0" tIns="10824" rIns="0" bIns="0" rtlCol="0">
            <a:spAutoFit/>
          </a:bodyPr>
          <a:lstStyle/>
          <a:p>
            <a:pPr marL="8659" defTabSz="623438">
              <a:spcBef>
                <a:spcPts val="85"/>
              </a:spcBef>
            </a:pPr>
            <a:r>
              <a:rPr sz="886" spc="51" dirty="0">
                <a:solidFill>
                  <a:srgbClr val="585858"/>
                </a:solidFill>
                <a:latin typeface="Calibri"/>
                <a:cs typeface="Calibri"/>
              </a:rPr>
              <a:t>$-</a:t>
            </a:r>
            <a:endParaRPr sz="886">
              <a:solidFill>
                <a:prstClr val="black"/>
              </a:solidFill>
              <a:latin typeface="Calibri"/>
              <a:cs typeface="Calibri"/>
            </a:endParaRPr>
          </a:p>
        </p:txBody>
      </p:sp>
      <p:sp>
        <p:nvSpPr>
          <p:cNvPr id="15" name="object 15"/>
          <p:cNvSpPr txBox="1"/>
          <p:nvPr/>
        </p:nvSpPr>
        <p:spPr>
          <a:xfrm>
            <a:off x="5126355" y="2864707"/>
            <a:ext cx="303500" cy="147249"/>
          </a:xfrm>
          <a:prstGeom prst="rect">
            <a:avLst/>
          </a:prstGeom>
        </p:spPr>
        <p:txBody>
          <a:bodyPr vert="horz" wrap="square" lIns="0" tIns="10824" rIns="0" bIns="0" rtlCol="0">
            <a:spAutoFit/>
          </a:bodyPr>
          <a:lstStyle/>
          <a:p>
            <a:pPr marL="8659" defTabSz="623438">
              <a:spcBef>
                <a:spcPts val="85"/>
              </a:spcBef>
            </a:pPr>
            <a:r>
              <a:rPr sz="886" spc="55" dirty="0">
                <a:solidFill>
                  <a:srgbClr val="585858"/>
                </a:solidFill>
                <a:latin typeface="Calibri"/>
                <a:cs typeface="Calibri"/>
              </a:rPr>
              <a:t>$</a:t>
            </a:r>
            <a:r>
              <a:rPr sz="886" spc="44" dirty="0">
                <a:solidFill>
                  <a:srgbClr val="585858"/>
                </a:solidFill>
                <a:latin typeface="Calibri"/>
                <a:cs typeface="Calibri"/>
              </a:rPr>
              <a:t>0</a:t>
            </a:r>
            <a:r>
              <a:rPr sz="886" spc="10" dirty="0">
                <a:solidFill>
                  <a:srgbClr val="585858"/>
                </a:solidFill>
                <a:latin typeface="Calibri"/>
                <a:cs typeface="Calibri"/>
              </a:rPr>
              <a:t>.</a:t>
            </a:r>
            <a:r>
              <a:rPr sz="886" spc="55" dirty="0">
                <a:solidFill>
                  <a:srgbClr val="585858"/>
                </a:solidFill>
                <a:latin typeface="Calibri"/>
                <a:cs typeface="Calibri"/>
              </a:rPr>
              <a:t>10</a:t>
            </a:r>
            <a:endParaRPr sz="886">
              <a:solidFill>
                <a:prstClr val="black"/>
              </a:solidFill>
              <a:latin typeface="Calibri"/>
              <a:cs typeface="Calibri"/>
            </a:endParaRPr>
          </a:p>
        </p:txBody>
      </p:sp>
      <p:sp>
        <p:nvSpPr>
          <p:cNvPr id="16" name="object 16"/>
          <p:cNvSpPr txBox="1"/>
          <p:nvPr/>
        </p:nvSpPr>
        <p:spPr>
          <a:xfrm>
            <a:off x="5816760" y="2864707"/>
            <a:ext cx="303500" cy="147249"/>
          </a:xfrm>
          <a:prstGeom prst="rect">
            <a:avLst/>
          </a:prstGeom>
        </p:spPr>
        <p:txBody>
          <a:bodyPr vert="horz" wrap="square" lIns="0" tIns="10824" rIns="0" bIns="0" rtlCol="0">
            <a:spAutoFit/>
          </a:bodyPr>
          <a:lstStyle/>
          <a:p>
            <a:pPr marL="8659" defTabSz="623438">
              <a:spcBef>
                <a:spcPts val="85"/>
              </a:spcBef>
            </a:pPr>
            <a:r>
              <a:rPr sz="886" spc="55" dirty="0">
                <a:solidFill>
                  <a:srgbClr val="585858"/>
                </a:solidFill>
                <a:latin typeface="Calibri"/>
                <a:cs typeface="Calibri"/>
              </a:rPr>
              <a:t>$</a:t>
            </a:r>
            <a:r>
              <a:rPr sz="886" spc="44" dirty="0">
                <a:solidFill>
                  <a:srgbClr val="585858"/>
                </a:solidFill>
                <a:latin typeface="Calibri"/>
                <a:cs typeface="Calibri"/>
              </a:rPr>
              <a:t>0</a:t>
            </a:r>
            <a:r>
              <a:rPr sz="886" spc="10" dirty="0">
                <a:solidFill>
                  <a:srgbClr val="585858"/>
                </a:solidFill>
                <a:latin typeface="Calibri"/>
                <a:cs typeface="Calibri"/>
              </a:rPr>
              <a:t>.</a:t>
            </a:r>
            <a:r>
              <a:rPr sz="886" spc="55" dirty="0">
                <a:solidFill>
                  <a:srgbClr val="585858"/>
                </a:solidFill>
                <a:latin typeface="Calibri"/>
                <a:cs typeface="Calibri"/>
              </a:rPr>
              <a:t>20</a:t>
            </a:r>
            <a:endParaRPr sz="886">
              <a:solidFill>
                <a:prstClr val="black"/>
              </a:solidFill>
              <a:latin typeface="Calibri"/>
              <a:cs typeface="Calibri"/>
            </a:endParaRPr>
          </a:p>
        </p:txBody>
      </p:sp>
      <p:sp>
        <p:nvSpPr>
          <p:cNvPr id="17" name="object 17"/>
          <p:cNvSpPr txBox="1"/>
          <p:nvPr/>
        </p:nvSpPr>
        <p:spPr>
          <a:xfrm>
            <a:off x="6507165" y="2864707"/>
            <a:ext cx="303500" cy="147249"/>
          </a:xfrm>
          <a:prstGeom prst="rect">
            <a:avLst/>
          </a:prstGeom>
        </p:spPr>
        <p:txBody>
          <a:bodyPr vert="horz" wrap="square" lIns="0" tIns="10824" rIns="0" bIns="0" rtlCol="0">
            <a:spAutoFit/>
          </a:bodyPr>
          <a:lstStyle/>
          <a:p>
            <a:pPr marL="8659" defTabSz="623438">
              <a:spcBef>
                <a:spcPts val="85"/>
              </a:spcBef>
            </a:pPr>
            <a:r>
              <a:rPr sz="886" spc="55" dirty="0">
                <a:solidFill>
                  <a:srgbClr val="585858"/>
                </a:solidFill>
                <a:latin typeface="Calibri"/>
                <a:cs typeface="Calibri"/>
              </a:rPr>
              <a:t>$</a:t>
            </a:r>
            <a:r>
              <a:rPr sz="886" spc="44" dirty="0">
                <a:solidFill>
                  <a:srgbClr val="585858"/>
                </a:solidFill>
                <a:latin typeface="Calibri"/>
                <a:cs typeface="Calibri"/>
              </a:rPr>
              <a:t>0</a:t>
            </a:r>
            <a:r>
              <a:rPr sz="886" spc="10" dirty="0">
                <a:solidFill>
                  <a:srgbClr val="585858"/>
                </a:solidFill>
                <a:latin typeface="Calibri"/>
                <a:cs typeface="Calibri"/>
              </a:rPr>
              <a:t>.</a:t>
            </a:r>
            <a:r>
              <a:rPr sz="886" spc="55" dirty="0">
                <a:solidFill>
                  <a:srgbClr val="585858"/>
                </a:solidFill>
                <a:latin typeface="Calibri"/>
                <a:cs typeface="Calibri"/>
              </a:rPr>
              <a:t>30</a:t>
            </a:r>
            <a:endParaRPr sz="886">
              <a:solidFill>
                <a:prstClr val="black"/>
              </a:solidFill>
              <a:latin typeface="Calibri"/>
              <a:cs typeface="Calibri"/>
            </a:endParaRPr>
          </a:p>
        </p:txBody>
      </p:sp>
      <p:sp>
        <p:nvSpPr>
          <p:cNvPr id="18" name="object 18"/>
          <p:cNvSpPr txBox="1"/>
          <p:nvPr/>
        </p:nvSpPr>
        <p:spPr>
          <a:xfrm>
            <a:off x="7197570" y="2864707"/>
            <a:ext cx="303500" cy="147249"/>
          </a:xfrm>
          <a:prstGeom prst="rect">
            <a:avLst/>
          </a:prstGeom>
        </p:spPr>
        <p:txBody>
          <a:bodyPr vert="horz" wrap="square" lIns="0" tIns="10824" rIns="0" bIns="0" rtlCol="0">
            <a:spAutoFit/>
          </a:bodyPr>
          <a:lstStyle/>
          <a:p>
            <a:pPr marL="8659" defTabSz="623438">
              <a:spcBef>
                <a:spcPts val="85"/>
              </a:spcBef>
            </a:pPr>
            <a:r>
              <a:rPr sz="886" spc="55" dirty="0">
                <a:solidFill>
                  <a:srgbClr val="585858"/>
                </a:solidFill>
                <a:latin typeface="Calibri"/>
                <a:cs typeface="Calibri"/>
              </a:rPr>
              <a:t>$</a:t>
            </a:r>
            <a:r>
              <a:rPr sz="886" spc="44" dirty="0">
                <a:solidFill>
                  <a:srgbClr val="585858"/>
                </a:solidFill>
                <a:latin typeface="Calibri"/>
                <a:cs typeface="Calibri"/>
              </a:rPr>
              <a:t>0</a:t>
            </a:r>
            <a:r>
              <a:rPr sz="886" spc="10" dirty="0">
                <a:solidFill>
                  <a:srgbClr val="585858"/>
                </a:solidFill>
                <a:latin typeface="Calibri"/>
                <a:cs typeface="Calibri"/>
              </a:rPr>
              <a:t>.</a:t>
            </a:r>
            <a:r>
              <a:rPr sz="886" spc="55" dirty="0">
                <a:solidFill>
                  <a:srgbClr val="585858"/>
                </a:solidFill>
                <a:latin typeface="Calibri"/>
                <a:cs typeface="Calibri"/>
              </a:rPr>
              <a:t>40</a:t>
            </a:r>
            <a:endParaRPr sz="886">
              <a:solidFill>
                <a:prstClr val="black"/>
              </a:solidFill>
              <a:latin typeface="Calibri"/>
              <a:cs typeface="Calibri"/>
            </a:endParaRPr>
          </a:p>
        </p:txBody>
      </p:sp>
      <p:sp>
        <p:nvSpPr>
          <p:cNvPr id="19" name="object 19"/>
          <p:cNvSpPr txBox="1"/>
          <p:nvPr/>
        </p:nvSpPr>
        <p:spPr>
          <a:xfrm>
            <a:off x="7887975" y="2864707"/>
            <a:ext cx="303500" cy="147249"/>
          </a:xfrm>
          <a:prstGeom prst="rect">
            <a:avLst/>
          </a:prstGeom>
        </p:spPr>
        <p:txBody>
          <a:bodyPr vert="horz" wrap="square" lIns="0" tIns="10824" rIns="0" bIns="0" rtlCol="0">
            <a:spAutoFit/>
          </a:bodyPr>
          <a:lstStyle/>
          <a:p>
            <a:pPr marL="8659" defTabSz="623438">
              <a:spcBef>
                <a:spcPts val="85"/>
              </a:spcBef>
            </a:pPr>
            <a:r>
              <a:rPr sz="886" spc="55" dirty="0">
                <a:solidFill>
                  <a:srgbClr val="585858"/>
                </a:solidFill>
                <a:latin typeface="Calibri"/>
                <a:cs typeface="Calibri"/>
              </a:rPr>
              <a:t>$</a:t>
            </a:r>
            <a:r>
              <a:rPr sz="886" spc="44" dirty="0">
                <a:solidFill>
                  <a:srgbClr val="585858"/>
                </a:solidFill>
                <a:latin typeface="Calibri"/>
                <a:cs typeface="Calibri"/>
              </a:rPr>
              <a:t>0</a:t>
            </a:r>
            <a:r>
              <a:rPr sz="886" spc="10" dirty="0">
                <a:solidFill>
                  <a:srgbClr val="585858"/>
                </a:solidFill>
                <a:latin typeface="Calibri"/>
                <a:cs typeface="Calibri"/>
              </a:rPr>
              <a:t>.</a:t>
            </a:r>
            <a:r>
              <a:rPr sz="886" spc="55" dirty="0">
                <a:solidFill>
                  <a:srgbClr val="585858"/>
                </a:solidFill>
                <a:latin typeface="Calibri"/>
                <a:cs typeface="Calibri"/>
              </a:rPr>
              <a:t>50</a:t>
            </a:r>
            <a:endParaRPr sz="886">
              <a:solidFill>
                <a:prstClr val="black"/>
              </a:solidFill>
              <a:latin typeface="Calibri"/>
              <a:cs typeface="Calibri"/>
            </a:endParaRPr>
          </a:p>
        </p:txBody>
      </p:sp>
      <p:sp>
        <p:nvSpPr>
          <p:cNvPr id="20" name="object 20"/>
          <p:cNvSpPr txBox="1"/>
          <p:nvPr/>
        </p:nvSpPr>
        <p:spPr>
          <a:xfrm>
            <a:off x="3937228" y="1441197"/>
            <a:ext cx="550285" cy="1264478"/>
          </a:xfrm>
          <a:prstGeom prst="rect">
            <a:avLst/>
          </a:prstGeom>
        </p:spPr>
        <p:txBody>
          <a:bodyPr vert="horz" wrap="square" lIns="0" tIns="10824" rIns="0" bIns="0" rtlCol="0">
            <a:spAutoFit/>
          </a:bodyPr>
          <a:lstStyle/>
          <a:p>
            <a:pPr marL="327738" defTabSz="623438">
              <a:spcBef>
                <a:spcPts val="85"/>
              </a:spcBef>
            </a:pPr>
            <a:r>
              <a:rPr sz="886" spc="48" dirty="0">
                <a:solidFill>
                  <a:srgbClr val="585858"/>
                </a:solidFill>
                <a:latin typeface="Calibri"/>
                <a:cs typeface="Calibri"/>
              </a:rPr>
              <a:t>SUV</a:t>
            </a:r>
            <a:endParaRPr sz="886">
              <a:solidFill>
                <a:prstClr val="black"/>
              </a:solidFill>
              <a:latin typeface="Calibri"/>
              <a:cs typeface="Calibri"/>
            </a:endParaRPr>
          </a:p>
          <a:p>
            <a:pPr defTabSz="623438">
              <a:spcBef>
                <a:spcPts val="27"/>
              </a:spcBef>
            </a:pPr>
            <a:endParaRPr sz="1534">
              <a:solidFill>
                <a:prstClr val="black"/>
              </a:solidFill>
              <a:latin typeface="Times New Roman"/>
              <a:cs typeface="Times New Roman"/>
            </a:endParaRPr>
          </a:p>
          <a:p>
            <a:pPr marL="8659" defTabSz="623438"/>
            <a:r>
              <a:rPr sz="886" spc="51" dirty="0">
                <a:solidFill>
                  <a:srgbClr val="585858"/>
                </a:solidFill>
                <a:latin typeface="Calibri"/>
                <a:cs typeface="Calibri"/>
              </a:rPr>
              <a:t>Sedan</a:t>
            </a:r>
            <a:r>
              <a:rPr sz="886" spc="-34" dirty="0">
                <a:solidFill>
                  <a:srgbClr val="585858"/>
                </a:solidFill>
                <a:latin typeface="Calibri"/>
                <a:cs typeface="Calibri"/>
              </a:rPr>
              <a:t> </a:t>
            </a:r>
            <a:r>
              <a:rPr sz="886" spc="41" dirty="0">
                <a:solidFill>
                  <a:srgbClr val="585858"/>
                </a:solidFill>
                <a:latin typeface="Calibri"/>
                <a:cs typeface="Calibri"/>
              </a:rPr>
              <a:t>Full</a:t>
            </a:r>
            <a:endParaRPr sz="886">
              <a:solidFill>
                <a:prstClr val="black"/>
              </a:solidFill>
              <a:latin typeface="Calibri"/>
              <a:cs typeface="Calibri"/>
            </a:endParaRPr>
          </a:p>
          <a:p>
            <a:pPr defTabSz="623438">
              <a:spcBef>
                <a:spcPts val="31"/>
              </a:spcBef>
            </a:pPr>
            <a:endParaRPr sz="1534">
              <a:solidFill>
                <a:prstClr val="black"/>
              </a:solidFill>
              <a:latin typeface="Times New Roman"/>
              <a:cs typeface="Times New Roman"/>
            </a:endParaRPr>
          </a:p>
          <a:p>
            <a:pPr marL="222100" defTabSz="623438"/>
            <a:r>
              <a:rPr sz="886" spc="51" dirty="0">
                <a:solidFill>
                  <a:srgbClr val="585858"/>
                </a:solidFill>
                <a:latin typeface="Calibri"/>
                <a:cs typeface="Calibri"/>
              </a:rPr>
              <a:t>Sedan</a:t>
            </a:r>
            <a:endParaRPr sz="886">
              <a:solidFill>
                <a:prstClr val="black"/>
              </a:solidFill>
              <a:latin typeface="Calibri"/>
              <a:cs typeface="Calibri"/>
            </a:endParaRPr>
          </a:p>
          <a:p>
            <a:pPr defTabSz="623438">
              <a:spcBef>
                <a:spcPts val="27"/>
              </a:spcBef>
            </a:pPr>
            <a:endParaRPr sz="1534">
              <a:solidFill>
                <a:prstClr val="black"/>
              </a:solidFill>
              <a:latin typeface="Times New Roman"/>
              <a:cs typeface="Times New Roman"/>
            </a:endParaRPr>
          </a:p>
          <a:p>
            <a:pPr marL="340293" defTabSz="623438"/>
            <a:r>
              <a:rPr sz="886" spc="72" dirty="0">
                <a:solidFill>
                  <a:srgbClr val="585858"/>
                </a:solidFill>
                <a:latin typeface="Calibri"/>
                <a:cs typeface="Calibri"/>
              </a:rPr>
              <a:t>V</a:t>
            </a:r>
            <a:r>
              <a:rPr sz="886" spc="55" dirty="0">
                <a:solidFill>
                  <a:srgbClr val="585858"/>
                </a:solidFill>
                <a:latin typeface="Calibri"/>
                <a:cs typeface="Calibri"/>
              </a:rPr>
              <a:t>an</a:t>
            </a:r>
            <a:endParaRPr sz="886">
              <a:solidFill>
                <a:prstClr val="black"/>
              </a:solidFill>
              <a:latin typeface="Calibri"/>
              <a:cs typeface="Calibri"/>
            </a:endParaRPr>
          </a:p>
        </p:txBody>
      </p:sp>
      <p:sp>
        <p:nvSpPr>
          <p:cNvPr id="21" name="object 21"/>
          <p:cNvSpPr txBox="1"/>
          <p:nvPr/>
        </p:nvSpPr>
        <p:spPr>
          <a:xfrm>
            <a:off x="4182399" y="1078376"/>
            <a:ext cx="296141" cy="147249"/>
          </a:xfrm>
          <a:prstGeom prst="rect">
            <a:avLst/>
          </a:prstGeom>
        </p:spPr>
        <p:txBody>
          <a:bodyPr vert="horz" wrap="square" lIns="0" tIns="10824" rIns="0" bIns="0" rtlCol="0">
            <a:spAutoFit/>
          </a:bodyPr>
          <a:lstStyle/>
          <a:p>
            <a:pPr marL="8659" defTabSz="623438">
              <a:spcBef>
                <a:spcPts val="85"/>
              </a:spcBef>
            </a:pPr>
            <a:r>
              <a:rPr sz="886" spc="58" dirty="0">
                <a:solidFill>
                  <a:srgbClr val="585858"/>
                </a:solidFill>
                <a:latin typeface="Calibri"/>
                <a:cs typeface="Calibri"/>
              </a:rPr>
              <a:t>Tr</a:t>
            </a:r>
            <a:r>
              <a:rPr sz="886" spc="37" dirty="0">
                <a:solidFill>
                  <a:srgbClr val="585858"/>
                </a:solidFill>
                <a:latin typeface="Calibri"/>
                <a:cs typeface="Calibri"/>
              </a:rPr>
              <a:t>u</a:t>
            </a:r>
            <a:r>
              <a:rPr sz="886" spc="27" dirty="0">
                <a:solidFill>
                  <a:srgbClr val="585858"/>
                </a:solidFill>
                <a:latin typeface="Calibri"/>
                <a:cs typeface="Calibri"/>
              </a:rPr>
              <a:t>c</a:t>
            </a:r>
            <a:r>
              <a:rPr sz="886" spc="20" dirty="0">
                <a:solidFill>
                  <a:srgbClr val="585858"/>
                </a:solidFill>
                <a:latin typeface="Calibri"/>
                <a:cs typeface="Calibri"/>
              </a:rPr>
              <a:t>k</a:t>
            </a:r>
            <a:endParaRPr sz="886">
              <a:solidFill>
                <a:prstClr val="black"/>
              </a:solidFill>
              <a:latin typeface="Calibri"/>
              <a:cs typeface="Calibri"/>
            </a:endParaRPr>
          </a:p>
        </p:txBody>
      </p:sp>
      <p:sp>
        <p:nvSpPr>
          <p:cNvPr id="22" name="object 22"/>
          <p:cNvSpPr/>
          <p:nvPr/>
        </p:nvSpPr>
        <p:spPr>
          <a:xfrm>
            <a:off x="3883810" y="627715"/>
            <a:ext cx="4426094" cy="2451821"/>
          </a:xfrm>
          <a:custGeom>
            <a:avLst/>
            <a:gdLst/>
            <a:ahLst/>
            <a:cxnLst/>
            <a:rect l="l" t="t" r="r" b="b"/>
            <a:pathLst>
              <a:path w="6491605" h="3596004">
                <a:moveTo>
                  <a:pt x="0" y="0"/>
                </a:moveTo>
                <a:lnTo>
                  <a:pt x="6491363" y="0"/>
                </a:lnTo>
                <a:lnTo>
                  <a:pt x="6491363" y="3595839"/>
                </a:lnTo>
                <a:lnTo>
                  <a:pt x="0" y="3595839"/>
                </a:lnTo>
                <a:lnTo>
                  <a:pt x="0" y="0"/>
                </a:lnTo>
                <a:close/>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23" name="object 23"/>
          <p:cNvSpPr/>
          <p:nvPr/>
        </p:nvSpPr>
        <p:spPr>
          <a:xfrm>
            <a:off x="4984552" y="3634360"/>
            <a:ext cx="0" cy="117331"/>
          </a:xfrm>
          <a:custGeom>
            <a:avLst/>
            <a:gdLst/>
            <a:ahLst/>
            <a:cxnLst/>
            <a:rect l="l" t="t" r="r" b="b"/>
            <a:pathLst>
              <a:path h="172085">
                <a:moveTo>
                  <a:pt x="0" y="0"/>
                </a:moveTo>
                <a:lnTo>
                  <a:pt x="0" y="171702"/>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24" name="object 24"/>
          <p:cNvSpPr/>
          <p:nvPr/>
        </p:nvSpPr>
        <p:spPr>
          <a:xfrm>
            <a:off x="4984552" y="3881134"/>
            <a:ext cx="0" cy="235527"/>
          </a:xfrm>
          <a:custGeom>
            <a:avLst/>
            <a:gdLst/>
            <a:ahLst/>
            <a:cxnLst/>
            <a:rect l="l" t="t" r="r" b="b"/>
            <a:pathLst>
              <a:path h="345439">
                <a:moveTo>
                  <a:pt x="0" y="0"/>
                </a:moveTo>
                <a:lnTo>
                  <a:pt x="0" y="345109"/>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25" name="object 25"/>
          <p:cNvSpPr/>
          <p:nvPr/>
        </p:nvSpPr>
        <p:spPr>
          <a:xfrm>
            <a:off x="4984552" y="4244989"/>
            <a:ext cx="0" cy="235527"/>
          </a:xfrm>
          <a:custGeom>
            <a:avLst/>
            <a:gdLst/>
            <a:ahLst/>
            <a:cxnLst/>
            <a:rect l="l" t="t" r="r" b="b"/>
            <a:pathLst>
              <a:path h="345440">
                <a:moveTo>
                  <a:pt x="0" y="0"/>
                </a:moveTo>
                <a:lnTo>
                  <a:pt x="0" y="345109"/>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26" name="object 26"/>
          <p:cNvSpPr/>
          <p:nvPr/>
        </p:nvSpPr>
        <p:spPr>
          <a:xfrm>
            <a:off x="4984552" y="4609996"/>
            <a:ext cx="0" cy="235527"/>
          </a:xfrm>
          <a:custGeom>
            <a:avLst/>
            <a:gdLst/>
            <a:ahLst/>
            <a:cxnLst/>
            <a:rect l="l" t="t" r="r" b="b"/>
            <a:pathLst>
              <a:path h="345440">
                <a:moveTo>
                  <a:pt x="0" y="0"/>
                </a:moveTo>
                <a:lnTo>
                  <a:pt x="0" y="345109"/>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27" name="object 27"/>
          <p:cNvSpPr/>
          <p:nvPr/>
        </p:nvSpPr>
        <p:spPr>
          <a:xfrm>
            <a:off x="4984552" y="4973842"/>
            <a:ext cx="0" cy="235527"/>
          </a:xfrm>
          <a:custGeom>
            <a:avLst/>
            <a:gdLst/>
            <a:ahLst/>
            <a:cxnLst/>
            <a:rect l="l" t="t" r="r" b="b"/>
            <a:pathLst>
              <a:path h="345440">
                <a:moveTo>
                  <a:pt x="0" y="0"/>
                </a:moveTo>
                <a:lnTo>
                  <a:pt x="0" y="345109"/>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28" name="object 28"/>
          <p:cNvSpPr/>
          <p:nvPr/>
        </p:nvSpPr>
        <p:spPr>
          <a:xfrm>
            <a:off x="4984552" y="5337697"/>
            <a:ext cx="0" cy="118630"/>
          </a:xfrm>
          <a:custGeom>
            <a:avLst/>
            <a:gdLst/>
            <a:ahLst/>
            <a:cxnLst/>
            <a:rect l="l" t="t" r="r" b="b"/>
            <a:pathLst>
              <a:path h="173990">
                <a:moveTo>
                  <a:pt x="0" y="0"/>
                </a:moveTo>
                <a:lnTo>
                  <a:pt x="0" y="173394"/>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29" name="object 29"/>
          <p:cNvSpPr/>
          <p:nvPr/>
        </p:nvSpPr>
        <p:spPr>
          <a:xfrm>
            <a:off x="5421862" y="3634360"/>
            <a:ext cx="0" cy="117331"/>
          </a:xfrm>
          <a:custGeom>
            <a:avLst/>
            <a:gdLst/>
            <a:ahLst/>
            <a:cxnLst/>
            <a:rect l="l" t="t" r="r" b="b"/>
            <a:pathLst>
              <a:path h="172085">
                <a:moveTo>
                  <a:pt x="0" y="0"/>
                </a:moveTo>
                <a:lnTo>
                  <a:pt x="0" y="171702"/>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30" name="object 30"/>
          <p:cNvSpPr/>
          <p:nvPr/>
        </p:nvSpPr>
        <p:spPr>
          <a:xfrm>
            <a:off x="5421862" y="3881134"/>
            <a:ext cx="0" cy="235527"/>
          </a:xfrm>
          <a:custGeom>
            <a:avLst/>
            <a:gdLst/>
            <a:ahLst/>
            <a:cxnLst/>
            <a:rect l="l" t="t" r="r" b="b"/>
            <a:pathLst>
              <a:path h="345439">
                <a:moveTo>
                  <a:pt x="0" y="0"/>
                </a:moveTo>
                <a:lnTo>
                  <a:pt x="0" y="345109"/>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31" name="object 31"/>
          <p:cNvSpPr/>
          <p:nvPr/>
        </p:nvSpPr>
        <p:spPr>
          <a:xfrm>
            <a:off x="5421862" y="4244989"/>
            <a:ext cx="0" cy="235527"/>
          </a:xfrm>
          <a:custGeom>
            <a:avLst/>
            <a:gdLst/>
            <a:ahLst/>
            <a:cxnLst/>
            <a:rect l="l" t="t" r="r" b="b"/>
            <a:pathLst>
              <a:path h="345440">
                <a:moveTo>
                  <a:pt x="0" y="0"/>
                </a:moveTo>
                <a:lnTo>
                  <a:pt x="0" y="345109"/>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32" name="object 32"/>
          <p:cNvSpPr/>
          <p:nvPr/>
        </p:nvSpPr>
        <p:spPr>
          <a:xfrm>
            <a:off x="5421862" y="4609996"/>
            <a:ext cx="0" cy="235527"/>
          </a:xfrm>
          <a:custGeom>
            <a:avLst/>
            <a:gdLst/>
            <a:ahLst/>
            <a:cxnLst/>
            <a:rect l="l" t="t" r="r" b="b"/>
            <a:pathLst>
              <a:path h="345440">
                <a:moveTo>
                  <a:pt x="0" y="0"/>
                </a:moveTo>
                <a:lnTo>
                  <a:pt x="0" y="345109"/>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33" name="object 33"/>
          <p:cNvSpPr/>
          <p:nvPr/>
        </p:nvSpPr>
        <p:spPr>
          <a:xfrm>
            <a:off x="5421862" y="4973842"/>
            <a:ext cx="0" cy="235527"/>
          </a:xfrm>
          <a:custGeom>
            <a:avLst/>
            <a:gdLst/>
            <a:ahLst/>
            <a:cxnLst/>
            <a:rect l="l" t="t" r="r" b="b"/>
            <a:pathLst>
              <a:path h="345440">
                <a:moveTo>
                  <a:pt x="0" y="0"/>
                </a:moveTo>
                <a:lnTo>
                  <a:pt x="0" y="345109"/>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34" name="object 34"/>
          <p:cNvSpPr/>
          <p:nvPr/>
        </p:nvSpPr>
        <p:spPr>
          <a:xfrm>
            <a:off x="5421862" y="5337697"/>
            <a:ext cx="0" cy="118630"/>
          </a:xfrm>
          <a:custGeom>
            <a:avLst/>
            <a:gdLst/>
            <a:ahLst/>
            <a:cxnLst/>
            <a:rect l="l" t="t" r="r" b="b"/>
            <a:pathLst>
              <a:path h="173990">
                <a:moveTo>
                  <a:pt x="0" y="0"/>
                </a:moveTo>
                <a:lnTo>
                  <a:pt x="0" y="173394"/>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35" name="object 35"/>
          <p:cNvSpPr/>
          <p:nvPr/>
        </p:nvSpPr>
        <p:spPr>
          <a:xfrm>
            <a:off x="5859180" y="3634360"/>
            <a:ext cx="0" cy="117331"/>
          </a:xfrm>
          <a:custGeom>
            <a:avLst/>
            <a:gdLst/>
            <a:ahLst/>
            <a:cxnLst/>
            <a:rect l="l" t="t" r="r" b="b"/>
            <a:pathLst>
              <a:path h="172085">
                <a:moveTo>
                  <a:pt x="0" y="0"/>
                </a:moveTo>
                <a:lnTo>
                  <a:pt x="0" y="171702"/>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36" name="object 36"/>
          <p:cNvSpPr/>
          <p:nvPr/>
        </p:nvSpPr>
        <p:spPr>
          <a:xfrm>
            <a:off x="5859180" y="3881134"/>
            <a:ext cx="0" cy="235527"/>
          </a:xfrm>
          <a:custGeom>
            <a:avLst/>
            <a:gdLst/>
            <a:ahLst/>
            <a:cxnLst/>
            <a:rect l="l" t="t" r="r" b="b"/>
            <a:pathLst>
              <a:path h="345439">
                <a:moveTo>
                  <a:pt x="0" y="0"/>
                </a:moveTo>
                <a:lnTo>
                  <a:pt x="0" y="345109"/>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37" name="object 37"/>
          <p:cNvSpPr/>
          <p:nvPr/>
        </p:nvSpPr>
        <p:spPr>
          <a:xfrm>
            <a:off x="5859180" y="4244989"/>
            <a:ext cx="0" cy="235527"/>
          </a:xfrm>
          <a:custGeom>
            <a:avLst/>
            <a:gdLst/>
            <a:ahLst/>
            <a:cxnLst/>
            <a:rect l="l" t="t" r="r" b="b"/>
            <a:pathLst>
              <a:path h="345440">
                <a:moveTo>
                  <a:pt x="0" y="0"/>
                </a:moveTo>
                <a:lnTo>
                  <a:pt x="0" y="345109"/>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38" name="object 38"/>
          <p:cNvSpPr/>
          <p:nvPr/>
        </p:nvSpPr>
        <p:spPr>
          <a:xfrm>
            <a:off x="5859180" y="4609996"/>
            <a:ext cx="0" cy="235527"/>
          </a:xfrm>
          <a:custGeom>
            <a:avLst/>
            <a:gdLst/>
            <a:ahLst/>
            <a:cxnLst/>
            <a:rect l="l" t="t" r="r" b="b"/>
            <a:pathLst>
              <a:path h="345440">
                <a:moveTo>
                  <a:pt x="0" y="0"/>
                </a:moveTo>
                <a:lnTo>
                  <a:pt x="0" y="345109"/>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39" name="object 39"/>
          <p:cNvSpPr/>
          <p:nvPr/>
        </p:nvSpPr>
        <p:spPr>
          <a:xfrm>
            <a:off x="5859180" y="4973842"/>
            <a:ext cx="0" cy="235527"/>
          </a:xfrm>
          <a:custGeom>
            <a:avLst/>
            <a:gdLst/>
            <a:ahLst/>
            <a:cxnLst/>
            <a:rect l="l" t="t" r="r" b="b"/>
            <a:pathLst>
              <a:path h="345440">
                <a:moveTo>
                  <a:pt x="0" y="0"/>
                </a:moveTo>
                <a:lnTo>
                  <a:pt x="0" y="345109"/>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40" name="object 40"/>
          <p:cNvSpPr/>
          <p:nvPr/>
        </p:nvSpPr>
        <p:spPr>
          <a:xfrm>
            <a:off x="5859180" y="5337697"/>
            <a:ext cx="0" cy="118630"/>
          </a:xfrm>
          <a:custGeom>
            <a:avLst/>
            <a:gdLst/>
            <a:ahLst/>
            <a:cxnLst/>
            <a:rect l="l" t="t" r="r" b="b"/>
            <a:pathLst>
              <a:path h="173990">
                <a:moveTo>
                  <a:pt x="0" y="0"/>
                </a:moveTo>
                <a:lnTo>
                  <a:pt x="0" y="173394"/>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41" name="object 41"/>
          <p:cNvSpPr/>
          <p:nvPr/>
        </p:nvSpPr>
        <p:spPr>
          <a:xfrm>
            <a:off x="6296491" y="3634360"/>
            <a:ext cx="0" cy="117331"/>
          </a:xfrm>
          <a:custGeom>
            <a:avLst/>
            <a:gdLst/>
            <a:ahLst/>
            <a:cxnLst/>
            <a:rect l="l" t="t" r="r" b="b"/>
            <a:pathLst>
              <a:path h="172085">
                <a:moveTo>
                  <a:pt x="0" y="0"/>
                </a:moveTo>
                <a:lnTo>
                  <a:pt x="0" y="171702"/>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42" name="object 42"/>
          <p:cNvSpPr/>
          <p:nvPr/>
        </p:nvSpPr>
        <p:spPr>
          <a:xfrm>
            <a:off x="6296491" y="3881134"/>
            <a:ext cx="0" cy="235527"/>
          </a:xfrm>
          <a:custGeom>
            <a:avLst/>
            <a:gdLst/>
            <a:ahLst/>
            <a:cxnLst/>
            <a:rect l="l" t="t" r="r" b="b"/>
            <a:pathLst>
              <a:path h="345439">
                <a:moveTo>
                  <a:pt x="0" y="0"/>
                </a:moveTo>
                <a:lnTo>
                  <a:pt x="0" y="345109"/>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43" name="object 43"/>
          <p:cNvSpPr/>
          <p:nvPr/>
        </p:nvSpPr>
        <p:spPr>
          <a:xfrm>
            <a:off x="6296491" y="4244989"/>
            <a:ext cx="0" cy="235527"/>
          </a:xfrm>
          <a:custGeom>
            <a:avLst/>
            <a:gdLst/>
            <a:ahLst/>
            <a:cxnLst/>
            <a:rect l="l" t="t" r="r" b="b"/>
            <a:pathLst>
              <a:path h="345440">
                <a:moveTo>
                  <a:pt x="0" y="0"/>
                </a:moveTo>
                <a:lnTo>
                  <a:pt x="0" y="345109"/>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44" name="object 44"/>
          <p:cNvSpPr/>
          <p:nvPr/>
        </p:nvSpPr>
        <p:spPr>
          <a:xfrm>
            <a:off x="6296491" y="4609996"/>
            <a:ext cx="0" cy="235527"/>
          </a:xfrm>
          <a:custGeom>
            <a:avLst/>
            <a:gdLst/>
            <a:ahLst/>
            <a:cxnLst/>
            <a:rect l="l" t="t" r="r" b="b"/>
            <a:pathLst>
              <a:path h="345440">
                <a:moveTo>
                  <a:pt x="0" y="0"/>
                </a:moveTo>
                <a:lnTo>
                  <a:pt x="0" y="345109"/>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45" name="object 45"/>
          <p:cNvSpPr/>
          <p:nvPr/>
        </p:nvSpPr>
        <p:spPr>
          <a:xfrm>
            <a:off x="6296491" y="4973842"/>
            <a:ext cx="0" cy="235527"/>
          </a:xfrm>
          <a:custGeom>
            <a:avLst/>
            <a:gdLst/>
            <a:ahLst/>
            <a:cxnLst/>
            <a:rect l="l" t="t" r="r" b="b"/>
            <a:pathLst>
              <a:path h="345440">
                <a:moveTo>
                  <a:pt x="0" y="0"/>
                </a:moveTo>
                <a:lnTo>
                  <a:pt x="0" y="345109"/>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46" name="object 46"/>
          <p:cNvSpPr/>
          <p:nvPr/>
        </p:nvSpPr>
        <p:spPr>
          <a:xfrm>
            <a:off x="6296491" y="5337697"/>
            <a:ext cx="0" cy="118630"/>
          </a:xfrm>
          <a:custGeom>
            <a:avLst/>
            <a:gdLst/>
            <a:ahLst/>
            <a:cxnLst/>
            <a:rect l="l" t="t" r="r" b="b"/>
            <a:pathLst>
              <a:path h="173990">
                <a:moveTo>
                  <a:pt x="0" y="0"/>
                </a:moveTo>
                <a:lnTo>
                  <a:pt x="0" y="173394"/>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47" name="object 47"/>
          <p:cNvSpPr/>
          <p:nvPr/>
        </p:nvSpPr>
        <p:spPr>
          <a:xfrm>
            <a:off x="6733801" y="3634360"/>
            <a:ext cx="0" cy="482311"/>
          </a:xfrm>
          <a:custGeom>
            <a:avLst/>
            <a:gdLst/>
            <a:ahLst/>
            <a:cxnLst/>
            <a:rect l="l" t="t" r="r" b="b"/>
            <a:pathLst>
              <a:path h="707389">
                <a:moveTo>
                  <a:pt x="0" y="0"/>
                </a:moveTo>
                <a:lnTo>
                  <a:pt x="0" y="707045"/>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48" name="object 48"/>
          <p:cNvSpPr/>
          <p:nvPr/>
        </p:nvSpPr>
        <p:spPr>
          <a:xfrm>
            <a:off x="6733801" y="4244989"/>
            <a:ext cx="0" cy="235527"/>
          </a:xfrm>
          <a:custGeom>
            <a:avLst/>
            <a:gdLst/>
            <a:ahLst/>
            <a:cxnLst/>
            <a:rect l="l" t="t" r="r" b="b"/>
            <a:pathLst>
              <a:path h="345440">
                <a:moveTo>
                  <a:pt x="0" y="0"/>
                </a:moveTo>
                <a:lnTo>
                  <a:pt x="0" y="345109"/>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49" name="object 49"/>
          <p:cNvSpPr/>
          <p:nvPr/>
        </p:nvSpPr>
        <p:spPr>
          <a:xfrm>
            <a:off x="6733801" y="4609996"/>
            <a:ext cx="0" cy="235527"/>
          </a:xfrm>
          <a:custGeom>
            <a:avLst/>
            <a:gdLst/>
            <a:ahLst/>
            <a:cxnLst/>
            <a:rect l="l" t="t" r="r" b="b"/>
            <a:pathLst>
              <a:path h="345440">
                <a:moveTo>
                  <a:pt x="0" y="0"/>
                </a:moveTo>
                <a:lnTo>
                  <a:pt x="0" y="345109"/>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50" name="object 50"/>
          <p:cNvSpPr/>
          <p:nvPr/>
        </p:nvSpPr>
        <p:spPr>
          <a:xfrm>
            <a:off x="6733801" y="4973842"/>
            <a:ext cx="0" cy="235527"/>
          </a:xfrm>
          <a:custGeom>
            <a:avLst/>
            <a:gdLst/>
            <a:ahLst/>
            <a:cxnLst/>
            <a:rect l="l" t="t" r="r" b="b"/>
            <a:pathLst>
              <a:path h="345440">
                <a:moveTo>
                  <a:pt x="0" y="0"/>
                </a:moveTo>
                <a:lnTo>
                  <a:pt x="0" y="345109"/>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51" name="object 51"/>
          <p:cNvSpPr/>
          <p:nvPr/>
        </p:nvSpPr>
        <p:spPr>
          <a:xfrm>
            <a:off x="6733801" y="5337697"/>
            <a:ext cx="0" cy="118630"/>
          </a:xfrm>
          <a:custGeom>
            <a:avLst/>
            <a:gdLst/>
            <a:ahLst/>
            <a:cxnLst/>
            <a:rect l="l" t="t" r="r" b="b"/>
            <a:pathLst>
              <a:path h="173990">
                <a:moveTo>
                  <a:pt x="0" y="0"/>
                </a:moveTo>
                <a:lnTo>
                  <a:pt x="0" y="173394"/>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52" name="object 52"/>
          <p:cNvSpPr/>
          <p:nvPr/>
        </p:nvSpPr>
        <p:spPr>
          <a:xfrm>
            <a:off x="7171120" y="3634360"/>
            <a:ext cx="0" cy="482311"/>
          </a:xfrm>
          <a:custGeom>
            <a:avLst/>
            <a:gdLst/>
            <a:ahLst/>
            <a:cxnLst/>
            <a:rect l="l" t="t" r="r" b="b"/>
            <a:pathLst>
              <a:path h="707389">
                <a:moveTo>
                  <a:pt x="0" y="0"/>
                </a:moveTo>
                <a:lnTo>
                  <a:pt x="0" y="707045"/>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53" name="object 53"/>
          <p:cNvSpPr/>
          <p:nvPr/>
        </p:nvSpPr>
        <p:spPr>
          <a:xfrm>
            <a:off x="7171120" y="4244989"/>
            <a:ext cx="0" cy="235527"/>
          </a:xfrm>
          <a:custGeom>
            <a:avLst/>
            <a:gdLst/>
            <a:ahLst/>
            <a:cxnLst/>
            <a:rect l="l" t="t" r="r" b="b"/>
            <a:pathLst>
              <a:path h="345440">
                <a:moveTo>
                  <a:pt x="0" y="0"/>
                </a:moveTo>
                <a:lnTo>
                  <a:pt x="0" y="345109"/>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54" name="object 54"/>
          <p:cNvSpPr/>
          <p:nvPr/>
        </p:nvSpPr>
        <p:spPr>
          <a:xfrm>
            <a:off x="7171120" y="4609996"/>
            <a:ext cx="0" cy="235527"/>
          </a:xfrm>
          <a:custGeom>
            <a:avLst/>
            <a:gdLst/>
            <a:ahLst/>
            <a:cxnLst/>
            <a:rect l="l" t="t" r="r" b="b"/>
            <a:pathLst>
              <a:path h="345440">
                <a:moveTo>
                  <a:pt x="0" y="0"/>
                </a:moveTo>
                <a:lnTo>
                  <a:pt x="0" y="345109"/>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55" name="object 55"/>
          <p:cNvSpPr/>
          <p:nvPr/>
        </p:nvSpPr>
        <p:spPr>
          <a:xfrm>
            <a:off x="7171120" y="4973842"/>
            <a:ext cx="0" cy="482311"/>
          </a:xfrm>
          <a:custGeom>
            <a:avLst/>
            <a:gdLst/>
            <a:ahLst/>
            <a:cxnLst/>
            <a:rect l="l" t="t" r="r" b="b"/>
            <a:pathLst>
              <a:path h="707390">
                <a:moveTo>
                  <a:pt x="0" y="0"/>
                </a:moveTo>
                <a:lnTo>
                  <a:pt x="0" y="707048"/>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56" name="object 56"/>
          <p:cNvSpPr/>
          <p:nvPr/>
        </p:nvSpPr>
        <p:spPr>
          <a:xfrm>
            <a:off x="7608430" y="3634359"/>
            <a:ext cx="0" cy="1821873"/>
          </a:xfrm>
          <a:custGeom>
            <a:avLst/>
            <a:gdLst/>
            <a:ahLst/>
            <a:cxnLst/>
            <a:rect l="l" t="t" r="r" b="b"/>
            <a:pathLst>
              <a:path h="2672079">
                <a:moveTo>
                  <a:pt x="0" y="0"/>
                </a:moveTo>
                <a:lnTo>
                  <a:pt x="0" y="2671622"/>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57" name="object 57"/>
          <p:cNvSpPr/>
          <p:nvPr/>
        </p:nvSpPr>
        <p:spPr>
          <a:xfrm>
            <a:off x="8045740" y="3634359"/>
            <a:ext cx="0" cy="1821873"/>
          </a:xfrm>
          <a:custGeom>
            <a:avLst/>
            <a:gdLst/>
            <a:ahLst/>
            <a:cxnLst/>
            <a:rect l="l" t="t" r="r" b="b"/>
            <a:pathLst>
              <a:path h="2672079">
                <a:moveTo>
                  <a:pt x="0" y="0"/>
                </a:moveTo>
                <a:lnTo>
                  <a:pt x="0" y="2671622"/>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58" name="object 58"/>
          <p:cNvSpPr/>
          <p:nvPr/>
        </p:nvSpPr>
        <p:spPr>
          <a:xfrm>
            <a:off x="4547235" y="4845298"/>
            <a:ext cx="2774372" cy="128588"/>
          </a:xfrm>
          <a:custGeom>
            <a:avLst/>
            <a:gdLst/>
            <a:ahLst/>
            <a:cxnLst/>
            <a:rect l="l" t="t" r="r" b="b"/>
            <a:pathLst>
              <a:path w="4069079" h="188595">
                <a:moveTo>
                  <a:pt x="0" y="188531"/>
                </a:moveTo>
                <a:lnTo>
                  <a:pt x="4068889" y="188531"/>
                </a:lnTo>
                <a:lnTo>
                  <a:pt x="4068889" y="0"/>
                </a:lnTo>
                <a:lnTo>
                  <a:pt x="0" y="0"/>
                </a:lnTo>
                <a:lnTo>
                  <a:pt x="0" y="188531"/>
                </a:lnTo>
                <a:close/>
              </a:path>
            </a:pathLst>
          </a:custGeom>
          <a:solidFill>
            <a:srgbClr val="7AACD2"/>
          </a:solidFill>
        </p:spPr>
        <p:txBody>
          <a:bodyPr wrap="square" lIns="0" tIns="0" rIns="0" bIns="0" rtlCol="0"/>
          <a:lstStyle/>
          <a:p>
            <a:pPr defTabSz="623438"/>
            <a:endParaRPr sz="1227">
              <a:solidFill>
                <a:prstClr val="black"/>
              </a:solidFill>
              <a:latin typeface="Calibri"/>
            </a:endParaRPr>
          </a:p>
        </p:txBody>
      </p:sp>
      <p:sp>
        <p:nvSpPr>
          <p:cNvPr id="59" name="object 59"/>
          <p:cNvSpPr/>
          <p:nvPr/>
        </p:nvSpPr>
        <p:spPr>
          <a:xfrm>
            <a:off x="4547235" y="4480292"/>
            <a:ext cx="2927206" cy="129886"/>
          </a:xfrm>
          <a:custGeom>
            <a:avLst/>
            <a:gdLst/>
            <a:ahLst/>
            <a:cxnLst/>
            <a:rect l="l" t="t" r="r" b="b"/>
            <a:pathLst>
              <a:path w="4293235" h="190500">
                <a:moveTo>
                  <a:pt x="0" y="190233"/>
                </a:moveTo>
                <a:lnTo>
                  <a:pt x="4292790" y="190233"/>
                </a:lnTo>
                <a:lnTo>
                  <a:pt x="4292790" y="0"/>
                </a:lnTo>
                <a:lnTo>
                  <a:pt x="0" y="0"/>
                </a:lnTo>
                <a:lnTo>
                  <a:pt x="0" y="190233"/>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60" name="object 60"/>
          <p:cNvSpPr/>
          <p:nvPr/>
        </p:nvSpPr>
        <p:spPr>
          <a:xfrm>
            <a:off x="4547234" y="4116436"/>
            <a:ext cx="3041939" cy="128588"/>
          </a:xfrm>
          <a:custGeom>
            <a:avLst/>
            <a:gdLst/>
            <a:ahLst/>
            <a:cxnLst/>
            <a:rect l="l" t="t" r="r" b="b"/>
            <a:pathLst>
              <a:path w="4461510" h="188595">
                <a:moveTo>
                  <a:pt x="0" y="188544"/>
                </a:moveTo>
                <a:lnTo>
                  <a:pt x="4461129" y="188544"/>
                </a:lnTo>
                <a:lnTo>
                  <a:pt x="4461129" y="0"/>
                </a:lnTo>
                <a:lnTo>
                  <a:pt x="0" y="0"/>
                </a:lnTo>
                <a:lnTo>
                  <a:pt x="0" y="188544"/>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61" name="object 61"/>
          <p:cNvSpPr/>
          <p:nvPr/>
        </p:nvSpPr>
        <p:spPr>
          <a:xfrm>
            <a:off x="4547235" y="3751430"/>
            <a:ext cx="1968644" cy="129886"/>
          </a:xfrm>
          <a:custGeom>
            <a:avLst/>
            <a:gdLst/>
            <a:ahLst/>
            <a:cxnLst/>
            <a:rect l="l" t="t" r="r" b="b"/>
            <a:pathLst>
              <a:path w="2887345" h="190500">
                <a:moveTo>
                  <a:pt x="0" y="190233"/>
                </a:moveTo>
                <a:lnTo>
                  <a:pt x="2887103" y="190233"/>
                </a:lnTo>
                <a:lnTo>
                  <a:pt x="2887103" y="0"/>
                </a:lnTo>
                <a:lnTo>
                  <a:pt x="0" y="0"/>
                </a:lnTo>
                <a:lnTo>
                  <a:pt x="0" y="190233"/>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62" name="object 62"/>
          <p:cNvSpPr/>
          <p:nvPr/>
        </p:nvSpPr>
        <p:spPr>
          <a:xfrm>
            <a:off x="4547235" y="5209144"/>
            <a:ext cx="2256991" cy="128588"/>
          </a:xfrm>
          <a:custGeom>
            <a:avLst/>
            <a:gdLst/>
            <a:ahLst/>
            <a:cxnLst/>
            <a:rect l="l" t="t" r="r" b="b"/>
            <a:pathLst>
              <a:path w="3310254" h="188595">
                <a:moveTo>
                  <a:pt x="0" y="188544"/>
                </a:moveTo>
                <a:lnTo>
                  <a:pt x="3309645" y="188544"/>
                </a:lnTo>
                <a:lnTo>
                  <a:pt x="3309645" y="0"/>
                </a:lnTo>
                <a:lnTo>
                  <a:pt x="0" y="0"/>
                </a:lnTo>
                <a:lnTo>
                  <a:pt x="0" y="188544"/>
                </a:lnTo>
                <a:close/>
              </a:path>
            </a:pathLst>
          </a:custGeom>
          <a:solidFill>
            <a:srgbClr val="B1292D"/>
          </a:solidFill>
        </p:spPr>
        <p:txBody>
          <a:bodyPr wrap="square" lIns="0" tIns="0" rIns="0" bIns="0" rtlCol="0"/>
          <a:lstStyle/>
          <a:p>
            <a:pPr defTabSz="623438"/>
            <a:endParaRPr sz="1227">
              <a:solidFill>
                <a:prstClr val="black"/>
              </a:solidFill>
              <a:latin typeface="Calibri"/>
            </a:endParaRPr>
          </a:p>
        </p:txBody>
      </p:sp>
      <p:sp>
        <p:nvSpPr>
          <p:cNvPr id="63" name="object 63"/>
          <p:cNvSpPr/>
          <p:nvPr/>
        </p:nvSpPr>
        <p:spPr>
          <a:xfrm>
            <a:off x="4547239" y="3634361"/>
            <a:ext cx="0" cy="1821873"/>
          </a:xfrm>
          <a:custGeom>
            <a:avLst/>
            <a:gdLst/>
            <a:ahLst/>
            <a:cxnLst/>
            <a:rect l="l" t="t" r="r" b="b"/>
            <a:pathLst>
              <a:path h="2672079">
                <a:moveTo>
                  <a:pt x="0" y="2671622"/>
                </a:moveTo>
                <a:lnTo>
                  <a:pt x="0" y="0"/>
                </a:lnTo>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64" name="object 64"/>
          <p:cNvSpPr txBox="1"/>
          <p:nvPr/>
        </p:nvSpPr>
        <p:spPr>
          <a:xfrm>
            <a:off x="6859535" y="5192642"/>
            <a:ext cx="359352" cy="147249"/>
          </a:xfrm>
          <a:prstGeom prst="rect">
            <a:avLst/>
          </a:prstGeom>
        </p:spPr>
        <p:txBody>
          <a:bodyPr vert="horz" wrap="square" lIns="0" tIns="10824" rIns="0" bIns="0" rtlCol="0">
            <a:spAutoFit/>
          </a:bodyPr>
          <a:lstStyle/>
          <a:p>
            <a:pPr defTabSz="623438">
              <a:spcBef>
                <a:spcPts val="85"/>
              </a:spcBef>
            </a:pPr>
            <a:r>
              <a:rPr sz="886" b="1" dirty="0">
                <a:solidFill>
                  <a:srgbClr val="404040"/>
                </a:solidFill>
                <a:latin typeface="Century Gothic"/>
                <a:cs typeface="Century Gothic"/>
              </a:rPr>
              <a:t>10</a:t>
            </a:r>
            <a:r>
              <a:rPr sz="886" b="1" spc="-3" dirty="0">
                <a:solidFill>
                  <a:srgbClr val="404040"/>
                </a:solidFill>
                <a:latin typeface="Century Gothic"/>
                <a:cs typeface="Century Gothic"/>
              </a:rPr>
              <a:t>,</a:t>
            </a:r>
            <a:r>
              <a:rPr sz="886" b="1" spc="7" dirty="0">
                <a:solidFill>
                  <a:srgbClr val="404040"/>
                </a:solidFill>
                <a:latin typeface="Century Gothic"/>
                <a:cs typeface="Century Gothic"/>
              </a:rPr>
              <a:t>3</a:t>
            </a:r>
            <a:r>
              <a:rPr sz="886" b="1" spc="3" dirty="0">
                <a:solidFill>
                  <a:srgbClr val="404040"/>
                </a:solidFill>
                <a:latin typeface="Century Gothic"/>
                <a:cs typeface="Century Gothic"/>
              </a:rPr>
              <a:t>2</a:t>
            </a:r>
            <a:r>
              <a:rPr sz="886" b="1" spc="7" dirty="0">
                <a:solidFill>
                  <a:srgbClr val="404040"/>
                </a:solidFill>
                <a:latin typeface="Century Gothic"/>
                <a:cs typeface="Century Gothic"/>
              </a:rPr>
              <a:t>3</a:t>
            </a:r>
            <a:endParaRPr sz="886">
              <a:solidFill>
                <a:prstClr val="black"/>
              </a:solidFill>
              <a:latin typeface="Century Gothic"/>
              <a:cs typeface="Century Gothic"/>
            </a:endParaRPr>
          </a:p>
        </p:txBody>
      </p:sp>
      <p:sp>
        <p:nvSpPr>
          <p:cNvPr id="65" name="object 65"/>
          <p:cNvSpPr txBox="1"/>
          <p:nvPr/>
        </p:nvSpPr>
        <p:spPr>
          <a:xfrm>
            <a:off x="7376736" y="4828443"/>
            <a:ext cx="360218" cy="147249"/>
          </a:xfrm>
          <a:prstGeom prst="rect">
            <a:avLst/>
          </a:prstGeom>
        </p:spPr>
        <p:txBody>
          <a:bodyPr vert="horz" wrap="square" lIns="0" tIns="10824" rIns="0" bIns="0" rtlCol="0">
            <a:spAutoFit/>
          </a:bodyPr>
          <a:lstStyle/>
          <a:p>
            <a:pPr defTabSz="623438">
              <a:spcBef>
                <a:spcPts val="85"/>
              </a:spcBef>
            </a:pPr>
            <a:r>
              <a:rPr sz="886" b="1" spc="7" dirty="0">
                <a:solidFill>
                  <a:srgbClr val="404040"/>
                </a:solidFill>
                <a:latin typeface="Century Gothic"/>
                <a:cs typeface="Century Gothic"/>
              </a:rPr>
              <a:t>1</a:t>
            </a:r>
            <a:r>
              <a:rPr sz="886" b="1" spc="-3" dirty="0">
                <a:solidFill>
                  <a:srgbClr val="404040"/>
                </a:solidFill>
                <a:latin typeface="Century Gothic"/>
                <a:cs typeface="Century Gothic"/>
              </a:rPr>
              <a:t>2,</a:t>
            </a:r>
            <a:r>
              <a:rPr sz="886" b="1" spc="7" dirty="0">
                <a:solidFill>
                  <a:srgbClr val="404040"/>
                </a:solidFill>
                <a:latin typeface="Century Gothic"/>
                <a:cs typeface="Century Gothic"/>
              </a:rPr>
              <a:t>688</a:t>
            </a:r>
            <a:endParaRPr sz="886">
              <a:solidFill>
                <a:prstClr val="black"/>
              </a:solidFill>
              <a:latin typeface="Century Gothic"/>
              <a:cs typeface="Century Gothic"/>
            </a:endParaRPr>
          </a:p>
        </p:txBody>
      </p:sp>
      <p:sp>
        <p:nvSpPr>
          <p:cNvPr id="66" name="object 66"/>
          <p:cNvSpPr txBox="1"/>
          <p:nvPr/>
        </p:nvSpPr>
        <p:spPr>
          <a:xfrm>
            <a:off x="7529395" y="4464245"/>
            <a:ext cx="360218" cy="147249"/>
          </a:xfrm>
          <a:prstGeom prst="rect">
            <a:avLst/>
          </a:prstGeom>
        </p:spPr>
        <p:txBody>
          <a:bodyPr vert="horz" wrap="square" lIns="0" tIns="10824" rIns="0" bIns="0" rtlCol="0">
            <a:spAutoFit/>
          </a:bodyPr>
          <a:lstStyle/>
          <a:p>
            <a:pPr defTabSz="623438">
              <a:spcBef>
                <a:spcPts val="85"/>
              </a:spcBef>
            </a:pPr>
            <a:r>
              <a:rPr sz="886" b="1" spc="7" dirty="0">
                <a:solidFill>
                  <a:srgbClr val="404040"/>
                </a:solidFill>
                <a:latin typeface="Century Gothic"/>
                <a:cs typeface="Century Gothic"/>
              </a:rPr>
              <a:t>1</a:t>
            </a:r>
            <a:r>
              <a:rPr sz="886" b="1" spc="-3" dirty="0">
                <a:solidFill>
                  <a:srgbClr val="404040"/>
                </a:solidFill>
                <a:latin typeface="Century Gothic"/>
                <a:cs typeface="Century Gothic"/>
              </a:rPr>
              <a:t>3,</a:t>
            </a:r>
            <a:r>
              <a:rPr sz="886" b="1" spc="7" dirty="0">
                <a:solidFill>
                  <a:srgbClr val="404040"/>
                </a:solidFill>
                <a:latin typeface="Century Gothic"/>
                <a:cs typeface="Century Gothic"/>
              </a:rPr>
              <a:t>386</a:t>
            </a:r>
            <a:endParaRPr sz="886">
              <a:solidFill>
                <a:prstClr val="black"/>
              </a:solidFill>
              <a:latin typeface="Century Gothic"/>
              <a:cs typeface="Century Gothic"/>
            </a:endParaRPr>
          </a:p>
        </p:txBody>
      </p:sp>
      <p:sp>
        <p:nvSpPr>
          <p:cNvPr id="67" name="object 67"/>
          <p:cNvSpPr txBox="1"/>
          <p:nvPr/>
        </p:nvSpPr>
        <p:spPr>
          <a:xfrm>
            <a:off x="7644634" y="4100046"/>
            <a:ext cx="360218" cy="147249"/>
          </a:xfrm>
          <a:prstGeom prst="rect">
            <a:avLst/>
          </a:prstGeom>
        </p:spPr>
        <p:txBody>
          <a:bodyPr vert="horz" wrap="square" lIns="0" tIns="10824" rIns="0" bIns="0" rtlCol="0">
            <a:spAutoFit/>
          </a:bodyPr>
          <a:lstStyle/>
          <a:p>
            <a:pPr defTabSz="623438">
              <a:spcBef>
                <a:spcPts val="85"/>
              </a:spcBef>
            </a:pPr>
            <a:r>
              <a:rPr sz="886" b="1" dirty="0">
                <a:solidFill>
                  <a:srgbClr val="404040"/>
                </a:solidFill>
                <a:latin typeface="Century Gothic"/>
                <a:cs typeface="Century Gothic"/>
              </a:rPr>
              <a:t>13</a:t>
            </a:r>
            <a:r>
              <a:rPr sz="886" b="1" spc="-3" dirty="0">
                <a:solidFill>
                  <a:srgbClr val="404040"/>
                </a:solidFill>
                <a:latin typeface="Century Gothic"/>
                <a:cs typeface="Century Gothic"/>
              </a:rPr>
              <a:t>,</a:t>
            </a:r>
            <a:r>
              <a:rPr sz="886" b="1" spc="7" dirty="0">
                <a:solidFill>
                  <a:srgbClr val="404040"/>
                </a:solidFill>
                <a:latin typeface="Century Gothic"/>
                <a:cs typeface="Century Gothic"/>
              </a:rPr>
              <a:t>913</a:t>
            </a:r>
            <a:endParaRPr sz="886">
              <a:solidFill>
                <a:prstClr val="black"/>
              </a:solidFill>
              <a:latin typeface="Century Gothic"/>
              <a:cs typeface="Century Gothic"/>
            </a:endParaRPr>
          </a:p>
        </p:txBody>
      </p:sp>
      <p:sp>
        <p:nvSpPr>
          <p:cNvPr id="68" name="object 68"/>
          <p:cNvSpPr txBox="1"/>
          <p:nvPr/>
        </p:nvSpPr>
        <p:spPr>
          <a:xfrm>
            <a:off x="6570977" y="3735847"/>
            <a:ext cx="295708" cy="147249"/>
          </a:xfrm>
          <a:prstGeom prst="rect">
            <a:avLst/>
          </a:prstGeom>
        </p:spPr>
        <p:txBody>
          <a:bodyPr vert="horz" wrap="square" lIns="0" tIns="10824" rIns="0" bIns="0" rtlCol="0">
            <a:spAutoFit/>
          </a:bodyPr>
          <a:lstStyle/>
          <a:p>
            <a:pPr defTabSz="623438">
              <a:spcBef>
                <a:spcPts val="85"/>
              </a:spcBef>
            </a:pPr>
            <a:r>
              <a:rPr sz="886" b="1" spc="-3" dirty="0">
                <a:solidFill>
                  <a:srgbClr val="404040"/>
                </a:solidFill>
                <a:latin typeface="Century Gothic"/>
                <a:cs typeface="Century Gothic"/>
              </a:rPr>
              <a:t>9,</a:t>
            </a:r>
            <a:r>
              <a:rPr sz="886" b="1" spc="7" dirty="0">
                <a:solidFill>
                  <a:srgbClr val="404040"/>
                </a:solidFill>
                <a:latin typeface="Century Gothic"/>
                <a:cs typeface="Century Gothic"/>
              </a:rPr>
              <a:t>002</a:t>
            </a:r>
            <a:endParaRPr sz="886">
              <a:solidFill>
                <a:prstClr val="black"/>
              </a:solidFill>
              <a:latin typeface="Century Gothic"/>
              <a:cs typeface="Century Gothic"/>
            </a:endParaRPr>
          </a:p>
        </p:txBody>
      </p:sp>
      <p:sp>
        <p:nvSpPr>
          <p:cNvPr id="69" name="object 69"/>
          <p:cNvSpPr txBox="1"/>
          <p:nvPr/>
        </p:nvSpPr>
        <p:spPr>
          <a:xfrm>
            <a:off x="4517437" y="5514372"/>
            <a:ext cx="67541" cy="147249"/>
          </a:xfrm>
          <a:prstGeom prst="rect">
            <a:avLst/>
          </a:prstGeom>
        </p:spPr>
        <p:txBody>
          <a:bodyPr vert="horz" wrap="square" lIns="0" tIns="10824" rIns="0" bIns="0" rtlCol="0">
            <a:spAutoFit/>
          </a:bodyPr>
          <a:lstStyle/>
          <a:p>
            <a:pPr defTabSz="623438">
              <a:spcBef>
                <a:spcPts val="85"/>
              </a:spcBef>
            </a:pPr>
            <a:r>
              <a:rPr sz="886" spc="14" dirty="0">
                <a:solidFill>
                  <a:srgbClr val="585858"/>
                </a:solidFill>
                <a:latin typeface="Calibri"/>
                <a:cs typeface="Calibri"/>
              </a:rPr>
              <a:t>0</a:t>
            </a:r>
            <a:endParaRPr sz="886">
              <a:solidFill>
                <a:prstClr val="black"/>
              </a:solidFill>
              <a:latin typeface="Calibri"/>
              <a:cs typeface="Calibri"/>
            </a:endParaRPr>
          </a:p>
        </p:txBody>
      </p:sp>
      <p:sp>
        <p:nvSpPr>
          <p:cNvPr id="70" name="object 70"/>
          <p:cNvSpPr txBox="1"/>
          <p:nvPr/>
        </p:nvSpPr>
        <p:spPr>
          <a:xfrm>
            <a:off x="4854547" y="5514372"/>
            <a:ext cx="268432" cy="147249"/>
          </a:xfrm>
          <a:prstGeom prst="rect">
            <a:avLst/>
          </a:prstGeom>
        </p:spPr>
        <p:txBody>
          <a:bodyPr vert="horz" wrap="square" lIns="0" tIns="10824" rIns="0" bIns="0" rtlCol="0">
            <a:spAutoFit/>
          </a:bodyPr>
          <a:lstStyle/>
          <a:p>
            <a:pPr defTabSz="623438">
              <a:spcBef>
                <a:spcPts val="85"/>
              </a:spcBef>
            </a:pPr>
            <a:r>
              <a:rPr sz="886" spc="-17" dirty="0">
                <a:solidFill>
                  <a:srgbClr val="585858"/>
                </a:solidFill>
                <a:latin typeface="Calibri"/>
                <a:cs typeface="Calibri"/>
              </a:rPr>
              <a:t>2</a:t>
            </a:r>
            <a:r>
              <a:rPr sz="886" spc="-7" dirty="0">
                <a:solidFill>
                  <a:srgbClr val="585858"/>
                </a:solidFill>
                <a:latin typeface="Calibri"/>
                <a:cs typeface="Calibri"/>
              </a:rPr>
              <a:t>,</a:t>
            </a:r>
            <a:r>
              <a:rPr sz="886" spc="10" dirty="0">
                <a:solidFill>
                  <a:srgbClr val="585858"/>
                </a:solidFill>
                <a:latin typeface="Calibri"/>
                <a:cs typeface="Calibri"/>
              </a:rPr>
              <a:t>0</a:t>
            </a:r>
            <a:r>
              <a:rPr sz="886" spc="17" dirty="0">
                <a:solidFill>
                  <a:srgbClr val="585858"/>
                </a:solidFill>
                <a:latin typeface="Calibri"/>
                <a:cs typeface="Calibri"/>
              </a:rPr>
              <a:t>0</a:t>
            </a:r>
            <a:r>
              <a:rPr sz="886" spc="14" dirty="0">
                <a:solidFill>
                  <a:srgbClr val="585858"/>
                </a:solidFill>
                <a:latin typeface="Calibri"/>
                <a:cs typeface="Calibri"/>
              </a:rPr>
              <a:t>0</a:t>
            </a:r>
            <a:endParaRPr sz="886">
              <a:solidFill>
                <a:prstClr val="black"/>
              </a:solidFill>
              <a:latin typeface="Calibri"/>
              <a:cs typeface="Calibri"/>
            </a:endParaRPr>
          </a:p>
        </p:txBody>
      </p:sp>
      <p:sp>
        <p:nvSpPr>
          <p:cNvPr id="71" name="object 71"/>
          <p:cNvSpPr txBox="1"/>
          <p:nvPr/>
        </p:nvSpPr>
        <p:spPr>
          <a:xfrm>
            <a:off x="5291862" y="5514372"/>
            <a:ext cx="268432" cy="147249"/>
          </a:xfrm>
          <a:prstGeom prst="rect">
            <a:avLst/>
          </a:prstGeom>
        </p:spPr>
        <p:txBody>
          <a:bodyPr vert="horz" wrap="square" lIns="0" tIns="10824" rIns="0" bIns="0" rtlCol="0">
            <a:spAutoFit/>
          </a:bodyPr>
          <a:lstStyle/>
          <a:p>
            <a:pPr defTabSz="623438">
              <a:spcBef>
                <a:spcPts val="85"/>
              </a:spcBef>
            </a:pPr>
            <a:r>
              <a:rPr sz="886" spc="-17" dirty="0">
                <a:solidFill>
                  <a:srgbClr val="585858"/>
                </a:solidFill>
                <a:latin typeface="Calibri"/>
                <a:cs typeface="Calibri"/>
              </a:rPr>
              <a:t>4</a:t>
            </a:r>
            <a:r>
              <a:rPr sz="886" spc="-7" dirty="0">
                <a:solidFill>
                  <a:srgbClr val="585858"/>
                </a:solidFill>
                <a:latin typeface="Calibri"/>
                <a:cs typeface="Calibri"/>
              </a:rPr>
              <a:t>,</a:t>
            </a:r>
            <a:r>
              <a:rPr sz="886" spc="10" dirty="0">
                <a:solidFill>
                  <a:srgbClr val="585858"/>
                </a:solidFill>
                <a:latin typeface="Calibri"/>
                <a:cs typeface="Calibri"/>
              </a:rPr>
              <a:t>0</a:t>
            </a:r>
            <a:r>
              <a:rPr sz="886" spc="17" dirty="0">
                <a:solidFill>
                  <a:srgbClr val="585858"/>
                </a:solidFill>
                <a:latin typeface="Calibri"/>
                <a:cs typeface="Calibri"/>
              </a:rPr>
              <a:t>0</a:t>
            </a:r>
            <a:r>
              <a:rPr sz="886" spc="14" dirty="0">
                <a:solidFill>
                  <a:srgbClr val="585858"/>
                </a:solidFill>
                <a:latin typeface="Calibri"/>
                <a:cs typeface="Calibri"/>
              </a:rPr>
              <a:t>0</a:t>
            </a:r>
            <a:endParaRPr sz="886">
              <a:solidFill>
                <a:prstClr val="black"/>
              </a:solidFill>
              <a:latin typeface="Calibri"/>
              <a:cs typeface="Calibri"/>
            </a:endParaRPr>
          </a:p>
        </p:txBody>
      </p:sp>
      <p:sp>
        <p:nvSpPr>
          <p:cNvPr id="72" name="object 72"/>
          <p:cNvSpPr txBox="1"/>
          <p:nvPr/>
        </p:nvSpPr>
        <p:spPr>
          <a:xfrm>
            <a:off x="5729176" y="5514372"/>
            <a:ext cx="268432" cy="147249"/>
          </a:xfrm>
          <a:prstGeom prst="rect">
            <a:avLst/>
          </a:prstGeom>
        </p:spPr>
        <p:txBody>
          <a:bodyPr vert="horz" wrap="square" lIns="0" tIns="10824" rIns="0" bIns="0" rtlCol="0">
            <a:spAutoFit/>
          </a:bodyPr>
          <a:lstStyle/>
          <a:p>
            <a:pPr defTabSz="623438">
              <a:spcBef>
                <a:spcPts val="85"/>
              </a:spcBef>
            </a:pPr>
            <a:r>
              <a:rPr sz="886" spc="-17" dirty="0">
                <a:solidFill>
                  <a:srgbClr val="585858"/>
                </a:solidFill>
                <a:latin typeface="Calibri"/>
                <a:cs typeface="Calibri"/>
              </a:rPr>
              <a:t>6</a:t>
            </a:r>
            <a:r>
              <a:rPr sz="886" spc="-7" dirty="0">
                <a:solidFill>
                  <a:srgbClr val="585858"/>
                </a:solidFill>
                <a:latin typeface="Calibri"/>
                <a:cs typeface="Calibri"/>
              </a:rPr>
              <a:t>,</a:t>
            </a:r>
            <a:r>
              <a:rPr sz="886" spc="10" dirty="0">
                <a:solidFill>
                  <a:srgbClr val="585858"/>
                </a:solidFill>
                <a:latin typeface="Calibri"/>
                <a:cs typeface="Calibri"/>
              </a:rPr>
              <a:t>0</a:t>
            </a:r>
            <a:r>
              <a:rPr sz="886" spc="17" dirty="0">
                <a:solidFill>
                  <a:srgbClr val="585858"/>
                </a:solidFill>
                <a:latin typeface="Calibri"/>
                <a:cs typeface="Calibri"/>
              </a:rPr>
              <a:t>0</a:t>
            </a:r>
            <a:r>
              <a:rPr sz="886" spc="14" dirty="0">
                <a:solidFill>
                  <a:srgbClr val="585858"/>
                </a:solidFill>
                <a:latin typeface="Calibri"/>
                <a:cs typeface="Calibri"/>
              </a:rPr>
              <a:t>0</a:t>
            </a:r>
            <a:endParaRPr sz="886">
              <a:solidFill>
                <a:prstClr val="black"/>
              </a:solidFill>
              <a:latin typeface="Calibri"/>
              <a:cs typeface="Calibri"/>
            </a:endParaRPr>
          </a:p>
        </p:txBody>
      </p:sp>
      <p:sp>
        <p:nvSpPr>
          <p:cNvPr id="73" name="object 73"/>
          <p:cNvSpPr txBox="1"/>
          <p:nvPr/>
        </p:nvSpPr>
        <p:spPr>
          <a:xfrm>
            <a:off x="6166490" y="5514372"/>
            <a:ext cx="2046576" cy="147249"/>
          </a:xfrm>
          <a:prstGeom prst="rect">
            <a:avLst/>
          </a:prstGeom>
        </p:spPr>
        <p:txBody>
          <a:bodyPr vert="horz" wrap="square" lIns="0" tIns="10824" rIns="0" bIns="0" rtlCol="0">
            <a:spAutoFit/>
          </a:bodyPr>
          <a:lstStyle/>
          <a:p>
            <a:pPr defTabSz="623438">
              <a:spcBef>
                <a:spcPts val="85"/>
              </a:spcBef>
              <a:tabLst>
                <a:tab pos="407832" algn="l"/>
                <a:tab pos="845105" algn="l"/>
                <a:tab pos="1282377" algn="l"/>
                <a:tab pos="1719650" algn="l"/>
              </a:tabLst>
            </a:pPr>
            <a:r>
              <a:rPr sz="886" spc="-17" dirty="0">
                <a:solidFill>
                  <a:srgbClr val="585858"/>
                </a:solidFill>
                <a:latin typeface="Calibri"/>
                <a:cs typeface="Calibri"/>
              </a:rPr>
              <a:t>8</a:t>
            </a:r>
            <a:r>
              <a:rPr sz="886" spc="-7" dirty="0">
                <a:solidFill>
                  <a:srgbClr val="585858"/>
                </a:solidFill>
                <a:latin typeface="Calibri"/>
                <a:cs typeface="Calibri"/>
              </a:rPr>
              <a:t>,</a:t>
            </a:r>
            <a:r>
              <a:rPr sz="886" spc="10" dirty="0">
                <a:solidFill>
                  <a:srgbClr val="585858"/>
                </a:solidFill>
                <a:latin typeface="Calibri"/>
                <a:cs typeface="Calibri"/>
              </a:rPr>
              <a:t>0</a:t>
            </a:r>
            <a:r>
              <a:rPr sz="886" spc="17" dirty="0">
                <a:solidFill>
                  <a:srgbClr val="585858"/>
                </a:solidFill>
                <a:latin typeface="Calibri"/>
                <a:cs typeface="Calibri"/>
              </a:rPr>
              <a:t>0</a:t>
            </a:r>
            <a:r>
              <a:rPr sz="886" spc="14" dirty="0">
                <a:solidFill>
                  <a:srgbClr val="585858"/>
                </a:solidFill>
                <a:latin typeface="Calibri"/>
                <a:cs typeface="Calibri"/>
              </a:rPr>
              <a:t>0</a:t>
            </a:r>
            <a:r>
              <a:rPr sz="886" dirty="0">
                <a:solidFill>
                  <a:srgbClr val="585858"/>
                </a:solidFill>
                <a:latin typeface="Calibri"/>
                <a:cs typeface="Calibri"/>
              </a:rPr>
              <a:t>	</a:t>
            </a:r>
            <a:r>
              <a:rPr sz="886" spc="10" dirty="0">
                <a:solidFill>
                  <a:srgbClr val="585858"/>
                </a:solidFill>
                <a:latin typeface="Calibri"/>
                <a:cs typeface="Calibri"/>
              </a:rPr>
              <a:t>1</a:t>
            </a:r>
            <a:r>
              <a:rPr sz="886" spc="17" dirty="0">
                <a:solidFill>
                  <a:srgbClr val="585858"/>
                </a:solidFill>
                <a:latin typeface="Calibri"/>
                <a:cs typeface="Calibri"/>
              </a:rPr>
              <a:t>0</a:t>
            </a:r>
            <a:r>
              <a:rPr sz="886" spc="-41" dirty="0">
                <a:solidFill>
                  <a:srgbClr val="585858"/>
                </a:solidFill>
                <a:latin typeface="Calibri"/>
                <a:cs typeface="Calibri"/>
              </a:rPr>
              <a:t>,</a:t>
            </a:r>
            <a:r>
              <a:rPr sz="886" spc="17" dirty="0">
                <a:solidFill>
                  <a:srgbClr val="585858"/>
                </a:solidFill>
                <a:latin typeface="Calibri"/>
                <a:cs typeface="Calibri"/>
              </a:rPr>
              <a:t>0</a:t>
            </a:r>
            <a:r>
              <a:rPr sz="886" spc="10" dirty="0">
                <a:solidFill>
                  <a:srgbClr val="585858"/>
                </a:solidFill>
                <a:latin typeface="Calibri"/>
                <a:cs typeface="Calibri"/>
              </a:rPr>
              <a:t>0</a:t>
            </a:r>
            <a:r>
              <a:rPr sz="886" spc="14" dirty="0">
                <a:solidFill>
                  <a:srgbClr val="585858"/>
                </a:solidFill>
                <a:latin typeface="Calibri"/>
                <a:cs typeface="Calibri"/>
              </a:rPr>
              <a:t>0</a:t>
            </a:r>
            <a:r>
              <a:rPr sz="886" dirty="0">
                <a:solidFill>
                  <a:srgbClr val="585858"/>
                </a:solidFill>
                <a:latin typeface="Calibri"/>
                <a:cs typeface="Calibri"/>
              </a:rPr>
              <a:t>	</a:t>
            </a:r>
            <a:r>
              <a:rPr sz="886" spc="10" dirty="0">
                <a:solidFill>
                  <a:srgbClr val="585858"/>
                </a:solidFill>
                <a:latin typeface="Calibri"/>
                <a:cs typeface="Calibri"/>
              </a:rPr>
              <a:t>1</a:t>
            </a:r>
            <a:r>
              <a:rPr sz="886" spc="17" dirty="0">
                <a:solidFill>
                  <a:srgbClr val="585858"/>
                </a:solidFill>
                <a:latin typeface="Calibri"/>
                <a:cs typeface="Calibri"/>
              </a:rPr>
              <a:t>2</a:t>
            </a:r>
            <a:r>
              <a:rPr sz="886" spc="-41" dirty="0">
                <a:solidFill>
                  <a:srgbClr val="585858"/>
                </a:solidFill>
                <a:latin typeface="Calibri"/>
                <a:cs typeface="Calibri"/>
              </a:rPr>
              <a:t>,</a:t>
            </a:r>
            <a:r>
              <a:rPr sz="886" spc="17" dirty="0">
                <a:solidFill>
                  <a:srgbClr val="585858"/>
                </a:solidFill>
                <a:latin typeface="Calibri"/>
                <a:cs typeface="Calibri"/>
              </a:rPr>
              <a:t>0</a:t>
            </a:r>
            <a:r>
              <a:rPr sz="886" spc="10" dirty="0">
                <a:solidFill>
                  <a:srgbClr val="585858"/>
                </a:solidFill>
                <a:latin typeface="Calibri"/>
                <a:cs typeface="Calibri"/>
              </a:rPr>
              <a:t>0</a:t>
            </a:r>
            <a:r>
              <a:rPr sz="886" spc="14" dirty="0">
                <a:solidFill>
                  <a:srgbClr val="585858"/>
                </a:solidFill>
                <a:latin typeface="Calibri"/>
                <a:cs typeface="Calibri"/>
              </a:rPr>
              <a:t>0</a:t>
            </a:r>
            <a:r>
              <a:rPr sz="886" dirty="0">
                <a:solidFill>
                  <a:srgbClr val="585858"/>
                </a:solidFill>
                <a:latin typeface="Calibri"/>
                <a:cs typeface="Calibri"/>
              </a:rPr>
              <a:t>	</a:t>
            </a:r>
            <a:r>
              <a:rPr sz="886" spc="10" dirty="0">
                <a:solidFill>
                  <a:srgbClr val="585858"/>
                </a:solidFill>
                <a:latin typeface="Calibri"/>
                <a:cs typeface="Calibri"/>
              </a:rPr>
              <a:t>1</a:t>
            </a:r>
            <a:r>
              <a:rPr sz="886" spc="17" dirty="0">
                <a:solidFill>
                  <a:srgbClr val="585858"/>
                </a:solidFill>
                <a:latin typeface="Calibri"/>
                <a:cs typeface="Calibri"/>
              </a:rPr>
              <a:t>4</a:t>
            </a:r>
            <a:r>
              <a:rPr sz="886" spc="-41" dirty="0">
                <a:solidFill>
                  <a:srgbClr val="585858"/>
                </a:solidFill>
                <a:latin typeface="Calibri"/>
                <a:cs typeface="Calibri"/>
              </a:rPr>
              <a:t>,</a:t>
            </a:r>
            <a:r>
              <a:rPr sz="886" spc="17" dirty="0">
                <a:solidFill>
                  <a:srgbClr val="585858"/>
                </a:solidFill>
                <a:latin typeface="Calibri"/>
                <a:cs typeface="Calibri"/>
              </a:rPr>
              <a:t>0</a:t>
            </a:r>
            <a:r>
              <a:rPr sz="886" spc="10" dirty="0">
                <a:solidFill>
                  <a:srgbClr val="585858"/>
                </a:solidFill>
                <a:latin typeface="Calibri"/>
                <a:cs typeface="Calibri"/>
              </a:rPr>
              <a:t>0</a:t>
            </a:r>
            <a:r>
              <a:rPr sz="886" spc="14" dirty="0">
                <a:solidFill>
                  <a:srgbClr val="585858"/>
                </a:solidFill>
                <a:latin typeface="Calibri"/>
                <a:cs typeface="Calibri"/>
              </a:rPr>
              <a:t>0</a:t>
            </a:r>
            <a:r>
              <a:rPr sz="886" dirty="0">
                <a:solidFill>
                  <a:srgbClr val="585858"/>
                </a:solidFill>
                <a:latin typeface="Calibri"/>
                <a:cs typeface="Calibri"/>
              </a:rPr>
              <a:t>	</a:t>
            </a:r>
            <a:r>
              <a:rPr sz="886" spc="10" dirty="0">
                <a:solidFill>
                  <a:srgbClr val="585858"/>
                </a:solidFill>
                <a:latin typeface="Calibri"/>
                <a:cs typeface="Calibri"/>
              </a:rPr>
              <a:t>1</a:t>
            </a:r>
            <a:r>
              <a:rPr sz="886" spc="17" dirty="0">
                <a:solidFill>
                  <a:srgbClr val="585858"/>
                </a:solidFill>
                <a:latin typeface="Calibri"/>
                <a:cs typeface="Calibri"/>
              </a:rPr>
              <a:t>6</a:t>
            </a:r>
            <a:r>
              <a:rPr sz="886" spc="-41" dirty="0">
                <a:solidFill>
                  <a:srgbClr val="585858"/>
                </a:solidFill>
                <a:latin typeface="Calibri"/>
                <a:cs typeface="Calibri"/>
              </a:rPr>
              <a:t>,</a:t>
            </a:r>
            <a:r>
              <a:rPr sz="886" spc="17" dirty="0">
                <a:solidFill>
                  <a:srgbClr val="585858"/>
                </a:solidFill>
                <a:latin typeface="Calibri"/>
                <a:cs typeface="Calibri"/>
              </a:rPr>
              <a:t>0</a:t>
            </a:r>
            <a:r>
              <a:rPr sz="886" spc="10" dirty="0">
                <a:solidFill>
                  <a:srgbClr val="585858"/>
                </a:solidFill>
                <a:latin typeface="Calibri"/>
                <a:cs typeface="Calibri"/>
              </a:rPr>
              <a:t>00</a:t>
            </a:r>
            <a:endParaRPr sz="886">
              <a:solidFill>
                <a:prstClr val="black"/>
              </a:solidFill>
              <a:latin typeface="Calibri"/>
              <a:cs typeface="Calibri"/>
            </a:endParaRPr>
          </a:p>
        </p:txBody>
      </p:sp>
      <p:sp>
        <p:nvSpPr>
          <p:cNvPr id="74" name="object 74"/>
          <p:cNvSpPr txBox="1"/>
          <p:nvPr/>
        </p:nvSpPr>
        <p:spPr>
          <a:xfrm>
            <a:off x="4258033" y="5184607"/>
            <a:ext cx="191799" cy="147249"/>
          </a:xfrm>
          <a:prstGeom prst="rect">
            <a:avLst/>
          </a:prstGeom>
        </p:spPr>
        <p:txBody>
          <a:bodyPr vert="horz" wrap="square" lIns="0" tIns="10824" rIns="0" bIns="0" rtlCol="0">
            <a:spAutoFit/>
          </a:bodyPr>
          <a:lstStyle/>
          <a:p>
            <a:pPr defTabSz="623438">
              <a:spcBef>
                <a:spcPts val="85"/>
              </a:spcBef>
            </a:pPr>
            <a:r>
              <a:rPr sz="886" dirty="0">
                <a:solidFill>
                  <a:srgbClr val="585858"/>
                </a:solidFill>
                <a:latin typeface="Calibri"/>
                <a:cs typeface="Calibri"/>
              </a:rPr>
              <a:t>V</a:t>
            </a:r>
            <a:r>
              <a:rPr sz="886" spc="17" dirty="0">
                <a:solidFill>
                  <a:srgbClr val="585858"/>
                </a:solidFill>
                <a:latin typeface="Calibri"/>
                <a:cs typeface="Calibri"/>
              </a:rPr>
              <a:t>an</a:t>
            </a:r>
            <a:endParaRPr sz="886">
              <a:solidFill>
                <a:prstClr val="black"/>
              </a:solidFill>
              <a:latin typeface="Calibri"/>
              <a:cs typeface="Calibri"/>
            </a:endParaRPr>
          </a:p>
        </p:txBody>
      </p:sp>
      <p:sp>
        <p:nvSpPr>
          <p:cNvPr id="75" name="object 75"/>
          <p:cNvSpPr txBox="1"/>
          <p:nvPr/>
        </p:nvSpPr>
        <p:spPr>
          <a:xfrm>
            <a:off x="4143252" y="4820409"/>
            <a:ext cx="306532" cy="147249"/>
          </a:xfrm>
          <a:prstGeom prst="rect">
            <a:avLst/>
          </a:prstGeom>
        </p:spPr>
        <p:txBody>
          <a:bodyPr vert="horz" wrap="square" lIns="0" tIns="10824" rIns="0" bIns="0" rtlCol="0">
            <a:spAutoFit/>
          </a:bodyPr>
          <a:lstStyle/>
          <a:p>
            <a:pPr defTabSz="623438">
              <a:spcBef>
                <a:spcPts val="85"/>
              </a:spcBef>
            </a:pPr>
            <a:r>
              <a:rPr sz="886" spc="20" dirty="0">
                <a:solidFill>
                  <a:srgbClr val="585858"/>
                </a:solidFill>
                <a:latin typeface="Calibri"/>
                <a:cs typeface="Calibri"/>
              </a:rPr>
              <a:t>Se</a:t>
            </a:r>
            <a:r>
              <a:rPr sz="886" spc="44" dirty="0">
                <a:solidFill>
                  <a:srgbClr val="585858"/>
                </a:solidFill>
                <a:latin typeface="Calibri"/>
                <a:cs typeface="Calibri"/>
              </a:rPr>
              <a:t>d</a:t>
            </a:r>
            <a:r>
              <a:rPr sz="886" spc="7" dirty="0">
                <a:solidFill>
                  <a:srgbClr val="585858"/>
                </a:solidFill>
                <a:latin typeface="Calibri"/>
                <a:cs typeface="Calibri"/>
              </a:rPr>
              <a:t>a</a:t>
            </a:r>
            <a:r>
              <a:rPr sz="886" spc="34" dirty="0">
                <a:solidFill>
                  <a:srgbClr val="585858"/>
                </a:solidFill>
                <a:latin typeface="Calibri"/>
                <a:cs typeface="Calibri"/>
              </a:rPr>
              <a:t>n</a:t>
            </a:r>
            <a:endParaRPr sz="886">
              <a:solidFill>
                <a:prstClr val="black"/>
              </a:solidFill>
              <a:latin typeface="Calibri"/>
              <a:cs typeface="Calibri"/>
            </a:endParaRPr>
          </a:p>
        </p:txBody>
      </p:sp>
      <p:sp>
        <p:nvSpPr>
          <p:cNvPr id="76" name="object 76"/>
          <p:cNvSpPr txBox="1"/>
          <p:nvPr/>
        </p:nvSpPr>
        <p:spPr>
          <a:xfrm>
            <a:off x="3945600" y="4456210"/>
            <a:ext cx="504392" cy="147249"/>
          </a:xfrm>
          <a:prstGeom prst="rect">
            <a:avLst/>
          </a:prstGeom>
        </p:spPr>
        <p:txBody>
          <a:bodyPr vert="horz" wrap="square" lIns="0" tIns="10824" rIns="0" bIns="0" rtlCol="0">
            <a:spAutoFit/>
          </a:bodyPr>
          <a:lstStyle/>
          <a:p>
            <a:pPr defTabSz="623438">
              <a:spcBef>
                <a:spcPts val="85"/>
              </a:spcBef>
            </a:pPr>
            <a:r>
              <a:rPr sz="886" spc="24" dirty="0">
                <a:solidFill>
                  <a:srgbClr val="585858"/>
                </a:solidFill>
                <a:latin typeface="Calibri"/>
                <a:cs typeface="Calibri"/>
              </a:rPr>
              <a:t>Sedan</a:t>
            </a:r>
            <a:r>
              <a:rPr sz="886" spc="-37" dirty="0">
                <a:solidFill>
                  <a:srgbClr val="585858"/>
                </a:solidFill>
                <a:latin typeface="Calibri"/>
                <a:cs typeface="Calibri"/>
              </a:rPr>
              <a:t> </a:t>
            </a:r>
            <a:r>
              <a:rPr sz="886" spc="17" dirty="0">
                <a:solidFill>
                  <a:srgbClr val="585858"/>
                </a:solidFill>
                <a:latin typeface="Calibri"/>
                <a:cs typeface="Calibri"/>
              </a:rPr>
              <a:t>Full</a:t>
            </a:r>
            <a:endParaRPr sz="886">
              <a:solidFill>
                <a:prstClr val="black"/>
              </a:solidFill>
              <a:latin typeface="Calibri"/>
              <a:cs typeface="Calibri"/>
            </a:endParaRPr>
          </a:p>
        </p:txBody>
      </p:sp>
      <p:sp>
        <p:nvSpPr>
          <p:cNvPr id="77" name="object 77"/>
          <p:cNvSpPr txBox="1"/>
          <p:nvPr/>
        </p:nvSpPr>
        <p:spPr>
          <a:xfrm>
            <a:off x="4246211" y="4092011"/>
            <a:ext cx="203922" cy="147249"/>
          </a:xfrm>
          <a:prstGeom prst="rect">
            <a:avLst/>
          </a:prstGeom>
        </p:spPr>
        <p:txBody>
          <a:bodyPr vert="horz" wrap="square" lIns="0" tIns="10824" rIns="0" bIns="0" rtlCol="0">
            <a:spAutoFit/>
          </a:bodyPr>
          <a:lstStyle/>
          <a:p>
            <a:pPr defTabSz="623438">
              <a:spcBef>
                <a:spcPts val="85"/>
              </a:spcBef>
            </a:pPr>
            <a:r>
              <a:rPr sz="886" spc="17" dirty="0">
                <a:solidFill>
                  <a:srgbClr val="585858"/>
                </a:solidFill>
                <a:latin typeface="Calibri"/>
                <a:cs typeface="Calibri"/>
              </a:rPr>
              <a:t>S</a:t>
            </a:r>
            <a:r>
              <a:rPr sz="886" spc="31" dirty="0">
                <a:solidFill>
                  <a:srgbClr val="585858"/>
                </a:solidFill>
                <a:latin typeface="Calibri"/>
                <a:cs typeface="Calibri"/>
              </a:rPr>
              <a:t>U</a:t>
            </a:r>
            <a:r>
              <a:rPr sz="886" dirty="0">
                <a:solidFill>
                  <a:srgbClr val="585858"/>
                </a:solidFill>
                <a:latin typeface="Calibri"/>
                <a:cs typeface="Calibri"/>
              </a:rPr>
              <a:t>V</a:t>
            </a:r>
            <a:endParaRPr sz="886">
              <a:solidFill>
                <a:prstClr val="black"/>
              </a:solidFill>
              <a:latin typeface="Calibri"/>
              <a:cs typeface="Calibri"/>
            </a:endParaRPr>
          </a:p>
        </p:txBody>
      </p:sp>
      <p:sp>
        <p:nvSpPr>
          <p:cNvPr id="78" name="object 78"/>
          <p:cNvSpPr txBox="1"/>
          <p:nvPr/>
        </p:nvSpPr>
        <p:spPr>
          <a:xfrm>
            <a:off x="4178031" y="3727813"/>
            <a:ext cx="270597" cy="147249"/>
          </a:xfrm>
          <a:prstGeom prst="rect">
            <a:avLst/>
          </a:prstGeom>
        </p:spPr>
        <p:txBody>
          <a:bodyPr vert="horz" wrap="square" lIns="0" tIns="10824" rIns="0" bIns="0" rtlCol="0">
            <a:spAutoFit/>
          </a:bodyPr>
          <a:lstStyle/>
          <a:p>
            <a:pPr defTabSz="623438">
              <a:spcBef>
                <a:spcPts val="85"/>
              </a:spcBef>
            </a:pPr>
            <a:r>
              <a:rPr sz="886" spc="10" dirty="0">
                <a:solidFill>
                  <a:srgbClr val="585858"/>
                </a:solidFill>
                <a:latin typeface="Calibri"/>
                <a:cs typeface="Calibri"/>
              </a:rPr>
              <a:t>Truck</a:t>
            </a:r>
            <a:endParaRPr sz="886">
              <a:solidFill>
                <a:prstClr val="black"/>
              </a:solidFill>
              <a:latin typeface="Calibri"/>
              <a:cs typeface="Calibri"/>
            </a:endParaRPr>
          </a:p>
        </p:txBody>
      </p:sp>
      <p:sp>
        <p:nvSpPr>
          <p:cNvPr id="79" name="object 79"/>
          <p:cNvSpPr txBox="1"/>
          <p:nvPr/>
        </p:nvSpPr>
        <p:spPr>
          <a:xfrm>
            <a:off x="4816542" y="3338030"/>
            <a:ext cx="2568286" cy="171417"/>
          </a:xfrm>
          <a:prstGeom prst="rect">
            <a:avLst/>
          </a:prstGeom>
        </p:spPr>
        <p:txBody>
          <a:bodyPr vert="horz" wrap="square" lIns="0" tIns="8659" rIns="0" bIns="0" rtlCol="0">
            <a:spAutoFit/>
          </a:bodyPr>
          <a:lstStyle/>
          <a:p>
            <a:pPr defTabSz="623438">
              <a:spcBef>
                <a:spcPts val="68"/>
              </a:spcBef>
            </a:pPr>
            <a:r>
              <a:rPr sz="1057" b="1" spc="-41" dirty="0">
                <a:solidFill>
                  <a:srgbClr val="585858"/>
                </a:solidFill>
                <a:latin typeface="Century Gothic"/>
                <a:cs typeface="Century Gothic"/>
              </a:rPr>
              <a:t>Annual</a:t>
            </a:r>
            <a:r>
              <a:rPr sz="1057" b="1" spc="-106" dirty="0">
                <a:solidFill>
                  <a:srgbClr val="585858"/>
                </a:solidFill>
                <a:latin typeface="Century Gothic"/>
                <a:cs typeface="Century Gothic"/>
              </a:rPr>
              <a:t> </a:t>
            </a:r>
            <a:r>
              <a:rPr sz="1057" b="1" spc="-85" dirty="0">
                <a:solidFill>
                  <a:srgbClr val="585858"/>
                </a:solidFill>
                <a:latin typeface="Century Gothic"/>
                <a:cs typeface="Century Gothic"/>
              </a:rPr>
              <a:t>Average</a:t>
            </a:r>
            <a:r>
              <a:rPr sz="1057" b="1" spc="-99" dirty="0">
                <a:solidFill>
                  <a:srgbClr val="585858"/>
                </a:solidFill>
                <a:latin typeface="Century Gothic"/>
                <a:cs typeface="Century Gothic"/>
              </a:rPr>
              <a:t> </a:t>
            </a:r>
            <a:r>
              <a:rPr sz="1057" b="1" spc="-24" dirty="0">
                <a:solidFill>
                  <a:srgbClr val="585858"/>
                </a:solidFill>
                <a:latin typeface="Century Gothic"/>
                <a:cs typeface="Century Gothic"/>
              </a:rPr>
              <a:t>Miles</a:t>
            </a:r>
            <a:r>
              <a:rPr sz="1057" b="1" spc="-92" dirty="0">
                <a:solidFill>
                  <a:srgbClr val="585858"/>
                </a:solidFill>
                <a:latin typeface="Century Gothic"/>
                <a:cs typeface="Century Gothic"/>
              </a:rPr>
              <a:t> </a:t>
            </a:r>
            <a:r>
              <a:rPr sz="1057" b="1" spc="-106" dirty="0">
                <a:solidFill>
                  <a:srgbClr val="585858"/>
                </a:solidFill>
                <a:latin typeface="Century Gothic"/>
                <a:cs typeface="Century Gothic"/>
              </a:rPr>
              <a:t>-</a:t>
            </a:r>
            <a:r>
              <a:rPr sz="1057" b="1" spc="-89" dirty="0">
                <a:solidFill>
                  <a:srgbClr val="585858"/>
                </a:solidFill>
                <a:latin typeface="Century Gothic"/>
                <a:cs typeface="Century Gothic"/>
              </a:rPr>
              <a:t> </a:t>
            </a:r>
            <a:r>
              <a:rPr sz="1057" b="1" spc="-20" dirty="0">
                <a:solidFill>
                  <a:srgbClr val="585858"/>
                </a:solidFill>
                <a:latin typeface="Century Gothic"/>
                <a:cs typeface="Century Gothic"/>
              </a:rPr>
              <a:t>Per</a:t>
            </a:r>
            <a:r>
              <a:rPr sz="1057" b="1" spc="-133" dirty="0">
                <a:solidFill>
                  <a:srgbClr val="585858"/>
                </a:solidFill>
                <a:latin typeface="Century Gothic"/>
                <a:cs typeface="Century Gothic"/>
              </a:rPr>
              <a:t> </a:t>
            </a:r>
            <a:r>
              <a:rPr sz="1057" b="1" spc="-68" dirty="0">
                <a:solidFill>
                  <a:srgbClr val="585858"/>
                </a:solidFill>
                <a:latin typeface="Century Gothic"/>
                <a:cs typeface="Century Gothic"/>
              </a:rPr>
              <a:t>Vehicle,</a:t>
            </a:r>
            <a:r>
              <a:rPr sz="1057" b="1" spc="-95" dirty="0">
                <a:solidFill>
                  <a:srgbClr val="585858"/>
                </a:solidFill>
                <a:latin typeface="Century Gothic"/>
                <a:cs typeface="Century Gothic"/>
              </a:rPr>
              <a:t> </a:t>
            </a:r>
            <a:r>
              <a:rPr sz="1057" b="1" spc="-68" dirty="0">
                <a:solidFill>
                  <a:srgbClr val="585858"/>
                </a:solidFill>
                <a:latin typeface="Century Gothic"/>
                <a:cs typeface="Century Gothic"/>
              </a:rPr>
              <a:t>by</a:t>
            </a:r>
            <a:r>
              <a:rPr sz="1057" b="1" spc="-139" dirty="0">
                <a:solidFill>
                  <a:srgbClr val="585858"/>
                </a:solidFill>
                <a:latin typeface="Century Gothic"/>
                <a:cs typeface="Century Gothic"/>
              </a:rPr>
              <a:t> </a:t>
            </a:r>
            <a:r>
              <a:rPr sz="1057" b="1" spc="-44" dirty="0">
                <a:solidFill>
                  <a:srgbClr val="585858"/>
                </a:solidFill>
                <a:latin typeface="Century Gothic"/>
                <a:cs typeface="Century Gothic"/>
              </a:rPr>
              <a:t>Type</a:t>
            </a:r>
            <a:endParaRPr sz="1057">
              <a:solidFill>
                <a:prstClr val="black"/>
              </a:solidFill>
              <a:latin typeface="Century Gothic"/>
              <a:cs typeface="Century Gothic"/>
            </a:endParaRPr>
          </a:p>
        </p:txBody>
      </p:sp>
      <p:sp>
        <p:nvSpPr>
          <p:cNvPr id="80" name="object 80"/>
          <p:cNvSpPr/>
          <p:nvPr/>
        </p:nvSpPr>
        <p:spPr>
          <a:xfrm>
            <a:off x="3883810" y="3277396"/>
            <a:ext cx="4426094" cy="2451821"/>
          </a:xfrm>
          <a:custGeom>
            <a:avLst/>
            <a:gdLst/>
            <a:ahLst/>
            <a:cxnLst/>
            <a:rect l="l" t="t" r="r" b="b"/>
            <a:pathLst>
              <a:path w="6491605" h="3596004">
                <a:moveTo>
                  <a:pt x="0" y="0"/>
                </a:moveTo>
                <a:lnTo>
                  <a:pt x="6491363" y="0"/>
                </a:lnTo>
                <a:lnTo>
                  <a:pt x="6491363" y="3595839"/>
                </a:lnTo>
                <a:lnTo>
                  <a:pt x="0" y="3595839"/>
                </a:lnTo>
                <a:lnTo>
                  <a:pt x="0" y="0"/>
                </a:lnTo>
                <a:close/>
              </a:path>
            </a:pathLst>
          </a:custGeom>
          <a:ln w="10515">
            <a:solidFill>
              <a:srgbClr val="D9D9D9"/>
            </a:solidFill>
          </a:ln>
        </p:spPr>
        <p:txBody>
          <a:bodyPr wrap="square" lIns="0" tIns="0" rIns="0" bIns="0" rtlCol="0"/>
          <a:lstStyle/>
          <a:p>
            <a:pPr defTabSz="623438"/>
            <a:endParaRPr sz="1227">
              <a:solidFill>
                <a:prstClr val="black"/>
              </a:solidFill>
              <a:latin typeface="Calibri"/>
            </a:endParaRPr>
          </a:p>
        </p:txBody>
      </p:sp>
      <p:sp>
        <p:nvSpPr>
          <p:cNvPr id="81" name="object 81"/>
          <p:cNvSpPr txBox="1"/>
          <p:nvPr/>
        </p:nvSpPr>
        <p:spPr>
          <a:xfrm>
            <a:off x="4896480" y="264103"/>
            <a:ext cx="2430607" cy="606792"/>
          </a:xfrm>
          <a:prstGeom prst="rect">
            <a:avLst/>
          </a:prstGeom>
        </p:spPr>
        <p:txBody>
          <a:bodyPr vert="horz" wrap="square" lIns="0" tIns="8659" rIns="0" bIns="0" rtlCol="0">
            <a:spAutoFit/>
          </a:bodyPr>
          <a:lstStyle/>
          <a:p>
            <a:pPr algn="ctr" defTabSz="623438">
              <a:spcBef>
                <a:spcPts val="68"/>
              </a:spcBef>
            </a:pPr>
            <a:r>
              <a:rPr sz="1227" b="1" spc="-48" dirty="0">
                <a:solidFill>
                  <a:srgbClr val="B5292D"/>
                </a:solidFill>
                <a:latin typeface="Century Gothic"/>
                <a:cs typeface="Century Gothic"/>
              </a:rPr>
              <a:t>Fiscal</a:t>
            </a:r>
            <a:r>
              <a:rPr sz="1227" b="1" spc="-150" dirty="0">
                <a:solidFill>
                  <a:srgbClr val="B5292D"/>
                </a:solidFill>
                <a:latin typeface="Century Gothic"/>
                <a:cs typeface="Century Gothic"/>
              </a:rPr>
              <a:t> </a:t>
            </a:r>
            <a:r>
              <a:rPr sz="1227" b="1" spc="-99" dirty="0">
                <a:solidFill>
                  <a:srgbClr val="B5292D"/>
                </a:solidFill>
                <a:latin typeface="Century Gothic"/>
                <a:cs typeface="Century Gothic"/>
              </a:rPr>
              <a:t>Year </a:t>
            </a:r>
            <a:r>
              <a:rPr sz="1227" b="1" spc="-20" dirty="0">
                <a:solidFill>
                  <a:srgbClr val="B5292D"/>
                </a:solidFill>
                <a:latin typeface="Century Gothic"/>
                <a:cs typeface="Century Gothic"/>
              </a:rPr>
              <a:t>2018-2019</a:t>
            </a:r>
            <a:r>
              <a:rPr sz="1227" b="1" spc="-99" dirty="0">
                <a:solidFill>
                  <a:srgbClr val="B5292D"/>
                </a:solidFill>
                <a:latin typeface="Century Gothic"/>
                <a:cs typeface="Century Gothic"/>
              </a:rPr>
              <a:t> </a:t>
            </a:r>
            <a:r>
              <a:rPr sz="1227" b="1" spc="-65" dirty="0">
                <a:solidFill>
                  <a:srgbClr val="B5292D"/>
                </a:solidFill>
                <a:latin typeface="Century Gothic"/>
                <a:cs typeface="Century Gothic"/>
              </a:rPr>
              <a:t>Cost</a:t>
            </a:r>
            <a:r>
              <a:rPr sz="1227" b="1" spc="-99" dirty="0">
                <a:solidFill>
                  <a:srgbClr val="B5292D"/>
                </a:solidFill>
                <a:latin typeface="Century Gothic"/>
                <a:cs typeface="Century Gothic"/>
              </a:rPr>
              <a:t> </a:t>
            </a:r>
            <a:r>
              <a:rPr sz="1227" b="1" spc="-24" dirty="0">
                <a:solidFill>
                  <a:srgbClr val="B5292D"/>
                </a:solidFill>
                <a:latin typeface="Century Gothic"/>
                <a:cs typeface="Century Gothic"/>
              </a:rPr>
              <a:t>Per</a:t>
            </a:r>
            <a:r>
              <a:rPr sz="1227" b="1" spc="-99" dirty="0">
                <a:solidFill>
                  <a:srgbClr val="B5292D"/>
                </a:solidFill>
                <a:latin typeface="Century Gothic"/>
                <a:cs typeface="Century Gothic"/>
              </a:rPr>
              <a:t> </a:t>
            </a:r>
            <a:r>
              <a:rPr sz="1227" b="1" spc="-31" dirty="0">
                <a:solidFill>
                  <a:srgbClr val="B5292D"/>
                </a:solidFill>
                <a:latin typeface="Century Gothic"/>
                <a:cs typeface="Century Gothic"/>
              </a:rPr>
              <a:t>Mile</a:t>
            </a:r>
            <a:endParaRPr sz="1227">
              <a:solidFill>
                <a:prstClr val="black"/>
              </a:solidFill>
              <a:latin typeface="Century Gothic"/>
              <a:cs typeface="Century Gothic"/>
            </a:endParaRPr>
          </a:p>
          <a:p>
            <a:pPr defTabSz="623438">
              <a:spcBef>
                <a:spcPts val="24"/>
              </a:spcBef>
            </a:pPr>
            <a:endParaRPr sz="1602">
              <a:solidFill>
                <a:prstClr val="black"/>
              </a:solidFill>
              <a:latin typeface="Times New Roman"/>
              <a:cs typeface="Times New Roman"/>
            </a:endParaRPr>
          </a:p>
          <a:p>
            <a:pPr marR="25111" algn="ctr" defTabSz="623438"/>
            <a:r>
              <a:rPr sz="1057" b="1" spc="-55" dirty="0">
                <a:solidFill>
                  <a:srgbClr val="585858"/>
                </a:solidFill>
                <a:latin typeface="Century Gothic"/>
                <a:cs typeface="Century Gothic"/>
              </a:rPr>
              <a:t>Cost</a:t>
            </a:r>
            <a:r>
              <a:rPr sz="1057" b="1" spc="-102" dirty="0">
                <a:solidFill>
                  <a:srgbClr val="585858"/>
                </a:solidFill>
                <a:latin typeface="Century Gothic"/>
                <a:cs typeface="Century Gothic"/>
              </a:rPr>
              <a:t> </a:t>
            </a:r>
            <a:r>
              <a:rPr sz="1057" b="1" spc="-20" dirty="0">
                <a:solidFill>
                  <a:srgbClr val="585858"/>
                </a:solidFill>
                <a:latin typeface="Century Gothic"/>
                <a:cs typeface="Century Gothic"/>
              </a:rPr>
              <a:t>Per</a:t>
            </a:r>
            <a:r>
              <a:rPr sz="1057" b="1" spc="-95" dirty="0">
                <a:solidFill>
                  <a:srgbClr val="585858"/>
                </a:solidFill>
                <a:latin typeface="Century Gothic"/>
                <a:cs typeface="Century Gothic"/>
              </a:rPr>
              <a:t> </a:t>
            </a:r>
            <a:r>
              <a:rPr sz="1057" b="1" spc="-27" dirty="0">
                <a:solidFill>
                  <a:srgbClr val="585858"/>
                </a:solidFill>
                <a:latin typeface="Century Gothic"/>
                <a:cs typeface="Century Gothic"/>
              </a:rPr>
              <a:t>Mile</a:t>
            </a:r>
            <a:r>
              <a:rPr sz="1057" b="1" spc="-92" dirty="0">
                <a:solidFill>
                  <a:srgbClr val="585858"/>
                </a:solidFill>
                <a:latin typeface="Century Gothic"/>
                <a:cs typeface="Century Gothic"/>
              </a:rPr>
              <a:t> </a:t>
            </a:r>
            <a:r>
              <a:rPr sz="1057" b="1" spc="-106" dirty="0">
                <a:solidFill>
                  <a:srgbClr val="585858"/>
                </a:solidFill>
                <a:latin typeface="Century Gothic"/>
                <a:cs typeface="Century Gothic"/>
              </a:rPr>
              <a:t>-</a:t>
            </a:r>
            <a:r>
              <a:rPr sz="1057" b="1" spc="-89" dirty="0">
                <a:solidFill>
                  <a:srgbClr val="585858"/>
                </a:solidFill>
                <a:latin typeface="Century Gothic"/>
                <a:cs typeface="Century Gothic"/>
              </a:rPr>
              <a:t> </a:t>
            </a:r>
            <a:r>
              <a:rPr sz="1057" b="1" spc="-20" dirty="0">
                <a:solidFill>
                  <a:srgbClr val="585858"/>
                </a:solidFill>
                <a:latin typeface="Century Gothic"/>
                <a:cs typeface="Century Gothic"/>
              </a:rPr>
              <a:t>Per</a:t>
            </a:r>
            <a:r>
              <a:rPr sz="1057" b="1" spc="-130" dirty="0">
                <a:solidFill>
                  <a:srgbClr val="585858"/>
                </a:solidFill>
                <a:latin typeface="Century Gothic"/>
                <a:cs typeface="Century Gothic"/>
              </a:rPr>
              <a:t> </a:t>
            </a:r>
            <a:r>
              <a:rPr sz="1057" b="1" spc="-68" dirty="0">
                <a:solidFill>
                  <a:srgbClr val="585858"/>
                </a:solidFill>
                <a:latin typeface="Century Gothic"/>
                <a:cs typeface="Century Gothic"/>
              </a:rPr>
              <a:t>Vehicle,</a:t>
            </a:r>
            <a:r>
              <a:rPr sz="1057" b="1" spc="-95" dirty="0">
                <a:solidFill>
                  <a:srgbClr val="585858"/>
                </a:solidFill>
                <a:latin typeface="Century Gothic"/>
                <a:cs typeface="Century Gothic"/>
              </a:rPr>
              <a:t> </a:t>
            </a:r>
            <a:r>
              <a:rPr sz="1057" b="1" spc="-68" dirty="0">
                <a:solidFill>
                  <a:srgbClr val="585858"/>
                </a:solidFill>
                <a:latin typeface="Century Gothic"/>
                <a:cs typeface="Century Gothic"/>
              </a:rPr>
              <a:t>by</a:t>
            </a:r>
            <a:r>
              <a:rPr sz="1057" b="1" spc="-136" dirty="0">
                <a:solidFill>
                  <a:srgbClr val="585858"/>
                </a:solidFill>
                <a:latin typeface="Century Gothic"/>
                <a:cs typeface="Century Gothic"/>
              </a:rPr>
              <a:t> </a:t>
            </a:r>
            <a:r>
              <a:rPr sz="1057" b="1" spc="-44" dirty="0">
                <a:solidFill>
                  <a:srgbClr val="585858"/>
                </a:solidFill>
                <a:latin typeface="Century Gothic"/>
                <a:cs typeface="Century Gothic"/>
              </a:rPr>
              <a:t>Type</a:t>
            </a:r>
            <a:endParaRPr sz="1057">
              <a:solidFill>
                <a:prstClr val="black"/>
              </a:solidFill>
              <a:latin typeface="Century Gothic"/>
              <a:cs typeface="Century Gothic"/>
            </a:endParaRPr>
          </a:p>
        </p:txBody>
      </p:sp>
      <p:sp>
        <p:nvSpPr>
          <p:cNvPr id="83" name="object 83"/>
          <p:cNvSpPr txBox="1"/>
          <p:nvPr/>
        </p:nvSpPr>
        <p:spPr>
          <a:xfrm>
            <a:off x="4155022" y="6349122"/>
            <a:ext cx="3882303" cy="133300"/>
          </a:xfrm>
          <a:prstGeom prst="rect">
            <a:avLst/>
          </a:prstGeom>
        </p:spPr>
        <p:txBody>
          <a:bodyPr vert="horz" wrap="square" lIns="0" tIns="7360" rIns="0" bIns="0" rtlCol="0">
            <a:spAutoFit/>
          </a:bodyPr>
          <a:lstStyle/>
          <a:p>
            <a:pPr marL="8659" defTabSz="623438">
              <a:spcBef>
                <a:spcPts val="58"/>
              </a:spcBef>
            </a:pPr>
            <a:r>
              <a:rPr sz="818" b="1" spc="-7" dirty="0">
                <a:solidFill>
                  <a:srgbClr val="FFFFFF"/>
                </a:solidFill>
                <a:latin typeface="Century Gothic"/>
                <a:cs typeface="Century Gothic"/>
              </a:rPr>
              <a:t>1,938 </a:t>
            </a:r>
            <a:r>
              <a:rPr sz="818" b="1" spc="-17" dirty="0">
                <a:solidFill>
                  <a:srgbClr val="FFFFFF"/>
                </a:solidFill>
                <a:latin typeface="Century Gothic"/>
                <a:cs typeface="Century Gothic"/>
              </a:rPr>
              <a:t>Trucks </a:t>
            </a:r>
            <a:r>
              <a:rPr sz="818" b="1" spc="-215" dirty="0">
                <a:solidFill>
                  <a:srgbClr val="FFFFFF"/>
                </a:solidFill>
                <a:latin typeface="Century Gothic"/>
                <a:cs typeface="Century Gothic"/>
              </a:rPr>
              <a:t>• </a:t>
            </a:r>
            <a:r>
              <a:rPr sz="818" b="1" spc="-7" dirty="0">
                <a:solidFill>
                  <a:srgbClr val="FFFFFF"/>
                </a:solidFill>
                <a:latin typeface="Century Gothic"/>
                <a:cs typeface="Century Gothic"/>
              </a:rPr>
              <a:t>1,028 </a:t>
            </a:r>
            <a:r>
              <a:rPr sz="818" b="1" spc="-10" dirty="0">
                <a:solidFill>
                  <a:srgbClr val="FFFFFF"/>
                </a:solidFill>
                <a:latin typeface="Century Gothic"/>
                <a:cs typeface="Century Gothic"/>
              </a:rPr>
              <a:t>SUVs </a:t>
            </a:r>
            <a:r>
              <a:rPr sz="818" b="1" spc="-215" dirty="0">
                <a:solidFill>
                  <a:srgbClr val="FFFFFF"/>
                </a:solidFill>
                <a:latin typeface="Century Gothic"/>
                <a:cs typeface="Century Gothic"/>
              </a:rPr>
              <a:t>• </a:t>
            </a:r>
            <a:r>
              <a:rPr sz="818" b="1" spc="-7" dirty="0">
                <a:solidFill>
                  <a:srgbClr val="FFFFFF"/>
                </a:solidFill>
                <a:latin typeface="Century Gothic"/>
                <a:cs typeface="Century Gothic"/>
              </a:rPr>
              <a:t>492 </a:t>
            </a:r>
            <a:r>
              <a:rPr sz="818" b="1" spc="-10" dirty="0">
                <a:solidFill>
                  <a:srgbClr val="FFFFFF"/>
                </a:solidFill>
                <a:latin typeface="Century Gothic"/>
                <a:cs typeface="Century Gothic"/>
              </a:rPr>
              <a:t>Full-Size </a:t>
            </a:r>
            <a:r>
              <a:rPr sz="818" b="1" spc="-44" dirty="0">
                <a:solidFill>
                  <a:srgbClr val="FFFFFF"/>
                </a:solidFill>
                <a:latin typeface="Century Gothic"/>
                <a:cs typeface="Century Gothic"/>
              </a:rPr>
              <a:t>Sedans </a:t>
            </a:r>
            <a:r>
              <a:rPr sz="818" b="1" spc="-215" dirty="0">
                <a:solidFill>
                  <a:srgbClr val="FFFFFF"/>
                </a:solidFill>
                <a:latin typeface="Century Gothic"/>
                <a:cs typeface="Century Gothic"/>
              </a:rPr>
              <a:t>• </a:t>
            </a:r>
            <a:r>
              <a:rPr sz="818" b="1" spc="-7" dirty="0">
                <a:solidFill>
                  <a:srgbClr val="FFFFFF"/>
                </a:solidFill>
                <a:latin typeface="Century Gothic"/>
                <a:cs typeface="Century Gothic"/>
              </a:rPr>
              <a:t>1,303 </a:t>
            </a:r>
            <a:r>
              <a:rPr sz="818" b="1" spc="-44" dirty="0">
                <a:solidFill>
                  <a:srgbClr val="FFFFFF"/>
                </a:solidFill>
                <a:latin typeface="Century Gothic"/>
                <a:cs typeface="Century Gothic"/>
              </a:rPr>
              <a:t>Sedans </a:t>
            </a:r>
            <a:r>
              <a:rPr sz="818" b="1" spc="-215" dirty="0">
                <a:solidFill>
                  <a:srgbClr val="FFFFFF"/>
                </a:solidFill>
                <a:latin typeface="Century Gothic"/>
                <a:cs typeface="Century Gothic"/>
              </a:rPr>
              <a:t>• </a:t>
            </a:r>
            <a:r>
              <a:rPr sz="818" b="1" spc="-7" dirty="0">
                <a:solidFill>
                  <a:srgbClr val="FFFFFF"/>
                </a:solidFill>
                <a:latin typeface="Century Gothic"/>
                <a:cs typeface="Century Gothic"/>
              </a:rPr>
              <a:t>878</a:t>
            </a:r>
            <a:r>
              <a:rPr sz="818" b="1" spc="-181" dirty="0">
                <a:solidFill>
                  <a:srgbClr val="FFFFFF"/>
                </a:solidFill>
                <a:latin typeface="Century Gothic"/>
                <a:cs typeface="Century Gothic"/>
              </a:rPr>
              <a:t> </a:t>
            </a:r>
            <a:r>
              <a:rPr sz="818" b="1" spc="-55" dirty="0">
                <a:solidFill>
                  <a:srgbClr val="FFFFFF"/>
                </a:solidFill>
                <a:latin typeface="Century Gothic"/>
                <a:cs typeface="Century Gothic"/>
              </a:rPr>
              <a:t>Vans</a:t>
            </a:r>
            <a:endParaRPr sz="818">
              <a:solidFill>
                <a:prstClr val="black"/>
              </a:solidFill>
              <a:latin typeface="Century Gothic"/>
              <a:cs typeface="Century Gothic"/>
            </a:endParaRPr>
          </a:p>
        </p:txBody>
      </p:sp>
      <p:sp>
        <p:nvSpPr>
          <p:cNvPr id="84" name="object 84"/>
          <p:cNvSpPr txBox="1"/>
          <p:nvPr/>
        </p:nvSpPr>
        <p:spPr>
          <a:xfrm>
            <a:off x="6042920" y="6598054"/>
            <a:ext cx="106507" cy="109337"/>
          </a:xfrm>
          <a:prstGeom prst="rect">
            <a:avLst/>
          </a:prstGeom>
        </p:spPr>
        <p:txBody>
          <a:bodyPr vert="horz" wrap="square" lIns="0" tIns="4330" rIns="0" bIns="0" rtlCol="0">
            <a:spAutoFit/>
          </a:bodyPr>
          <a:lstStyle/>
          <a:p>
            <a:pPr marL="8659" defTabSz="623438">
              <a:spcBef>
                <a:spcPts val="34"/>
              </a:spcBef>
            </a:pPr>
            <a:r>
              <a:rPr sz="682" spc="3" dirty="0">
                <a:solidFill>
                  <a:srgbClr val="231F20"/>
                </a:solidFill>
                <a:latin typeface="Calibri"/>
                <a:cs typeface="Calibri"/>
              </a:rPr>
              <a:t>10</a:t>
            </a:r>
            <a:endParaRPr sz="682">
              <a:solidFill>
                <a:prstClr val="black"/>
              </a:solidFill>
              <a:latin typeface="Calibri"/>
              <a:cs typeface="Calibri"/>
            </a:endParaRPr>
          </a:p>
        </p:txBody>
      </p:sp>
      <p:sp>
        <p:nvSpPr>
          <p:cNvPr id="82" name="object 82"/>
          <p:cNvSpPr txBox="1"/>
          <p:nvPr/>
        </p:nvSpPr>
        <p:spPr>
          <a:xfrm>
            <a:off x="3758046" y="5922818"/>
            <a:ext cx="4675909" cy="437935"/>
          </a:xfrm>
          <a:prstGeom prst="rect">
            <a:avLst/>
          </a:prstGeom>
          <a:solidFill>
            <a:srgbClr val="00215B"/>
          </a:solidFill>
        </p:spPr>
        <p:txBody>
          <a:bodyPr vert="horz" wrap="square" lIns="0" tIns="59748" rIns="0" bIns="0" rtlCol="0">
            <a:spAutoFit/>
          </a:bodyPr>
          <a:lstStyle/>
          <a:p>
            <a:pPr algn="ctr" defTabSz="623438">
              <a:spcBef>
                <a:spcPts val="470"/>
              </a:spcBef>
            </a:pPr>
            <a:r>
              <a:rPr sz="818" spc="10" dirty="0">
                <a:solidFill>
                  <a:srgbClr val="FFFFFF"/>
                </a:solidFill>
                <a:latin typeface="Calibri"/>
                <a:cs typeface="Calibri"/>
              </a:rPr>
              <a:t>Includes </a:t>
            </a:r>
            <a:r>
              <a:rPr sz="818" dirty="0">
                <a:solidFill>
                  <a:srgbClr val="FFFFFF"/>
                </a:solidFill>
                <a:latin typeface="Calibri"/>
                <a:cs typeface="Calibri"/>
              </a:rPr>
              <a:t>Maintenance, </a:t>
            </a:r>
            <a:r>
              <a:rPr sz="818" spc="10" dirty="0">
                <a:solidFill>
                  <a:srgbClr val="FFFFFF"/>
                </a:solidFill>
                <a:latin typeface="Calibri"/>
                <a:cs typeface="Calibri"/>
              </a:rPr>
              <a:t>Collision </a:t>
            </a:r>
            <a:r>
              <a:rPr sz="818" spc="17" dirty="0">
                <a:solidFill>
                  <a:srgbClr val="FFFFFF"/>
                </a:solidFill>
                <a:latin typeface="Calibri"/>
                <a:cs typeface="Calibri"/>
              </a:rPr>
              <a:t>and </a:t>
            </a:r>
            <a:r>
              <a:rPr sz="818" spc="-7" dirty="0">
                <a:solidFill>
                  <a:srgbClr val="FFFFFF"/>
                </a:solidFill>
                <a:latin typeface="Calibri"/>
                <a:cs typeface="Calibri"/>
              </a:rPr>
              <a:t>Fuel.</a:t>
            </a:r>
            <a:r>
              <a:rPr sz="818" spc="-37" dirty="0">
                <a:solidFill>
                  <a:srgbClr val="FFFFFF"/>
                </a:solidFill>
                <a:latin typeface="Calibri"/>
                <a:cs typeface="Calibri"/>
              </a:rPr>
              <a:t> </a:t>
            </a:r>
            <a:r>
              <a:rPr sz="818" spc="7" dirty="0">
                <a:solidFill>
                  <a:srgbClr val="FFFFFF"/>
                </a:solidFill>
                <a:latin typeface="Calibri"/>
                <a:cs typeface="Calibri"/>
              </a:rPr>
              <a:t>Establishes </a:t>
            </a:r>
            <a:r>
              <a:rPr sz="818" spc="10" dirty="0">
                <a:solidFill>
                  <a:srgbClr val="FFFFFF"/>
                </a:solidFill>
                <a:latin typeface="Calibri"/>
                <a:cs typeface="Calibri"/>
              </a:rPr>
              <a:t>base </a:t>
            </a:r>
            <a:r>
              <a:rPr sz="818" spc="7" dirty="0">
                <a:solidFill>
                  <a:srgbClr val="FFFFFF"/>
                </a:solidFill>
                <a:latin typeface="Calibri"/>
                <a:cs typeface="Calibri"/>
              </a:rPr>
              <a:t>cost </a:t>
            </a:r>
            <a:r>
              <a:rPr sz="818" spc="17" dirty="0">
                <a:solidFill>
                  <a:srgbClr val="FFFFFF"/>
                </a:solidFill>
                <a:latin typeface="Calibri"/>
                <a:cs typeface="Calibri"/>
              </a:rPr>
              <a:t>and </a:t>
            </a:r>
            <a:r>
              <a:rPr sz="818" spc="14" dirty="0">
                <a:solidFill>
                  <a:srgbClr val="FFFFFF"/>
                </a:solidFill>
                <a:latin typeface="Calibri"/>
                <a:cs typeface="Calibri"/>
              </a:rPr>
              <a:t>mileage </a:t>
            </a:r>
            <a:r>
              <a:rPr sz="818" dirty="0">
                <a:solidFill>
                  <a:srgbClr val="FFFFFF"/>
                </a:solidFill>
                <a:latin typeface="Calibri"/>
                <a:cs typeface="Calibri"/>
              </a:rPr>
              <a:t>driven.</a:t>
            </a:r>
            <a:endParaRPr sz="818">
              <a:solidFill>
                <a:prstClr val="black"/>
              </a:solidFill>
              <a:latin typeface="Calibri"/>
              <a:cs typeface="Calibri"/>
            </a:endParaRPr>
          </a:p>
          <a:p>
            <a:pPr algn="ctr" defTabSz="623438"/>
            <a:r>
              <a:rPr sz="818" spc="7" dirty="0">
                <a:solidFill>
                  <a:srgbClr val="FFFFFF"/>
                </a:solidFill>
                <a:latin typeface="Calibri"/>
                <a:cs typeface="Calibri"/>
              </a:rPr>
              <a:t>Mileage driven </a:t>
            </a:r>
            <a:r>
              <a:rPr sz="818" spc="10" dirty="0">
                <a:solidFill>
                  <a:srgbClr val="FFFFFF"/>
                </a:solidFill>
                <a:latin typeface="Calibri"/>
                <a:cs typeface="Calibri"/>
              </a:rPr>
              <a:t>has reduced</a:t>
            </a:r>
            <a:r>
              <a:rPr sz="818" spc="-133" dirty="0">
                <a:solidFill>
                  <a:srgbClr val="FFFFFF"/>
                </a:solidFill>
                <a:latin typeface="Calibri"/>
                <a:cs typeface="Calibri"/>
              </a:rPr>
              <a:t> </a:t>
            </a:r>
            <a:r>
              <a:rPr sz="818" spc="-7" dirty="0">
                <a:solidFill>
                  <a:srgbClr val="FFFFFF"/>
                </a:solidFill>
                <a:latin typeface="Calibri"/>
                <a:cs typeface="Calibri"/>
              </a:rPr>
              <a:t>after </a:t>
            </a:r>
            <a:r>
              <a:rPr sz="818" dirty="0">
                <a:solidFill>
                  <a:srgbClr val="FFFFFF"/>
                </a:solidFill>
                <a:latin typeface="Calibri"/>
                <a:cs typeface="Calibri"/>
              </a:rPr>
              <a:t>Telematics installed.</a:t>
            </a:r>
            <a:endParaRPr sz="818">
              <a:solidFill>
                <a:prstClr val="black"/>
              </a:solidFill>
              <a:latin typeface="Calibri"/>
              <a:cs typeface="Calibri"/>
            </a:endParaRPr>
          </a:p>
          <a:p>
            <a:pPr algn="ctr" defTabSz="623438"/>
            <a:r>
              <a:rPr sz="818" b="1" spc="-44" dirty="0">
                <a:solidFill>
                  <a:srgbClr val="FFFFFF"/>
                </a:solidFill>
                <a:latin typeface="Century Gothic"/>
                <a:cs typeface="Century Gothic"/>
              </a:rPr>
              <a:t># </a:t>
            </a:r>
            <a:r>
              <a:rPr sz="580" b="1" spc="89" dirty="0">
                <a:solidFill>
                  <a:srgbClr val="FFFFFF"/>
                </a:solidFill>
                <a:latin typeface="Century Gothic"/>
                <a:cs typeface="Century Gothic"/>
              </a:rPr>
              <a:t>of</a:t>
            </a:r>
            <a:r>
              <a:rPr sz="580" b="1" spc="-102" dirty="0">
                <a:solidFill>
                  <a:srgbClr val="FFFFFF"/>
                </a:solidFill>
                <a:latin typeface="Century Gothic"/>
                <a:cs typeface="Century Gothic"/>
              </a:rPr>
              <a:t> </a:t>
            </a:r>
            <a:r>
              <a:rPr sz="580" b="1" spc="17" dirty="0">
                <a:solidFill>
                  <a:srgbClr val="FFFFFF"/>
                </a:solidFill>
                <a:latin typeface="Century Gothic"/>
                <a:cs typeface="Century Gothic"/>
              </a:rPr>
              <a:t>vehicles </a:t>
            </a:r>
            <a:r>
              <a:rPr sz="580" b="1" spc="61" dirty="0">
                <a:solidFill>
                  <a:srgbClr val="FFFFFF"/>
                </a:solidFill>
                <a:latin typeface="Century Gothic"/>
                <a:cs typeface="Century Gothic"/>
              </a:rPr>
              <a:t>with </a:t>
            </a:r>
            <a:r>
              <a:rPr sz="580" b="1" spc="17" dirty="0">
                <a:solidFill>
                  <a:srgbClr val="FFFFFF"/>
                </a:solidFill>
                <a:latin typeface="Century Gothic"/>
                <a:cs typeface="Century Gothic"/>
              </a:rPr>
              <a:t>telematics</a:t>
            </a:r>
            <a:r>
              <a:rPr sz="818" b="1" spc="17" dirty="0">
                <a:solidFill>
                  <a:srgbClr val="FFFFFF"/>
                </a:solidFill>
                <a:latin typeface="Century Gothic"/>
                <a:cs typeface="Century Gothic"/>
              </a:rPr>
              <a:t>:</a:t>
            </a:r>
            <a:endParaRPr sz="818">
              <a:solidFill>
                <a:prstClr val="black"/>
              </a:solidFill>
              <a:latin typeface="Century Gothic"/>
              <a:cs typeface="Century Gothic"/>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884621" y="5139970"/>
            <a:ext cx="428625" cy="0"/>
          </a:xfrm>
          <a:custGeom>
            <a:avLst/>
            <a:gdLst/>
            <a:ahLst/>
            <a:cxnLst/>
            <a:rect l="l" t="t" r="r" b="b"/>
            <a:pathLst>
              <a:path w="628650">
                <a:moveTo>
                  <a:pt x="0" y="0"/>
                </a:moveTo>
                <a:lnTo>
                  <a:pt x="628110" y="0"/>
                </a:lnTo>
              </a:path>
            </a:pathLst>
          </a:custGeom>
          <a:ln w="11061">
            <a:solidFill>
              <a:srgbClr val="D9D9D9"/>
            </a:solidFill>
          </a:ln>
        </p:spPr>
        <p:txBody>
          <a:bodyPr wrap="square" lIns="0" tIns="0" rIns="0" bIns="0" rtlCol="0"/>
          <a:lstStyle/>
          <a:p>
            <a:pPr defTabSz="623438"/>
            <a:endParaRPr sz="1227">
              <a:solidFill>
                <a:prstClr val="black"/>
              </a:solidFill>
              <a:latin typeface="Calibri"/>
            </a:endParaRPr>
          </a:p>
        </p:txBody>
      </p:sp>
      <p:sp>
        <p:nvSpPr>
          <p:cNvPr id="3" name="object 3"/>
          <p:cNvSpPr/>
          <p:nvPr/>
        </p:nvSpPr>
        <p:spPr>
          <a:xfrm>
            <a:off x="6557634" y="5139970"/>
            <a:ext cx="856817" cy="0"/>
          </a:xfrm>
          <a:custGeom>
            <a:avLst/>
            <a:gdLst/>
            <a:ahLst/>
            <a:cxnLst/>
            <a:rect l="l" t="t" r="r" b="b"/>
            <a:pathLst>
              <a:path w="1256664">
                <a:moveTo>
                  <a:pt x="0" y="0"/>
                </a:moveTo>
                <a:lnTo>
                  <a:pt x="1256220" y="0"/>
                </a:lnTo>
              </a:path>
            </a:pathLst>
          </a:custGeom>
          <a:ln w="11061">
            <a:solidFill>
              <a:srgbClr val="D9D9D9"/>
            </a:solidFill>
          </a:ln>
        </p:spPr>
        <p:txBody>
          <a:bodyPr wrap="square" lIns="0" tIns="0" rIns="0" bIns="0" rtlCol="0"/>
          <a:lstStyle/>
          <a:p>
            <a:pPr defTabSz="623438"/>
            <a:endParaRPr sz="1227">
              <a:solidFill>
                <a:prstClr val="black"/>
              </a:solidFill>
              <a:latin typeface="Calibri"/>
            </a:endParaRPr>
          </a:p>
        </p:txBody>
      </p:sp>
      <p:sp>
        <p:nvSpPr>
          <p:cNvPr id="4" name="object 4"/>
          <p:cNvSpPr/>
          <p:nvPr/>
        </p:nvSpPr>
        <p:spPr>
          <a:xfrm>
            <a:off x="5230645" y="5139970"/>
            <a:ext cx="856817" cy="0"/>
          </a:xfrm>
          <a:custGeom>
            <a:avLst/>
            <a:gdLst/>
            <a:ahLst/>
            <a:cxnLst/>
            <a:rect l="l" t="t" r="r" b="b"/>
            <a:pathLst>
              <a:path w="1256664">
                <a:moveTo>
                  <a:pt x="0" y="0"/>
                </a:moveTo>
                <a:lnTo>
                  <a:pt x="1256220" y="0"/>
                </a:lnTo>
              </a:path>
            </a:pathLst>
          </a:custGeom>
          <a:ln w="11061">
            <a:solidFill>
              <a:srgbClr val="D9D9D9"/>
            </a:solidFill>
          </a:ln>
        </p:spPr>
        <p:txBody>
          <a:bodyPr wrap="square" lIns="0" tIns="0" rIns="0" bIns="0" rtlCol="0"/>
          <a:lstStyle/>
          <a:p>
            <a:pPr defTabSz="623438"/>
            <a:endParaRPr sz="1227">
              <a:solidFill>
                <a:prstClr val="black"/>
              </a:solidFill>
              <a:latin typeface="Calibri"/>
            </a:endParaRPr>
          </a:p>
        </p:txBody>
      </p:sp>
      <p:sp>
        <p:nvSpPr>
          <p:cNvPr id="5" name="object 5"/>
          <p:cNvSpPr/>
          <p:nvPr/>
        </p:nvSpPr>
        <p:spPr>
          <a:xfrm>
            <a:off x="4333126" y="5139970"/>
            <a:ext cx="427326" cy="0"/>
          </a:xfrm>
          <a:custGeom>
            <a:avLst/>
            <a:gdLst/>
            <a:ahLst/>
            <a:cxnLst/>
            <a:rect l="l" t="t" r="r" b="b"/>
            <a:pathLst>
              <a:path w="626744">
                <a:moveTo>
                  <a:pt x="0" y="0"/>
                </a:moveTo>
                <a:lnTo>
                  <a:pt x="626332" y="0"/>
                </a:lnTo>
              </a:path>
            </a:pathLst>
          </a:custGeom>
          <a:ln w="11061">
            <a:solidFill>
              <a:srgbClr val="D9D9D9"/>
            </a:solidFill>
          </a:ln>
        </p:spPr>
        <p:txBody>
          <a:bodyPr wrap="square" lIns="0" tIns="0" rIns="0" bIns="0" rtlCol="0"/>
          <a:lstStyle/>
          <a:p>
            <a:pPr defTabSz="623438"/>
            <a:endParaRPr sz="1227">
              <a:solidFill>
                <a:prstClr val="black"/>
              </a:solidFill>
              <a:latin typeface="Calibri"/>
            </a:endParaRPr>
          </a:p>
        </p:txBody>
      </p:sp>
      <p:sp>
        <p:nvSpPr>
          <p:cNvPr id="6" name="object 6"/>
          <p:cNvSpPr/>
          <p:nvPr/>
        </p:nvSpPr>
        <p:spPr>
          <a:xfrm>
            <a:off x="7884621" y="4867339"/>
            <a:ext cx="428625" cy="0"/>
          </a:xfrm>
          <a:custGeom>
            <a:avLst/>
            <a:gdLst/>
            <a:ahLst/>
            <a:cxnLst/>
            <a:rect l="l" t="t" r="r" b="b"/>
            <a:pathLst>
              <a:path w="628650">
                <a:moveTo>
                  <a:pt x="0" y="0"/>
                </a:moveTo>
                <a:lnTo>
                  <a:pt x="628110" y="0"/>
                </a:lnTo>
              </a:path>
            </a:pathLst>
          </a:custGeom>
          <a:ln w="11061">
            <a:solidFill>
              <a:srgbClr val="D9D9D9"/>
            </a:solidFill>
          </a:ln>
        </p:spPr>
        <p:txBody>
          <a:bodyPr wrap="square" lIns="0" tIns="0" rIns="0" bIns="0" rtlCol="0"/>
          <a:lstStyle/>
          <a:p>
            <a:pPr defTabSz="623438"/>
            <a:endParaRPr sz="1227">
              <a:solidFill>
                <a:prstClr val="black"/>
              </a:solidFill>
              <a:latin typeface="Calibri"/>
            </a:endParaRPr>
          </a:p>
        </p:txBody>
      </p:sp>
      <p:sp>
        <p:nvSpPr>
          <p:cNvPr id="7" name="object 7"/>
          <p:cNvSpPr/>
          <p:nvPr/>
        </p:nvSpPr>
        <p:spPr>
          <a:xfrm>
            <a:off x="6557634" y="4867339"/>
            <a:ext cx="856817" cy="0"/>
          </a:xfrm>
          <a:custGeom>
            <a:avLst/>
            <a:gdLst/>
            <a:ahLst/>
            <a:cxnLst/>
            <a:rect l="l" t="t" r="r" b="b"/>
            <a:pathLst>
              <a:path w="1256664">
                <a:moveTo>
                  <a:pt x="0" y="0"/>
                </a:moveTo>
                <a:lnTo>
                  <a:pt x="1256220" y="0"/>
                </a:lnTo>
              </a:path>
            </a:pathLst>
          </a:custGeom>
          <a:ln w="11061">
            <a:solidFill>
              <a:srgbClr val="D9D9D9"/>
            </a:solidFill>
          </a:ln>
        </p:spPr>
        <p:txBody>
          <a:bodyPr wrap="square" lIns="0" tIns="0" rIns="0" bIns="0" rtlCol="0"/>
          <a:lstStyle/>
          <a:p>
            <a:pPr defTabSz="623438"/>
            <a:endParaRPr sz="1227">
              <a:solidFill>
                <a:prstClr val="black"/>
              </a:solidFill>
              <a:latin typeface="Calibri"/>
            </a:endParaRPr>
          </a:p>
        </p:txBody>
      </p:sp>
      <p:sp>
        <p:nvSpPr>
          <p:cNvPr id="8" name="object 8"/>
          <p:cNvSpPr/>
          <p:nvPr/>
        </p:nvSpPr>
        <p:spPr>
          <a:xfrm>
            <a:off x="5230645" y="4867339"/>
            <a:ext cx="856817" cy="0"/>
          </a:xfrm>
          <a:custGeom>
            <a:avLst/>
            <a:gdLst/>
            <a:ahLst/>
            <a:cxnLst/>
            <a:rect l="l" t="t" r="r" b="b"/>
            <a:pathLst>
              <a:path w="1256664">
                <a:moveTo>
                  <a:pt x="0" y="0"/>
                </a:moveTo>
                <a:lnTo>
                  <a:pt x="1256220" y="0"/>
                </a:lnTo>
              </a:path>
            </a:pathLst>
          </a:custGeom>
          <a:ln w="11061">
            <a:solidFill>
              <a:srgbClr val="D9D9D9"/>
            </a:solidFill>
          </a:ln>
        </p:spPr>
        <p:txBody>
          <a:bodyPr wrap="square" lIns="0" tIns="0" rIns="0" bIns="0" rtlCol="0"/>
          <a:lstStyle/>
          <a:p>
            <a:pPr defTabSz="623438"/>
            <a:endParaRPr sz="1227">
              <a:solidFill>
                <a:prstClr val="black"/>
              </a:solidFill>
              <a:latin typeface="Calibri"/>
            </a:endParaRPr>
          </a:p>
        </p:txBody>
      </p:sp>
      <p:sp>
        <p:nvSpPr>
          <p:cNvPr id="9" name="object 9"/>
          <p:cNvSpPr/>
          <p:nvPr/>
        </p:nvSpPr>
        <p:spPr>
          <a:xfrm>
            <a:off x="4333126" y="4867339"/>
            <a:ext cx="427326" cy="0"/>
          </a:xfrm>
          <a:custGeom>
            <a:avLst/>
            <a:gdLst/>
            <a:ahLst/>
            <a:cxnLst/>
            <a:rect l="l" t="t" r="r" b="b"/>
            <a:pathLst>
              <a:path w="626744">
                <a:moveTo>
                  <a:pt x="0" y="0"/>
                </a:moveTo>
                <a:lnTo>
                  <a:pt x="626332" y="0"/>
                </a:lnTo>
              </a:path>
            </a:pathLst>
          </a:custGeom>
          <a:ln w="11061">
            <a:solidFill>
              <a:srgbClr val="D9D9D9"/>
            </a:solidFill>
          </a:ln>
        </p:spPr>
        <p:txBody>
          <a:bodyPr wrap="square" lIns="0" tIns="0" rIns="0" bIns="0" rtlCol="0"/>
          <a:lstStyle/>
          <a:p>
            <a:pPr defTabSz="623438"/>
            <a:endParaRPr sz="1227">
              <a:solidFill>
                <a:prstClr val="black"/>
              </a:solidFill>
              <a:latin typeface="Calibri"/>
            </a:endParaRPr>
          </a:p>
        </p:txBody>
      </p:sp>
      <p:sp>
        <p:nvSpPr>
          <p:cNvPr id="10" name="object 10"/>
          <p:cNvSpPr/>
          <p:nvPr/>
        </p:nvSpPr>
        <p:spPr>
          <a:xfrm>
            <a:off x="5230645" y="4595902"/>
            <a:ext cx="3082636" cy="0"/>
          </a:xfrm>
          <a:custGeom>
            <a:avLst/>
            <a:gdLst/>
            <a:ahLst/>
            <a:cxnLst/>
            <a:rect l="l" t="t" r="r" b="b"/>
            <a:pathLst>
              <a:path w="4521200">
                <a:moveTo>
                  <a:pt x="0" y="0"/>
                </a:moveTo>
                <a:lnTo>
                  <a:pt x="4520609" y="0"/>
                </a:lnTo>
              </a:path>
            </a:pathLst>
          </a:custGeom>
          <a:ln w="11061">
            <a:solidFill>
              <a:srgbClr val="D9D9D9"/>
            </a:solidFill>
          </a:ln>
        </p:spPr>
        <p:txBody>
          <a:bodyPr wrap="square" lIns="0" tIns="0" rIns="0" bIns="0" rtlCol="0"/>
          <a:lstStyle/>
          <a:p>
            <a:pPr defTabSz="623438"/>
            <a:endParaRPr sz="1227">
              <a:solidFill>
                <a:prstClr val="black"/>
              </a:solidFill>
              <a:latin typeface="Calibri"/>
            </a:endParaRPr>
          </a:p>
        </p:txBody>
      </p:sp>
      <p:sp>
        <p:nvSpPr>
          <p:cNvPr id="11" name="object 11"/>
          <p:cNvSpPr/>
          <p:nvPr/>
        </p:nvSpPr>
        <p:spPr>
          <a:xfrm>
            <a:off x="4333126" y="4595902"/>
            <a:ext cx="427326" cy="0"/>
          </a:xfrm>
          <a:custGeom>
            <a:avLst/>
            <a:gdLst/>
            <a:ahLst/>
            <a:cxnLst/>
            <a:rect l="l" t="t" r="r" b="b"/>
            <a:pathLst>
              <a:path w="626744">
                <a:moveTo>
                  <a:pt x="0" y="0"/>
                </a:moveTo>
                <a:lnTo>
                  <a:pt x="626332" y="0"/>
                </a:lnTo>
              </a:path>
            </a:pathLst>
          </a:custGeom>
          <a:ln w="11061">
            <a:solidFill>
              <a:srgbClr val="D9D9D9"/>
            </a:solidFill>
          </a:ln>
        </p:spPr>
        <p:txBody>
          <a:bodyPr wrap="square" lIns="0" tIns="0" rIns="0" bIns="0" rtlCol="0"/>
          <a:lstStyle/>
          <a:p>
            <a:pPr defTabSz="623438"/>
            <a:endParaRPr sz="1227">
              <a:solidFill>
                <a:prstClr val="black"/>
              </a:solidFill>
              <a:latin typeface="Calibri"/>
            </a:endParaRPr>
          </a:p>
        </p:txBody>
      </p:sp>
      <p:sp>
        <p:nvSpPr>
          <p:cNvPr id="12" name="object 12"/>
          <p:cNvSpPr/>
          <p:nvPr/>
        </p:nvSpPr>
        <p:spPr>
          <a:xfrm>
            <a:off x="5230645" y="4324474"/>
            <a:ext cx="3082636" cy="0"/>
          </a:xfrm>
          <a:custGeom>
            <a:avLst/>
            <a:gdLst/>
            <a:ahLst/>
            <a:cxnLst/>
            <a:rect l="l" t="t" r="r" b="b"/>
            <a:pathLst>
              <a:path w="4521200">
                <a:moveTo>
                  <a:pt x="0" y="0"/>
                </a:moveTo>
                <a:lnTo>
                  <a:pt x="4520609" y="0"/>
                </a:lnTo>
              </a:path>
            </a:pathLst>
          </a:custGeom>
          <a:ln w="11061">
            <a:solidFill>
              <a:srgbClr val="D9D9D9"/>
            </a:solidFill>
          </a:ln>
        </p:spPr>
        <p:txBody>
          <a:bodyPr wrap="square" lIns="0" tIns="0" rIns="0" bIns="0" rtlCol="0"/>
          <a:lstStyle/>
          <a:p>
            <a:pPr defTabSz="623438"/>
            <a:endParaRPr sz="1227">
              <a:solidFill>
                <a:prstClr val="black"/>
              </a:solidFill>
              <a:latin typeface="Calibri"/>
            </a:endParaRPr>
          </a:p>
        </p:txBody>
      </p:sp>
      <p:sp>
        <p:nvSpPr>
          <p:cNvPr id="13" name="object 13"/>
          <p:cNvSpPr/>
          <p:nvPr/>
        </p:nvSpPr>
        <p:spPr>
          <a:xfrm>
            <a:off x="4333126" y="4324474"/>
            <a:ext cx="427326" cy="0"/>
          </a:xfrm>
          <a:custGeom>
            <a:avLst/>
            <a:gdLst/>
            <a:ahLst/>
            <a:cxnLst/>
            <a:rect l="l" t="t" r="r" b="b"/>
            <a:pathLst>
              <a:path w="626744">
                <a:moveTo>
                  <a:pt x="0" y="0"/>
                </a:moveTo>
                <a:lnTo>
                  <a:pt x="626332" y="0"/>
                </a:lnTo>
              </a:path>
            </a:pathLst>
          </a:custGeom>
          <a:ln w="11061">
            <a:solidFill>
              <a:srgbClr val="D9D9D9"/>
            </a:solidFill>
          </a:ln>
        </p:spPr>
        <p:txBody>
          <a:bodyPr wrap="square" lIns="0" tIns="0" rIns="0" bIns="0" rtlCol="0"/>
          <a:lstStyle/>
          <a:p>
            <a:pPr defTabSz="623438"/>
            <a:endParaRPr sz="1227">
              <a:solidFill>
                <a:prstClr val="black"/>
              </a:solidFill>
              <a:latin typeface="Calibri"/>
            </a:endParaRPr>
          </a:p>
        </p:txBody>
      </p:sp>
      <p:sp>
        <p:nvSpPr>
          <p:cNvPr id="14" name="object 14"/>
          <p:cNvSpPr/>
          <p:nvPr/>
        </p:nvSpPr>
        <p:spPr>
          <a:xfrm>
            <a:off x="5230645" y="4053046"/>
            <a:ext cx="3082636" cy="0"/>
          </a:xfrm>
          <a:custGeom>
            <a:avLst/>
            <a:gdLst/>
            <a:ahLst/>
            <a:cxnLst/>
            <a:rect l="l" t="t" r="r" b="b"/>
            <a:pathLst>
              <a:path w="4521200">
                <a:moveTo>
                  <a:pt x="0" y="0"/>
                </a:moveTo>
                <a:lnTo>
                  <a:pt x="4520609" y="0"/>
                </a:lnTo>
              </a:path>
            </a:pathLst>
          </a:custGeom>
          <a:ln w="11061">
            <a:solidFill>
              <a:srgbClr val="D9D9D9"/>
            </a:solidFill>
          </a:ln>
        </p:spPr>
        <p:txBody>
          <a:bodyPr wrap="square" lIns="0" tIns="0" rIns="0" bIns="0" rtlCol="0"/>
          <a:lstStyle/>
          <a:p>
            <a:pPr defTabSz="623438"/>
            <a:endParaRPr sz="1227">
              <a:solidFill>
                <a:prstClr val="black"/>
              </a:solidFill>
              <a:latin typeface="Calibri"/>
            </a:endParaRPr>
          </a:p>
        </p:txBody>
      </p:sp>
      <p:sp>
        <p:nvSpPr>
          <p:cNvPr id="15" name="object 15"/>
          <p:cNvSpPr/>
          <p:nvPr/>
        </p:nvSpPr>
        <p:spPr>
          <a:xfrm>
            <a:off x="4333126" y="4053046"/>
            <a:ext cx="427326" cy="0"/>
          </a:xfrm>
          <a:custGeom>
            <a:avLst/>
            <a:gdLst/>
            <a:ahLst/>
            <a:cxnLst/>
            <a:rect l="l" t="t" r="r" b="b"/>
            <a:pathLst>
              <a:path w="626744">
                <a:moveTo>
                  <a:pt x="0" y="0"/>
                </a:moveTo>
                <a:lnTo>
                  <a:pt x="626332" y="0"/>
                </a:lnTo>
              </a:path>
            </a:pathLst>
          </a:custGeom>
          <a:ln w="11061">
            <a:solidFill>
              <a:srgbClr val="D9D9D9"/>
            </a:solidFill>
          </a:ln>
        </p:spPr>
        <p:txBody>
          <a:bodyPr wrap="square" lIns="0" tIns="0" rIns="0" bIns="0" rtlCol="0"/>
          <a:lstStyle/>
          <a:p>
            <a:pPr defTabSz="623438"/>
            <a:endParaRPr sz="1227">
              <a:solidFill>
                <a:prstClr val="black"/>
              </a:solidFill>
              <a:latin typeface="Calibri"/>
            </a:endParaRPr>
          </a:p>
        </p:txBody>
      </p:sp>
      <p:sp>
        <p:nvSpPr>
          <p:cNvPr id="16" name="object 16"/>
          <p:cNvSpPr/>
          <p:nvPr/>
        </p:nvSpPr>
        <p:spPr>
          <a:xfrm>
            <a:off x="5230645" y="3780415"/>
            <a:ext cx="3082636" cy="0"/>
          </a:xfrm>
          <a:custGeom>
            <a:avLst/>
            <a:gdLst/>
            <a:ahLst/>
            <a:cxnLst/>
            <a:rect l="l" t="t" r="r" b="b"/>
            <a:pathLst>
              <a:path w="4521200">
                <a:moveTo>
                  <a:pt x="0" y="0"/>
                </a:moveTo>
                <a:lnTo>
                  <a:pt x="4520609" y="0"/>
                </a:lnTo>
              </a:path>
            </a:pathLst>
          </a:custGeom>
          <a:ln w="11061">
            <a:solidFill>
              <a:srgbClr val="D9D9D9"/>
            </a:solidFill>
          </a:ln>
        </p:spPr>
        <p:txBody>
          <a:bodyPr wrap="square" lIns="0" tIns="0" rIns="0" bIns="0" rtlCol="0"/>
          <a:lstStyle/>
          <a:p>
            <a:pPr defTabSz="623438"/>
            <a:endParaRPr sz="1227">
              <a:solidFill>
                <a:prstClr val="black"/>
              </a:solidFill>
              <a:latin typeface="Calibri"/>
            </a:endParaRPr>
          </a:p>
        </p:txBody>
      </p:sp>
      <p:sp>
        <p:nvSpPr>
          <p:cNvPr id="17" name="object 17"/>
          <p:cNvSpPr/>
          <p:nvPr/>
        </p:nvSpPr>
        <p:spPr>
          <a:xfrm>
            <a:off x="4333126" y="3780415"/>
            <a:ext cx="427326" cy="0"/>
          </a:xfrm>
          <a:custGeom>
            <a:avLst/>
            <a:gdLst/>
            <a:ahLst/>
            <a:cxnLst/>
            <a:rect l="l" t="t" r="r" b="b"/>
            <a:pathLst>
              <a:path w="626744">
                <a:moveTo>
                  <a:pt x="0" y="0"/>
                </a:moveTo>
                <a:lnTo>
                  <a:pt x="626332" y="0"/>
                </a:lnTo>
              </a:path>
            </a:pathLst>
          </a:custGeom>
          <a:ln w="11061">
            <a:solidFill>
              <a:srgbClr val="D9D9D9"/>
            </a:solidFill>
          </a:ln>
        </p:spPr>
        <p:txBody>
          <a:bodyPr wrap="square" lIns="0" tIns="0" rIns="0" bIns="0" rtlCol="0"/>
          <a:lstStyle/>
          <a:p>
            <a:pPr defTabSz="623438"/>
            <a:endParaRPr sz="1227">
              <a:solidFill>
                <a:prstClr val="black"/>
              </a:solidFill>
              <a:latin typeface="Calibri"/>
            </a:endParaRPr>
          </a:p>
        </p:txBody>
      </p:sp>
      <p:sp>
        <p:nvSpPr>
          <p:cNvPr id="18" name="object 18"/>
          <p:cNvSpPr/>
          <p:nvPr/>
        </p:nvSpPr>
        <p:spPr>
          <a:xfrm>
            <a:off x="4333126" y="3508979"/>
            <a:ext cx="3980151" cy="0"/>
          </a:xfrm>
          <a:custGeom>
            <a:avLst/>
            <a:gdLst/>
            <a:ahLst/>
            <a:cxnLst/>
            <a:rect l="l" t="t" r="r" b="b"/>
            <a:pathLst>
              <a:path w="5837555">
                <a:moveTo>
                  <a:pt x="0" y="0"/>
                </a:moveTo>
                <a:lnTo>
                  <a:pt x="5836970" y="0"/>
                </a:lnTo>
              </a:path>
            </a:pathLst>
          </a:custGeom>
          <a:ln w="11061">
            <a:solidFill>
              <a:srgbClr val="D9D9D9"/>
            </a:solidFill>
          </a:ln>
        </p:spPr>
        <p:txBody>
          <a:bodyPr wrap="square" lIns="0" tIns="0" rIns="0" bIns="0" rtlCol="0"/>
          <a:lstStyle/>
          <a:p>
            <a:pPr defTabSz="623438"/>
            <a:endParaRPr sz="1227">
              <a:solidFill>
                <a:prstClr val="black"/>
              </a:solidFill>
              <a:latin typeface="Calibri"/>
            </a:endParaRPr>
          </a:p>
        </p:txBody>
      </p:sp>
      <p:sp>
        <p:nvSpPr>
          <p:cNvPr id="19" name="object 19"/>
          <p:cNvSpPr/>
          <p:nvPr/>
        </p:nvSpPr>
        <p:spPr>
          <a:xfrm>
            <a:off x="6087159" y="4747910"/>
            <a:ext cx="470622" cy="663719"/>
          </a:xfrm>
          <a:custGeom>
            <a:avLst/>
            <a:gdLst/>
            <a:ahLst/>
            <a:cxnLst/>
            <a:rect l="l" t="t" r="r" b="b"/>
            <a:pathLst>
              <a:path w="690245" h="973454">
                <a:moveTo>
                  <a:pt x="0" y="0"/>
                </a:moveTo>
                <a:lnTo>
                  <a:pt x="690029" y="0"/>
                </a:lnTo>
                <a:lnTo>
                  <a:pt x="690029" y="973124"/>
                </a:lnTo>
                <a:lnTo>
                  <a:pt x="0" y="973124"/>
                </a:lnTo>
                <a:lnTo>
                  <a:pt x="0"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20" name="object 20"/>
          <p:cNvSpPr/>
          <p:nvPr/>
        </p:nvSpPr>
        <p:spPr>
          <a:xfrm>
            <a:off x="7414147" y="4601943"/>
            <a:ext cx="470622" cy="809625"/>
          </a:xfrm>
          <a:custGeom>
            <a:avLst/>
            <a:gdLst/>
            <a:ahLst/>
            <a:cxnLst/>
            <a:rect l="l" t="t" r="r" b="b"/>
            <a:pathLst>
              <a:path w="690245" h="1187450">
                <a:moveTo>
                  <a:pt x="0" y="0"/>
                </a:moveTo>
                <a:lnTo>
                  <a:pt x="690029" y="0"/>
                </a:lnTo>
                <a:lnTo>
                  <a:pt x="690029" y="1187208"/>
                </a:lnTo>
                <a:lnTo>
                  <a:pt x="0" y="1187208"/>
                </a:lnTo>
                <a:lnTo>
                  <a:pt x="0"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21" name="object 21"/>
          <p:cNvSpPr/>
          <p:nvPr/>
        </p:nvSpPr>
        <p:spPr>
          <a:xfrm>
            <a:off x="4760170" y="3710446"/>
            <a:ext cx="470622" cy="1701078"/>
          </a:xfrm>
          <a:custGeom>
            <a:avLst/>
            <a:gdLst/>
            <a:ahLst/>
            <a:cxnLst/>
            <a:rect l="l" t="t" r="r" b="b"/>
            <a:pathLst>
              <a:path w="690244" h="2494915">
                <a:moveTo>
                  <a:pt x="0" y="0"/>
                </a:moveTo>
                <a:lnTo>
                  <a:pt x="690029" y="0"/>
                </a:lnTo>
                <a:lnTo>
                  <a:pt x="690029" y="2494737"/>
                </a:lnTo>
                <a:lnTo>
                  <a:pt x="0" y="2494737"/>
                </a:lnTo>
                <a:lnTo>
                  <a:pt x="0" y="0"/>
                </a:lnTo>
                <a:close/>
              </a:path>
            </a:pathLst>
          </a:custGeom>
          <a:solidFill>
            <a:srgbClr val="B1292D"/>
          </a:solidFill>
        </p:spPr>
        <p:txBody>
          <a:bodyPr wrap="square" lIns="0" tIns="0" rIns="0" bIns="0" rtlCol="0"/>
          <a:lstStyle/>
          <a:p>
            <a:pPr defTabSz="623438"/>
            <a:endParaRPr sz="1227">
              <a:solidFill>
                <a:prstClr val="black"/>
              </a:solidFill>
              <a:latin typeface="Calibri"/>
            </a:endParaRPr>
          </a:p>
        </p:txBody>
      </p:sp>
      <p:sp>
        <p:nvSpPr>
          <p:cNvPr id="22" name="object 22"/>
          <p:cNvSpPr/>
          <p:nvPr/>
        </p:nvSpPr>
        <p:spPr>
          <a:xfrm>
            <a:off x="4333126" y="5411401"/>
            <a:ext cx="3980151" cy="0"/>
          </a:xfrm>
          <a:custGeom>
            <a:avLst/>
            <a:gdLst/>
            <a:ahLst/>
            <a:cxnLst/>
            <a:rect l="l" t="t" r="r" b="b"/>
            <a:pathLst>
              <a:path w="5837555">
                <a:moveTo>
                  <a:pt x="0" y="0"/>
                </a:moveTo>
                <a:lnTo>
                  <a:pt x="5836970" y="0"/>
                </a:lnTo>
              </a:path>
            </a:pathLst>
          </a:custGeom>
          <a:ln w="11061">
            <a:solidFill>
              <a:srgbClr val="D9D9D9"/>
            </a:solidFill>
          </a:ln>
        </p:spPr>
        <p:txBody>
          <a:bodyPr wrap="square" lIns="0" tIns="0" rIns="0" bIns="0" rtlCol="0"/>
          <a:lstStyle/>
          <a:p>
            <a:pPr defTabSz="623438"/>
            <a:endParaRPr sz="1227">
              <a:solidFill>
                <a:prstClr val="black"/>
              </a:solidFill>
              <a:latin typeface="Calibri"/>
            </a:endParaRPr>
          </a:p>
        </p:txBody>
      </p:sp>
      <p:sp>
        <p:nvSpPr>
          <p:cNvPr id="23" name="object 23"/>
          <p:cNvSpPr txBox="1"/>
          <p:nvPr/>
        </p:nvSpPr>
        <p:spPr>
          <a:xfrm>
            <a:off x="6149312" y="4543626"/>
            <a:ext cx="377969" cy="154832"/>
          </a:xfrm>
          <a:prstGeom prst="rect">
            <a:avLst/>
          </a:prstGeom>
        </p:spPr>
        <p:txBody>
          <a:bodyPr vert="horz" wrap="square" lIns="0" tIns="7793" rIns="0" bIns="0" rtlCol="0">
            <a:spAutoFit/>
          </a:bodyPr>
          <a:lstStyle/>
          <a:p>
            <a:pPr defTabSz="623438">
              <a:spcBef>
                <a:spcPts val="61"/>
              </a:spcBef>
            </a:pPr>
            <a:r>
              <a:rPr sz="955" b="1" spc="-10" dirty="0">
                <a:solidFill>
                  <a:srgbClr val="404040"/>
                </a:solidFill>
                <a:latin typeface="Century Gothic"/>
                <a:cs typeface="Century Gothic"/>
              </a:rPr>
              <a:t>$38</a:t>
            </a:r>
            <a:r>
              <a:rPr sz="955" b="1" spc="-7" dirty="0">
                <a:solidFill>
                  <a:srgbClr val="404040"/>
                </a:solidFill>
                <a:latin typeface="Century Gothic"/>
                <a:cs typeface="Century Gothic"/>
              </a:rPr>
              <a:t>.72</a:t>
            </a:r>
            <a:endParaRPr sz="955">
              <a:solidFill>
                <a:prstClr val="black"/>
              </a:solidFill>
              <a:latin typeface="Century Gothic"/>
              <a:cs typeface="Century Gothic"/>
            </a:endParaRPr>
          </a:p>
        </p:txBody>
      </p:sp>
      <p:sp>
        <p:nvSpPr>
          <p:cNvPr id="24" name="object 24"/>
          <p:cNvSpPr txBox="1"/>
          <p:nvPr/>
        </p:nvSpPr>
        <p:spPr>
          <a:xfrm>
            <a:off x="3861710" y="4774522"/>
            <a:ext cx="342900" cy="711010"/>
          </a:xfrm>
          <a:prstGeom prst="rect">
            <a:avLst/>
          </a:prstGeom>
        </p:spPr>
        <p:txBody>
          <a:bodyPr vert="horz" wrap="square" lIns="0" tIns="7793" rIns="0" bIns="0" rtlCol="0">
            <a:spAutoFit/>
          </a:bodyPr>
          <a:lstStyle/>
          <a:p>
            <a:pPr defTabSz="623438">
              <a:spcBef>
                <a:spcPts val="61"/>
              </a:spcBef>
            </a:pPr>
            <a:r>
              <a:rPr sz="955" spc="7" dirty="0">
                <a:solidFill>
                  <a:srgbClr val="585858"/>
                </a:solidFill>
                <a:latin typeface="Calibri"/>
                <a:cs typeface="Calibri"/>
              </a:rPr>
              <a:t>$</a:t>
            </a:r>
            <a:r>
              <a:rPr sz="955" spc="-20" dirty="0">
                <a:solidFill>
                  <a:srgbClr val="585858"/>
                </a:solidFill>
                <a:latin typeface="Calibri"/>
                <a:cs typeface="Calibri"/>
              </a:rPr>
              <a:t>38</a:t>
            </a:r>
            <a:r>
              <a:rPr sz="955" spc="-10" dirty="0">
                <a:solidFill>
                  <a:srgbClr val="585858"/>
                </a:solidFill>
                <a:latin typeface="Calibri"/>
                <a:cs typeface="Calibri"/>
              </a:rPr>
              <a:t>.</a:t>
            </a:r>
            <a:r>
              <a:rPr sz="955" dirty="0">
                <a:solidFill>
                  <a:srgbClr val="585858"/>
                </a:solidFill>
                <a:latin typeface="Calibri"/>
                <a:cs typeface="Calibri"/>
              </a:rPr>
              <a:t>50</a:t>
            </a:r>
            <a:endParaRPr sz="955">
              <a:solidFill>
                <a:prstClr val="black"/>
              </a:solidFill>
              <a:latin typeface="Calibri"/>
              <a:cs typeface="Calibri"/>
            </a:endParaRPr>
          </a:p>
          <a:p>
            <a:pPr defTabSz="623438">
              <a:spcBef>
                <a:spcPts val="14"/>
              </a:spcBef>
            </a:pPr>
            <a:endParaRPr sz="852">
              <a:solidFill>
                <a:prstClr val="black"/>
              </a:solidFill>
              <a:latin typeface="Times New Roman"/>
              <a:cs typeface="Times New Roman"/>
            </a:endParaRPr>
          </a:p>
          <a:p>
            <a:pPr defTabSz="623438"/>
            <a:r>
              <a:rPr sz="955" spc="7" dirty="0">
                <a:solidFill>
                  <a:srgbClr val="585858"/>
                </a:solidFill>
                <a:latin typeface="Calibri"/>
                <a:cs typeface="Calibri"/>
              </a:rPr>
              <a:t>$</a:t>
            </a:r>
            <a:r>
              <a:rPr sz="955" spc="-20" dirty="0">
                <a:solidFill>
                  <a:srgbClr val="585858"/>
                </a:solidFill>
                <a:latin typeface="Calibri"/>
                <a:cs typeface="Calibri"/>
              </a:rPr>
              <a:t>38</a:t>
            </a:r>
            <a:r>
              <a:rPr sz="955" spc="-10" dirty="0">
                <a:solidFill>
                  <a:srgbClr val="585858"/>
                </a:solidFill>
                <a:latin typeface="Calibri"/>
                <a:cs typeface="Calibri"/>
              </a:rPr>
              <a:t>.</a:t>
            </a:r>
            <a:r>
              <a:rPr sz="955" dirty="0">
                <a:solidFill>
                  <a:srgbClr val="585858"/>
                </a:solidFill>
                <a:latin typeface="Calibri"/>
                <a:cs typeface="Calibri"/>
              </a:rPr>
              <a:t>00</a:t>
            </a:r>
            <a:endParaRPr sz="955">
              <a:solidFill>
                <a:prstClr val="black"/>
              </a:solidFill>
              <a:latin typeface="Calibri"/>
              <a:cs typeface="Calibri"/>
            </a:endParaRPr>
          </a:p>
          <a:p>
            <a:pPr defTabSz="623438">
              <a:spcBef>
                <a:spcPts val="14"/>
              </a:spcBef>
            </a:pPr>
            <a:endParaRPr sz="852">
              <a:solidFill>
                <a:prstClr val="black"/>
              </a:solidFill>
              <a:latin typeface="Times New Roman"/>
              <a:cs typeface="Times New Roman"/>
            </a:endParaRPr>
          </a:p>
          <a:p>
            <a:pPr defTabSz="623438"/>
            <a:r>
              <a:rPr sz="955" spc="7" dirty="0">
                <a:solidFill>
                  <a:srgbClr val="585858"/>
                </a:solidFill>
                <a:latin typeface="Calibri"/>
                <a:cs typeface="Calibri"/>
              </a:rPr>
              <a:t>$</a:t>
            </a:r>
            <a:r>
              <a:rPr sz="955" spc="-20" dirty="0">
                <a:solidFill>
                  <a:srgbClr val="585858"/>
                </a:solidFill>
                <a:latin typeface="Calibri"/>
                <a:cs typeface="Calibri"/>
              </a:rPr>
              <a:t>37</a:t>
            </a:r>
            <a:r>
              <a:rPr sz="955" spc="-10" dirty="0">
                <a:solidFill>
                  <a:srgbClr val="585858"/>
                </a:solidFill>
                <a:latin typeface="Calibri"/>
                <a:cs typeface="Calibri"/>
              </a:rPr>
              <a:t>.</a:t>
            </a:r>
            <a:r>
              <a:rPr sz="955" dirty="0">
                <a:solidFill>
                  <a:srgbClr val="585858"/>
                </a:solidFill>
                <a:latin typeface="Calibri"/>
                <a:cs typeface="Calibri"/>
              </a:rPr>
              <a:t>50</a:t>
            </a:r>
            <a:endParaRPr sz="955">
              <a:solidFill>
                <a:prstClr val="black"/>
              </a:solidFill>
              <a:latin typeface="Calibri"/>
              <a:cs typeface="Calibri"/>
            </a:endParaRPr>
          </a:p>
        </p:txBody>
      </p:sp>
      <p:sp>
        <p:nvSpPr>
          <p:cNvPr id="25" name="object 25"/>
          <p:cNvSpPr txBox="1"/>
          <p:nvPr/>
        </p:nvSpPr>
        <p:spPr>
          <a:xfrm>
            <a:off x="3861710" y="3687841"/>
            <a:ext cx="3992274" cy="993395"/>
          </a:xfrm>
          <a:prstGeom prst="rect">
            <a:avLst/>
          </a:prstGeom>
        </p:spPr>
        <p:txBody>
          <a:bodyPr vert="horz" wrap="square" lIns="0" tIns="7793" rIns="0" bIns="0" rtlCol="0">
            <a:spAutoFit/>
          </a:bodyPr>
          <a:lstStyle/>
          <a:p>
            <a:pPr defTabSz="623438">
              <a:spcBef>
                <a:spcPts val="61"/>
              </a:spcBef>
            </a:pPr>
            <a:r>
              <a:rPr sz="955" spc="-7" dirty="0">
                <a:solidFill>
                  <a:srgbClr val="585858"/>
                </a:solidFill>
                <a:latin typeface="Calibri"/>
                <a:cs typeface="Calibri"/>
              </a:rPr>
              <a:t>$40.50</a:t>
            </a:r>
            <a:endParaRPr sz="955">
              <a:solidFill>
                <a:prstClr val="black"/>
              </a:solidFill>
              <a:latin typeface="Calibri"/>
              <a:cs typeface="Calibri"/>
            </a:endParaRPr>
          </a:p>
          <a:p>
            <a:pPr defTabSz="623438">
              <a:spcBef>
                <a:spcPts val="14"/>
              </a:spcBef>
            </a:pPr>
            <a:endParaRPr sz="852">
              <a:solidFill>
                <a:prstClr val="black"/>
              </a:solidFill>
              <a:latin typeface="Times New Roman"/>
              <a:cs typeface="Times New Roman"/>
            </a:endParaRPr>
          </a:p>
          <a:p>
            <a:pPr defTabSz="623438"/>
            <a:r>
              <a:rPr sz="955" spc="-7" dirty="0">
                <a:solidFill>
                  <a:srgbClr val="585858"/>
                </a:solidFill>
                <a:latin typeface="Calibri"/>
                <a:cs typeface="Calibri"/>
              </a:rPr>
              <a:t>$40.00</a:t>
            </a:r>
            <a:endParaRPr sz="955">
              <a:solidFill>
                <a:prstClr val="black"/>
              </a:solidFill>
              <a:latin typeface="Calibri"/>
              <a:cs typeface="Calibri"/>
            </a:endParaRPr>
          </a:p>
          <a:p>
            <a:pPr defTabSz="623438">
              <a:spcBef>
                <a:spcPts val="14"/>
              </a:spcBef>
            </a:pPr>
            <a:endParaRPr sz="852">
              <a:solidFill>
                <a:prstClr val="black"/>
              </a:solidFill>
              <a:latin typeface="Times New Roman"/>
              <a:cs typeface="Times New Roman"/>
            </a:endParaRPr>
          </a:p>
          <a:p>
            <a:pPr defTabSz="623438"/>
            <a:r>
              <a:rPr sz="955" spc="-7" dirty="0">
                <a:solidFill>
                  <a:srgbClr val="585858"/>
                </a:solidFill>
                <a:latin typeface="Calibri"/>
                <a:cs typeface="Calibri"/>
              </a:rPr>
              <a:t>$39.50</a:t>
            </a:r>
            <a:endParaRPr sz="955">
              <a:solidFill>
                <a:prstClr val="black"/>
              </a:solidFill>
              <a:latin typeface="Calibri"/>
              <a:cs typeface="Calibri"/>
            </a:endParaRPr>
          </a:p>
          <a:p>
            <a:pPr marR="3464" algn="r" defTabSz="623438">
              <a:lnSpc>
                <a:spcPts val="989"/>
              </a:lnSpc>
              <a:spcBef>
                <a:spcPts val="160"/>
              </a:spcBef>
            </a:pPr>
            <a:r>
              <a:rPr sz="955" b="1" spc="-10" dirty="0">
                <a:solidFill>
                  <a:srgbClr val="404040"/>
                </a:solidFill>
                <a:latin typeface="Century Gothic"/>
                <a:cs typeface="Century Gothic"/>
              </a:rPr>
              <a:t>$38</a:t>
            </a:r>
            <a:r>
              <a:rPr sz="955" b="1" spc="-7" dirty="0">
                <a:solidFill>
                  <a:srgbClr val="404040"/>
                </a:solidFill>
                <a:latin typeface="Century Gothic"/>
                <a:cs typeface="Century Gothic"/>
              </a:rPr>
              <a:t>.99</a:t>
            </a:r>
            <a:endParaRPr sz="955">
              <a:solidFill>
                <a:prstClr val="black"/>
              </a:solidFill>
              <a:latin typeface="Century Gothic"/>
              <a:cs typeface="Century Gothic"/>
            </a:endParaRPr>
          </a:p>
          <a:p>
            <a:pPr defTabSz="623438">
              <a:lnSpc>
                <a:spcPts val="989"/>
              </a:lnSpc>
            </a:pPr>
            <a:r>
              <a:rPr sz="955" spc="-7" dirty="0">
                <a:solidFill>
                  <a:srgbClr val="585858"/>
                </a:solidFill>
                <a:latin typeface="Calibri"/>
                <a:cs typeface="Calibri"/>
              </a:rPr>
              <a:t>$39.00</a:t>
            </a:r>
            <a:endParaRPr sz="955">
              <a:solidFill>
                <a:prstClr val="black"/>
              </a:solidFill>
              <a:latin typeface="Calibri"/>
              <a:cs typeface="Calibri"/>
            </a:endParaRPr>
          </a:p>
        </p:txBody>
      </p:sp>
      <p:sp>
        <p:nvSpPr>
          <p:cNvPr id="26" name="object 26"/>
          <p:cNvSpPr txBox="1"/>
          <p:nvPr/>
        </p:nvSpPr>
        <p:spPr>
          <a:xfrm>
            <a:off x="3861710" y="3416172"/>
            <a:ext cx="342900" cy="154832"/>
          </a:xfrm>
          <a:prstGeom prst="rect">
            <a:avLst/>
          </a:prstGeom>
        </p:spPr>
        <p:txBody>
          <a:bodyPr vert="horz" wrap="square" lIns="0" tIns="7793" rIns="0" bIns="0" rtlCol="0">
            <a:spAutoFit/>
          </a:bodyPr>
          <a:lstStyle/>
          <a:p>
            <a:pPr defTabSz="623438">
              <a:spcBef>
                <a:spcPts val="61"/>
              </a:spcBef>
            </a:pPr>
            <a:r>
              <a:rPr sz="955" spc="7" dirty="0">
                <a:solidFill>
                  <a:srgbClr val="585858"/>
                </a:solidFill>
                <a:latin typeface="Calibri"/>
                <a:cs typeface="Calibri"/>
              </a:rPr>
              <a:t>$</a:t>
            </a:r>
            <a:r>
              <a:rPr sz="955" spc="-20" dirty="0">
                <a:solidFill>
                  <a:srgbClr val="585858"/>
                </a:solidFill>
                <a:latin typeface="Calibri"/>
                <a:cs typeface="Calibri"/>
              </a:rPr>
              <a:t>41</a:t>
            </a:r>
            <a:r>
              <a:rPr sz="955" spc="-10" dirty="0">
                <a:solidFill>
                  <a:srgbClr val="585858"/>
                </a:solidFill>
                <a:latin typeface="Calibri"/>
                <a:cs typeface="Calibri"/>
              </a:rPr>
              <a:t>.</a:t>
            </a:r>
            <a:r>
              <a:rPr sz="955" dirty="0">
                <a:solidFill>
                  <a:srgbClr val="585858"/>
                </a:solidFill>
                <a:latin typeface="Calibri"/>
                <a:cs typeface="Calibri"/>
              </a:rPr>
              <a:t>00</a:t>
            </a:r>
            <a:endParaRPr sz="955">
              <a:solidFill>
                <a:prstClr val="black"/>
              </a:solidFill>
              <a:latin typeface="Calibri"/>
              <a:cs typeface="Calibri"/>
            </a:endParaRPr>
          </a:p>
        </p:txBody>
      </p:sp>
      <p:sp>
        <p:nvSpPr>
          <p:cNvPr id="27" name="object 27"/>
          <p:cNvSpPr txBox="1"/>
          <p:nvPr/>
        </p:nvSpPr>
        <p:spPr>
          <a:xfrm>
            <a:off x="4872269" y="5473240"/>
            <a:ext cx="256309" cy="154832"/>
          </a:xfrm>
          <a:prstGeom prst="rect">
            <a:avLst/>
          </a:prstGeom>
        </p:spPr>
        <p:txBody>
          <a:bodyPr vert="horz" wrap="square" lIns="0" tIns="7793" rIns="0" bIns="0" rtlCol="0">
            <a:spAutoFit/>
          </a:bodyPr>
          <a:lstStyle/>
          <a:p>
            <a:pPr defTabSz="623438">
              <a:spcBef>
                <a:spcPts val="61"/>
              </a:spcBef>
            </a:pPr>
            <a:r>
              <a:rPr sz="955" dirty="0">
                <a:solidFill>
                  <a:srgbClr val="585858"/>
                </a:solidFill>
                <a:latin typeface="Calibri"/>
                <a:cs typeface="Calibri"/>
              </a:rPr>
              <a:t>2</a:t>
            </a:r>
            <a:r>
              <a:rPr sz="955" spc="7" dirty="0">
                <a:solidFill>
                  <a:srgbClr val="585858"/>
                </a:solidFill>
                <a:latin typeface="Calibri"/>
                <a:cs typeface="Calibri"/>
              </a:rPr>
              <a:t>0</a:t>
            </a:r>
            <a:r>
              <a:rPr sz="955" dirty="0">
                <a:solidFill>
                  <a:srgbClr val="585858"/>
                </a:solidFill>
                <a:latin typeface="Calibri"/>
                <a:cs typeface="Calibri"/>
              </a:rPr>
              <a:t>17</a:t>
            </a:r>
            <a:endParaRPr sz="955">
              <a:solidFill>
                <a:prstClr val="black"/>
              </a:solidFill>
              <a:latin typeface="Calibri"/>
              <a:cs typeface="Calibri"/>
            </a:endParaRPr>
          </a:p>
        </p:txBody>
      </p:sp>
      <p:sp>
        <p:nvSpPr>
          <p:cNvPr id="28" name="object 28"/>
          <p:cNvSpPr txBox="1"/>
          <p:nvPr/>
        </p:nvSpPr>
        <p:spPr>
          <a:xfrm>
            <a:off x="6198893" y="5473240"/>
            <a:ext cx="256309" cy="154832"/>
          </a:xfrm>
          <a:prstGeom prst="rect">
            <a:avLst/>
          </a:prstGeom>
        </p:spPr>
        <p:txBody>
          <a:bodyPr vert="horz" wrap="square" lIns="0" tIns="7793" rIns="0" bIns="0" rtlCol="0">
            <a:spAutoFit/>
          </a:bodyPr>
          <a:lstStyle/>
          <a:p>
            <a:pPr defTabSz="623438">
              <a:spcBef>
                <a:spcPts val="61"/>
              </a:spcBef>
            </a:pPr>
            <a:r>
              <a:rPr sz="955" dirty="0">
                <a:solidFill>
                  <a:srgbClr val="585858"/>
                </a:solidFill>
                <a:latin typeface="Calibri"/>
                <a:cs typeface="Calibri"/>
              </a:rPr>
              <a:t>2</a:t>
            </a:r>
            <a:r>
              <a:rPr sz="955" spc="7" dirty="0">
                <a:solidFill>
                  <a:srgbClr val="585858"/>
                </a:solidFill>
                <a:latin typeface="Calibri"/>
                <a:cs typeface="Calibri"/>
              </a:rPr>
              <a:t>0</a:t>
            </a:r>
            <a:r>
              <a:rPr sz="955" dirty="0">
                <a:solidFill>
                  <a:srgbClr val="585858"/>
                </a:solidFill>
                <a:latin typeface="Calibri"/>
                <a:cs typeface="Calibri"/>
              </a:rPr>
              <a:t>18</a:t>
            </a:r>
            <a:endParaRPr sz="955">
              <a:solidFill>
                <a:prstClr val="black"/>
              </a:solidFill>
              <a:latin typeface="Calibri"/>
              <a:cs typeface="Calibri"/>
            </a:endParaRPr>
          </a:p>
        </p:txBody>
      </p:sp>
      <p:sp>
        <p:nvSpPr>
          <p:cNvPr id="29" name="object 29"/>
          <p:cNvSpPr txBox="1"/>
          <p:nvPr/>
        </p:nvSpPr>
        <p:spPr>
          <a:xfrm>
            <a:off x="7525515" y="5473240"/>
            <a:ext cx="256309" cy="154832"/>
          </a:xfrm>
          <a:prstGeom prst="rect">
            <a:avLst/>
          </a:prstGeom>
        </p:spPr>
        <p:txBody>
          <a:bodyPr vert="horz" wrap="square" lIns="0" tIns="7793" rIns="0" bIns="0" rtlCol="0">
            <a:spAutoFit/>
          </a:bodyPr>
          <a:lstStyle/>
          <a:p>
            <a:pPr defTabSz="623438">
              <a:spcBef>
                <a:spcPts val="61"/>
              </a:spcBef>
            </a:pPr>
            <a:r>
              <a:rPr sz="955" dirty="0">
                <a:solidFill>
                  <a:srgbClr val="585858"/>
                </a:solidFill>
                <a:latin typeface="Calibri"/>
                <a:cs typeface="Calibri"/>
              </a:rPr>
              <a:t>2</a:t>
            </a:r>
            <a:r>
              <a:rPr sz="955" spc="7" dirty="0">
                <a:solidFill>
                  <a:srgbClr val="585858"/>
                </a:solidFill>
                <a:latin typeface="Calibri"/>
                <a:cs typeface="Calibri"/>
              </a:rPr>
              <a:t>0</a:t>
            </a:r>
            <a:r>
              <a:rPr sz="955" dirty="0">
                <a:solidFill>
                  <a:srgbClr val="585858"/>
                </a:solidFill>
                <a:latin typeface="Calibri"/>
                <a:cs typeface="Calibri"/>
              </a:rPr>
              <a:t>19</a:t>
            </a:r>
            <a:endParaRPr sz="955">
              <a:solidFill>
                <a:prstClr val="black"/>
              </a:solidFill>
              <a:latin typeface="Calibri"/>
              <a:cs typeface="Calibri"/>
            </a:endParaRPr>
          </a:p>
        </p:txBody>
      </p:sp>
      <p:sp>
        <p:nvSpPr>
          <p:cNvPr id="30" name="object 30"/>
          <p:cNvSpPr txBox="1"/>
          <p:nvPr/>
        </p:nvSpPr>
        <p:spPr>
          <a:xfrm>
            <a:off x="4822688" y="3185918"/>
            <a:ext cx="2504209" cy="480085"/>
          </a:xfrm>
          <a:prstGeom prst="rect">
            <a:avLst/>
          </a:prstGeom>
        </p:spPr>
        <p:txBody>
          <a:bodyPr vert="horz" wrap="square" lIns="0" tIns="11257" rIns="0" bIns="0" rtlCol="0">
            <a:spAutoFit/>
          </a:bodyPr>
          <a:lstStyle/>
          <a:p>
            <a:pPr marL="51520" defTabSz="623438">
              <a:spcBef>
                <a:spcPts val="89"/>
              </a:spcBef>
            </a:pPr>
            <a:r>
              <a:rPr sz="1091" b="1" dirty="0">
                <a:solidFill>
                  <a:srgbClr val="585858"/>
                </a:solidFill>
                <a:latin typeface="Century Gothic"/>
                <a:cs typeface="Century Gothic"/>
              </a:rPr>
              <a:t>Total</a:t>
            </a:r>
            <a:r>
              <a:rPr sz="1091" b="1" spc="-143" dirty="0">
                <a:solidFill>
                  <a:srgbClr val="585858"/>
                </a:solidFill>
                <a:latin typeface="Century Gothic"/>
                <a:cs typeface="Century Gothic"/>
              </a:rPr>
              <a:t> </a:t>
            </a:r>
            <a:r>
              <a:rPr sz="1091" b="1" spc="-65" dirty="0">
                <a:solidFill>
                  <a:srgbClr val="585858"/>
                </a:solidFill>
                <a:latin typeface="Century Gothic"/>
                <a:cs typeface="Century Gothic"/>
              </a:rPr>
              <a:t>Vehicle</a:t>
            </a:r>
            <a:r>
              <a:rPr sz="1091" b="1" spc="-102" dirty="0">
                <a:solidFill>
                  <a:srgbClr val="585858"/>
                </a:solidFill>
                <a:latin typeface="Century Gothic"/>
                <a:cs typeface="Century Gothic"/>
              </a:rPr>
              <a:t> </a:t>
            </a:r>
            <a:r>
              <a:rPr sz="1091" b="1" spc="-37" dirty="0">
                <a:solidFill>
                  <a:srgbClr val="585858"/>
                </a:solidFill>
                <a:latin typeface="Century Gothic"/>
                <a:cs typeface="Century Gothic"/>
              </a:rPr>
              <a:t>Operating</a:t>
            </a:r>
            <a:r>
              <a:rPr sz="1091" b="1" spc="-109" dirty="0">
                <a:solidFill>
                  <a:srgbClr val="585858"/>
                </a:solidFill>
                <a:latin typeface="Century Gothic"/>
                <a:cs typeface="Century Gothic"/>
              </a:rPr>
              <a:t> </a:t>
            </a:r>
            <a:r>
              <a:rPr sz="1091" b="1" spc="-44" dirty="0">
                <a:solidFill>
                  <a:srgbClr val="585858"/>
                </a:solidFill>
                <a:latin typeface="Century Gothic"/>
                <a:cs typeface="Century Gothic"/>
              </a:rPr>
              <a:t>Cost</a:t>
            </a:r>
            <a:r>
              <a:rPr sz="1091" b="1" spc="-106" dirty="0">
                <a:solidFill>
                  <a:srgbClr val="585858"/>
                </a:solidFill>
                <a:latin typeface="Century Gothic"/>
                <a:cs typeface="Century Gothic"/>
              </a:rPr>
              <a:t> </a:t>
            </a:r>
            <a:r>
              <a:rPr sz="1091" b="1" spc="-14" dirty="0">
                <a:solidFill>
                  <a:srgbClr val="585858"/>
                </a:solidFill>
                <a:latin typeface="Century Gothic"/>
                <a:cs typeface="Century Gothic"/>
              </a:rPr>
              <a:t>Per</a:t>
            </a:r>
            <a:r>
              <a:rPr sz="1091" b="1" spc="-102" dirty="0">
                <a:solidFill>
                  <a:srgbClr val="585858"/>
                </a:solidFill>
                <a:latin typeface="Century Gothic"/>
                <a:cs typeface="Century Gothic"/>
              </a:rPr>
              <a:t> </a:t>
            </a:r>
            <a:r>
              <a:rPr sz="1091" b="1" spc="-7" dirty="0">
                <a:solidFill>
                  <a:srgbClr val="585858"/>
                </a:solidFill>
                <a:latin typeface="Century Gothic"/>
                <a:cs typeface="Century Gothic"/>
              </a:rPr>
              <a:t>Month</a:t>
            </a:r>
            <a:endParaRPr sz="1091">
              <a:solidFill>
                <a:prstClr val="black"/>
              </a:solidFill>
              <a:latin typeface="Century Gothic"/>
              <a:cs typeface="Century Gothic"/>
            </a:endParaRPr>
          </a:p>
          <a:p>
            <a:pPr defTabSz="623438">
              <a:spcBef>
                <a:spcPts val="1183"/>
              </a:spcBef>
            </a:pPr>
            <a:r>
              <a:rPr sz="955" b="1" spc="-7" dirty="0">
                <a:solidFill>
                  <a:srgbClr val="404040"/>
                </a:solidFill>
                <a:latin typeface="Century Gothic"/>
                <a:cs typeface="Century Gothic"/>
              </a:rPr>
              <a:t>$40.63</a:t>
            </a:r>
            <a:endParaRPr sz="955">
              <a:solidFill>
                <a:prstClr val="black"/>
              </a:solidFill>
              <a:latin typeface="Century Gothic"/>
              <a:cs typeface="Century Gothic"/>
            </a:endParaRPr>
          </a:p>
        </p:txBody>
      </p:sp>
      <p:sp>
        <p:nvSpPr>
          <p:cNvPr id="31" name="object 31"/>
          <p:cNvSpPr/>
          <p:nvPr/>
        </p:nvSpPr>
        <p:spPr>
          <a:xfrm>
            <a:off x="3770965" y="3121749"/>
            <a:ext cx="4652097" cy="2576945"/>
          </a:xfrm>
          <a:custGeom>
            <a:avLst/>
            <a:gdLst/>
            <a:ahLst/>
            <a:cxnLst/>
            <a:rect l="l" t="t" r="r" b="b"/>
            <a:pathLst>
              <a:path w="6823075" h="3779520">
                <a:moveTo>
                  <a:pt x="0" y="0"/>
                </a:moveTo>
                <a:lnTo>
                  <a:pt x="6822490" y="0"/>
                </a:lnTo>
                <a:lnTo>
                  <a:pt x="6822490" y="3779266"/>
                </a:lnTo>
                <a:lnTo>
                  <a:pt x="0" y="3779266"/>
                </a:lnTo>
                <a:lnTo>
                  <a:pt x="0" y="0"/>
                </a:lnTo>
                <a:close/>
              </a:path>
            </a:pathLst>
          </a:custGeom>
          <a:ln w="11061">
            <a:solidFill>
              <a:srgbClr val="D9D9D9"/>
            </a:solidFill>
          </a:ln>
        </p:spPr>
        <p:txBody>
          <a:bodyPr wrap="square" lIns="0" tIns="0" rIns="0" bIns="0" rtlCol="0"/>
          <a:lstStyle/>
          <a:p>
            <a:pPr defTabSz="623438"/>
            <a:endParaRPr sz="1227">
              <a:solidFill>
                <a:prstClr val="black"/>
              </a:solidFill>
              <a:latin typeface="Calibri"/>
            </a:endParaRPr>
          </a:p>
        </p:txBody>
      </p:sp>
      <p:sp>
        <p:nvSpPr>
          <p:cNvPr id="32" name="object 32"/>
          <p:cNvSpPr txBox="1">
            <a:spLocks noGrp="1"/>
          </p:cNvSpPr>
          <p:nvPr>
            <p:ph type="title"/>
          </p:nvPr>
        </p:nvSpPr>
        <p:spPr>
          <a:xfrm>
            <a:off x="4182691" y="536863"/>
            <a:ext cx="709613" cy="386411"/>
          </a:xfrm>
          <a:prstGeom prst="rect">
            <a:avLst/>
          </a:prstGeom>
        </p:spPr>
        <p:txBody>
          <a:bodyPr vert="horz" wrap="square" lIns="0" tIns="8659" rIns="0" bIns="0" rtlCol="0">
            <a:spAutoFit/>
          </a:bodyPr>
          <a:lstStyle/>
          <a:p>
            <a:pPr marL="8659">
              <a:spcBef>
                <a:spcPts val="68"/>
              </a:spcBef>
            </a:pPr>
            <a:r>
              <a:rPr sz="2454" spc="-14" dirty="0"/>
              <a:t>2017</a:t>
            </a:r>
            <a:endParaRPr sz="2454"/>
          </a:p>
        </p:txBody>
      </p:sp>
      <p:sp>
        <p:nvSpPr>
          <p:cNvPr id="39" name="object 39"/>
          <p:cNvSpPr txBox="1"/>
          <p:nvPr/>
        </p:nvSpPr>
        <p:spPr>
          <a:xfrm>
            <a:off x="3938067" y="6345174"/>
            <a:ext cx="4316124" cy="129366"/>
          </a:xfrm>
          <a:prstGeom prst="rect">
            <a:avLst/>
          </a:prstGeom>
        </p:spPr>
        <p:txBody>
          <a:bodyPr vert="horz" wrap="square" lIns="0" tIns="3464" rIns="0" bIns="0" rtlCol="0">
            <a:spAutoFit/>
          </a:bodyPr>
          <a:lstStyle/>
          <a:p>
            <a:pPr marL="8659" defTabSz="623438">
              <a:spcBef>
                <a:spcPts val="27"/>
              </a:spcBef>
            </a:pPr>
            <a:r>
              <a:rPr sz="818" spc="7" dirty="0">
                <a:solidFill>
                  <a:srgbClr val="FFFFFF"/>
                </a:solidFill>
                <a:latin typeface="Calibri"/>
                <a:cs typeface="Calibri"/>
              </a:rPr>
              <a:t>vehicles</a:t>
            </a:r>
            <a:r>
              <a:rPr sz="818" spc="-10" dirty="0">
                <a:solidFill>
                  <a:srgbClr val="FFFFFF"/>
                </a:solidFill>
                <a:latin typeface="Calibri"/>
                <a:cs typeface="Calibri"/>
              </a:rPr>
              <a:t> </a:t>
            </a:r>
            <a:r>
              <a:rPr sz="818" spc="10" dirty="0">
                <a:solidFill>
                  <a:srgbClr val="FFFFFF"/>
                </a:solidFill>
                <a:latin typeface="Calibri"/>
                <a:cs typeface="Calibri"/>
              </a:rPr>
              <a:t>with</a:t>
            </a:r>
            <a:r>
              <a:rPr sz="818" spc="-44" dirty="0">
                <a:solidFill>
                  <a:srgbClr val="FFFFFF"/>
                </a:solidFill>
                <a:latin typeface="Calibri"/>
                <a:cs typeface="Calibri"/>
              </a:rPr>
              <a:t> </a:t>
            </a:r>
            <a:r>
              <a:rPr sz="818" dirty="0">
                <a:solidFill>
                  <a:srgbClr val="FFFFFF"/>
                </a:solidFill>
                <a:latin typeface="Calibri"/>
                <a:cs typeface="Calibri"/>
              </a:rPr>
              <a:t>Telematics</a:t>
            </a:r>
            <a:r>
              <a:rPr sz="818" spc="-10" dirty="0">
                <a:solidFill>
                  <a:srgbClr val="FFFFFF"/>
                </a:solidFill>
                <a:latin typeface="Calibri"/>
                <a:cs typeface="Calibri"/>
              </a:rPr>
              <a:t> </a:t>
            </a:r>
            <a:r>
              <a:rPr sz="818" spc="17" dirty="0">
                <a:solidFill>
                  <a:srgbClr val="FFFFFF"/>
                </a:solidFill>
                <a:latin typeface="Calibri"/>
                <a:cs typeface="Calibri"/>
              </a:rPr>
              <a:t>and</a:t>
            </a:r>
            <a:r>
              <a:rPr sz="818" spc="-7" dirty="0">
                <a:solidFill>
                  <a:srgbClr val="FFFFFF"/>
                </a:solidFill>
                <a:latin typeface="Calibri"/>
                <a:cs typeface="Calibri"/>
              </a:rPr>
              <a:t> </a:t>
            </a:r>
            <a:r>
              <a:rPr sz="818" spc="27" dirty="0">
                <a:solidFill>
                  <a:srgbClr val="FFFFFF"/>
                </a:solidFill>
                <a:latin typeface="Calibri"/>
                <a:cs typeface="Calibri"/>
              </a:rPr>
              <a:t>up</a:t>
            </a:r>
            <a:r>
              <a:rPr sz="818" spc="-10" dirty="0">
                <a:solidFill>
                  <a:srgbClr val="FFFFFF"/>
                </a:solidFill>
                <a:latin typeface="Calibri"/>
                <a:cs typeface="Calibri"/>
              </a:rPr>
              <a:t> </a:t>
            </a:r>
            <a:r>
              <a:rPr sz="818" spc="3" dirty="0">
                <a:solidFill>
                  <a:srgbClr val="FFFFFF"/>
                </a:solidFill>
                <a:latin typeface="Calibri"/>
                <a:cs typeface="Calibri"/>
              </a:rPr>
              <a:t>to</a:t>
            </a:r>
            <a:r>
              <a:rPr sz="818" spc="-10" dirty="0">
                <a:solidFill>
                  <a:srgbClr val="FFFFFF"/>
                </a:solidFill>
                <a:latin typeface="Calibri"/>
                <a:cs typeface="Calibri"/>
              </a:rPr>
              <a:t> </a:t>
            </a:r>
            <a:r>
              <a:rPr sz="818" spc="-3" dirty="0">
                <a:solidFill>
                  <a:srgbClr val="FFFFFF"/>
                </a:solidFill>
                <a:latin typeface="Calibri"/>
                <a:cs typeface="Calibri"/>
              </a:rPr>
              <a:t>14,000</a:t>
            </a:r>
            <a:r>
              <a:rPr sz="818" spc="-7" dirty="0">
                <a:solidFill>
                  <a:srgbClr val="FFFFFF"/>
                </a:solidFill>
                <a:latin typeface="Calibri"/>
                <a:cs typeface="Calibri"/>
              </a:rPr>
              <a:t> </a:t>
            </a:r>
            <a:r>
              <a:rPr sz="818" spc="-27" dirty="0">
                <a:solidFill>
                  <a:srgbClr val="FFFFFF"/>
                </a:solidFill>
                <a:latin typeface="Calibri"/>
                <a:cs typeface="Calibri"/>
              </a:rPr>
              <a:t>GVW.</a:t>
            </a:r>
            <a:r>
              <a:rPr sz="818" spc="14" dirty="0">
                <a:solidFill>
                  <a:srgbClr val="FFFFFF"/>
                </a:solidFill>
                <a:latin typeface="Calibri"/>
                <a:cs typeface="Calibri"/>
              </a:rPr>
              <a:t> </a:t>
            </a:r>
            <a:r>
              <a:rPr sz="818" spc="3" dirty="0">
                <a:solidFill>
                  <a:srgbClr val="FFFFFF"/>
                </a:solidFill>
                <a:latin typeface="Calibri"/>
                <a:cs typeface="Calibri"/>
              </a:rPr>
              <a:t>Maintenance</a:t>
            </a:r>
            <a:r>
              <a:rPr sz="818" spc="-10" dirty="0">
                <a:solidFill>
                  <a:srgbClr val="FFFFFF"/>
                </a:solidFill>
                <a:latin typeface="Calibri"/>
                <a:cs typeface="Calibri"/>
              </a:rPr>
              <a:t> </a:t>
            </a:r>
            <a:r>
              <a:rPr sz="818" spc="7" dirty="0">
                <a:solidFill>
                  <a:srgbClr val="FFFFFF"/>
                </a:solidFill>
                <a:latin typeface="Calibri"/>
                <a:cs typeface="Calibri"/>
              </a:rPr>
              <a:t>cost</a:t>
            </a:r>
            <a:r>
              <a:rPr sz="818" spc="-10" dirty="0">
                <a:solidFill>
                  <a:srgbClr val="FFFFFF"/>
                </a:solidFill>
                <a:latin typeface="Calibri"/>
                <a:cs typeface="Calibri"/>
              </a:rPr>
              <a:t> </a:t>
            </a:r>
            <a:r>
              <a:rPr sz="818" spc="3" dirty="0">
                <a:solidFill>
                  <a:srgbClr val="FFFFFF"/>
                </a:solidFill>
                <a:latin typeface="Calibri"/>
                <a:cs typeface="Calibri"/>
              </a:rPr>
              <a:t>control</a:t>
            </a:r>
            <a:r>
              <a:rPr sz="818" spc="-7" dirty="0">
                <a:solidFill>
                  <a:srgbClr val="FFFFFF"/>
                </a:solidFill>
                <a:latin typeface="Calibri"/>
                <a:cs typeface="Calibri"/>
              </a:rPr>
              <a:t> </a:t>
            </a:r>
            <a:r>
              <a:rPr sz="818" dirty="0">
                <a:solidFill>
                  <a:srgbClr val="FFFFFF"/>
                </a:solidFill>
                <a:latin typeface="Calibri"/>
                <a:cs typeface="Calibri"/>
              </a:rPr>
              <a:t>reflected</a:t>
            </a:r>
            <a:r>
              <a:rPr sz="818" spc="-10" dirty="0">
                <a:solidFill>
                  <a:srgbClr val="FFFFFF"/>
                </a:solidFill>
                <a:latin typeface="Calibri"/>
                <a:cs typeface="Calibri"/>
              </a:rPr>
              <a:t> </a:t>
            </a:r>
            <a:r>
              <a:rPr sz="818" spc="14" dirty="0">
                <a:solidFill>
                  <a:srgbClr val="FFFFFF"/>
                </a:solidFill>
                <a:latin typeface="Calibri"/>
                <a:cs typeface="Calibri"/>
              </a:rPr>
              <a:t>in</a:t>
            </a:r>
            <a:r>
              <a:rPr sz="818" spc="-10" dirty="0">
                <a:solidFill>
                  <a:srgbClr val="FFFFFF"/>
                </a:solidFill>
                <a:latin typeface="Calibri"/>
                <a:cs typeface="Calibri"/>
              </a:rPr>
              <a:t> </a:t>
            </a:r>
            <a:r>
              <a:rPr sz="818" spc="14" dirty="0">
                <a:solidFill>
                  <a:srgbClr val="FFFFFF"/>
                </a:solidFill>
                <a:latin typeface="Calibri"/>
                <a:cs typeface="Calibri"/>
              </a:rPr>
              <a:t>monthly</a:t>
            </a:r>
            <a:r>
              <a:rPr sz="818" spc="-7" dirty="0">
                <a:solidFill>
                  <a:srgbClr val="FFFFFF"/>
                </a:solidFill>
                <a:latin typeface="Calibri"/>
                <a:cs typeface="Calibri"/>
              </a:rPr>
              <a:t> </a:t>
            </a:r>
            <a:r>
              <a:rPr sz="818" spc="-3" dirty="0">
                <a:solidFill>
                  <a:srgbClr val="FFFFFF"/>
                </a:solidFill>
                <a:latin typeface="Calibri"/>
                <a:cs typeface="Calibri"/>
              </a:rPr>
              <a:t>cost.</a:t>
            </a:r>
            <a:endParaRPr sz="818">
              <a:solidFill>
                <a:prstClr val="black"/>
              </a:solidFill>
              <a:latin typeface="Calibri"/>
              <a:cs typeface="Calibri"/>
            </a:endParaRPr>
          </a:p>
        </p:txBody>
      </p:sp>
      <p:sp>
        <p:nvSpPr>
          <p:cNvPr id="40" name="object 40"/>
          <p:cNvSpPr txBox="1"/>
          <p:nvPr/>
        </p:nvSpPr>
        <p:spPr>
          <a:xfrm>
            <a:off x="6042920" y="6598054"/>
            <a:ext cx="106507" cy="109337"/>
          </a:xfrm>
          <a:prstGeom prst="rect">
            <a:avLst/>
          </a:prstGeom>
        </p:spPr>
        <p:txBody>
          <a:bodyPr vert="horz" wrap="square" lIns="0" tIns="4330" rIns="0" bIns="0" rtlCol="0">
            <a:spAutoFit/>
          </a:bodyPr>
          <a:lstStyle/>
          <a:p>
            <a:pPr marL="8659" defTabSz="623438">
              <a:spcBef>
                <a:spcPts val="34"/>
              </a:spcBef>
            </a:pPr>
            <a:r>
              <a:rPr sz="682" spc="3" dirty="0">
                <a:solidFill>
                  <a:srgbClr val="231F20"/>
                </a:solidFill>
                <a:latin typeface="Calibri"/>
                <a:cs typeface="Calibri"/>
              </a:rPr>
              <a:t>11</a:t>
            </a:r>
            <a:endParaRPr sz="682">
              <a:solidFill>
                <a:prstClr val="black"/>
              </a:solidFill>
              <a:latin typeface="Calibri"/>
              <a:cs typeface="Calibri"/>
            </a:endParaRPr>
          </a:p>
        </p:txBody>
      </p:sp>
      <p:sp>
        <p:nvSpPr>
          <p:cNvPr id="33" name="object 33"/>
          <p:cNvSpPr txBox="1"/>
          <p:nvPr/>
        </p:nvSpPr>
        <p:spPr>
          <a:xfrm>
            <a:off x="3758046" y="935182"/>
            <a:ext cx="1558636" cy="1403064"/>
          </a:xfrm>
          <a:prstGeom prst="rect">
            <a:avLst/>
          </a:prstGeom>
          <a:solidFill>
            <a:srgbClr val="B5292D">
              <a:alpha val="29998"/>
            </a:srgbClr>
          </a:solidFill>
        </p:spPr>
        <p:txBody>
          <a:bodyPr vert="horz" wrap="square" lIns="0" tIns="233795" rIns="0" bIns="0" rtlCol="0">
            <a:spAutoFit/>
          </a:bodyPr>
          <a:lstStyle/>
          <a:p>
            <a:pPr algn="ctr" defTabSz="623438">
              <a:lnSpc>
                <a:spcPts val="2823"/>
              </a:lnSpc>
              <a:spcBef>
                <a:spcPts val="1841"/>
              </a:spcBef>
            </a:pPr>
            <a:r>
              <a:rPr sz="2454" b="1" spc="44" dirty="0">
                <a:solidFill>
                  <a:srgbClr val="B5292D"/>
                </a:solidFill>
                <a:latin typeface="Calibri"/>
                <a:cs typeface="Calibri"/>
              </a:rPr>
              <a:t>7,834</a:t>
            </a:r>
            <a:endParaRPr sz="2454">
              <a:solidFill>
                <a:prstClr val="black"/>
              </a:solidFill>
              <a:latin typeface="Calibri"/>
              <a:cs typeface="Calibri"/>
            </a:endParaRPr>
          </a:p>
          <a:p>
            <a:pPr marL="443334" defTabSz="623438">
              <a:lnSpc>
                <a:spcPts val="1350"/>
              </a:lnSpc>
            </a:pPr>
            <a:r>
              <a:rPr sz="1227" b="1" spc="65" dirty="0">
                <a:solidFill>
                  <a:srgbClr val="B5292D"/>
                </a:solidFill>
                <a:latin typeface="Calibri"/>
                <a:cs typeface="Calibri"/>
              </a:rPr>
              <a:t>VEHICLES</a:t>
            </a:r>
            <a:endParaRPr sz="1227">
              <a:solidFill>
                <a:prstClr val="black"/>
              </a:solidFill>
              <a:latin typeface="Calibri"/>
              <a:cs typeface="Calibri"/>
            </a:endParaRPr>
          </a:p>
          <a:p>
            <a:pPr algn="ctr" defTabSz="623438">
              <a:lnSpc>
                <a:spcPts val="2823"/>
              </a:lnSpc>
              <a:spcBef>
                <a:spcPts val="736"/>
              </a:spcBef>
            </a:pPr>
            <a:r>
              <a:rPr sz="2454" spc="-10" dirty="0">
                <a:solidFill>
                  <a:srgbClr val="B5292D"/>
                </a:solidFill>
                <a:latin typeface="Calibri"/>
                <a:cs typeface="Calibri"/>
              </a:rPr>
              <a:t>$3.81</a:t>
            </a:r>
            <a:endParaRPr sz="2454">
              <a:solidFill>
                <a:prstClr val="black"/>
              </a:solidFill>
              <a:latin typeface="Calibri"/>
              <a:cs typeface="Calibri"/>
            </a:endParaRPr>
          </a:p>
          <a:p>
            <a:pPr marL="3031" algn="ctr" defTabSz="623438">
              <a:lnSpc>
                <a:spcPts val="1350"/>
              </a:lnSpc>
            </a:pPr>
            <a:r>
              <a:rPr sz="1227" b="1" spc="44" dirty="0">
                <a:solidFill>
                  <a:srgbClr val="B5292D"/>
                </a:solidFill>
                <a:latin typeface="Calibri"/>
                <a:cs typeface="Calibri"/>
              </a:rPr>
              <a:t>MILLION</a:t>
            </a:r>
            <a:endParaRPr sz="1227">
              <a:solidFill>
                <a:prstClr val="black"/>
              </a:solidFill>
              <a:latin typeface="Calibri"/>
              <a:cs typeface="Calibri"/>
            </a:endParaRPr>
          </a:p>
        </p:txBody>
      </p:sp>
      <p:sp>
        <p:nvSpPr>
          <p:cNvPr id="34" name="object 34"/>
          <p:cNvSpPr txBox="1"/>
          <p:nvPr/>
        </p:nvSpPr>
        <p:spPr>
          <a:xfrm>
            <a:off x="5111335" y="221239"/>
            <a:ext cx="1969510" cy="708295"/>
          </a:xfrm>
          <a:prstGeom prst="rect">
            <a:avLst/>
          </a:prstGeom>
        </p:spPr>
        <p:txBody>
          <a:bodyPr vert="horz" wrap="square" lIns="0" tIns="51522" rIns="0" bIns="0" rtlCol="0">
            <a:spAutoFit/>
          </a:bodyPr>
          <a:lstStyle/>
          <a:p>
            <a:pPr algn="ctr" defTabSz="623438">
              <a:spcBef>
                <a:spcPts val="406"/>
              </a:spcBef>
            </a:pPr>
            <a:r>
              <a:rPr sz="1227" b="1" spc="-14" dirty="0">
                <a:solidFill>
                  <a:srgbClr val="B5292D"/>
                </a:solidFill>
                <a:latin typeface="Century Gothic"/>
                <a:cs typeface="Century Gothic"/>
              </a:rPr>
              <a:t>Total</a:t>
            </a:r>
            <a:r>
              <a:rPr sz="1227" b="1" spc="-245" dirty="0">
                <a:solidFill>
                  <a:srgbClr val="B5292D"/>
                </a:solidFill>
                <a:latin typeface="Century Gothic"/>
                <a:cs typeface="Century Gothic"/>
              </a:rPr>
              <a:t> </a:t>
            </a:r>
            <a:r>
              <a:rPr sz="1227" b="1" spc="-82" dirty="0">
                <a:solidFill>
                  <a:srgbClr val="B5292D"/>
                </a:solidFill>
                <a:latin typeface="Century Gothic"/>
                <a:cs typeface="Century Gothic"/>
              </a:rPr>
              <a:t>Vehicle </a:t>
            </a:r>
            <a:r>
              <a:rPr sz="1227" b="1" spc="-51" dirty="0">
                <a:solidFill>
                  <a:srgbClr val="B5292D"/>
                </a:solidFill>
                <a:latin typeface="Century Gothic"/>
                <a:cs typeface="Century Gothic"/>
              </a:rPr>
              <a:t>Operating </a:t>
            </a:r>
            <a:r>
              <a:rPr sz="1227" b="1" spc="-65" dirty="0">
                <a:solidFill>
                  <a:srgbClr val="B5292D"/>
                </a:solidFill>
                <a:latin typeface="Century Gothic"/>
                <a:cs typeface="Century Gothic"/>
              </a:rPr>
              <a:t>Cost</a:t>
            </a:r>
            <a:endParaRPr sz="1227">
              <a:solidFill>
                <a:prstClr val="black"/>
              </a:solidFill>
              <a:latin typeface="Century Gothic"/>
              <a:cs typeface="Century Gothic"/>
            </a:endParaRPr>
          </a:p>
          <a:p>
            <a:pPr algn="ctr" defTabSz="623438">
              <a:spcBef>
                <a:spcPts val="675"/>
              </a:spcBef>
            </a:pPr>
            <a:r>
              <a:rPr sz="2454" b="1" spc="-14" dirty="0">
                <a:solidFill>
                  <a:srgbClr val="3F4040"/>
                </a:solidFill>
                <a:latin typeface="Century Gothic"/>
                <a:cs typeface="Century Gothic"/>
              </a:rPr>
              <a:t>2018</a:t>
            </a:r>
            <a:endParaRPr sz="2454">
              <a:solidFill>
                <a:prstClr val="black"/>
              </a:solidFill>
              <a:latin typeface="Century Gothic"/>
              <a:cs typeface="Century Gothic"/>
            </a:endParaRPr>
          </a:p>
        </p:txBody>
      </p:sp>
      <p:sp>
        <p:nvSpPr>
          <p:cNvPr id="35" name="object 35"/>
          <p:cNvSpPr txBox="1"/>
          <p:nvPr/>
        </p:nvSpPr>
        <p:spPr>
          <a:xfrm>
            <a:off x="5316682" y="935182"/>
            <a:ext cx="1558636" cy="1403064"/>
          </a:xfrm>
          <a:prstGeom prst="rect">
            <a:avLst/>
          </a:prstGeom>
          <a:solidFill>
            <a:srgbClr val="C7932C">
              <a:alpha val="29998"/>
            </a:srgbClr>
          </a:solidFill>
        </p:spPr>
        <p:txBody>
          <a:bodyPr vert="horz" wrap="square" lIns="0" tIns="233795" rIns="0" bIns="0" rtlCol="0">
            <a:spAutoFit/>
          </a:bodyPr>
          <a:lstStyle/>
          <a:p>
            <a:pPr algn="ctr" defTabSz="623438">
              <a:lnSpc>
                <a:spcPts val="2823"/>
              </a:lnSpc>
              <a:spcBef>
                <a:spcPts val="1841"/>
              </a:spcBef>
            </a:pPr>
            <a:r>
              <a:rPr sz="2454" b="1" spc="44" dirty="0">
                <a:solidFill>
                  <a:srgbClr val="3F4040"/>
                </a:solidFill>
                <a:latin typeface="Calibri"/>
                <a:cs typeface="Calibri"/>
              </a:rPr>
              <a:t>8,265</a:t>
            </a:r>
            <a:endParaRPr sz="2454">
              <a:solidFill>
                <a:prstClr val="black"/>
              </a:solidFill>
              <a:latin typeface="Calibri"/>
              <a:cs typeface="Calibri"/>
            </a:endParaRPr>
          </a:p>
          <a:p>
            <a:pPr marL="443334" defTabSz="623438">
              <a:lnSpc>
                <a:spcPts val="1350"/>
              </a:lnSpc>
            </a:pPr>
            <a:r>
              <a:rPr sz="1227" b="1" spc="65" dirty="0">
                <a:solidFill>
                  <a:srgbClr val="3F4040"/>
                </a:solidFill>
                <a:latin typeface="Calibri"/>
                <a:cs typeface="Calibri"/>
              </a:rPr>
              <a:t>VEHICLES</a:t>
            </a:r>
            <a:endParaRPr sz="1227">
              <a:solidFill>
                <a:prstClr val="black"/>
              </a:solidFill>
              <a:latin typeface="Calibri"/>
              <a:cs typeface="Calibri"/>
            </a:endParaRPr>
          </a:p>
          <a:p>
            <a:pPr algn="ctr" defTabSz="623438">
              <a:lnSpc>
                <a:spcPts val="2823"/>
              </a:lnSpc>
              <a:spcBef>
                <a:spcPts val="736"/>
              </a:spcBef>
            </a:pPr>
            <a:r>
              <a:rPr sz="2454" spc="-10" dirty="0">
                <a:solidFill>
                  <a:srgbClr val="3F4040"/>
                </a:solidFill>
                <a:latin typeface="Calibri"/>
                <a:cs typeface="Calibri"/>
              </a:rPr>
              <a:t>$3.84</a:t>
            </a:r>
            <a:endParaRPr sz="2454">
              <a:solidFill>
                <a:prstClr val="black"/>
              </a:solidFill>
              <a:latin typeface="Calibri"/>
              <a:cs typeface="Calibri"/>
            </a:endParaRPr>
          </a:p>
          <a:p>
            <a:pPr marL="3031" algn="ctr" defTabSz="623438">
              <a:lnSpc>
                <a:spcPts val="1350"/>
              </a:lnSpc>
            </a:pPr>
            <a:r>
              <a:rPr sz="1227" b="1" spc="44" dirty="0">
                <a:solidFill>
                  <a:srgbClr val="3F4040"/>
                </a:solidFill>
                <a:latin typeface="Calibri"/>
                <a:cs typeface="Calibri"/>
              </a:rPr>
              <a:t>MILLION</a:t>
            </a:r>
            <a:endParaRPr sz="1227">
              <a:solidFill>
                <a:prstClr val="black"/>
              </a:solidFill>
              <a:latin typeface="Calibri"/>
              <a:cs typeface="Calibri"/>
            </a:endParaRPr>
          </a:p>
        </p:txBody>
      </p:sp>
      <p:sp>
        <p:nvSpPr>
          <p:cNvPr id="36" name="object 36"/>
          <p:cNvSpPr txBox="1"/>
          <p:nvPr/>
        </p:nvSpPr>
        <p:spPr>
          <a:xfrm>
            <a:off x="7299964" y="536863"/>
            <a:ext cx="709613" cy="386411"/>
          </a:xfrm>
          <a:prstGeom prst="rect">
            <a:avLst/>
          </a:prstGeom>
        </p:spPr>
        <p:txBody>
          <a:bodyPr vert="horz" wrap="square" lIns="0" tIns="8659" rIns="0" bIns="0" rtlCol="0">
            <a:spAutoFit/>
          </a:bodyPr>
          <a:lstStyle/>
          <a:p>
            <a:pPr marL="8659" defTabSz="623438">
              <a:spcBef>
                <a:spcPts val="68"/>
              </a:spcBef>
            </a:pPr>
            <a:r>
              <a:rPr sz="2454" b="1" spc="-14" dirty="0">
                <a:solidFill>
                  <a:srgbClr val="00215B"/>
                </a:solidFill>
                <a:latin typeface="Century Gothic"/>
                <a:cs typeface="Century Gothic"/>
              </a:rPr>
              <a:t>2019</a:t>
            </a:r>
            <a:endParaRPr sz="2454">
              <a:solidFill>
                <a:prstClr val="black"/>
              </a:solidFill>
              <a:latin typeface="Century Gothic"/>
              <a:cs typeface="Century Gothic"/>
            </a:endParaRPr>
          </a:p>
        </p:txBody>
      </p:sp>
      <p:sp>
        <p:nvSpPr>
          <p:cNvPr id="37" name="object 37"/>
          <p:cNvSpPr txBox="1"/>
          <p:nvPr/>
        </p:nvSpPr>
        <p:spPr>
          <a:xfrm>
            <a:off x="6875318" y="935182"/>
            <a:ext cx="1558636" cy="1403064"/>
          </a:xfrm>
          <a:prstGeom prst="rect">
            <a:avLst/>
          </a:prstGeom>
          <a:solidFill>
            <a:srgbClr val="7BAED4">
              <a:alpha val="29998"/>
            </a:srgbClr>
          </a:solidFill>
        </p:spPr>
        <p:txBody>
          <a:bodyPr vert="horz" wrap="square" lIns="0" tIns="233795" rIns="0" bIns="0" rtlCol="0">
            <a:spAutoFit/>
          </a:bodyPr>
          <a:lstStyle/>
          <a:p>
            <a:pPr algn="ctr" defTabSz="623438">
              <a:lnSpc>
                <a:spcPts val="2823"/>
              </a:lnSpc>
              <a:spcBef>
                <a:spcPts val="1841"/>
              </a:spcBef>
            </a:pPr>
            <a:r>
              <a:rPr sz="2454" b="1" spc="44" dirty="0">
                <a:solidFill>
                  <a:srgbClr val="00215B"/>
                </a:solidFill>
                <a:latin typeface="Calibri"/>
                <a:cs typeface="Calibri"/>
              </a:rPr>
              <a:t>8,313</a:t>
            </a:r>
            <a:endParaRPr sz="2454">
              <a:solidFill>
                <a:prstClr val="black"/>
              </a:solidFill>
              <a:latin typeface="Calibri"/>
              <a:cs typeface="Calibri"/>
            </a:endParaRPr>
          </a:p>
          <a:p>
            <a:pPr marL="443334" defTabSz="623438">
              <a:lnSpc>
                <a:spcPts val="1350"/>
              </a:lnSpc>
            </a:pPr>
            <a:r>
              <a:rPr sz="1227" b="1" spc="65" dirty="0">
                <a:solidFill>
                  <a:srgbClr val="00215B"/>
                </a:solidFill>
                <a:latin typeface="Calibri"/>
                <a:cs typeface="Calibri"/>
              </a:rPr>
              <a:t>VEHICLES</a:t>
            </a:r>
            <a:endParaRPr sz="1227">
              <a:solidFill>
                <a:prstClr val="black"/>
              </a:solidFill>
              <a:latin typeface="Calibri"/>
              <a:cs typeface="Calibri"/>
            </a:endParaRPr>
          </a:p>
          <a:p>
            <a:pPr algn="ctr" defTabSz="623438">
              <a:lnSpc>
                <a:spcPts val="2823"/>
              </a:lnSpc>
              <a:spcBef>
                <a:spcPts val="736"/>
              </a:spcBef>
            </a:pPr>
            <a:r>
              <a:rPr sz="2454" spc="-10" dirty="0">
                <a:solidFill>
                  <a:srgbClr val="00215B"/>
                </a:solidFill>
                <a:latin typeface="Calibri"/>
                <a:cs typeface="Calibri"/>
              </a:rPr>
              <a:t>$3.89</a:t>
            </a:r>
            <a:endParaRPr sz="2454">
              <a:solidFill>
                <a:prstClr val="black"/>
              </a:solidFill>
              <a:latin typeface="Calibri"/>
              <a:cs typeface="Calibri"/>
            </a:endParaRPr>
          </a:p>
          <a:p>
            <a:pPr marL="3031" algn="ctr" defTabSz="623438">
              <a:lnSpc>
                <a:spcPts val="1350"/>
              </a:lnSpc>
            </a:pPr>
            <a:r>
              <a:rPr sz="1227" b="1" spc="44" dirty="0">
                <a:solidFill>
                  <a:srgbClr val="00215B"/>
                </a:solidFill>
                <a:latin typeface="Calibri"/>
                <a:cs typeface="Calibri"/>
              </a:rPr>
              <a:t>MILLION</a:t>
            </a:r>
            <a:endParaRPr sz="1227">
              <a:solidFill>
                <a:prstClr val="black"/>
              </a:solidFill>
              <a:latin typeface="Calibri"/>
              <a:cs typeface="Calibri"/>
            </a:endParaRPr>
          </a:p>
        </p:txBody>
      </p:sp>
      <p:sp>
        <p:nvSpPr>
          <p:cNvPr id="38" name="object 38"/>
          <p:cNvSpPr txBox="1"/>
          <p:nvPr/>
        </p:nvSpPr>
        <p:spPr>
          <a:xfrm>
            <a:off x="3758046" y="6156614"/>
            <a:ext cx="4675909" cy="194069"/>
          </a:xfrm>
          <a:prstGeom prst="rect">
            <a:avLst/>
          </a:prstGeom>
          <a:solidFill>
            <a:srgbClr val="00215B"/>
          </a:solidFill>
        </p:spPr>
        <p:txBody>
          <a:bodyPr vert="horz" wrap="square" lIns="0" tIns="67541" rIns="0" bIns="0" rtlCol="0">
            <a:spAutoFit/>
          </a:bodyPr>
          <a:lstStyle/>
          <a:p>
            <a:pPr marL="224697" defTabSz="623438">
              <a:spcBef>
                <a:spcPts val="532"/>
              </a:spcBef>
            </a:pPr>
            <a:r>
              <a:rPr sz="818" spc="3" dirty="0">
                <a:solidFill>
                  <a:srgbClr val="FFFFFF"/>
                </a:solidFill>
                <a:latin typeface="Calibri"/>
                <a:cs typeface="Calibri"/>
              </a:rPr>
              <a:t>Fuel </a:t>
            </a:r>
            <a:r>
              <a:rPr sz="818" spc="-3" dirty="0">
                <a:solidFill>
                  <a:srgbClr val="FFFFFF"/>
                </a:solidFill>
                <a:latin typeface="Calibri"/>
                <a:cs typeface="Calibri"/>
              </a:rPr>
              <a:t>costs, </a:t>
            </a:r>
            <a:r>
              <a:rPr sz="818" spc="10" dirty="0">
                <a:solidFill>
                  <a:srgbClr val="FFFFFF"/>
                </a:solidFill>
                <a:latin typeface="Calibri"/>
                <a:cs typeface="Calibri"/>
              </a:rPr>
              <a:t>maintenance </a:t>
            </a:r>
            <a:r>
              <a:rPr sz="818" spc="17" dirty="0">
                <a:solidFill>
                  <a:srgbClr val="FFFFFF"/>
                </a:solidFill>
                <a:latin typeface="Calibri"/>
                <a:cs typeface="Calibri"/>
              </a:rPr>
              <a:t>and </a:t>
            </a:r>
            <a:r>
              <a:rPr sz="818" spc="10" dirty="0">
                <a:solidFill>
                  <a:srgbClr val="FFFFFF"/>
                </a:solidFill>
                <a:latin typeface="Calibri"/>
                <a:cs typeface="Calibri"/>
              </a:rPr>
              <a:t>collision </a:t>
            </a:r>
            <a:r>
              <a:rPr sz="818" spc="17" dirty="0">
                <a:solidFill>
                  <a:srgbClr val="FFFFFF"/>
                </a:solidFill>
                <a:latin typeface="Calibri"/>
                <a:cs typeface="Calibri"/>
              </a:rPr>
              <a:t>combined </a:t>
            </a:r>
            <a:r>
              <a:rPr sz="818" spc="14" dirty="0">
                <a:solidFill>
                  <a:srgbClr val="FFFFFF"/>
                </a:solidFill>
                <a:latin typeface="Calibri"/>
                <a:cs typeface="Calibri"/>
              </a:rPr>
              <a:t>show </a:t>
            </a:r>
            <a:r>
              <a:rPr sz="818" spc="7" dirty="0">
                <a:solidFill>
                  <a:srgbClr val="FFFFFF"/>
                </a:solidFill>
                <a:latin typeface="Calibri"/>
                <a:cs typeface="Calibri"/>
              </a:rPr>
              <a:t>the cost per mile </a:t>
            </a:r>
            <a:r>
              <a:rPr sz="818" spc="17" dirty="0">
                <a:solidFill>
                  <a:srgbClr val="FFFFFF"/>
                </a:solidFill>
                <a:latin typeface="Calibri"/>
                <a:cs typeface="Calibri"/>
              </a:rPr>
              <a:t>and </a:t>
            </a:r>
            <a:r>
              <a:rPr sz="818" spc="7" dirty="0">
                <a:solidFill>
                  <a:srgbClr val="FFFFFF"/>
                </a:solidFill>
                <a:latin typeface="Calibri"/>
                <a:cs typeface="Calibri"/>
              </a:rPr>
              <a:t>miles</a:t>
            </a:r>
            <a:r>
              <a:rPr sz="818" spc="-89" dirty="0">
                <a:solidFill>
                  <a:srgbClr val="FFFFFF"/>
                </a:solidFill>
                <a:latin typeface="Calibri"/>
                <a:cs typeface="Calibri"/>
              </a:rPr>
              <a:t> </a:t>
            </a:r>
            <a:r>
              <a:rPr sz="818" dirty="0">
                <a:solidFill>
                  <a:srgbClr val="FFFFFF"/>
                </a:solidFill>
                <a:latin typeface="Calibri"/>
                <a:cs typeface="Calibri"/>
              </a:rPr>
              <a:t>driven. </a:t>
            </a:r>
            <a:r>
              <a:rPr sz="818" spc="10" dirty="0">
                <a:solidFill>
                  <a:srgbClr val="FFFFFF"/>
                </a:solidFill>
                <a:latin typeface="Calibri"/>
                <a:cs typeface="Calibri"/>
              </a:rPr>
              <a:t>Includes</a:t>
            </a:r>
            <a:endParaRPr sz="818">
              <a:solidFill>
                <a:prstClr val="black"/>
              </a:solidFill>
              <a:latin typeface="Calibri"/>
              <a:cs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45960" y="980253"/>
            <a:ext cx="3557155" cy="0"/>
          </a:xfrm>
          <a:custGeom>
            <a:avLst/>
            <a:gdLst/>
            <a:ahLst/>
            <a:cxnLst/>
            <a:rect l="l" t="t" r="r" b="b"/>
            <a:pathLst>
              <a:path w="5217159">
                <a:moveTo>
                  <a:pt x="0" y="0"/>
                </a:moveTo>
                <a:lnTo>
                  <a:pt x="5216867"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3" name="object 3"/>
          <p:cNvSpPr txBox="1"/>
          <p:nvPr/>
        </p:nvSpPr>
        <p:spPr>
          <a:xfrm>
            <a:off x="4041673" y="895708"/>
            <a:ext cx="410874" cy="1420261"/>
          </a:xfrm>
          <a:prstGeom prst="rect">
            <a:avLst/>
          </a:prstGeom>
        </p:spPr>
        <p:txBody>
          <a:bodyPr vert="horz" wrap="square" lIns="0" tIns="9525" rIns="0" bIns="0" rtlCol="0">
            <a:spAutoFit/>
          </a:bodyPr>
          <a:lstStyle/>
          <a:p>
            <a:pPr algn="ctr" defTabSz="623438">
              <a:lnSpc>
                <a:spcPts val="1012"/>
              </a:lnSpc>
              <a:spcBef>
                <a:spcPts val="75"/>
              </a:spcBef>
            </a:pPr>
            <a:r>
              <a:rPr sz="852" spc="44" dirty="0">
                <a:solidFill>
                  <a:srgbClr val="585858"/>
                </a:solidFill>
                <a:latin typeface="Calibri"/>
                <a:cs typeface="Calibri"/>
              </a:rPr>
              <a:t>5</a:t>
            </a:r>
            <a:r>
              <a:rPr sz="852" spc="37" dirty="0">
                <a:solidFill>
                  <a:srgbClr val="585858"/>
                </a:solidFill>
                <a:latin typeface="Calibri"/>
                <a:cs typeface="Calibri"/>
              </a:rPr>
              <a:t>0</a:t>
            </a:r>
            <a:r>
              <a:rPr sz="852" spc="20" dirty="0">
                <a:solidFill>
                  <a:srgbClr val="585858"/>
                </a:solidFill>
                <a:latin typeface="Calibri"/>
                <a:cs typeface="Calibri"/>
              </a:rPr>
              <a:t>0</a:t>
            </a:r>
            <a:r>
              <a:rPr sz="852" spc="34" dirty="0">
                <a:solidFill>
                  <a:srgbClr val="585858"/>
                </a:solidFill>
                <a:latin typeface="Calibri"/>
                <a:cs typeface="Calibri"/>
              </a:rPr>
              <a:t>,</a:t>
            </a:r>
            <a:r>
              <a:rPr sz="852" spc="37" dirty="0">
                <a:solidFill>
                  <a:srgbClr val="585858"/>
                </a:solidFill>
                <a:latin typeface="Calibri"/>
                <a:cs typeface="Calibri"/>
              </a:rPr>
              <a:t>0</a:t>
            </a:r>
            <a:r>
              <a:rPr sz="852" spc="44" dirty="0">
                <a:solidFill>
                  <a:srgbClr val="585858"/>
                </a:solidFill>
                <a:latin typeface="Calibri"/>
                <a:cs typeface="Calibri"/>
              </a:rPr>
              <a:t>00</a:t>
            </a:r>
            <a:endParaRPr sz="852">
              <a:solidFill>
                <a:prstClr val="black"/>
              </a:solidFill>
              <a:latin typeface="Calibri"/>
              <a:cs typeface="Calibri"/>
            </a:endParaRPr>
          </a:p>
          <a:p>
            <a:pPr algn="ctr" defTabSz="623438">
              <a:lnSpc>
                <a:spcPts val="1002"/>
              </a:lnSpc>
            </a:pPr>
            <a:r>
              <a:rPr sz="852" spc="44" dirty="0">
                <a:solidFill>
                  <a:srgbClr val="585858"/>
                </a:solidFill>
                <a:latin typeface="Calibri"/>
                <a:cs typeface="Calibri"/>
              </a:rPr>
              <a:t>4</a:t>
            </a:r>
            <a:r>
              <a:rPr sz="852" spc="37" dirty="0">
                <a:solidFill>
                  <a:srgbClr val="585858"/>
                </a:solidFill>
                <a:latin typeface="Calibri"/>
                <a:cs typeface="Calibri"/>
              </a:rPr>
              <a:t>5</a:t>
            </a:r>
            <a:r>
              <a:rPr sz="852" spc="20" dirty="0">
                <a:solidFill>
                  <a:srgbClr val="585858"/>
                </a:solidFill>
                <a:latin typeface="Calibri"/>
                <a:cs typeface="Calibri"/>
              </a:rPr>
              <a:t>0</a:t>
            </a:r>
            <a:r>
              <a:rPr sz="852" spc="34" dirty="0">
                <a:solidFill>
                  <a:srgbClr val="585858"/>
                </a:solidFill>
                <a:latin typeface="Calibri"/>
                <a:cs typeface="Calibri"/>
              </a:rPr>
              <a:t>,</a:t>
            </a:r>
            <a:r>
              <a:rPr sz="852" spc="37" dirty="0">
                <a:solidFill>
                  <a:srgbClr val="585858"/>
                </a:solidFill>
                <a:latin typeface="Calibri"/>
                <a:cs typeface="Calibri"/>
              </a:rPr>
              <a:t>0</a:t>
            </a:r>
            <a:r>
              <a:rPr sz="852" spc="44" dirty="0">
                <a:solidFill>
                  <a:srgbClr val="585858"/>
                </a:solidFill>
                <a:latin typeface="Calibri"/>
                <a:cs typeface="Calibri"/>
              </a:rPr>
              <a:t>00</a:t>
            </a:r>
            <a:endParaRPr sz="852">
              <a:solidFill>
                <a:prstClr val="black"/>
              </a:solidFill>
              <a:latin typeface="Calibri"/>
              <a:cs typeface="Calibri"/>
            </a:endParaRPr>
          </a:p>
          <a:p>
            <a:pPr algn="ctr" defTabSz="623438">
              <a:lnSpc>
                <a:spcPts val="1002"/>
              </a:lnSpc>
            </a:pPr>
            <a:r>
              <a:rPr sz="852" spc="44" dirty="0">
                <a:solidFill>
                  <a:srgbClr val="585858"/>
                </a:solidFill>
                <a:latin typeface="Calibri"/>
                <a:cs typeface="Calibri"/>
              </a:rPr>
              <a:t>4</a:t>
            </a:r>
            <a:r>
              <a:rPr sz="852" spc="37" dirty="0">
                <a:solidFill>
                  <a:srgbClr val="585858"/>
                </a:solidFill>
                <a:latin typeface="Calibri"/>
                <a:cs typeface="Calibri"/>
              </a:rPr>
              <a:t>0</a:t>
            </a:r>
            <a:r>
              <a:rPr sz="852" spc="20" dirty="0">
                <a:solidFill>
                  <a:srgbClr val="585858"/>
                </a:solidFill>
                <a:latin typeface="Calibri"/>
                <a:cs typeface="Calibri"/>
              </a:rPr>
              <a:t>0</a:t>
            </a:r>
            <a:r>
              <a:rPr sz="852" spc="34" dirty="0">
                <a:solidFill>
                  <a:srgbClr val="585858"/>
                </a:solidFill>
                <a:latin typeface="Calibri"/>
                <a:cs typeface="Calibri"/>
              </a:rPr>
              <a:t>,</a:t>
            </a:r>
            <a:r>
              <a:rPr sz="852" spc="37" dirty="0">
                <a:solidFill>
                  <a:srgbClr val="585858"/>
                </a:solidFill>
                <a:latin typeface="Calibri"/>
                <a:cs typeface="Calibri"/>
              </a:rPr>
              <a:t>0</a:t>
            </a:r>
            <a:r>
              <a:rPr sz="852" spc="44" dirty="0">
                <a:solidFill>
                  <a:srgbClr val="585858"/>
                </a:solidFill>
                <a:latin typeface="Calibri"/>
                <a:cs typeface="Calibri"/>
              </a:rPr>
              <a:t>00</a:t>
            </a:r>
            <a:endParaRPr sz="852">
              <a:solidFill>
                <a:prstClr val="black"/>
              </a:solidFill>
              <a:latin typeface="Calibri"/>
              <a:cs typeface="Calibri"/>
            </a:endParaRPr>
          </a:p>
          <a:p>
            <a:pPr algn="ctr" defTabSz="623438">
              <a:lnSpc>
                <a:spcPts val="1002"/>
              </a:lnSpc>
            </a:pPr>
            <a:r>
              <a:rPr sz="852" spc="44" dirty="0">
                <a:solidFill>
                  <a:srgbClr val="585858"/>
                </a:solidFill>
                <a:latin typeface="Calibri"/>
                <a:cs typeface="Calibri"/>
              </a:rPr>
              <a:t>3</a:t>
            </a:r>
            <a:r>
              <a:rPr sz="852" spc="37" dirty="0">
                <a:solidFill>
                  <a:srgbClr val="585858"/>
                </a:solidFill>
                <a:latin typeface="Calibri"/>
                <a:cs typeface="Calibri"/>
              </a:rPr>
              <a:t>5</a:t>
            </a:r>
            <a:r>
              <a:rPr sz="852" spc="20" dirty="0">
                <a:solidFill>
                  <a:srgbClr val="585858"/>
                </a:solidFill>
                <a:latin typeface="Calibri"/>
                <a:cs typeface="Calibri"/>
              </a:rPr>
              <a:t>0</a:t>
            </a:r>
            <a:r>
              <a:rPr sz="852" spc="34" dirty="0">
                <a:solidFill>
                  <a:srgbClr val="585858"/>
                </a:solidFill>
                <a:latin typeface="Calibri"/>
                <a:cs typeface="Calibri"/>
              </a:rPr>
              <a:t>,</a:t>
            </a:r>
            <a:r>
              <a:rPr sz="852" spc="37" dirty="0">
                <a:solidFill>
                  <a:srgbClr val="585858"/>
                </a:solidFill>
                <a:latin typeface="Calibri"/>
                <a:cs typeface="Calibri"/>
              </a:rPr>
              <a:t>0</a:t>
            </a:r>
            <a:r>
              <a:rPr sz="852" spc="44" dirty="0">
                <a:solidFill>
                  <a:srgbClr val="585858"/>
                </a:solidFill>
                <a:latin typeface="Calibri"/>
                <a:cs typeface="Calibri"/>
              </a:rPr>
              <a:t>00</a:t>
            </a:r>
            <a:endParaRPr sz="852">
              <a:solidFill>
                <a:prstClr val="black"/>
              </a:solidFill>
              <a:latin typeface="Calibri"/>
              <a:cs typeface="Calibri"/>
            </a:endParaRPr>
          </a:p>
          <a:p>
            <a:pPr algn="ctr" defTabSz="623438">
              <a:lnSpc>
                <a:spcPts val="1002"/>
              </a:lnSpc>
            </a:pPr>
            <a:r>
              <a:rPr sz="852" spc="44" dirty="0">
                <a:solidFill>
                  <a:srgbClr val="585858"/>
                </a:solidFill>
                <a:latin typeface="Calibri"/>
                <a:cs typeface="Calibri"/>
              </a:rPr>
              <a:t>3</a:t>
            </a:r>
            <a:r>
              <a:rPr sz="852" spc="37" dirty="0">
                <a:solidFill>
                  <a:srgbClr val="585858"/>
                </a:solidFill>
                <a:latin typeface="Calibri"/>
                <a:cs typeface="Calibri"/>
              </a:rPr>
              <a:t>0</a:t>
            </a:r>
            <a:r>
              <a:rPr sz="852" spc="20" dirty="0">
                <a:solidFill>
                  <a:srgbClr val="585858"/>
                </a:solidFill>
                <a:latin typeface="Calibri"/>
                <a:cs typeface="Calibri"/>
              </a:rPr>
              <a:t>0</a:t>
            </a:r>
            <a:r>
              <a:rPr sz="852" spc="34" dirty="0">
                <a:solidFill>
                  <a:srgbClr val="585858"/>
                </a:solidFill>
                <a:latin typeface="Calibri"/>
                <a:cs typeface="Calibri"/>
              </a:rPr>
              <a:t>,</a:t>
            </a:r>
            <a:r>
              <a:rPr sz="852" spc="37" dirty="0">
                <a:solidFill>
                  <a:srgbClr val="585858"/>
                </a:solidFill>
                <a:latin typeface="Calibri"/>
                <a:cs typeface="Calibri"/>
              </a:rPr>
              <a:t>0</a:t>
            </a:r>
            <a:r>
              <a:rPr sz="852" spc="44" dirty="0">
                <a:solidFill>
                  <a:srgbClr val="585858"/>
                </a:solidFill>
                <a:latin typeface="Calibri"/>
                <a:cs typeface="Calibri"/>
              </a:rPr>
              <a:t>00</a:t>
            </a:r>
            <a:endParaRPr sz="852">
              <a:solidFill>
                <a:prstClr val="black"/>
              </a:solidFill>
              <a:latin typeface="Calibri"/>
              <a:cs typeface="Calibri"/>
            </a:endParaRPr>
          </a:p>
          <a:p>
            <a:pPr algn="ctr" defTabSz="623438">
              <a:lnSpc>
                <a:spcPts val="1002"/>
              </a:lnSpc>
            </a:pPr>
            <a:r>
              <a:rPr sz="852" spc="44" dirty="0">
                <a:solidFill>
                  <a:srgbClr val="585858"/>
                </a:solidFill>
                <a:latin typeface="Calibri"/>
                <a:cs typeface="Calibri"/>
              </a:rPr>
              <a:t>2</a:t>
            </a:r>
            <a:r>
              <a:rPr sz="852" spc="37" dirty="0">
                <a:solidFill>
                  <a:srgbClr val="585858"/>
                </a:solidFill>
                <a:latin typeface="Calibri"/>
                <a:cs typeface="Calibri"/>
              </a:rPr>
              <a:t>5</a:t>
            </a:r>
            <a:r>
              <a:rPr sz="852" spc="20" dirty="0">
                <a:solidFill>
                  <a:srgbClr val="585858"/>
                </a:solidFill>
                <a:latin typeface="Calibri"/>
                <a:cs typeface="Calibri"/>
              </a:rPr>
              <a:t>0</a:t>
            </a:r>
            <a:r>
              <a:rPr sz="852" spc="34" dirty="0">
                <a:solidFill>
                  <a:srgbClr val="585858"/>
                </a:solidFill>
                <a:latin typeface="Calibri"/>
                <a:cs typeface="Calibri"/>
              </a:rPr>
              <a:t>,</a:t>
            </a:r>
            <a:r>
              <a:rPr sz="852" spc="37" dirty="0">
                <a:solidFill>
                  <a:srgbClr val="585858"/>
                </a:solidFill>
                <a:latin typeface="Calibri"/>
                <a:cs typeface="Calibri"/>
              </a:rPr>
              <a:t>0</a:t>
            </a:r>
            <a:r>
              <a:rPr sz="852" spc="44" dirty="0">
                <a:solidFill>
                  <a:srgbClr val="585858"/>
                </a:solidFill>
                <a:latin typeface="Calibri"/>
                <a:cs typeface="Calibri"/>
              </a:rPr>
              <a:t>00</a:t>
            </a:r>
            <a:endParaRPr sz="852">
              <a:solidFill>
                <a:prstClr val="black"/>
              </a:solidFill>
              <a:latin typeface="Calibri"/>
              <a:cs typeface="Calibri"/>
            </a:endParaRPr>
          </a:p>
          <a:p>
            <a:pPr algn="ctr" defTabSz="623438">
              <a:lnSpc>
                <a:spcPts val="1002"/>
              </a:lnSpc>
            </a:pPr>
            <a:r>
              <a:rPr sz="852" spc="44" dirty="0">
                <a:solidFill>
                  <a:srgbClr val="585858"/>
                </a:solidFill>
                <a:latin typeface="Calibri"/>
                <a:cs typeface="Calibri"/>
              </a:rPr>
              <a:t>2</a:t>
            </a:r>
            <a:r>
              <a:rPr sz="852" spc="37" dirty="0">
                <a:solidFill>
                  <a:srgbClr val="585858"/>
                </a:solidFill>
                <a:latin typeface="Calibri"/>
                <a:cs typeface="Calibri"/>
              </a:rPr>
              <a:t>0</a:t>
            </a:r>
            <a:r>
              <a:rPr sz="852" spc="20" dirty="0">
                <a:solidFill>
                  <a:srgbClr val="585858"/>
                </a:solidFill>
                <a:latin typeface="Calibri"/>
                <a:cs typeface="Calibri"/>
              </a:rPr>
              <a:t>0</a:t>
            </a:r>
            <a:r>
              <a:rPr sz="852" spc="34" dirty="0">
                <a:solidFill>
                  <a:srgbClr val="585858"/>
                </a:solidFill>
                <a:latin typeface="Calibri"/>
                <a:cs typeface="Calibri"/>
              </a:rPr>
              <a:t>,</a:t>
            </a:r>
            <a:r>
              <a:rPr sz="852" spc="37" dirty="0">
                <a:solidFill>
                  <a:srgbClr val="585858"/>
                </a:solidFill>
                <a:latin typeface="Calibri"/>
                <a:cs typeface="Calibri"/>
              </a:rPr>
              <a:t>0</a:t>
            </a:r>
            <a:r>
              <a:rPr sz="852" spc="44" dirty="0">
                <a:solidFill>
                  <a:srgbClr val="585858"/>
                </a:solidFill>
                <a:latin typeface="Calibri"/>
                <a:cs typeface="Calibri"/>
              </a:rPr>
              <a:t>00</a:t>
            </a:r>
            <a:endParaRPr sz="852">
              <a:solidFill>
                <a:prstClr val="black"/>
              </a:solidFill>
              <a:latin typeface="Calibri"/>
              <a:cs typeface="Calibri"/>
            </a:endParaRPr>
          </a:p>
          <a:p>
            <a:pPr algn="ctr" defTabSz="623438">
              <a:lnSpc>
                <a:spcPts val="1002"/>
              </a:lnSpc>
            </a:pPr>
            <a:r>
              <a:rPr sz="852" spc="44" dirty="0">
                <a:solidFill>
                  <a:srgbClr val="585858"/>
                </a:solidFill>
                <a:latin typeface="Calibri"/>
                <a:cs typeface="Calibri"/>
              </a:rPr>
              <a:t>1</a:t>
            </a:r>
            <a:r>
              <a:rPr sz="852" spc="37" dirty="0">
                <a:solidFill>
                  <a:srgbClr val="585858"/>
                </a:solidFill>
                <a:latin typeface="Calibri"/>
                <a:cs typeface="Calibri"/>
              </a:rPr>
              <a:t>5</a:t>
            </a:r>
            <a:r>
              <a:rPr sz="852" spc="20" dirty="0">
                <a:solidFill>
                  <a:srgbClr val="585858"/>
                </a:solidFill>
                <a:latin typeface="Calibri"/>
                <a:cs typeface="Calibri"/>
              </a:rPr>
              <a:t>0</a:t>
            </a:r>
            <a:r>
              <a:rPr sz="852" spc="34" dirty="0">
                <a:solidFill>
                  <a:srgbClr val="585858"/>
                </a:solidFill>
                <a:latin typeface="Calibri"/>
                <a:cs typeface="Calibri"/>
              </a:rPr>
              <a:t>,</a:t>
            </a:r>
            <a:r>
              <a:rPr sz="852" spc="37" dirty="0">
                <a:solidFill>
                  <a:srgbClr val="585858"/>
                </a:solidFill>
                <a:latin typeface="Calibri"/>
                <a:cs typeface="Calibri"/>
              </a:rPr>
              <a:t>0</a:t>
            </a:r>
            <a:r>
              <a:rPr sz="852" spc="44" dirty="0">
                <a:solidFill>
                  <a:srgbClr val="585858"/>
                </a:solidFill>
                <a:latin typeface="Calibri"/>
                <a:cs typeface="Calibri"/>
              </a:rPr>
              <a:t>00</a:t>
            </a:r>
            <a:endParaRPr sz="852">
              <a:solidFill>
                <a:prstClr val="black"/>
              </a:solidFill>
              <a:latin typeface="Calibri"/>
              <a:cs typeface="Calibri"/>
            </a:endParaRPr>
          </a:p>
          <a:p>
            <a:pPr algn="ctr" defTabSz="623438">
              <a:lnSpc>
                <a:spcPts val="1002"/>
              </a:lnSpc>
            </a:pPr>
            <a:r>
              <a:rPr sz="852" spc="44" dirty="0">
                <a:solidFill>
                  <a:srgbClr val="585858"/>
                </a:solidFill>
                <a:latin typeface="Calibri"/>
                <a:cs typeface="Calibri"/>
              </a:rPr>
              <a:t>1</a:t>
            </a:r>
            <a:r>
              <a:rPr sz="852" spc="37" dirty="0">
                <a:solidFill>
                  <a:srgbClr val="585858"/>
                </a:solidFill>
                <a:latin typeface="Calibri"/>
                <a:cs typeface="Calibri"/>
              </a:rPr>
              <a:t>0</a:t>
            </a:r>
            <a:r>
              <a:rPr sz="852" spc="20" dirty="0">
                <a:solidFill>
                  <a:srgbClr val="585858"/>
                </a:solidFill>
                <a:latin typeface="Calibri"/>
                <a:cs typeface="Calibri"/>
              </a:rPr>
              <a:t>0</a:t>
            </a:r>
            <a:r>
              <a:rPr sz="852" spc="34" dirty="0">
                <a:solidFill>
                  <a:srgbClr val="585858"/>
                </a:solidFill>
                <a:latin typeface="Calibri"/>
                <a:cs typeface="Calibri"/>
              </a:rPr>
              <a:t>,</a:t>
            </a:r>
            <a:r>
              <a:rPr sz="852" spc="37" dirty="0">
                <a:solidFill>
                  <a:srgbClr val="585858"/>
                </a:solidFill>
                <a:latin typeface="Calibri"/>
                <a:cs typeface="Calibri"/>
              </a:rPr>
              <a:t>0</a:t>
            </a:r>
            <a:r>
              <a:rPr sz="852" spc="44" dirty="0">
                <a:solidFill>
                  <a:srgbClr val="585858"/>
                </a:solidFill>
                <a:latin typeface="Calibri"/>
                <a:cs typeface="Calibri"/>
              </a:rPr>
              <a:t>00</a:t>
            </a:r>
            <a:endParaRPr sz="852">
              <a:solidFill>
                <a:prstClr val="black"/>
              </a:solidFill>
              <a:latin typeface="Calibri"/>
              <a:cs typeface="Calibri"/>
            </a:endParaRPr>
          </a:p>
          <a:p>
            <a:pPr marL="58880" algn="ctr" defTabSz="623438">
              <a:lnSpc>
                <a:spcPts val="1002"/>
              </a:lnSpc>
            </a:pPr>
            <a:r>
              <a:rPr sz="852" spc="34" dirty="0">
                <a:solidFill>
                  <a:srgbClr val="585858"/>
                </a:solidFill>
                <a:latin typeface="Calibri"/>
                <a:cs typeface="Calibri"/>
              </a:rPr>
              <a:t>50,000</a:t>
            </a:r>
            <a:endParaRPr sz="852">
              <a:solidFill>
                <a:prstClr val="black"/>
              </a:solidFill>
              <a:latin typeface="Calibri"/>
              <a:cs typeface="Calibri"/>
            </a:endParaRPr>
          </a:p>
          <a:p>
            <a:pPr marR="9092" algn="r" defTabSz="623438">
              <a:lnSpc>
                <a:spcPts val="1012"/>
              </a:lnSpc>
            </a:pPr>
            <a:r>
              <a:rPr sz="852" spc="7" dirty="0">
                <a:solidFill>
                  <a:srgbClr val="585858"/>
                </a:solidFill>
                <a:latin typeface="Calibri"/>
                <a:cs typeface="Calibri"/>
              </a:rPr>
              <a:t>0</a:t>
            </a:r>
            <a:endParaRPr sz="852">
              <a:solidFill>
                <a:prstClr val="black"/>
              </a:solidFill>
              <a:latin typeface="Calibri"/>
              <a:cs typeface="Calibri"/>
            </a:endParaRPr>
          </a:p>
        </p:txBody>
      </p:sp>
      <p:sp>
        <p:nvSpPr>
          <p:cNvPr id="4" name="object 4"/>
          <p:cNvSpPr txBox="1"/>
          <p:nvPr/>
        </p:nvSpPr>
        <p:spPr>
          <a:xfrm>
            <a:off x="4895010" y="3066271"/>
            <a:ext cx="1097107" cy="118465"/>
          </a:xfrm>
          <a:prstGeom prst="rect">
            <a:avLst/>
          </a:prstGeom>
        </p:spPr>
        <p:txBody>
          <a:bodyPr vert="horz" wrap="square" lIns="0" tIns="8226" rIns="0" bIns="0" rtlCol="0">
            <a:spAutoFit/>
          </a:bodyPr>
          <a:lstStyle/>
          <a:p>
            <a:pPr marL="8659" defTabSz="623438">
              <a:spcBef>
                <a:spcPts val="65"/>
              </a:spcBef>
            </a:pPr>
            <a:r>
              <a:rPr sz="716" spc="27" dirty="0">
                <a:solidFill>
                  <a:srgbClr val="585858"/>
                </a:solidFill>
                <a:latin typeface="Calibri"/>
                <a:cs typeface="Calibri"/>
              </a:rPr>
              <a:t>Fuel </a:t>
            </a:r>
            <a:r>
              <a:rPr sz="716" spc="34" dirty="0">
                <a:solidFill>
                  <a:srgbClr val="585858"/>
                </a:solidFill>
                <a:latin typeface="Calibri"/>
                <a:cs typeface="Calibri"/>
              </a:rPr>
              <a:t>Consumed </a:t>
            </a:r>
            <a:r>
              <a:rPr sz="716" spc="37" dirty="0">
                <a:solidFill>
                  <a:srgbClr val="585858"/>
                </a:solidFill>
                <a:latin typeface="Calibri"/>
                <a:cs typeface="Calibri"/>
              </a:rPr>
              <a:t>Idling</a:t>
            </a:r>
            <a:r>
              <a:rPr sz="716" spc="-78" dirty="0">
                <a:solidFill>
                  <a:srgbClr val="585858"/>
                </a:solidFill>
                <a:latin typeface="Calibri"/>
                <a:cs typeface="Calibri"/>
              </a:rPr>
              <a:t> </a:t>
            </a:r>
            <a:r>
              <a:rPr sz="716" spc="27" dirty="0">
                <a:solidFill>
                  <a:srgbClr val="585858"/>
                </a:solidFill>
                <a:latin typeface="Calibri"/>
                <a:cs typeface="Calibri"/>
              </a:rPr>
              <a:t>(gal)</a:t>
            </a:r>
            <a:endParaRPr sz="716">
              <a:solidFill>
                <a:prstClr val="black"/>
              </a:solidFill>
              <a:latin typeface="Calibri"/>
              <a:cs typeface="Calibri"/>
            </a:endParaRPr>
          </a:p>
        </p:txBody>
      </p:sp>
      <p:sp>
        <p:nvSpPr>
          <p:cNvPr id="5" name="object 5"/>
          <p:cNvSpPr txBox="1"/>
          <p:nvPr/>
        </p:nvSpPr>
        <p:spPr>
          <a:xfrm>
            <a:off x="6241294" y="3066271"/>
            <a:ext cx="1165081" cy="118465"/>
          </a:xfrm>
          <a:prstGeom prst="rect">
            <a:avLst/>
          </a:prstGeom>
        </p:spPr>
        <p:txBody>
          <a:bodyPr vert="horz" wrap="square" lIns="0" tIns="8226" rIns="0" bIns="0" rtlCol="0">
            <a:spAutoFit/>
          </a:bodyPr>
          <a:lstStyle/>
          <a:p>
            <a:pPr marL="8659" defTabSz="623438">
              <a:spcBef>
                <a:spcPts val="65"/>
              </a:spcBef>
            </a:pPr>
            <a:r>
              <a:rPr sz="716" spc="27" dirty="0">
                <a:solidFill>
                  <a:srgbClr val="585858"/>
                </a:solidFill>
                <a:latin typeface="Calibri"/>
                <a:cs typeface="Calibri"/>
              </a:rPr>
              <a:t>Fuel </a:t>
            </a:r>
            <a:r>
              <a:rPr sz="716" spc="34" dirty="0">
                <a:solidFill>
                  <a:srgbClr val="585858"/>
                </a:solidFill>
                <a:latin typeface="Calibri"/>
                <a:cs typeface="Calibri"/>
              </a:rPr>
              <a:t>Consumed </a:t>
            </a:r>
            <a:r>
              <a:rPr sz="716" spc="41" dirty="0">
                <a:solidFill>
                  <a:srgbClr val="585858"/>
                </a:solidFill>
                <a:latin typeface="Calibri"/>
                <a:cs typeface="Calibri"/>
              </a:rPr>
              <a:t>Driving</a:t>
            </a:r>
            <a:r>
              <a:rPr sz="716" spc="-75" dirty="0">
                <a:solidFill>
                  <a:srgbClr val="585858"/>
                </a:solidFill>
                <a:latin typeface="Calibri"/>
                <a:cs typeface="Calibri"/>
              </a:rPr>
              <a:t> </a:t>
            </a:r>
            <a:r>
              <a:rPr sz="716" spc="31" dirty="0">
                <a:solidFill>
                  <a:srgbClr val="585858"/>
                </a:solidFill>
                <a:latin typeface="Calibri"/>
                <a:cs typeface="Calibri"/>
              </a:rPr>
              <a:t>(gal)</a:t>
            </a:r>
            <a:endParaRPr sz="716">
              <a:solidFill>
                <a:prstClr val="black"/>
              </a:solidFill>
              <a:latin typeface="Calibri"/>
              <a:cs typeface="Calibri"/>
            </a:endParaRPr>
          </a:p>
        </p:txBody>
      </p:sp>
      <p:sp>
        <p:nvSpPr>
          <p:cNvPr id="6" name="object 6"/>
          <p:cNvSpPr txBox="1"/>
          <p:nvPr/>
        </p:nvSpPr>
        <p:spPr>
          <a:xfrm>
            <a:off x="5321757" y="4082152"/>
            <a:ext cx="214313" cy="108014"/>
          </a:xfrm>
          <a:prstGeom prst="rect">
            <a:avLst/>
          </a:prstGeom>
        </p:spPr>
        <p:txBody>
          <a:bodyPr vert="horz" wrap="square" lIns="0" tIns="8226" rIns="0" bIns="0" rtlCol="0">
            <a:spAutoFit/>
          </a:bodyPr>
          <a:lstStyle/>
          <a:p>
            <a:pPr defTabSz="623438">
              <a:spcBef>
                <a:spcPts val="65"/>
              </a:spcBef>
            </a:pPr>
            <a:r>
              <a:rPr sz="648" spc="17" dirty="0">
                <a:solidFill>
                  <a:srgbClr val="404040"/>
                </a:solidFill>
                <a:latin typeface="Calibri"/>
                <a:cs typeface="Calibri"/>
              </a:rPr>
              <a:t>22</a:t>
            </a:r>
            <a:r>
              <a:rPr sz="648" spc="31" dirty="0">
                <a:solidFill>
                  <a:srgbClr val="404040"/>
                </a:solidFill>
                <a:latin typeface="Calibri"/>
                <a:cs typeface="Calibri"/>
              </a:rPr>
              <a:t>.</a:t>
            </a:r>
            <a:r>
              <a:rPr sz="648" spc="27" dirty="0">
                <a:solidFill>
                  <a:srgbClr val="404040"/>
                </a:solidFill>
                <a:latin typeface="Calibri"/>
                <a:cs typeface="Calibri"/>
              </a:rPr>
              <a:t>68</a:t>
            </a:r>
            <a:endParaRPr sz="648">
              <a:solidFill>
                <a:prstClr val="black"/>
              </a:solidFill>
              <a:latin typeface="Calibri"/>
              <a:cs typeface="Calibri"/>
            </a:endParaRPr>
          </a:p>
        </p:txBody>
      </p:sp>
      <p:sp>
        <p:nvSpPr>
          <p:cNvPr id="7" name="object 7"/>
          <p:cNvSpPr txBox="1"/>
          <p:nvPr/>
        </p:nvSpPr>
        <p:spPr>
          <a:xfrm>
            <a:off x="4440762" y="4100335"/>
            <a:ext cx="388793" cy="209772"/>
          </a:xfrm>
          <a:prstGeom prst="rect">
            <a:avLst/>
          </a:prstGeom>
        </p:spPr>
        <p:txBody>
          <a:bodyPr vert="horz" wrap="square" lIns="0" tIns="8226" rIns="0" bIns="0" rtlCol="0">
            <a:spAutoFit/>
          </a:bodyPr>
          <a:lstStyle/>
          <a:p>
            <a:pPr marL="174475" defTabSz="623438">
              <a:lnSpc>
                <a:spcPts val="757"/>
              </a:lnSpc>
              <a:spcBef>
                <a:spcPts val="65"/>
              </a:spcBef>
            </a:pPr>
            <a:r>
              <a:rPr sz="648" spc="17" dirty="0">
                <a:solidFill>
                  <a:srgbClr val="404040"/>
                </a:solidFill>
                <a:latin typeface="Calibri"/>
                <a:cs typeface="Calibri"/>
              </a:rPr>
              <a:t>22</a:t>
            </a:r>
            <a:r>
              <a:rPr sz="648" spc="31" dirty="0">
                <a:solidFill>
                  <a:srgbClr val="404040"/>
                </a:solidFill>
                <a:latin typeface="Calibri"/>
                <a:cs typeface="Calibri"/>
              </a:rPr>
              <a:t>.</a:t>
            </a:r>
            <a:r>
              <a:rPr sz="648" spc="27" dirty="0">
                <a:solidFill>
                  <a:srgbClr val="404040"/>
                </a:solidFill>
                <a:latin typeface="Calibri"/>
                <a:cs typeface="Calibri"/>
              </a:rPr>
              <a:t>18</a:t>
            </a:r>
            <a:endParaRPr sz="648">
              <a:solidFill>
                <a:prstClr val="black"/>
              </a:solidFill>
              <a:latin typeface="Calibri"/>
              <a:cs typeface="Calibri"/>
            </a:endParaRPr>
          </a:p>
          <a:p>
            <a:pPr defTabSz="623438">
              <a:lnSpc>
                <a:spcPts val="757"/>
              </a:lnSpc>
            </a:pPr>
            <a:r>
              <a:rPr sz="648" spc="24" dirty="0">
                <a:solidFill>
                  <a:srgbClr val="404040"/>
                </a:solidFill>
                <a:latin typeface="Calibri"/>
                <a:cs typeface="Calibri"/>
              </a:rPr>
              <a:t>19.61</a:t>
            </a:r>
            <a:endParaRPr sz="648">
              <a:solidFill>
                <a:prstClr val="black"/>
              </a:solidFill>
              <a:latin typeface="Calibri"/>
              <a:cs typeface="Calibri"/>
            </a:endParaRPr>
          </a:p>
        </p:txBody>
      </p:sp>
      <p:sp>
        <p:nvSpPr>
          <p:cNvPr id="8" name="object 8"/>
          <p:cNvSpPr txBox="1"/>
          <p:nvPr/>
        </p:nvSpPr>
        <p:spPr>
          <a:xfrm>
            <a:off x="4899443" y="3794985"/>
            <a:ext cx="388793" cy="187843"/>
          </a:xfrm>
          <a:prstGeom prst="rect">
            <a:avLst/>
          </a:prstGeom>
        </p:spPr>
        <p:txBody>
          <a:bodyPr vert="horz" wrap="square" lIns="0" tIns="8226" rIns="0" bIns="0" rtlCol="0">
            <a:spAutoFit/>
          </a:bodyPr>
          <a:lstStyle/>
          <a:p>
            <a:pPr marL="174475" defTabSz="623438">
              <a:lnSpc>
                <a:spcPts val="699"/>
              </a:lnSpc>
              <a:spcBef>
                <a:spcPts val="65"/>
              </a:spcBef>
            </a:pPr>
            <a:r>
              <a:rPr sz="648" spc="17" dirty="0">
                <a:solidFill>
                  <a:srgbClr val="404040"/>
                </a:solidFill>
                <a:latin typeface="Calibri"/>
                <a:cs typeface="Calibri"/>
              </a:rPr>
              <a:t>30</a:t>
            </a:r>
            <a:r>
              <a:rPr sz="648" spc="31" dirty="0">
                <a:solidFill>
                  <a:srgbClr val="404040"/>
                </a:solidFill>
                <a:latin typeface="Calibri"/>
                <a:cs typeface="Calibri"/>
              </a:rPr>
              <a:t>.</a:t>
            </a:r>
            <a:r>
              <a:rPr sz="648" spc="27" dirty="0">
                <a:solidFill>
                  <a:srgbClr val="404040"/>
                </a:solidFill>
                <a:latin typeface="Calibri"/>
                <a:cs typeface="Calibri"/>
              </a:rPr>
              <a:t>56</a:t>
            </a:r>
            <a:endParaRPr sz="648">
              <a:solidFill>
                <a:prstClr val="black"/>
              </a:solidFill>
              <a:latin typeface="Calibri"/>
              <a:cs typeface="Calibri"/>
            </a:endParaRPr>
          </a:p>
          <a:p>
            <a:pPr defTabSz="623438">
              <a:lnSpc>
                <a:spcPts val="699"/>
              </a:lnSpc>
            </a:pPr>
            <a:r>
              <a:rPr sz="648" spc="24" dirty="0">
                <a:solidFill>
                  <a:srgbClr val="404040"/>
                </a:solidFill>
                <a:latin typeface="Calibri"/>
                <a:cs typeface="Calibri"/>
              </a:rPr>
              <a:t>28.39</a:t>
            </a:r>
            <a:endParaRPr sz="648">
              <a:solidFill>
                <a:prstClr val="black"/>
              </a:solidFill>
              <a:latin typeface="Calibri"/>
              <a:cs typeface="Calibri"/>
            </a:endParaRPr>
          </a:p>
        </p:txBody>
      </p:sp>
      <p:sp>
        <p:nvSpPr>
          <p:cNvPr id="9" name="object 9"/>
          <p:cNvSpPr txBox="1"/>
          <p:nvPr/>
        </p:nvSpPr>
        <p:spPr>
          <a:xfrm>
            <a:off x="5532749" y="3959127"/>
            <a:ext cx="214313" cy="108014"/>
          </a:xfrm>
          <a:prstGeom prst="rect">
            <a:avLst/>
          </a:prstGeom>
        </p:spPr>
        <p:txBody>
          <a:bodyPr vert="horz" wrap="square" lIns="0" tIns="8226" rIns="0" bIns="0" rtlCol="0">
            <a:spAutoFit/>
          </a:bodyPr>
          <a:lstStyle/>
          <a:p>
            <a:pPr defTabSz="623438">
              <a:spcBef>
                <a:spcPts val="65"/>
              </a:spcBef>
            </a:pPr>
            <a:r>
              <a:rPr sz="648" spc="17" dirty="0">
                <a:solidFill>
                  <a:srgbClr val="404040"/>
                </a:solidFill>
                <a:latin typeface="Calibri"/>
                <a:cs typeface="Calibri"/>
              </a:rPr>
              <a:t>26</a:t>
            </a:r>
            <a:r>
              <a:rPr sz="648" spc="31" dirty="0">
                <a:solidFill>
                  <a:srgbClr val="404040"/>
                </a:solidFill>
                <a:latin typeface="Calibri"/>
                <a:cs typeface="Calibri"/>
              </a:rPr>
              <a:t>.</a:t>
            </a:r>
            <a:r>
              <a:rPr sz="648" spc="27" dirty="0">
                <a:solidFill>
                  <a:srgbClr val="404040"/>
                </a:solidFill>
                <a:latin typeface="Calibri"/>
                <a:cs typeface="Calibri"/>
              </a:rPr>
              <a:t>05</a:t>
            </a:r>
            <a:endParaRPr sz="648">
              <a:solidFill>
                <a:prstClr val="black"/>
              </a:solidFill>
              <a:latin typeface="Calibri"/>
              <a:cs typeface="Calibri"/>
            </a:endParaRPr>
          </a:p>
        </p:txBody>
      </p:sp>
      <p:sp>
        <p:nvSpPr>
          <p:cNvPr id="10" name="object 10"/>
          <p:cNvSpPr txBox="1"/>
          <p:nvPr/>
        </p:nvSpPr>
        <p:spPr>
          <a:xfrm>
            <a:off x="5807794" y="4087230"/>
            <a:ext cx="397885" cy="209772"/>
          </a:xfrm>
          <a:prstGeom prst="rect">
            <a:avLst/>
          </a:prstGeom>
        </p:spPr>
        <p:txBody>
          <a:bodyPr vert="horz" wrap="square" lIns="0" tIns="8226" rIns="0" bIns="0" rtlCol="0">
            <a:spAutoFit/>
          </a:bodyPr>
          <a:lstStyle/>
          <a:p>
            <a:pPr marL="183568" defTabSz="623438">
              <a:lnSpc>
                <a:spcPts val="760"/>
              </a:lnSpc>
              <a:spcBef>
                <a:spcPts val="65"/>
              </a:spcBef>
            </a:pPr>
            <a:r>
              <a:rPr sz="648" spc="17" dirty="0">
                <a:solidFill>
                  <a:srgbClr val="404040"/>
                </a:solidFill>
                <a:latin typeface="Calibri"/>
                <a:cs typeface="Calibri"/>
              </a:rPr>
              <a:t>22</a:t>
            </a:r>
            <a:r>
              <a:rPr sz="648" spc="31" dirty="0">
                <a:solidFill>
                  <a:srgbClr val="404040"/>
                </a:solidFill>
                <a:latin typeface="Calibri"/>
                <a:cs typeface="Calibri"/>
              </a:rPr>
              <a:t>.</a:t>
            </a:r>
            <a:r>
              <a:rPr sz="648" spc="27" dirty="0">
                <a:solidFill>
                  <a:srgbClr val="404040"/>
                </a:solidFill>
                <a:latin typeface="Calibri"/>
                <a:cs typeface="Calibri"/>
              </a:rPr>
              <a:t>53</a:t>
            </a:r>
            <a:endParaRPr sz="648">
              <a:solidFill>
                <a:prstClr val="black"/>
              </a:solidFill>
              <a:latin typeface="Calibri"/>
              <a:cs typeface="Calibri"/>
            </a:endParaRPr>
          </a:p>
          <a:p>
            <a:pPr defTabSz="623438">
              <a:lnSpc>
                <a:spcPts val="760"/>
              </a:lnSpc>
            </a:pPr>
            <a:r>
              <a:rPr sz="648" spc="24" dirty="0">
                <a:solidFill>
                  <a:srgbClr val="404040"/>
                </a:solidFill>
                <a:latin typeface="Calibri"/>
                <a:cs typeface="Calibri"/>
              </a:rPr>
              <a:t>19.95</a:t>
            </a:r>
            <a:endParaRPr sz="648">
              <a:solidFill>
                <a:prstClr val="black"/>
              </a:solidFill>
              <a:latin typeface="Calibri"/>
              <a:cs typeface="Calibri"/>
            </a:endParaRPr>
          </a:p>
        </p:txBody>
      </p:sp>
      <p:sp>
        <p:nvSpPr>
          <p:cNvPr id="11" name="object 11"/>
          <p:cNvSpPr txBox="1"/>
          <p:nvPr/>
        </p:nvSpPr>
        <p:spPr>
          <a:xfrm>
            <a:off x="6275566" y="3948643"/>
            <a:ext cx="388793" cy="207720"/>
          </a:xfrm>
          <a:prstGeom prst="rect">
            <a:avLst/>
          </a:prstGeom>
        </p:spPr>
        <p:txBody>
          <a:bodyPr vert="horz" wrap="square" lIns="0" tIns="8226" rIns="0" bIns="0" rtlCol="0">
            <a:spAutoFit/>
          </a:bodyPr>
          <a:lstStyle/>
          <a:p>
            <a:pPr marL="174475" defTabSz="623438">
              <a:spcBef>
                <a:spcPts val="65"/>
              </a:spcBef>
            </a:pPr>
            <a:r>
              <a:rPr sz="648" spc="17" dirty="0">
                <a:solidFill>
                  <a:srgbClr val="404040"/>
                </a:solidFill>
                <a:latin typeface="Calibri"/>
                <a:cs typeface="Calibri"/>
              </a:rPr>
              <a:t>26</a:t>
            </a:r>
            <a:r>
              <a:rPr sz="648" spc="31" dirty="0">
                <a:solidFill>
                  <a:srgbClr val="404040"/>
                </a:solidFill>
                <a:latin typeface="Calibri"/>
                <a:cs typeface="Calibri"/>
              </a:rPr>
              <a:t>.</a:t>
            </a:r>
            <a:r>
              <a:rPr sz="648" spc="27" dirty="0">
                <a:solidFill>
                  <a:srgbClr val="404040"/>
                </a:solidFill>
                <a:latin typeface="Calibri"/>
                <a:cs typeface="Calibri"/>
              </a:rPr>
              <a:t>34</a:t>
            </a:r>
            <a:endParaRPr sz="648">
              <a:solidFill>
                <a:prstClr val="black"/>
              </a:solidFill>
              <a:latin typeface="Calibri"/>
              <a:cs typeface="Calibri"/>
            </a:endParaRPr>
          </a:p>
          <a:p>
            <a:pPr defTabSz="623438">
              <a:spcBef>
                <a:spcPts val="3"/>
              </a:spcBef>
            </a:pPr>
            <a:r>
              <a:rPr sz="648" spc="24" dirty="0">
                <a:solidFill>
                  <a:srgbClr val="404040"/>
                </a:solidFill>
                <a:latin typeface="Calibri"/>
                <a:cs typeface="Calibri"/>
              </a:rPr>
              <a:t>23.62</a:t>
            </a:r>
            <a:endParaRPr sz="648">
              <a:solidFill>
                <a:prstClr val="black"/>
              </a:solidFill>
              <a:latin typeface="Calibri"/>
              <a:cs typeface="Calibri"/>
            </a:endParaRPr>
          </a:p>
        </p:txBody>
      </p:sp>
      <p:sp>
        <p:nvSpPr>
          <p:cNvPr id="12" name="object 12"/>
          <p:cNvSpPr txBox="1"/>
          <p:nvPr/>
        </p:nvSpPr>
        <p:spPr>
          <a:xfrm>
            <a:off x="6688788" y="4018264"/>
            <a:ext cx="434253" cy="187843"/>
          </a:xfrm>
          <a:prstGeom prst="rect">
            <a:avLst/>
          </a:prstGeom>
        </p:spPr>
        <p:txBody>
          <a:bodyPr vert="horz" wrap="square" lIns="0" tIns="8226" rIns="0" bIns="0" rtlCol="0">
            <a:spAutoFit/>
          </a:bodyPr>
          <a:lstStyle/>
          <a:p>
            <a:pPr marL="219935" defTabSz="623438">
              <a:lnSpc>
                <a:spcPts val="661"/>
              </a:lnSpc>
              <a:spcBef>
                <a:spcPts val="65"/>
              </a:spcBef>
            </a:pPr>
            <a:r>
              <a:rPr sz="648" spc="17" dirty="0">
                <a:solidFill>
                  <a:srgbClr val="404040"/>
                </a:solidFill>
                <a:latin typeface="Calibri"/>
                <a:cs typeface="Calibri"/>
              </a:rPr>
              <a:t>24</a:t>
            </a:r>
            <a:r>
              <a:rPr sz="648" spc="31" dirty="0">
                <a:solidFill>
                  <a:srgbClr val="404040"/>
                </a:solidFill>
                <a:latin typeface="Calibri"/>
                <a:cs typeface="Calibri"/>
              </a:rPr>
              <a:t>.</a:t>
            </a:r>
            <a:r>
              <a:rPr sz="648" spc="27" dirty="0">
                <a:solidFill>
                  <a:srgbClr val="404040"/>
                </a:solidFill>
                <a:latin typeface="Calibri"/>
                <a:cs typeface="Calibri"/>
              </a:rPr>
              <a:t>43</a:t>
            </a:r>
            <a:endParaRPr sz="648">
              <a:solidFill>
                <a:prstClr val="black"/>
              </a:solidFill>
              <a:latin typeface="Calibri"/>
              <a:cs typeface="Calibri"/>
            </a:endParaRPr>
          </a:p>
          <a:p>
            <a:pPr defTabSz="623438">
              <a:lnSpc>
                <a:spcPts val="661"/>
              </a:lnSpc>
            </a:pPr>
            <a:r>
              <a:rPr sz="648" spc="24" dirty="0">
                <a:solidFill>
                  <a:srgbClr val="404040"/>
                </a:solidFill>
                <a:latin typeface="Calibri"/>
                <a:cs typeface="Calibri"/>
              </a:rPr>
              <a:t>23.04</a:t>
            </a:r>
            <a:endParaRPr sz="648">
              <a:solidFill>
                <a:prstClr val="black"/>
              </a:solidFill>
              <a:latin typeface="Calibri"/>
              <a:cs typeface="Calibri"/>
            </a:endParaRPr>
          </a:p>
        </p:txBody>
      </p:sp>
      <p:sp>
        <p:nvSpPr>
          <p:cNvPr id="13" name="object 13"/>
          <p:cNvSpPr txBox="1"/>
          <p:nvPr/>
        </p:nvSpPr>
        <p:spPr>
          <a:xfrm>
            <a:off x="7183917" y="4202228"/>
            <a:ext cx="397885" cy="187843"/>
          </a:xfrm>
          <a:prstGeom prst="rect">
            <a:avLst/>
          </a:prstGeom>
        </p:spPr>
        <p:txBody>
          <a:bodyPr vert="horz" wrap="square" lIns="0" tIns="8226" rIns="0" bIns="0" rtlCol="0">
            <a:spAutoFit/>
          </a:bodyPr>
          <a:lstStyle/>
          <a:p>
            <a:pPr marL="183135" defTabSz="623438">
              <a:lnSpc>
                <a:spcPts val="740"/>
              </a:lnSpc>
              <a:spcBef>
                <a:spcPts val="65"/>
              </a:spcBef>
            </a:pPr>
            <a:r>
              <a:rPr sz="648" spc="17" dirty="0">
                <a:solidFill>
                  <a:srgbClr val="404040"/>
                </a:solidFill>
                <a:latin typeface="Calibri"/>
                <a:cs typeface="Calibri"/>
              </a:rPr>
              <a:t>19</a:t>
            </a:r>
            <a:r>
              <a:rPr sz="648" spc="31" dirty="0">
                <a:solidFill>
                  <a:srgbClr val="404040"/>
                </a:solidFill>
                <a:latin typeface="Calibri"/>
                <a:cs typeface="Calibri"/>
              </a:rPr>
              <a:t>.</a:t>
            </a:r>
            <a:r>
              <a:rPr sz="648" spc="27" dirty="0">
                <a:solidFill>
                  <a:srgbClr val="404040"/>
                </a:solidFill>
                <a:latin typeface="Calibri"/>
                <a:cs typeface="Calibri"/>
              </a:rPr>
              <a:t>37</a:t>
            </a:r>
            <a:endParaRPr sz="648">
              <a:solidFill>
                <a:prstClr val="black"/>
              </a:solidFill>
              <a:latin typeface="Calibri"/>
              <a:cs typeface="Calibri"/>
            </a:endParaRPr>
          </a:p>
          <a:p>
            <a:pPr defTabSz="623438">
              <a:lnSpc>
                <a:spcPts val="740"/>
              </a:lnSpc>
            </a:pPr>
            <a:r>
              <a:rPr sz="648" spc="24" dirty="0">
                <a:solidFill>
                  <a:srgbClr val="404040"/>
                </a:solidFill>
                <a:latin typeface="Calibri"/>
                <a:cs typeface="Calibri"/>
              </a:rPr>
              <a:t>16.92</a:t>
            </a:r>
            <a:endParaRPr sz="648">
              <a:solidFill>
                <a:prstClr val="black"/>
              </a:solidFill>
              <a:latin typeface="Calibri"/>
              <a:cs typeface="Calibri"/>
            </a:endParaRPr>
          </a:p>
        </p:txBody>
      </p:sp>
      <p:sp>
        <p:nvSpPr>
          <p:cNvPr id="14" name="object 14"/>
          <p:cNvSpPr txBox="1"/>
          <p:nvPr/>
        </p:nvSpPr>
        <p:spPr>
          <a:xfrm>
            <a:off x="7651689" y="3961666"/>
            <a:ext cx="388793" cy="187843"/>
          </a:xfrm>
          <a:prstGeom prst="rect">
            <a:avLst/>
          </a:prstGeom>
        </p:spPr>
        <p:txBody>
          <a:bodyPr vert="horz" wrap="square" lIns="0" tIns="8226" rIns="0" bIns="0" rtlCol="0">
            <a:spAutoFit/>
          </a:bodyPr>
          <a:lstStyle/>
          <a:p>
            <a:pPr marL="174043" defTabSz="623438">
              <a:lnSpc>
                <a:spcPts val="695"/>
              </a:lnSpc>
              <a:spcBef>
                <a:spcPts val="65"/>
              </a:spcBef>
            </a:pPr>
            <a:r>
              <a:rPr sz="648" spc="17" dirty="0">
                <a:solidFill>
                  <a:srgbClr val="404040"/>
                </a:solidFill>
                <a:latin typeface="Calibri"/>
                <a:cs typeface="Calibri"/>
              </a:rPr>
              <a:t>25</a:t>
            </a:r>
            <a:r>
              <a:rPr sz="648" spc="31" dirty="0">
                <a:solidFill>
                  <a:srgbClr val="404040"/>
                </a:solidFill>
                <a:latin typeface="Calibri"/>
                <a:cs typeface="Calibri"/>
              </a:rPr>
              <a:t>.</a:t>
            </a:r>
            <a:r>
              <a:rPr sz="648" spc="27" dirty="0">
                <a:solidFill>
                  <a:srgbClr val="404040"/>
                </a:solidFill>
                <a:latin typeface="Calibri"/>
                <a:cs typeface="Calibri"/>
              </a:rPr>
              <a:t>98</a:t>
            </a:r>
            <a:endParaRPr sz="648">
              <a:solidFill>
                <a:prstClr val="black"/>
              </a:solidFill>
              <a:latin typeface="Calibri"/>
              <a:cs typeface="Calibri"/>
            </a:endParaRPr>
          </a:p>
          <a:p>
            <a:pPr defTabSz="623438">
              <a:lnSpc>
                <a:spcPts val="695"/>
              </a:lnSpc>
            </a:pPr>
            <a:r>
              <a:rPr sz="648" spc="24" dirty="0">
                <a:solidFill>
                  <a:srgbClr val="404040"/>
                </a:solidFill>
                <a:latin typeface="Calibri"/>
                <a:cs typeface="Calibri"/>
              </a:rPr>
              <a:t>23.85</a:t>
            </a:r>
            <a:endParaRPr sz="648">
              <a:solidFill>
                <a:prstClr val="black"/>
              </a:solidFill>
              <a:latin typeface="Calibri"/>
              <a:cs typeface="Calibri"/>
            </a:endParaRPr>
          </a:p>
        </p:txBody>
      </p:sp>
      <p:sp>
        <p:nvSpPr>
          <p:cNvPr id="15" name="object 15"/>
          <p:cNvSpPr txBox="1"/>
          <p:nvPr/>
        </p:nvSpPr>
        <p:spPr>
          <a:xfrm>
            <a:off x="4054063" y="3651233"/>
            <a:ext cx="280988" cy="1468846"/>
          </a:xfrm>
          <a:prstGeom prst="rect">
            <a:avLst/>
          </a:prstGeom>
        </p:spPr>
        <p:txBody>
          <a:bodyPr vert="horz" wrap="square" lIns="0" tIns="60181" rIns="0" bIns="0" rtlCol="0">
            <a:spAutoFit/>
          </a:bodyPr>
          <a:lstStyle/>
          <a:p>
            <a:pPr marR="3464" algn="ctr" defTabSz="623438">
              <a:spcBef>
                <a:spcPts val="474"/>
              </a:spcBef>
            </a:pPr>
            <a:r>
              <a:rPr sz="852" spc="44" dirty="0">
                <a:solidFill>
                  <a:srgbClr val="585858"/>
                </a:solidFill>
                <a:latin typeface="Calibri"/>
                <a:cs typeface="Calibri"/>
              </a:rPr>
              <a:t>3</a:t>
            </a:r>
            <a:r>
              <a:rPr sz="852" spc="37" dirty="0">
                <a:solidFill>
                  <a:srgbClr val="585858"/>
                </a:solidFill>
                <a:latin typeface="Calibri"/>
                <a:cs typeface="Calibri"/>
              </a:rPr>
              <a:t>5</a:t>
            </a:r>
            <a:r>
              <a:rPr sz="852" spc="7" dirty="0">
                <a:solidFill>
                  <a:srgbClr val="585858"/>
                </a:solidFill>
                <a:latin typeface="Calibri"/>
                <a:cs typeface="Calibri"/>
              </a:rPr>
              <a:t>.</a:t>
            </a:r>
            <a:r>
              <a:rPr sz="852" spc="44" dirty="0">
                <a:solidFill>
                  <a:srgbClr val="585858"/>
                </a:solidFill>
                <a:latin typeface="Calibri"/>
                <a:cs typeface="Calibri"/>
              </a:rPr>
              <a:t>00</a:t>
            </a:r>
            <a:endParaRPr sz="852">
              <a:solidFill>
                <a:prstClr val="black"/>
              </a:solidFill>
              <a:latin typeface="Calibri"/>
              <a:cs typeface="Calibri"/>
            </a:endParaRPr>
          </a:p>
          <a:p>
            <a:pPr marR="3464" algn="ctr" defTabSz="623438">
              <a:spcBef>
                <a:spcPts val="412"/>
              </a:spcBef>
            </a:pPr>
            <a:r>
              <a:rPr sz="852" spc="44" dirty="0">
                <a:solidFill>
                  <a:srgbClr val="585858"/>
                </a:solidFill>
                <a:latin typeface="Calibri"/>
                <a:cs typeface="Calibri"/>
              </a:rPr>
              <a:t>3</a:t>
            </a:r>
            <a:r>
              <a:rPr sz="852" spc="37" dirty="0">
                <a:solidFill>
                  <a:srgbClr val="585858"/>
                </a:solidFill>
                <a:latin typeface="Calibri"/>
                <a:cs typeface="Calibri"/>
              </a:rPr>
              <a:t>0</a:t>
            </a:r>
            <a:r>
              <a:rPr sz="852" spc="7" dirty="0">
                <a:solidFill>
                  <a:srgbClr val="585858"/>
                </a:solidFill>
                <a:latin typeface="Calibri"/>
                <a:cs typeface="Calibri"/>
              </a:rPr>
              <a:t>.</a:t>
            </a:r>
            <a:r>
              <a:rPr sz="852" spc="44" dirty="0">
                <a:solidFill>
                  <a:srgbClr val="585858"/>
                </a:solidFill>
                <a:latin typeface="Calibri"/>
                <a:cs typeface="Calibri"/>
              </a:rPr>
              <a:t>00</a:t>
            </a:r>
            <a:endParaRPr sz="852">
              <a:solidFill>
                <a:prstClr val="black"/>
              </a:solidFill>
              <a:latin typeface="Calibri"/>
              <a:cs typeface="Calibri"/>
            </a:endParaRPr>
          </a:p>
          <a:p>
            <a:pPr marR="3464" algn="ctr" defTabSz="623438">
              <a:spcBef>
                <a:spcPts val="409"/>
              </a:spcBef>
            </a:pPr>
            <a:r>
              <a:rPr sz="852" spc="44" dirty="0">
                <a:solidFill>
                  <a:srgbClr val="585858"/>
                </a:solidFill>
                <a:latin typeface="Calibri"/>
                <a:cs typeface="Calibri"/>
              </a:rPr>
              <a:t>2</a:t>
            </a:r>
            <a:r>
              <a:rPr sz="852" spc="37" dirty="0">
                <a:solidFill>
                  <a:srgbClr val="585858"/>
                </a:solidFill>
                <a:latin typeface="Calibri"/>
                <a:cs typeface="Calibri"/>
              </a:rPr>
              <a:t>5</a:t>
            </a:r>
            <a:r>
              <a:rPr sz="852" spc="7" dirty="0">
                <a:solidFill>
                  <a:srgbClr val="585858"/>
                </a:solidFill>
                <a:latin typeface="Calibri"/>
                <a:cs typeface="Calibri"/>
              </a:rPr>
              <a:t>.</a:t>
            </a:r>
            <a:r>
              <a:rPr sz="852" spc="44" dirty="0">
                <a:solidFill>
                  <a:srgbClr val="585858"/>
                </a:solidFill>
                <a:latin typeface="Calibri"/>
                <a:cs typeface="Calibri"/>
              </a:rPr>
              <a:t>00</a:t>
            </a:r>
            <a:endParaRPr sz="852">
              <a:solidFill>
                <a:prstClr val="black"/>
              </a:solidFill>
              <a:latin typeface="Calibri"/>
              <a:cs typeface="Calibri"/>
            </a:endParaRPr>
          </a:p>
          <a:p>
            <a:pPr marR="3464" algn="ctr" defTabSz="623438">
              <a:spcBef>
                <a:spcPts val="409"/>
              </a:spcBef>
            </a:pPr>
            <a:r>
              <a:rPr sz="852" spc="44" dirty="0">
                <a:solidFill>
                  <a:srgbClr val="585858"/>
                </a:solidFill>
                <a:latin typeface="Calibri"/>
                <a:cs typeface="Calibri"/>
              </a:rPr>
              <a:t>2</a:t>
            </a:r>
            <a:r>
              <a:rPr sz="852" spc="37" dirty="0">
                <a:solidFill>
                  <a:srgbClr val="585858"/>
                </a:solidFill>
                <a:latin typeface="Calibri"/>
                <a:cs typeface="Calibri"/>
              </a:rPr>
              <a:t>0</a:t>
            </a:r>
            <a:r>
              <a:rPr sz="852" spc="7" dirty="0">
                <a:solidFill>
                  <a:srgbClr val="585858"/>
                </a:solidFill>
                <a:latin typeface="Calibri"/>
                <a:cs typeface="Calibri"/>
              </a:rPr>
              <a:t>.</a:t>
            </a:r>
            <a:r>
              <a:rPr sz="852" spc="44" dirty="0">
                <a:solidFill>
                  <a:srgbClr val="585858"/>
                </a:solidFill>
                <a:latin typeface="Calibri"/>
                <a:cs typeface="Calibri"/>
              </a:rPr>
              <a:t>00</a:t>
            </a:r>
            <a:endParaRPr sz="852">
              <a:solidFill>
                <a:prstClr val="black"/>
              </a:solidFill>
              <a:latin typeface="Calibri"/>
              <a:cs typeface="Calibri"/>
            </a:endParaRPr>
          </a:p>
          <a:p>
            <a:pPr marR="3464" algn="ctr" defTabSz="623438">
              <a:spcBef>
                <a:spcPts val="409"/>
              </a:spcBef>
            </a:pPr>
            <a:r>
              <a:rPr sz="852" spc="44" dirty="0">
                <a:solidFill>
                  <a:srgbClr val="585858"/>
                </a:solidFill>
                <a:latin typeface="Calibri"/>
                <a:cs typeface="Calibri"/>
              </a:rPr>
              <a:t>1</a:t>
            </a:r>
            <a:r>
              <a:rPr sz="852" spc="37" dirty="0">
                <a:solidFill>
                  <a:srgbClr val="585858"/>
                </a:solidFill>
                <a:latin typeface="Calibri"/>
                <a:cs typeface="Calibri"/>
              </a:rPr>
              <a:t>5</a:t>
            </a:r>
            <a:r>
              <a:rPr sz="852" spc="7" dirty="0">
                <a:solidFill>
                  <a:srgbClr val="585858"/>
                </a:solidFill>
                <a:latin typeface="Calibri"/>
                <a:cs typeface="Calibri"/>
              </a:rPr>
              <a:t>.</a:t>
            </a:r>
            <a:r>
              <a:rPr sz="852" spc="44" dirty="0">
                <a:solidFill>
                  <a:srgbClr val="585858"/>
                </a:solidFill>
                <a:latin typeface="Calibri"/>
                <a:cs typeface="Calibri"/>
              </a:rPr>
              <a:t>00</a:t>
            </a:r>
            <a:endParaRPr sz="852">
              <a:solidFill>
                <a:prstClr val="black"/>
              </a:solidFill>
              <a:latin typeface="Calibri"/>
              <a:cs typeface="Calibri"/>
            </a:endParaRPr>
          </a:p>
          <a:p>
            <a:pPr marR="3464" algn="ctr" defTabSz="623438">
              <a:spcBef>
                <a:spcPts val="412"/>
              </a:spcBef>
            </a:pPr>
            <a:r>
              <a:rPr sz="852" spc="44" dirty="0">
                <a:solidFill>
                  <a:srgbClr val="585858"/>
                </a:solidFill>
                <a:latin typeface="Calibri"/>
                <a:cs typeface="Calibri"/>
              </a:rPr>
              <a:t>1</a:t>
            </a:r>
            <a:r>
              <a:rPr sz="852" spc="37" dirty="0">
                <a:solidFill>
                  <a:srgbClr val="585858"/>
                </a:solidFill>
                <a:latin typeface="Calibri"/>
                <a:cs typeface="Calibri"/>
              </a:rPr>
              <a:t>0</a:t>
            </a:r>
            <a:r>
              <a:rPr sz="852" spc="7" dirty="0">
                <a:solidFill>
                  <a:srgbClr val="585858"/>
                </a:solidFill>
                <a:latin typeface="Calibri"/>
                <a:cs typeface="Calibri"/>
              </a:rPr>
              <a:t>.</a:t>
            </a:r>
            <a:r>
              <a:rPr sz="852" spc="44" dirty="0">
                <a:solidFill>
                  <a:srgbClr val="585858"/>
                </a:solidFill>
                <a:latin typeface="Calibri"/>
                <a:cs typeface="Calibri"/>
              </a:rPr>
              <a:t>00</a:t>
            </a:r>
            <a:endParaRPr sz="852">
              <a:solidFill>
                <a:prstClr val="black"/>
              </a:solidFill>
              <a:latin typeface="Calibri"/>
              <a:cs typeface="Calibri"/>
            </a:endParaRPr>
          </a:p>
          <a:p>
            <a:pPr marL="50221" algn="ctr" defTabSz="623438">
              <a:spcBef>
                <a:spcPts val="409"/>
              </a:spcBef>
            </a:pPr>
            <a:r>
              <a:rPr sz="852" spc="31" dirty="0">
                <a:solidFill>
                  <a:srgbClr val="585858"/>
                </a:solidFill>
                <a:latin typeface="Calibri"/>
                <a:cs typeface="Calibri"/>
              </a:rPr>
              <a:t>5.00</a:t>
            </a:r>
            <a:endParaRPr sz="852">
              <a:solidFill>
                <a:prstClr val="black"/>
              </a:solidFill>
              <a:latin typeface="Calibri"/>
              <a:cs typeface="Calibri"/>
            </a:endParaRPr>
          </a:p>
          <a:p>
            <a:pPr marL="50221" algn="ctr" defTabSz="623438">
              <a:spcBef>
                <a:spcPts val="409"/>
              </a:spcBef>
            </a:pPr>
            <a:r>
              <a:rPr sz="852" spc="31" dirty="0">
                <a:solidFill>
                  <a:srgbClr val="585858"/>
                </a:solidFill>
                <a:latin typeface="Calibri"/>
                <a:cs typeface="Calibri"/>
              </a:rPr>
              <a:t>0.00</a:t>
            </a:r>
            <a:endParaRPr sz="852">
              <a:solidFill>
                <a:prstClr val="black"/>
              </a:solidFill>
              <a:latin typeface="Calibri"/>
              <a:cs typeface="Calibri"/>
            </a:endParaRPr>
          </a:p>
        </p:txBody>
      </p:sp>
      <p:sp>
        <p:nvSpPr>
          <p:cNvPr id="16" name="object 16"/>
          <p:cNvSpPr txBox="1"/>
          <p:nvPr/>
        </p:nvSpPr>
        <p:spPr>
          <a:xfrm>
            <a:off x="4798575" y="3490188"/>
            <a:ext cx="2603789" cy="163151"/>
          </a:xfrm>
          <a:prstGeom prst="rect">
            <a:avLst/>
          </a:prstGeom>
        </p:spPr>
        <p:txBody>
          <a:bodyPr vert="horz" wrap="square" lIns="0" tIns="10824" rIns="0" bIns="0" rtlCol="0">
            <a:spAutoFit/>
          </a:bodyPr>
          <a:lstStyle/>
          <a:p>
            <a:pPr defTabSz="623438">
              <a:spcBef>
                <a:spcPts val="85"/>
              </a:spcBef>
            </a:pPr>
            <a:r>
              <a:rPr sz="989" b="1" dirty="0">
                <a:solidFill>
                  <a:srgbClr val="585858"/>
                </a:solidFill>
                <a:latin typeface="Century Gothic"/>
                <a:cs typeface="Century Gothic"/>
              </a:rPr>
              <a:t>Total</a:t>
            </a:r>
            <a:r>
              <a:rPr sz="989" b="1" spc="-95" dirty="0">
                <a:solidFill>
                  <a:srgbClr val="585858"/>
                </a:solidFill>
                <a:latin typeface="Century Gothic"/>
                <a:cs typeface="Century Gothic"/>
              </a:rPr>
              <a:t> </a:t>
            </a:r>
            <a:r>
              <a:rPr sz="989" b="1" spc="-10" dirty="0">
                <a:solidFill>
                  <a:srgbClr val="585858"/>
                </a:solidFill>
                <a:latin typeface="Century Gothic"/>
                <a:cs typeface="Century Gothic"/>
              </a:rPr>
              <a:t>Fuel</a:t>
            </a:r>
            <a:r>
              <a:rPr sz="989" b="1" spc="-92" dirty="0">
                <a:solidFill>
                  <a:srgbClr val="585858"/>
                </a:solidFill>
                <a:latin typeface="Century Gothic"/>
                <a:cs typeface="Century Gothic"/>
              </a:rPr>
              <a:t> </a:t>
            </a:r>
            <a:r>
              <a:rPr sz="989" b="1" spc="-31" dirty="0">
                <a:solidFill>
                  <a:srgbClr val="585858"/>
                </a:solidFill>
                <a:latin typeface="Century Gothic"/>
                <a:cs typeface="Century Gothic"/>
              </a:rPr>
              <a:t>Efficiency</a:t>
            </a:r>
            <a:r>
              <a:rPr sz="989" b="1" spc="-92" dirty="0">
                <a:solidFill>
                  <a:srgbClr val="585858"/>
                </a:solidFill>
                <a:latin typeface="Century Gothic"/>
                <a:cs typeface="Century Gothic"/>
              </a:rPr>
              <a:t> </a:t>
            </a:r>
            <a:r>
              <a:rPr sz="989" b="1" spc="-20" dirty="0">
                <a:solidFill>
                  <a:srgbClr val="585858"/>
                </a:solidFill>
                <a:latin typeface="Century Gothic"/>
                <a:cs typeface="Century Gothic"/>
              </a:rPr>
              <a:t>vs.</a:t>
            </a:r>
            <a:r>
              <a:rPr sz="989" b="1" spc="-89" dirty="0">
                <a:solidFill>
                  <a:srgbClr val="585858"/>
                </a:solidFill>
                <a:latin typeface="Century Gothic"/>
                <a:cs typeface="Century Gothic"/>
              </a:rPr>
              <a:t> </a:t>
            </a:r>
            <a:r>
              <a:rPr sz="989" b="1" spc="7" dirty="0">
                <a:solidFill>
                  <a:srgbClr val="585858"/>
                </a:solidFill>
                <a:latin typeface="Century Gothic"/>
                <a:cs typeface="Century Gothic"/>
              </a:rPr>
              <a:t>Driving</a:t>
            </a:r>
            <a:r>
              <a:rPr sz="989" b="1" spc="-75" dirty="0">
                <a:solidFill>
                  <a:srgbClr val="585858"/>
                </a:solidFill>
                <a:latin typeface="Century Gothic"/>
                <a:cs typeface="Century Gothic"/>
              </a:rPr>
              <a:t> </a:t>
            </a:r>
            <a:r>
              <a:rPr sz="989" b="1" spc="-10" dirty="0">
                <a:solidFill>
                  <a:srgbClr val="585858"/>
                </a:solidFill>
                <a:latin typeface="Century Gothic"/>
                <a:cs typeface="Century Gothic"/>
              </a:rPr>
              <a:t>Fuel</a:t>
            </a:r>
            <a:r>
              <a:rPr sz="989" b="1" spc="-82" dirty="0">
                <a:solidFill>
                  <a:srgbClr val="585858"/>
                </a:solidFill>
                <a:latin typeface="Century Gothic"/>
                <a:cs typeface="Century Gothic"/>
              </a:rPr>
              <a:t> </a:t>
            </a:r>
            <a:r>
              <a:rPr sz="989" b="1" spc="-31" dirty="0">
                <a:solidFill>
                  <a:srgbClr val="585858"/>
                </a:solidFill>
                <a:latin typeface="Century Gothic"/>
                <a:cs typeface="Century Gothic"/>
              </a:rPr>
              <a:t>Efficiency</a:t>
            </a:r>
            <a:endParaRPr sz="989">
              <a:solidFill>
                <a:prstClr val="black"/>
              </a:solidFill>
              <a:latin typeface="Century Gothic"/>
              <a:cs typeface="Century Gothic"/>
            </a:endParaRPr>
          </a:p>
        </p:txBody>
      </p:sp>
      <p:sp>
        <p:nvSpPr>
          <p:cNvPr id="17" name="object 17"/>
          <p:cNvSpPr txBox="1"/>
          <p:nvPr/>
        </p:nvSpPr>
        <p:spPr>
          <a:xfrm>
            <a:off x="4898953" y="5871815"/>
            <a:ext cx="1078490" cy="118465"/>
          </a:xfrm>
          <a:prstGeom prst="rect">
            <a:avLst/>
          </a:prstGeom>
        </p:spPr>
        <p:txBody>
          <a:bodyPr vert="horz" wrap="square" lIns="0" tIns="8226" rIns="0" bIns="0" rtlCol="0">
            <a:spAutoFit/>
          </a:bodyPr>
          <a:lstStyle/>
          <a:p>
            <a:pPr defTabSz="623438">
              <a:spcBef>
                <a:spcPts val="65"/>
              </a:spcBef>
            </a:pPr>
            <a:r>
              <a:rPr sz="716" spc="24" dirty="0">
                <a:solidFill>
                  <a:srgbClr val="585858"/>
                </a:solidFill>
                <a:latin typeface="Calibri"/>
                <a:cs typeface="Calibri"/>
              </a:rPr>
              <a:t>Total </a:t>
            </a:r>
            <a:r>
              <a:rPr sz="716" spc="27" dirty="0">
                <a:solidFill>
                  <a:srgbClr val="585858"/>
                </a:solidFill>
                <a:latin typeface="Calibri"/>
                <a:cs typeface="Calibri"/>
              </a:rPr>
              <a:t>Fuel </a:t>
            </a:r>
            <a:r>
              <a:rPr sz="716" spc="24" dirty="0">
                <a:solidFill>
                  <a:srgbClr val="585858"/>
                </a:solidFill>
                <a:latin typeface="Calibri"/>
                <a:cs typeface="Calibri"/>
              </a:rPr>
              <a:t>Efficiency</a:t>
            </a:r>
            <a:r>
              <a:rPr sz="716" spc="-20" dirty="0">
                <a:solidFill>
                  <a:srgbClr val="585858"/>
                </a:solidFill>
                <a:latin typeface="Calibri"/>
                <a:cs typeface="Calibri"/>
              </a:rPr>
              <a:t> </a:t>
            </a:r>
            <a:r>
              <a:rPr sz="716" spc="31" dirty="0">
                <a:solidFill>
                  <a:srgbClr val="585858"/>
                </a:solidFill>
                <a:latin typeface="Calibri"/>
                <a:cs typeface="Calibri"/>
              </a:rPr>
              <a:t>(mpg)</a:t>
            </a:r>
            <a:endParaRPr sz="716">
              <a:solidFill>
                <a:prstClr val="black"/>
              </a:solidFill>
              <a:latin typeface="Calibri"/>
              <a:cs typeface="Calibri"/>
            </a:endParaRPr>
          </a:p>
        </p:txBody>
      </p:sp>
      <p:sp>
        <p:nvSpPr>
          <p:cNvPr id="18" name="object 18"/>
          <p:cNvSpPr txBox="1"/>
          <p:nvPr/>
        </p:nvSpPr>
        <p:spPr>
          <a:xfrm>
            <a:off x="6236056" y="5871815"/>
            <a:ext cx="1172441" cy="118465"/>
          </a:xfrm>
          <a:prstGeom prst="rect">
            <a:avLst/>
          </a:prstGeom>
        </p:spPr>
        <p:txBody>
          <a:bodyPr vert="horz" wrap="square" lIns="0" tIns="8226" rIns="0" bIns="0" rtlCol="0">
            <a:spAutoFit/>
          </a:bodyPr>
          <a:lstStyle/>
          <a:p>
            <a:pPr defTabSz="623438">
              <a:spcBef>
                <a:spcPts val="65"/>
              </a:spcBef>
            </a:pPr>
            <a:r>
              <a:rPr sz="716" spc="27" dirty="0">
                <a:solidFill>
                  <a:srgbClr val="585858"/>
                </a:solidFill>
                <a:latin typeface="Calibri"/>
                <a:cs typeface="Calibri"/>
              </a:rPr>
              <a:t>Fuel </a:t>
            </a:r>
            <a:r>
              <a:rPr sz="716" spc="24" dirty="0">
                <a:solidFill>
                  <a:srgbClr val="585858"/>
                </a:solidFill>
                <a:latin typeface="Calibri"/>
                <a:cs typeface="Calibri"/>
              </a:rPr>
              <a:t>Efficiency </a:t>
            </a:r>
            <a:r>
              <a:rPr sz="716" spc="41" dirty="0">
                <a:solidFill>
                  <a:srgbClr val="585858"/>
                </a:solidFill>
                <a:latin typeface="Calibri"/>
                <a:cs typeface="Calibri"/>
              </a:rPr>
              <a:t>Driving</a:t>
            </a:r>
            <a:r>
              <a:rPr sz="716" spc="-31" dirty="0">
                <a:solidFill>
                  <a:srgbClr val="585858"/>
                </a:solidFill>
                <a:latin typeface="Calibri"/>
                <a:cs typeface="Calibri"/>
              </a:rPr>
              <a:t> </a:t>
            </a:r>
            <a:r>
              <a:rPr sz="716" spc="31" dirty="0">
                <a:solidFill>
                  <a:srgbClr val="585858"/>
                </a:solidFill>
                <a:latin typeface="Calibri"/>
                <a:cs typeface="Calibri"/>
              </a:rPr>
              <a:t>(mpg)</a:t>
            </a:r>
            <a:endParaRPr sz="716">
              <a:solidFill>
                <a:prstClr val="black"/>
              </a:solidFill>
              <a:latin typeface="Calibri"/>
              <a:cs typeface="Calibri"/>
            </a:endParaRPr>
          </a:p>
        </p:txBody>
      </p:sp>
      <p:sp>
        <p:nvSpPr>
          <p:cNvPr id="19" name="object 19"/>
          <p:cNvSpPr txBox="1"/>
          <p:nvPr/>
        </p:nvSpPr>
        <p:spPr>
          <a:xfrm>
            <a:off x="4413466" y="264103"/>
            <a:ext cx="3365356" cy="596340"/>
          </a:xfrm>
          <a:prstGeom prst="rect">
            <a:avLst/>
          </a:prstGeom>
        </p:spPr>
        <p:txBody>
          <a:bodyPr vert="horz" wrap="square" lIns="0" tIns="8659" rIns="0" bIns="0" rtlCol="0">
            <a:spAutoFit/>
          </a:bodyPr>
          <a:lstStyle/>
          <a:p>
            <a:pPr algn="ctr" defTabSz="623438">
              <a:spcBef>
                <a:spcPts val="68"/>
              </a:spcBef>
            </a:pPr>
            <a:r>
              <a:rPr sz="1227" b="1" spc="-58" dirty="0">
                <a:solidFill>
                  <a:srgbClr val="B5292D"/>
                </a:solidFill>
                <a:latin typeface="Century Gothic"/>
                <a:cs typeface="Century Gothic"/>
              </a:rPr>
              <a:t>Increasing</a:t>
            </a:r>
            <a:r>
              <a:rPr sz="1227" b="1" spc="-92" dirty="0">
                <a:solidFill>
                  <a:srgbClr val="B5292D"/>
                </a:solidFill>
                <a:latin typeface="Century Gothic"/>
                <a:cs typeface="Century Gothic"/>
              </a:rPr>
              <a:t> </a:t>
            </a:r>
            <a:r>
              <a:rPr sz="1227" b="1" spc="-48" dirty="0">
                <a:solidFill>
                  <a:srgbClr val="B5292D"/>
                </a:solidFill>
                <a:latin typeface="Century Gothic"/>
                <a:cs typeface="Century Gothic"/>
              </a:rPr>
              <a:t>Efficiencies</a:t>
            </a:r>
            <a:r>
              <a:rPr sz="1227" b="1" spc="-92" dirty="0">
                <a:solidFill>
                  <a:srgbClr val="B5292D"/>
                </a:solidFill>
                <a:latin typeface="Century Gothic"/>
                <a:cs typeface="Century Gothic"/>
              </a:rPr>
              <a:t> </a:t>
            </a:r>
            <a:r>
              <a:rPr sz="1227" b="1" spc="14" dirty="0">
                <a:solidFill>
                  <a:srgbClr val="B5292D"/>
                </a:solidFill>
                <a:latin typeface="Century Gothic"/>
                <a:cs typeface="Century Gothic"/>
              </a:rPr>
              <a:t>with</a:t>
            </a:r>
            <a:r>
              <a:rPr sz="1227" b="1" spc="-92" dirty="0">
                <a:solidFill>
                  <a:srgbClr val="B5292D"/>
                </a:solidFill>
                <a:latin typeface="Century Gothic"/>
                <a:cs typeface="Century Gothic"/>
              </a:rPr>
              <a:t> </a:t>
            </a:r>
            <a:r>
              <a:rPr sz="1227" b="1" spc="-27" dirty="0">
                <a:solidFill>
                  <a:srgbClr val="B5292D"/>
                </a:solidFill>
                <a:latin typeface="Century Gothic"/>
                <a:cs typeface="Century Gothic"/>
              </a:rPr>
              <a:t>the</a:t>
            </a:r>
            <a:r>
              <a:rPr sz="1227" b="1" spc="-92" dirty="0">
                <a:solidFill>
                  <a:srgbClr val="B5292D"/>
                </a:solidFill>
                <a:latin typeface="Century Gothic"/>
                <a:cs typeface="Century Gothic"/>
              </a:rPr>
              <a:t> </a:t>
            </a:r>
            <a:r>
              <a:rPr sz="1227" b="1" spc="-37" dirty="0">
                <a:solidFill>
                  <a:srgbClr val="B5292D"/>
                </a:solidFill>
                <a:latin typeface="Century Gothic"/>
                <a:cs typeface="Century Gothic"/>
              </a:rPr>
              <a:t>Use</a:t>
            </a:r>
            <a:r>
              <a:rPr sz="1227" b="1" spc="-92" dirty="0">
                <a:solidFill>
                  <a:srgbClr val="B5292D"/>
                </a:solidFill>
                <a:latin typeface="Century Gothic"/>
                <a:cs typeface="Century Gothic"/>
              </a:rPr>
              <a:t> </a:t>
            </a:r>
            <a:r>
              <a:rPr sz="1227" b="1" spc="-3" dirty="0">
                <a:solidFill>
                  <a:srgbClr val="B5292D"/>
                </a:solidFill>
                <a:latin typeface="Century Gothic"/>
                <a:cs typeface="Century Gothic"/>
              </a:rPr>
              <a:t>of</a:t>
            </a:r>
            <a:r>
              <a:rPr sz="1227" b="1" spc="-143" dirty="0">
                <a:solidFill>
                  <a:srgbClr val="B5292D"/>
                </a:solidFill>
                <a:latin typeface="Century Gothic"/>
                <a:cs typeface="Century Gothic"/>
              </a:rPr>
              <a:t> </a:t>
            </a:r>
            <a:r>
              <a:rPr sz="1227" b="1" spc="-58" dirty="0">
                <a:solidFill>
                  <a:srgbClr val="B5292D"/>
                </a:solidFill>
                <a:latin typeface="Century Gothic"/>
                <a:cs typeface="Century Gothic"/>
              </a:rPr>
              <a:t>Telematics</a:t>
            </a:r>
            <a:endParaRPr sz="1227">
              <a:solidFill>
                <a:prstClr val="black"/>
              </a:solidFill>
              <a:latin typeface="Century Gothic"/>
              <a:cs typeface="Century Gothic"/>
            </a:endParaRPr>
          </a:p>
          <a:p>
            <a:pPr defTabSz="623438">
              <a:spcBef>
                <a:spcPts val="14"/>
              </a:spcBef>
            </a:pPr>
            <a:endParaRPr sz="1602">
              <a:solidFill>
                <a:prstClr val="black"/>
              </a:solidFill>
              <a:latin typeface="Times New Roman"/>
              <a:cs typeface="Times New Roman"/>
            </a:endParaRPr>
          </a:p>
          <a:p>
            <a:pPr algn="ctr" defTabSz="623438"/>
            <a:r>
              <a:rPr sz="989" b="1" dirty="0">
                <a:solidFill>
                  <a:srgbClr val="585858"/>
                </a:solidFill>
                <a:latin typeface="Century Gothic"/>
                <a:cs typeface="Century Gothic"/>
              </a:rPr>
              <a:t>Total</a:t>
            </a:r>
            <a:r>
              <a:rPr sz="989" b="1" spc="-95" dirty="0">
                <a:solidFill>
                  <a:srgbClr val="585858"/>
                </a:solidFill>
                <a:latin typeface="Century Gothic"/>
                <a:cs typeface="Century Gothic"/>
              </a:rPr>
              <a:t> </a:t>
            </a:r>
            <a:r>
              <a:rPr sz="989" b="1" spc="-10" dirty="0">
                <a:solidFill>
                  <a:srgbClr val="585858"/>
                </a:solidFill>
                <a:latin typeface="Century Gothic"/>
                <a:cs typeface="Century Gothic"/>
              </a:rPr>
              <a:t>Fuel</a:t>
            </a:r>
            <a:r>
              <a:rPr sz="989" b="1" spc="-92" dirty="0">
                <a:solidFill>
                  <a:srgbClr val="585858"/>
                </a:solidFill>
                <a:latin typeface="Century Gothic"/>
                <a:cs typeface="Century Gothic"/>
              </a:rPr>
              <a:t> </a:t>
            </a:r>
            <a:r>
              <a:rPr sz="989" b="1" spc="-61" dirty="0">
                <a:solidFill>
                  <a:srgbClr val="585858"/>
                </a:solidFill>
                <a:latin typeface="Century Gothic"/>
                <a:cs typeface="Century Gothic"/>
              </a:rPr>
              <a:t>Consumed</a:t>
            </a:r>
            <a:r>
              <a:rPr sz="989" b="1" spc="-106" dirty="0">
                <a:solidFill>
                  <a:srgbClr val="585858"/>
                </a:solidFill>
                <a:latin typeface="Century Gothic"/>
                <a:cs typeface="Century Gothic"/>
              </a:rPr>
              <a:t> </a:t>
            </a:r>
            <a:r>
              <a:rPr sz="989" b="1" spc="-92" dirty="0">
                <a:solidFill>
                  <a:srgbClr val="585858"/>
                </a:solidFill>
                <a:latin typeface="Century Gothic"/>
                <a:cs typeface="Century Gothic"/>
              </a:rPr>
              <a:t>-</a:t>
            </a:r>
            <a:r>
              <a:rPr sz="989" b="1" spc="-78" dirty="0">
                <a:solidFill>
                  <a:srgbClr val="585858"/>
                </a:solidFill>
                <a:latin typeface="Century Gothic"/>
                <a:cs typeface="Century Gothic"/>
              </a:rPr>
              <a:t> </a:t>
            </a:r>
            <a:r>
              <a:rPr sz="989" b="1" spc="-7" dirty="0">
                <a:solidFill>
                  <a:srgbClr val="585858"/>
                </a:solidFill>
                <a:latin typeface="Century Gothic"/>
                <a:cs typeface="Century Gothic"/>
              </a:rPr>
              <a:t>Idling</a:t>
            </a:r>
            <a:r>
              <a:rPr sz="989" b="1" spc="-85" dirty="0">
                <a:solidFill>
                  <a:srgbClr val="585858"/>
                </a:solidFill>
                <a:latin typeface="Century Gothic"/>
                <a:cs typeface="Century Gothic"/>
              </a:rPr>
              <a:t> </a:t>
            </a:r>
            <a:r>
              <a:rPr sz="989" b="1" spc="-20" dirty="0">
                <a:solidFill>
                  <a:srgbClr val="585858"/>
                </a:solidFill>
                <a:latin typeface="Century Gothic"/>
                <a:cs typeface="Century Gothic"/>
              </a:rPr>
              <a:t>vs.</a:t>
            </a:r>
            <a:r>
              <a:rPr sz="989" b="1" spc="-85" dirty="0">
                <a:solidFill>
                  <a:srgbClr val="585858"/>
                </a:solidFill>
                <a:latin typeface="Century Gothic"/>
                <a:cs typeface="Century Gothic"/>
              </a:rPr>
              <a:t> </a:t>
            </a:r>
            <a:r>
              <a:rPr sz="989" b="1" spc="3" dirty="0">
                <a:solidFill>
                  <a:srgbClr val="585858"/>
                </a:solidFill>
                <a:latin typeface="Century Gothic"/>
                <a:cs typeface="Century Gothic"/>
              </a:rPr>
              <a:t>Driving</a:t>
            </a:r>
            <a:r>
              <a:rPr sz="989" b="1" spc="-75" dirty="0">
                <a:solidFill>
                  <a:srgbClr val="585858"/>
                </a:solidFill>
                <a:latin typeface="Century Gothic"/>
                <a:cs typeface="Century Gothic"/>
              </a:rPr>
              <a:t> </a:t>
            </a:r>
            <a:r>
              <a:rPr sz="989" b="1" spc="-55" dirty="0">
                <a:solidFill>
                  <a:srgbClr val="585858"/>
                </a:solidFill>
                <a:latin typeface="Century Gothic"/>
                <a:cs typeface="Century Gothic"/>
              </a:rPr>
              <a:t>(gal.)</a:t>
            </a:r>
            <a:endParaRPr sz="989">
              <a:solidFill>
                <a:prstClr val="black"/>
              </a:solidFill>
              <a:latin typeface="Century Gothic"/>
              <a:cs typeface="Century Gothic"/>
            </a:endParaRPr>
          </a:p>
        </p:txBody>
      </p:sp>
      <p:sp>
        <p:nvSpPr>
          <p:cNvPr id="20" name="object 20"/>
          <p:cNvSpPr txBox="1"/>
          <p:nvPr/>
        </p:nvSpPr>
        <p:spPr>
          <a:xfrm>
            <a:off x="6790721" y="904529"/>
            <a:ext cx="390525" cy="134612"/>
          </a:xfrm>
          <a:prstGeom prst="rect">
            <a:avLst/>
          </a:prstGeom>
        </p:spPr>
        <p:txBody>
          <a:bodyPr vert="horz" wrap="square" lIns="0" tIns="8659" rIns="0" bIns="0" rtlCol="0">
            <a:spAutoFit/>
          </a:bodyPr>
          <a:lstStyle/>
          <a:p>
            <a:pPr marL="8659" defTabSz="623438">
              <a:spcBef>
                <a:spcPts val="68"/>
              </a:spcBef>
            </a:pPr>
            <a:r>
              <a:rPr sz="818" b="1" spc="-7" dirty="0">
                <a:solidFill>
                  <a:srgbClr val="231F20"/>
                </a:solidFill>
                <a:latin typeface="Century Gothic"/>
                <a:cs typeface="Century Gothic"/>
              </a:rPr>
              <a:t>435,754</a:t>
            </a:r>
            <a:endParaRPr sz="818">
              <a:solidFill>
                <a:prstClr val="black"/>
              </a:solidFill>
              <a:latin typeface="Century Gothic"/>
              <a:cs typeface="Century Gothic"/>
            </a:endParaRPr>
          </a:p>
        </p:txBody>
      </p:sp>
      <p:sp>
        <p:nvSpPr>
          <p:cNvPr id="21" name="object 21"/>
          <p:cNvSpPr txBox="1"/>
          <p:nvPr/>
        </p:nvSpPr>
        <p:spPr>
          <a:xfrm>
            <a:off x="6782304" y="991119"/>
            <a:ext cx="407410" cy="134612"/>
          </a:xfrm>
          <a:prstGeom prst="rect">
            <a:avLst/>
          </a:prstGeom>
        </p:spPr>
        <p:txBody>
          <a:bodyPr vert="horz" wrap="square" lIns="0" tIns="8659" rIns="0" bIns="0" rtlCol="0">
            <a:spAutoFit/>
          </a:bodyPr>
          <a:lstStyle/>
          <a:p>
            <a:pPr marL="8659" defTabSz="623438">
              <a:spcBef>
                <a:spcPts val="68"/>
              </a:spcBef>
            </a:pPr>
            <a:r>
              <a:rPr sz="580" b="1" spc="75" dirty="0">
                <a:solidFill>
                  <a:srgbClr val="231F20"/>
                </a:solidFill>
                <a:latin typeface="Century Gothic"/>
                <a:cs typeface="Century Gothic"/>
              </a:rPr>
              <a:t>total</a:t>
            </a:r>
            <a:r>
              <a:rPr sz="580" b="1" spc="-37" dirty="0">
                <a:solidFill>
                  <a:srgbClr val="231F20"/>
                </a:solidFill>
                <a:latin typeface="Century Gothic"/>
                <a:cs typeface="Century Gothic"/>
              </a:rPr>
              <a:t> </a:t>
            </a:r>
            <a:r>
              <a:rPr sz="580" b="1" spc="34" dirty="0">
                <a:solidFill>
                  <a:srgbClr val="231F20"/>
                </a:solidFill>
                <a:latin typeface="Century Gothic"/>
                <a:cs typeface="Century Gothic"/>
              </a:rPr>
              <a:t>gal</a:t>
            </a:r>
            <a:r>
              <a:rPr sz="818" b="1" spc="34" dirty="0">
                <a:solidFill>
                  <a:srgbClr val="231F20"/>
                </a:solidFill>
                <a:latin typeface="Century Gothic"/>
                <a:cs typeface="Century Gothic"/>
              </a:rPr>
              <a:t>.</a:t>
            </a:r>
            <a:endParaRPr sz="818">
              <a:solidFill>
                <a:prstClr val="black"/>
              </a:solidFill>
              <a:latin typeface="Century Gothic"/>
              <a:cs typeface="Century Gothic"/>
            </a:endParaRPr>
          </a:p>
        </p:txBody>
      </p:sp>
      <p:sp>
        <p:nvSpPr>
          <p:cNvPr id="22" name="object 22"/>
          <p:cNvSpPr txBox="1"/>
          <p:nvPr/>
        </p:nvSpPr>
        <p:spPr>
          <a:xfrm>
            <a:off x="7253982" y="830926"/>
            <a:ext cx="390525" cy="134612"/>
          </a:xfrm>
          <a:prstGeom prst="rect">
            <a:avLst/>
          </a:prstGeom>
        </p:spPr>
        <p:txBody>
          <a:bodyPr vert="horz" wrap="square" lIns="0" tIns="8659" rIns="0" bIns="0" rtlCol="0">
            <a:spAutoFit/>
          </a:bodyPr>
          <a:lstStyle/>
          <a:p>
            <a:pPr marL="8659" defTabSz="623438">
              <a:spcBef>
                <a:spcPts val="68"/>
              </a:spcBef>
            </a:pPr>
            <a:r>
              <a:rPr sz="818" b="1" spc="-7" dirty="0">
                <a:solidFill>
                  <a:srgbClr val="231F20"/>
                </a:solidFill>
                <a:latin typeface="Century Gothic"/>
                <a:cs typeface="Century Gothic"/>
              </a:rPr>
              <a:t>465,579</a:t>
            </a:r>
            <a:endParaRPr sz="818">
              <a:solidFill>
                <a:prstClr val="black"/>
              </a:solidFill>
              <a:latin typeface="Century Gothic"/>
              <a:cs typeface="Century Gothic"/>
            </a:endParaRPr>
          </a:p>
        </p:txBody>
      </p:sp>
      <p:sp>
        <p:nvSpPr>
          <p:cNvPr id="23" name="object 23"/>
          <p:cNvSpPr txBox="1"/>
          <p:nvPr/>
        </p:nvSpPr>
        <p:spPr>
          <a:xfrm>
            <a:off x="7245566" y="917517"/>
            <a:ext cx="407410" cy="134612"/>
          </a:xfrm>
          <a:prstGeom prst="rect">
            <a:avLst/>
          </a:prstGeom>
        </p:spPr>
        <p:txBody>
          <a:bodyPr vert="horz" wrap="square" lIns="0" tIns="8659" rIns="0" bIns="0" rtlCol="0">
            <a:spAutoFit/>
          </a:bodyPr>
          <a:lstStyle/>
          <a:p>
            <a:pPr marL="8659" defTabSz="623438">
              <a:spcBef>
                <a:spcPts val="68"/>
              </a:spcBef>
            </a:pPr>
            <a:r>
              <a:rPr sz="580" b="1" spc="75" dirty="0">
                <a:solidFill>
                  <a:srgbClr val="231F20"/>
                </a:solidFill>
                <a:latin typeface="Century Gothic"/>
                <a:cs typeface="Century Gothic"/>
              </a:rPr>
              <a:t>total</a:t>
            </a:r>
            <a:r>
              <a:rPr sz="580" b="1" spc="-37" dirty="0">
                <a:solidFill>
                  <a:srgbClr val="231F20"/>
                </a:solidFill>
                <a:latin typeface="Century Gothic"/>
                <a:cs typeface="Century Gothic"/>
              </a:rPr>
              <a:t> </a:t>
            </a:r>
            <a:r>
              <a:rPr sz="580" b="1" spc="34" dirty="0">
                <a:solidFill>
                  <a:srgbClr val="231F20"/>
                </a:solidFill>
                <a:latin typeface="Century Gothic"/>
                <a:cs typeface="Century Gothic"/>
              </a:rPr>
              <a:t>gal</a:t>
            </a:r>
            <a:r>
              <a:rPr sz="818" b="1" spc="34" dirty="0">
                <a:solidFill>
                  <a:srgbClr val="231F20"/>
                </a:solidFill>
                <a:latin typeface="Century Gothic"/>
                <a:cs typeface="Century Gothic"/>
              </a:rPr>
              <a:t>.</a:t>
            </a:r>
            <a:endParaRPr sz="818">
              <a:solidFill>
                <a:prstClr val="black"/>
              </a:solidFill>
              <a:latin typeface="Century Gothic"/>
              <a:cs typeface="Century Gothic"/>
            </a:endParaRPr>
          </a:p>
        </p:txBody>
      </p:sp>
      <p:sp>
        <p:nvSpPr>
          <p:cNvPr id="24" name="object 24"/>
          <p:cNvSpPr txBox="1"/>
          <p:nvPr/>
        </p:nvSpPr>
        <p:spPr>
          <a:xfrm>
            <a:off x="5056738" y="1864370"/>
            <a:ext cx="332942" cy="134612"/>
          </a:xfrm>
          <a:prstGeom prst="rect">
            <a:avLst/>
          </a:prstGeom>
        </p:spPr>
        <p:txBody>
          <a:bodyPr vert="horz" wrap="square" lIns="0" tIns="8659" rIns="0" bIns="0" rtlCol="0">
            <a:spAutoFit/>
          </a:bodyPr>
          <a:lstStyle/>
          <a:p>
            <a:pPr marL="8659" defTabSz="623438">
              <a:spcBef>
                <a:spcPts val="68"/>
              </a:spcBef>
            </a:pPr>
            <a:r>
              <a:rPr sz="818" b="1" spc="-7" dirty="0">
                <a:solidFill>
                  <a:srgbClr val="231F20"/>
                </a:solidFill>
                <a:latin typeface="Century Gothic"/>
                <a:cs typeface="Century Gothic"/>
              </a:rPr>
              <a:t>56,774</a:t>
            </a:r>
            <a:endParaRPr sz="818">
              <a:solidFill>
                <a:prstClr val="black"/>
              </a:solidFill>
              <a:latin typeface="Century Gothic"/>
              <a:cs typeface="Century Gothic"/>
            </a:endParaRPr>
          </a:p>
        </p:txBody>
      </p:sp>
      <p:graphicFrame>
        <p:nvGraphicFramePr>
          <p:cNvPr id="25" name="object 25"/>
          <p:cNvGraphicFramePr>
            <a:graphicFrameLocks noGrp="1"/>
          </p:cNvGraphicFramePr>
          <p:nvPr/>
        </p:nvGraphicFramePr>
        <p:xfrm>
          <a:off x="4542548" y="1067623"/>
          <a:ext cx="3567545" cy="1192356"/>
        </p:xfrm>
        <a:graphic>
          <a:graphicData uri="http://schemas.openxmlformats.org/drawingml/2006/table">
            <a:tbl>
              <a:tblPr firstRow="1" bandRow="1">
                <a:tableStyleId>{2D5ABB26-0587-4C30-8999-92F81FD0307C}</a:tableStyleId>
              </a:tblPr>
              <a:tblGrid>
                <a:gridCol w="142875">
                  <a:extLst>
                    <a:ext uri="{9D8B030D-6E8A-4147-A177-3AD203B41FA5}">
                      <a16:colId xmlns:a16="http://schemas.microsoft.com/office/drawing/2014/main" val="20000"/>
                    </a:ext>
                  </a:extLst>
                </a:gridCol>
                <a:gridCol w="158028">
                  <a:extLst>
                    <a:ext uri="{9D8B030D-6E8A-4147-A177-3AD203B41FA5}">
                      <a16:colId xmlns:a16="http://schemas.microsoft.com/office/drawing/2014/main" val="20001"/>
                    </a:ext>
                  </a:extLst>
                </a:gridCol>
                <a:gridCol w="287049">
                  <a:extLst>
                    <a:ext uri="{9D8B030D-6E8A-4147-A177-3AD203B41FA5}">
                      <a16:colId xmlns:a16="http://schemas.microsoft.com/office/drawing/2014/main" val="20002"/>
                    </a:ext>
                  </a:extLst>
                </a:gridCol>
                <a:gridCol w="157163">
                  <a:extLst>
                    <a:ext uri="{9D8B030D-6E8A-4147-A177-3AD203B41FA5}">
                      <a16:colId xmlns:a16="http://schemas.microsoft.com/office/drawing/2014/main" val="20003"/>
                    </a:ext>
                  </a:extLst>
                </a:gridCol>
                <a:gridCol w="287049">
                  <a:extLst>
                    <a:ext uri="{9D8B030D-6E8A-4147-A177-3AD203B41FA5}">
                      <a16:colId xmlns:a16="http://schemas.microsoft.com/office/drawing/2014/main" val="20004"/>
                    </a:ext>
                  </a:extLst>
                </a:gridCol>
                <a:gridCol w="157163">
                  <a:extLst>
                    <a:ext uri="{9D8B030D-6E8A-4147-A177-3AD203B41FA5}">
                      <a16:colId xmlns:a16="http://schemas.microsoft.com/office/drawing/2014/main" val="20005"/>
                    </a:ext>
                  </a:extLst>
                </a:gridCol>
                <a:gridCol w="287049">
                  <a:extLst>
                    <a:ext uri="{9D8B030D-6E8A-4147-A177-3AD203B41FA5}">
                      <a16:colId xmlns:a16="http://schemas.microsoft.com/office/drawing/2014/main" val="20006"/>
                    </a:ext>
                  </a:extLst>
                </a:gridCol>
                <a:gridCol w="157163">
                  <a:extLst>
                    <a:ext uri="{9D8B030D-6E8A-4147-A177-3AD203B41FA5}">
                      <a16:colId xmlns:a16="http://schemas.microsoft.com/office/drawing/2014/main" val="20007"/>
                    </a:ext>
                  </a:extLst>
                </a:gridCol>
                <a:gridCol w="287049">
                  <a:extLst>
                    <a:ext uri="{9D8B030D-6E8A-4147-A177-3AD203B41FA5}">
                      <a16:colId xmlns:a16="http://schemas.microsoft.com/office/drawing/2014/main" val="20008"/>
                    </a:ext>
                  </a:extLst>
                </a:gridCol>
                <a:gridCol w="157163">
                  <a:extLst>
                    <a:ext uri="{9D8B030D-6E8A-4147-A177-3AD203B41FA5}">
                      <a16:colId xmlns:a16="http://schemas.microsoft.com/office/drawing/2014/main" val="20009"/>
                    </a:ext>
                  </a:extLst>
                </a:gridCol>
                <a:gridCol w="287048">
                  <a:extLst>
                    <a:ext uri="{9D8B030D-6E8A-4147-A177-3AD203B41FA5}">
                      <a16:colId xmlns:a16="http://schemas.microsoft.com/office/drawing/2014/main" val="20010"/>
                    </a:ext>
                  </a:extLst>
                </a:gridCol>
                <a:gridCol w="157162">
                  <a:extLst>
                    <a:ext uri="{9D8B030D-6E8A-4147-A177-3AD203B41FA5}">
                      <a16:colId xmlns:a16="http://schemas.microsoft.com/office/drawing/2014/main" val="20011"/>
                    </a:ext>
                  </a:extLst>
                </a:gridCol>
                <a:gridCol w="287048">
                  <a:extLst>
                    <a:ext uri="{9D8B030D-6E8A-4147-A177-3AD203B41FA5}">
                      <a16:colId xmlns:a16="http://schemas.microsoft.com/office/drawing/2014/main" val="20012"/>
                    </a:ext>
                  </a:extLst>
                </a:gridCol>
                <a:gridCol w="157162">
                  <a:extLst>
                    <a:ext uri="{9D8B030D-6E8A-4147-A177-3AD203B41FA5}">
                      <a16:colId xmlns:a16="http://schemas.microsoft.com/office/drawing/2014/main" val="20013"/>
                    </a:ext>
                  </a:extLst>
                </a:gridCol>
                <a:gridCol w="287048">
                  <a:extLst>
                    <a:ext uri="{9D8B030D-6E8A-4147-A177-3AD203B41FA5}">
                      <a16:colId xmlns:a16="http://schemas.microsoft.com/office/drawing/2014/main" val="20014"/>
                    </a:ext>
                  </a:extLst>
                </a:gridCol>
                <a:gridCol w="157162">
                  <a:extLst>
                    <a:ext uri="{9D8B030D-6E8A-4147-A177-3AD203B41FA5}">
                      <a16:colId xmlns:a16="http://schemas.microsoft.com/office/drawing/2014/main" val="20015"/>
                    </a:ext>
                  </a:extLst>
                </a:gridCol>
                <a:gridCol w="144173">
                  <a:extLst>
                    <a:ext uri="{9D8B030D-6E8A-4147-A177-3AD203B41FA5}">
                      <a16:colId xmlns:a16="http://schemas.microsoft.com/office/drawing/2014/main" val="20016"/>
                    </a:ext>
                  </a:extLst>
                </a:gridCol>
              </a:tblGrid>
              <a:tr h="40404">
                <a:tc gridSpan="13">
                  <a:txBody>
                    <a:bodyPr/>
                    <a:lstStyle/>
                    <a:p>
                      <a:pPr>
                        <a:lnSpc>
                          <a:spcPct val="100000"/>
                        </a:lnSpc>
                      </a:pPr>
                      <a:endParaRPr sz="100">
                        <a:latin typeface="Times New Roman"/>
                        <a:cs typeface="Times New Roman"/>
                      </a:endParaRPr>
                    </a:p>
                  </a:txBody>
                  <a:tcPr marL="0" marR="0" marT="0" marB="0">
                    <a:lnB w="12700">
                      <a:solidFill>
                        <a:srgbClr val="D9D9D9"/>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rowSpan="13">
                  <a:txBody>
                    <a:bodyPr/>
                    <a:lstStyle/>
                    <a:p>
                      <a:pPr>
                        <a:lnSpc>
                          <a:spcPct val="100000"/>
                        </a:lnSpc>
                      </a:pPr>
                      <a:endParaRPr sz="700">
                        <a:latin typeface="Times New Roman"/>
                        <a:cs typeface="Times New Roman"/>
                      </a:endParaRPr>
                    </a:p>
                  </a:txBody>
                  <a:tcPr marL="0" marR="0" marT="0" marB="0">
                    <a:solidFill>
                      <a:srgbClr val="B1292D"/>
                    </a:solidFill>
                  </a:tcPr>
                </a:tc>
                <a:tc gridSpan="3">
                  <a:txBody>
                    <a:bodyPr/>
                    <a:lstStyle/>
                    <a:p>
                      <a:pPr>
                        <a:lnSpc>
                          <a:spcPct val="100000"/>
                        </a:lnSpc>
                      </a:pPr>
                      <a:endParaRPr sz="100">
                        <a:latin typeface="Times New Roman"/>
                        <a:cs typeface="Times New Roman"/>
                      </a:endParaRPr>
                    </a:p>
                  </a:txBody>
                  <a:tcPr marL="0" marR="0" marT="0" marB="0">
                    <a:lnB w="12700">
                      <a:solidFill>
                        <a:srgbClr val="D9D9D9"/>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038">
                <a:tc gridSpan="13">
                  <a:txBody>
                    <a:bodyPr/>
                    <a:lstStyle/>
                    <a:p>
                      <a:pPr>
                        <a:lnSpc>
                          <a:spcPct val="100000"/>
                        </a:lnSpc>
                      </a:pPr>
                      <a:endParaRPr sz="100">
                        <a:latin typeface="Times New Roman"/>
                        <a:cs typeface="Times New Roman"/>
                      </a:endParaRPr>
                    </a:p>
                  </a:txBody>
                  <a:tcPr marL="0" marR="0" marT="0" marB="0">
                    <a:lnT w="12700">
                      <a:solidFill>
                        <a:srgbClr val="D9D9D9"/>
                      </a:solidFill>
                      <a:prstDash val="solid"/>
                    </a:lnT>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vMerge="1">
                  <a:txBody>
                    <a:bodyPr/>
                    <a:lstStyle/>
                    <a:p>
                      <a:endParaRPr/>
                    </a:p>
                  </a:txBody>
                  <a:tcPr marL="0" marR="0" marT="0" marB="0">
                    <a:solidFill>
                      <a:srgbClr val="B1292D"/>
                    </a:solidFill>
                  </a:tcPr>
                </a:tc>
                <a:tc rowSpan="2" gridSpan="3">
                  <a:txBody>
                    <a:bodyPr/>
                    <a:lstStyle/>
                    <a:p>
                      <a:pPr>
                        <a:lnSpc>
                          <a:spcPct val="100000"/>
                        </a:lnSpc>
                      </a:pPr>
                      <a:endParaRPr sz="700">
                        <a:latin typeface="Times New Roman"/>
                        <a:cs typeface="Times New Roman"/>
                      </a:endParaRPr>
                    </a:p>
                  </a:txBody>
                  <a:tcPr marL="0" marR="0" marT="0" marB="0">
                    <a:lnT w="12700">
                      <a:solidFill>
                        <a:srgbClr val="D9D9D9"/>
                      </a:solidFill>
                      <a:prstDash val="solid"/>
                    </a:lnT>
                    <a:lnB w="12700">
                      <a:solidFill>
                        <a:srgbClr val="D9D9D9"/>
                      </a:solidFill>
                      <a:prstDash val="solid"/>
                    </a:lnB>
                  </a:tcPr>
                </a:tc>
                <a:tc rowSpan="2" hMerge="1">
                  <a:txBody>
                    <a:bodyPr/>
                    <a:lstStyle/>
                    <a:p>
                      <a:endParaRPr/>
                    </a:p>
                  </a:txBody>
                  <a:tcPr marL="0" marR="0" marT="0" marB="0"/>
                </a:tc>
                <a:tc rowSpan="2" hMerge="1">
                  <a:txBody>
                    <a:bodyPr/>
                    <a:lstStyle/>
                    <a:p>
                      <a:endParaRPr/>
                    </a:p>
                  </a:txBody>
                  <a:tcPr marL="0" marR="0" marT="0" marB="0"/>
                </a:tc>
                <a:extLst>
                  <a:ext uri="{0D108BD9-81ED-4DB2-BD59-A6C34878D82A}">
                    <a16:rowId xmlns:a16="http://schemas.microsoft.com/office/drawing/2014/main" val="10001"/>
                  </a:ext>
                </a:extLst>
              </a:tr>
              <a:tr h="90644">
                <a:tc gridSpan="11">
                  <a:txBody>
                    <a:bodyPr/>
                    <a:lstStyle/>
                    <a:p>
                      <a:pPr marR="239395" algn="r">
                        <a:lnSpc>
                          <a:spcPts val="944"/>
                        </a:lnSpc>
                      </a:pPr>
                      <a:r>
                        <a:rPr sz="800" b="1" dirty="0">
                          <a:solidFill>
                            <a:srgbClr val="231F20"/>
                          </a:solidFill>
                          <a:latin typeface="Century Gothic"/>
                          <a:cs typeface="Century Gothic"/>
                        </a:rPr>
                        <a:t>350,413</a:t>
                      </a:r>
                      <a:endParaRPr sz="800">
                        <a:latin typeface="Century Gothic"/>
                        <a:cs typeface="Century Gothic"/>
                      </a:endParaRPr>
                    </a:p>
                  </a:txBody>
                  <a:tcPr marL="0" marR="0" marT="0" marB="0">
                    <a:lnB w="12700">
                      <a:solidFill>
                        <a:srgbClr val="D9D9D9"/>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rowSpan="12">
                  <a:txBody>
                    <a:bodyPr/>
                    <a:lstStyle/>
                    <a:p>
                      <a:pPr>
                        <a:lnSpc>
                          <a:spcPct val="100000"/>
                        </a:lnSpc>
                      </a:pPr>
                      <a:endParaRPr sz="700">
                        <a:latin typeface="Times New Roman"/>
                        <a:cs typeface="Times New Roman"/>
                      </a:endParaRPr>
                    </a:p>
                  </a:txBody>
                  <a:tcPr marL="0" marR="0" marT="0" marB="0">
                    <a:solidFill>
                      <a:srgbClr val="B1292D"/>
                    </a:solidFill>
                  </a:tcPr>
                </a:tc>
                <a:tc>
                  <a:txBody>
                    <a:bodyPr/>
                    <a:lstStyle/>
                    <a:p>
                      <a:pPr>
                        <a:lnSpc>
                          <a:spcPct val="100000"/>
                        </a:lnSpc>
                      </a:pPr>
                      <a:endParaRPr sz="500">
                        <a:latin typeface="Times New Roman"/>
                        <a:cs typeface="Times New Roman"/>
                      </a:endParaRPr>
                    </a:p>
                  </a:txBody>
                  <a:tcPr marL="0" marR="0" marT="0" marB="0">
                    <a:lnB w="12700">
                      <a:solidFill>
                        <a:srgbClr val="D9D9D9"/>
                      </a:solidFill>
                      <a:prstDash val="solid"/>
                    </a:lnB>
                  </a:tcPr>
                </a:tc>
                <a:tc vMerge="1">
                  <a:txBody>
                    <a:bodyPr/>
                    <a:lstStyle/>
                    <a:p>
                      <a:endParaRPr/>
                    </a:p>
                  </a:txBody>
                  <a:tcPr marL="0" marR="0" marT="0" marB="0">
                    <a:solidFill>
                      <a:srgbClr val="B1292D"/>
                    </a:solidFill>
                  </a:tcPr>
                </a:tc>
                <a:tc gridSpan="3" vMerge="1">
                  <a:txBody>
                    <a:bodyPr/>
                    <a:lstStyle/>
                    <a:p>
                      <a:endParaRPr/>
                    </a:p>
                  </a:txBody>
                  <a:tcPr marL="0" marR="0" marT="0" marB="0">
                    <a:lnT w="12700">
                      <a:solidFill>
                        <a:srgbClr val="D9D9D9"/>
                      </a:solidFill>
                      <a:prstDash val="solid"/>
                    </a:lnT>
                    <a:lnB w="12700">
                      <a:solidFill>
                        <a:srgbClr val="D9D9D9"/>
                      </a:solidFill>
                      <a:prstDash val="solid"/>
                    </a:lnB>
                  </a:tcPr>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02"/>
                  </a:ext>
                </a:extLst>
              </a:tr>
              <a:tr h="127773">
                <a:tc gridSpan="11">
                  <a:txBody>
                    <a:bodyPr/>
                    <a:lstStyle/>
                    <a:p>
                      <a:pPr marR="227329" algn="r">
                        <a:lnSpc>
                          <a:spcPts val="1175"/>
                        </a:lnSpc>
                      </a:pPr>
                      <a:r>
                        <a:rPr sz="600" b="1" spc="110" dirty="0">
                          <a:solidFill>
                            <a:srgbClr val="231F20"/>
                          </a:solidFill>
                          <a:latin typeface="Century Gothic"/>
                          <a:cs typeface="Century Gothic"/>
                        </a:rPr>
                        <a:t>total</a:t>
                      </a:r>
                      <a:r>
                        <a:rPr sz="600" b="1" spc="-80" dirty="0">
                          <a:solidFill>
                            <a:srgbClr val="231F20"/>
                          </a:solidFill>
                          <a:latin typeface="Century Gothic"/>
                          <a:cs typeface="Century Gothic"/>
                        </a:rPr>
                        <a:t> </a:t>
                      </a:r>
                      <a:r>
                        <a:rPr sz="600" b="1" spc="50" dirty="0">
                          <a:solidFill>
                            <a:srgbClr val="231F20"/>
                          </a:solidFill>
                          <a:latin typeface="Century Gothic"/>
                          <a:cs typeface="Century Gothic"/>
                        </a:rPr>
                        <a:t>gal</a:t>
                      </a:r>
                      <a:r>
                        <a:rPr sz="800" b="1" spc="50" dirty="0">
                          <a:solidFill>
                            <a:srgbClr val="231F20"/>
                          </a:solidFill>
                          <a:latin typeface="Century Gothic"/>
                          <a:cs typeface="Century Gothic"/>
                        </a:rPr>
                        <a:t>.</a:t>
                      </a:r>
                      <a:endParaRPr sz="800">
                        <a:latin typeface="Century Gothic"/>
                        <a:cs typeface="Century Gothic"/>
                      </a:endParaRPr>
                    </a:p>
                  </a:txBody>
                  <a:tcPr marL="0" marR="0" marT="0" marB="0">
                    <a:lnT w="12700">
                      <a:solidFill>
                        <a:srgbClr val="D9D9D9"/>
                      </a:solidFill>
                      <a:prstDash val="solid"/>
                    </a:lnT>
                    <a:lnB w="12700">
                      <a:solidFill>
                        <a:srgbClr val="D9D9D9"/>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vMerge="1">
                  <a:txBody>
                    <a:bodyPr/>
                    <a:lstStyle/>
                    <a:p>
                      <a:endParaRPr/>
                    </a:p>
                  </a:txBody>
                  <a:tcPr marL="0" marR="0" marT="0" marB="0">
                    <a:solidFill>
                      <a:srgbClr val="B1292D"/>
                    </a:solidFill>
                  </a:tcPr>
                </a:tc>
                <a:tc>
                  <a:txBody>
                    <a:bodyPr/>
                    <a:lstStyle/>
                    <a:p>
                      <a:pPr>
                        <a:lnSpc>
                          <a:spcPct val="100000"/>
                        </a:lnSpc>
                      </a:pPr>
                      <a:endParaRPr sz="700">
                        <a:latin typeface="Times New Roman"/>
                        <a:cs typeface="Times New Roman"/>
                      </a:endParaRPr>
                    </a:p>
                  </a:txBody>
                  <a:tcPr marL="0" marR="0" marT="0" marB="0">
                    <a:lnT w="12700">
                      <a:solidFill>
                        <a:srgbClr val="D9D9D9"/>
                      </a:solidFill>
                      <a:prstDash val="solid"/>
                    </a:lnT>
                    <a:lnB w="12700">
                      <a:solidFill>
                        <a:srgbClr val="D9D9D9"/>
                      </a:solidFill>
                      <a:prstDash val="solid"/>
                    </a:lnB>
                  </a:tcPr>
                </a:tc>
                <a:tc vMerge="1">
                  <a:txBody>
                    <a:bodyPr/>
                    <a:lstStyle/>
                    <a:p>
                      <a:endParaRPr/>
                    </a:p>
                  </a:txBody>
                  <a:tcPr marL="0" marR="0" marT="0" marB="0">
                    <a:solidFill>
                      <a:srgbClr val="B1292D"/>
                    </a:solidFill>
                  </a:tcPr>
                </a:tc>
                <a:tc gridSpan="3">
                  <a:txBody>
                    <a:bodyPr/>
                    <a:lstStyle/>
                    <a:p>
                      <a:pPr>
                        <a:lnSpc>
                          <a:spcPct val="100000"/>
                        </a:lnSpc>
                      </a:pPr>
                      <a:endParaRPr sz="700">
                        <a:latin typeface="Times New Roman"/>
                        <a:cs typeface="Times New Roman"/>
                      </a:endParaRPr>
                    </a:p>
                  </a:txBody>
                  <a:tcPr marL="0" marR="0" marT="0" marB="0">
                    <a:lnT w="12700">
                      <a:solidFill>
                        <a:srgbClr val="D9D9D9"/>
                      </a:solidFill>
                      <a:prstDash val="solid"/>
                    </a:lnT>
                    <a:lnB w="12700">
                      <a:solidFill>
                        <a:srgbClr val="D9D9D9"/>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127773">
                <a:tc gridSpan="9">
                  <a:txBody>
                    <a:bodyPr/>
                    <a:lstStyle/>
                    <a:p>
                      <a:pPr marL="55244">
                        <a:lnSpc>
                          <a:spcPts val="1320"/>
                        </a:lnSpc>
                        <a:spcBef>
                          <a:spcPts val="50"/>
                        </a:spcBef>
                      </a:pPr>
                      <a:r>
                        <a:rPr sz="800" b="1" spc="-10" dirty="0">
                          <a:solidFill>
                            <a:srgbClr val="231F20"/>
                          </a:solidFill>
                          <a:latin typeface="Century Gothic"/>
                          <a:cs typeface="Century Gothic"/>
                        </a:rPr>
                        <a:t>255,600</a:t>
                      </a:r>
                      <a:endParaRPr sz="800">
                        <a:latin typeface="Century Gothic"/>
                        <a:cs typeface="Century Gothic"/>
                      </a:endParaRPr>
                    </a:p>
                  </a:txBody>
                  <a:tcPr marL="0" marR="0" marT="4330" marB="0">
                    <a:lnT w="12700">
                      <a:solidFill>
                        <a:srgbClr val="D9D9D9"/>
                      </a:solidFill>
                      <a:prstDash val="solid"/>
                    </a:lnT>
                    <a:lnB w="12700">
                      <a:solidFill>
                        <a:srgbClr val="D9D9D9"/>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rowSpan="9">
                  <a:txBody>
                    <a:bodyPr/>
                    <a:lstStyle/>
                    <a:p>
                      <a:pPr>
                        <a:lnSpc>
                          <a:spcPct val="100000"/>
                        </a:lnSpc>
                      </a:pPr>
                      <a:endParaRPr sz="700">
                        <a:latin typeface="Times New Roman"/>
                        <a:cs typeface="Times New Roman"/>
                      </a:endParaRPr>
                    </a:p>
                  </a:txBody>
                  <a:tcPr marL="0" marR="0" marT="0" marB="0">
                    <a:lnT w="12700">
                      <a:solidFill>
                        <a:srgbClr val="D9D9D9"/>
                      </a:solidFill>
                      <a:prstDash val="solid"/>
                    </a:lnT>
                    <a:solidFill>
                      <a:srgbClr val="B1292D"/>
                    </a:solidFill>
                  </a:tcPr>
                </a:tc>
                <a:tc>
                  <a:txBody>
                    <a:bodyPr/>
                    <a:lstStyle/>
                    <a:p>
                      <a:pPr>
                        <a:lnSpc>
                          <a:spcPct val="100000"/>
                        </a:lnSpc>
                      </a:pPr>
                      <a:endParaRPr sz="700">
                        <a:latin typeface="Times New Roman"/>
                        <a:cs typeface="Times New Roman"/>
                      </a:endParaRPr>
                    </a:p>
                  </a:txBody>
                  <a:tcPr marL="0" marR="0" marT="0" marB="0">
                    <a:lnT w="12700">
                      <a:solidFill>
                        <a:srgbClr val="D9D9D9"/>
                      </a:solidFill>
                      <a:prstDash val="solid"/>
                    </a:lnT>
                    <a:lnB w="12700">
                      <a:solidFill>
                        <a:srgbClr val="D9D9D9"/>
                      </a:solidFill>
                      <a:prstDash val="solid"/>
                    </a:lnB>
                  </a:tcPr>
                </a:tc>
                <a:tc vMerge="1">
                  <a:txBody>
                    <a:bodyPr/>
                    <a:lstStyle/>
                    <a:p>
                      <a:endParaRPr/>
                    </a:p>
                  </a:txBody>
                  <a:tcPr marL="0" marR="0" marT="0" marB="0">
                    <a:solidFill>
                      <a:srgbClr val="B1292D"/>
                    </a:solidFill>
                  </a:tcPr>
                </a:tc>
                <a:tc>
                  <a:txBody>
                    <a:bodyPr/>
                    <a:lstStyle/>
                    <a:p>
                      <a:pPr>
                        <a:lnSpc>
                          <a:spcPct val="100000"/>
                        </a:lnSpc>
                      </a:pPr>
                      <a:endParaRPr sz="700">
                        <a:latin typeface="Times New Roman"/>
                        <a:cs typeface="Times New Roman"/>
                      </a:endParaRPr>
                    </a:p>
                  </a:txBody>
                  <a:tcPr marL="0" marR="0" marT="0" marB="0">
                    <a:lnT w="12700">
                      <a:solidFill>
                        <a:srgbClr val="D9D9D9"/>
                      </a:solidFill>
                      <a:prstDash val="solid"/>
                    </a:lnT>
                    <a:lnB w="12700">
                      <a:solidFill>
                        <a:srgbClr val="D9D9D9"/>
                      </a:solidFill>
                      <a:prstDash val="solid"/>
                    </a:lnB>
                  </a:tcPr>
                </a:tc>
                <a:tc vMerge="1">
                  <a:txBody>
                    <a:bodyPr/>
                    <a:lstStyle/>
                    <a:p>
                      <a:endParaRPr/>
                    </a:p>
                  </a:txBody>
                  <a:tcPr marL="0" marR="0" marT="0" marB="0">
                    <a:solidFill>
                      <a:srgbClr val="B1292D"/>
                    </a:solidFill>
                  </a:tcPr>
                </a:tc>
                <a:tc gridSpan="3">
                  <a:txBody>
                    <a:bodyPr/>
                    <a:lstStyle/>
                    <a:p>
                      <a:pPr>
                        <a:lnSpc>
                          <a:spcPct val="100000"/>
                        </a:lnSpc>
                      </a:pPr>
                      <a:endParaRPr sz="700">
                        <a:latin typeface="Times New Roman"/>
                        <a:cs typeface="Times New Roman"/>
                      </a:endParaRPr>
                    </a:p>
                  </a:txBody>
                  <a:tcPr marL="0" marR="0" marT="0" marB="0">
                    <a:lnT w="12700">
                      <a:solidFill>
                        <a:srgbClr val="D9D9D9"/>
                      </a:solidFill>
                      <a:prstDash val="solid"/>
                    </a:lnT>
                    <a:lnB w="12700">
                      <a:solidFill>
                        <a:srgbClr val="D9D9D9"/>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4"/>
                  </a:ext>
                </a:extLst>
              </a:tr>
              <a:tr h="126682">
                <a:tc gridSpan="9">
                  <a:txBody>
                    <a:bodyPr/>
                    <a:lstStyle/>
                    <a:p>
                      <a:pPr marL="43180">
                        <a:lnSpc>
                          <a:spcPts val="1019"/>
                        </a:lnSpc>
                      </a:pPr>
                      <a:r>
                        <a:rPr sz="600" b="1" spc="110" dirty="0">
                          <a:solidFill>
                            <a:srgbClr val="231F20"/>
                          </a:solidFill>
                          <a:latin typeface="Century Gothic"/>
                          <a:cs typeface="Century Gothic"/>
                        </a:rPr>
                        <a:t>total</a:t>
                      </a:r>
                      <a:r>
                        <a:rPr sz="600" b="1" spc="-5" dirty="0">
                          <a:solidFill>
                            <a:srgbClr val="231F20"/>
                          </a:solidFill>
                          <a:latin typeface="Century Gothic"/>
                          <a:cs typeface="Century Gothic"/>
                        </a:rPr>
                        <a:t> </a:t>
                      </a:r>
                      <a:r>
                        <a:rPr sz="600" b="1" spc="50" dirty="0">
                          <a:solidFill>
                            <a:srgbClr val="231F20"/>
                          </a:solidFill>
                          <a:latin typeface="Century Gothic"/>
                          <a:cs typeface="Century Gothic"/>
                        </a:rPr>
                        <a:t>gal</a:t>
                      </a:r>
                      <a:r>
                        <a:rPr sz="800" b="1" spc="50" dirty="0">
                          <a:solidFill>
                            <a:srgbClr val="231F20"/>
                          </a:solidFill>
                          <a:latin typeface="Century Gothic"/>
                          <a:cs typeface="Century Gothic"/>
                        </a:rPr>
                        <a:t>.</a:t>
                      </a:r>
                      <a:endParaRPr sz="800">
                        <a:latin typeface="Century Gothic"/>
                        <a:cs typeface="Century Gothic"/>
                      </a:endParaRPr>
                    </a:p>
                  </a:txBody>
                  <a:tcPr marL="0" marR="0" marT="0" marB="0">
                    <a:lnT w="12700">
                      <a:solidFill>
                        <a:srgbClr val="D9D9D9"/>
                      </a:solidFill>
                      <a:prstDash val="solid"/>
                    </a:lnT>
                    <a:lnB w="12700">
                      <a:solidFill>
                        <a:srgbClr val="D9D9D9"/>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vMerge="1">
                  <a:txBody>
                    <a:bodyPr/>
                    <a:lstStyle/>
                    <a:p>
                      <a:endParaRPr/>
                    </a:p>
                  </a:txBody>
                  <a:tcPr marL="0" marR="0" marT="0" marB="0">
                    <a:lnT w="12700">
                      <a:solidFill>
                        <a:srgbClr val="D9D9D9"/>
                      </a:solidFill>
                      <a:prstDash val="solid"/>
                    </a:lnT>
                    <a:solidFill>
                      <a:srgbClr val="B1292D"/>
                    </a:solidFill>
                  </a:tcPr>
                </a:tc>
                <a:tc>
                  <a:txBody>
                    <a:bodyPr/>
                    <a:lstStyle/>
                    <a:p>
                      <a:pPr>
                        <a:lnSpc>
                          <a:spcPct val="100000"/>
                        </a:lnSpc>
                      </a:pPr>
                      <a:endParaRPr sz="700">
                        <a:latin typeface="Times New Roman"/>
                        <a:cs typeface="Times New Roman"/>
                      </a:endParaRPr>
                    </a:p>
                  </a:txBody>
                  <a:tcPr marL="0" marR="0" marT="0" marB="0">
                    <a:lnT w="12700">
                      <a:solidFill>
                        <a:srgbClr val="D9D9D9"/>
                      </a:solidFill>
                      <a:prstDash val="solid"/>
                    </a:lnT>
                    <a:lnB w="12700">
                      <a:solidFill>
                        <a:srgbClr val="D9D9D9"/>
                      </a:solidFill>
                      <a:prstDash val="solid"/>
                    </a:lnB>
                  </a:tcPr>
                </a:tc>
                <a:tc vMerge="1">
                  <a:txBody>
                    <a:bodyPr/>
                    <a:lstStyle/>
                    <a:p>
                      <a:endParaRPr/>
                    </a:p>
                  </a:txBody>
                  <a:tcPr marL="0" marR="0" marT="0" marB="0">
                    <a:solidFill>
                      <a:srgbClr val="B1292D"/>
                    </a:solidFill>
                  </a:tcPr>
                </a:tc>
                <a:tc>
                  <a:txBody>
                    <a:bodyPr/>
                    <a:lstStyle/>
                    <a:p>
                      <a:pPr>
                        <a:lnSpc>
                          <a:spcPct val="100000"/>
                        </a:lnSpc>
                      </a:pPr>
                      <a:endParaRPr sz="700">
                        <a:latin typeface="Times New Roman"/>
                        <a:cs typeface="Times New Roman"/>
                      </a:endParaRPr>
                    </a:p>
                  </a:txBody>
                  <a:tcPr marL="0" marR="0" marT="0" marB="0">
                    <a:lnT w="12700">
                      <a:solidFill>
                        <a:srgbClr val="D9D9D9"/>
                      </a:solidFill>
                      <a:prstDash val="solid"/>
                    </a:lnT>
                    <a:lnB w="12700">
                      <a:solidFill>
                        <a:srgbClr val="D9D9D9"/>
                      </a:solidFill>
                      <a:prstDash val="solid"/>
                    </a:lnB>
                  </a:tcPr>
                </a:tc>
                <a:tc vMerge="1">
                  <a:txBody>
                    <a:bodyPr/>
                    <a:lstStyle/>
                    <a:p>
                      <a:endParaRPr/>
                    </a:p>
                  </a:txBody>
                  <a:tcPr marL="0" marR="0" marT="0" marB="0">
                    <a:solidFill>
                      <a:srgbClr val="B1292D"/>
                    </a:solidFill>
                  </a:tcPr>
                </a:tc>
                <a:tc gridSpan="3">
                  <a:txBody>
                    <a:bodyPr/>
                    <a:lstStyle/>
                    <a:p>
                      <a:pPr>
                        <a:lnSpc>
                          <a:spcPct val="100000"/>
                        </a:lnSpc>
                      </a:pPr>
                      <a:endParaRPr sz="700">
                        <a:latin typeface="Times New Roman"/>
                        <a:cs typeface="Times New Roman"/>
                      </a:endParaRPr>
                    </a:p>
                  </a:txBody>
                  <a:tcPr marL="0" marR="0" marT="0" marB="0">
                    <a:lnT w="12700">
                      <a:solidFill>
                        <a:srgbClr val="D9D9D9"/>
                      </a:solidFill>
                      <a:prstDash val="solid"/>
                    </a:lnT>
                    <a:lnB w="12700">
                      <a:solidFill>
                        <a:srgbClr val="D9D9D9"/>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133394">
                <a:tc>
                  <a:txBody>
                    <a:bodyPr/>
                    <a:lstStyle/>
                    <a:p>
                      <a:pPr>
                        <a:lnSpc>
                          <a:spcPct val="100000"/>
                        </a:lnSpc>
                      </a:pPr>
                      <a:endParaRPr sz="700">
                        <a:latin typeface="Times New Roman"/>
                        <a:cs typeface="Times New Roman"/>
                      </a:endParaRPr>
                    </a:p>
                  </a:txBody>
                  <a:tcPr marL="0" marR="0" marT="0" marB="0">
                    <a:lnT w="12700">
                      <a:solidFill>
                        <a:srgbClr val="D9D9D9"/>
                      </a:solidFill>
                      <a:prstDash val="solid"/>
                    </a:lnT>
                    <a:lnB w="12700">
                      <a:solidFill>
                        <a:srgbClr val="D9D9D9"/>
                      </a:solidFill>
                      <a:prstDash val="solid"/>
                    </a:lnB>
                  </a:tcPr>
                </a:tc>
                <a:tc rowSpan="7">
                  <a:txBody>
                    <a:bodyPr/>
                    <a:lstStyle/>
                    <a:p>
                      <a:pPr>
                        <a:lnSpc>
                          <a:spcPct val="100000"/>
                        </a:lnSpc>
                      </a:pPr>
                      <a:endParaRPr sz="700">
                        <a:latin typeface="Times New Roman"/>
                        <a:cs typeface="Times New Roman"/>
                      </a:endParaRPr>
                    </a:p>
                  </a:txBody>
                  <a:tcPr marL="0" marR="0" marT="0" marB="0">
                    <a:solidFill>
                      <a:srgbClr val="B1292D"/>
                    </a:solidFill>
                  </a:tcPr>
                </a:tc>
                <a:tc gridSpan="7">
                  <a:txBody>
                    <a:bodyPr/>
                    <a:lstStyle/>
                    <a:p>
                      <a:pPr marL="918210">
                        <a:lnSpc>
                          <a:spcPts val="670"/>
                        </a:lnSpc>
                        <a:spcBef>
                          <a:spcPts val="705"/>
                        </a:spcBef>
                      </a:pPr>
                      <a:r>
                        <a:rPr sz="1200" b="1" spc="-15" baseline="-23148" dirty="0">
                          <a:solidFill>
                            <a:srgbClr val="231F20"/>
                          </a:solidFill>
                          <a:latin typeface="Century Gothic"/>
                          <a:cs typeface="Century Gothic"/>
                        </a:rPr>
                        <a:t>120,334</a:t>
                      </a:r>
                      <a:r>
                        <a:rPr sz="1200" b="1" spc="52" baseline="-23148" dirty="0">
                          <a:solidFill>
                            <a:srgbClr val="231F20"/>
                          </a:solidFill>
                          <a:latin typeface="Century Gothic"/>
                          <a:cs typeface="Century Gothic"/>
                        </a:rPr>
                        <a:t> </a:t>
                      </a:r>
                      <a:r>
                        <a:rPr sz="800" b="1" spc="-10" dirty="0">
                          <a:solidFill>
                            <a:srgbClr val="231F20"/>
                          </a:solidFill>
                          <a:latin typeface="Century Gothic"/>
                          <a:cs typeface="Century Gothic"/>
                        </a:rPr>
                        <a:t>135,317</a:t>
                      </a:r>
                      <a:endParaRPr sz="800">
                        <a:latin typeface="Century Gothic"/>
                        <a:cs typeface="Century Gothic"/>
                      </a:endParaRPr>
                    </a:p>
                  </a:txBody>
                  <a:tcPr marL="0" marR="0" marT="61047" marB="0">
                    <a:lnT w="12700">
                      <a:solidFill>
                        <a:srgbClr val="D9D9D9"/>
                      </a:solidFill>
                      <a:prstDash val="solid"/>
                    </a:lnT>
                    <a:lnB w="12700">
                      <a:solidFill>
                        <a:srgbClr val="D9D9D9"/>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vMerge="1">
                  <a:txBody>
                    <a:bodyPr/>
                    <a:lstStyle/>
                    <a:p>
                      <a:endParaRPr/>
                    </a:p>
                  </a:txBody>
                  <a:tcPr marL="0" marR="0" marT="0" marB="0">
                    <a:lnT w="12700">
                      <a:solidFill>
                        <a:srgbClr val="D9D9D9"/>
                      </a:solidFill>
                      <a:prstDash val="solid"/>
                    </a:lnT>
                    <a:solidFill>
                      <a:srgbClr val="B1292D"/>
                    </a:solidFill>
                  </a:tcPr>
                </a:tc>
                <a:tc>
                  <a:txBody>
                    <a:bodyPr/>
                    <a:lstStyle/>
                    <a:p>
                      <a:pPr>
                        <a:lnSpc>
                          <a:spcPct val="100000"/>
                        </a:lnSpc>
                      </a:pPr>
                      <a:endParaRPr sz="700">
                        <a:latin typeface="Times New Roman"/>
                        <a:cs typeface="Times New Roman"/>
                      </a:endParaRPr>
                    </a:p>
                  </a:txBody>
                  <a:tcPr marL="0" marR="0" marT="0" marB="0">
                    <a:lnT w="12700">
                      <a:solidFill>
                        <a:srgbClr val="D9D9D9"/>
                      </a:solidFill>
                      <a:prstDash val="solid"/>
                    </a:lnT>
                    <a:lnB w="12700">
                      <a:solidFill>
                        <a:srgbClr val="D9D9D9"/>
                      </a:solidFill>
                      <a:prstDash val="solid"/>
                    </a:lnB>
                  </a:tcPr>
                </a:tc>
                <a:tc vMerge="1">
                  <a:txBody>
                    <a:bodyPr/>
                    <a:lstStyle/>
                    <a:p>
                      <a:endParaRPr/>
                    </a:p>
                  </a:txBody>
                  <a:tcPr marL="0" marR="0" marT="0" marB="0">
                    <a:solidFill>
                      <a:srgbClr val="B1292D"/>
                    </a:solidFill>
                  </a:tcPr>
                </a:tc>
                <a:tc>
                  <a:txBody>
                    <a:bodyPr/>
                    <a:lstStyle/>
                    <a:p>
                      <a:pPr>
                        <a:lnSpc>
                          <a:spcPct val="100000"/>
                        </a:lnSpc>
                      </a:pPr>
                      <a:endParaRPr sz="700">
                        <a:latin typeface="Times New Roman"/>
                        <a:cs typeface="Times New Roman"/>
                      </a:endParaRPr>
                    </a:p>
                  </a:txBody>
                  <a:tcPr marL="0" marR="0" marT="0" marB="0">
                    <a:lnT w="12700">
                      <a:solidFill>
                        <a:srgbClr val="D9D9D9"/>
                      </a:solidFill>
                      <a:prstDash val="solid"/>
                    </a:lnT>
                    <a:lnB w="12700">
                      <a:solidFill>
                        <a:srgbClr val="D9D9D9"/>
                      </a:solidFill>
                      <a:prstDash val="solid"/>
                    </a:lnB>
                  </a:tcPr>
                </a:tc>
                <a:tc vMerge="1">
                  <a:txBody>
                    <a:bodyPr/>
                    <a:lstStyle/>
                    <a:p>
                      <a:endParaRPr/>
                    </a:p>
                  </a:txBody>
                  <a:tcPr marL="0" marR="0" marT="0" marB="0">
                    <a:solidFill>
                      <a:srgbClr val="B1292D"/>
                    </a:solidFill>
                  </a:tcPr>
                </a:tc>
                <a:tc gridSpan="3">
                  <a:txBody>
                    <a:bodyPr/>
                    <a:lstStyle/>
                    <a:p>
                      <a:pPr marL="257175">
                        <a:lnSpc>
                          <a:spcPts val="875"/>
                        </a:lnSpc>
                      </a:pPr>
                      <a:r>
                        <a:rPr sz="800" b="1" spc="-10" dirty="0">
                          <a:solidFill>
                            <a:srgbClr val="231F20"/>
                          </a:solidFill>
                          <a:latin typeface="Century Gothic"/>
                          <a:cs typeface="Century Gothic"/>
                        </a:rPr>
                        <a:t>169,137</a:t>
                      </a:r>
                      <a:endParaRPr sz="800">
                        <a:latin typeface="Century Gothic"/>
                        <a:cs typeface="Century Gothic"/>
                      </a:endParaRPr>
                    </a:p>
                    <a:p>
                      <a:pPr marL="244475">
                        <a:lnSpc>
                          <a:spcPts val="500"/>
                        </a:lnSpc>
                      </a:pPr>
                      <a:r>
                        <a:rPr sz="600" b="1" spc="110" dirty="0">
                          <a:solidFill>
                            <a:srgbClr val="231F20"/>
                          </a:solidFill>
                          <a:latin typeface="Century Gothic"/>
                          <a:cs typeface="Century Gothic"/>
                        </a:rPr>
                        <a:t>total</a:t>
                      </a:r>
                      <a:r>
                        <a:rPr sz="600" b="1" spc="-80" dirty="0">
                          <a:solidFill>
                            <a:srgbClr val="231F20"/>
                          </a:solidFill>
                          <a:latin typeface="Century Gothic"/>
                          <a:cs typeface="Century Gothic"/>
                        </a:rPr>
                        <a:t> </a:t>
                      </a:r>
                      <a:r>
                        <a:rPr sz="600" b="1" spc="50" dirty="0">
                          <a:solidFill>
                            <a:srgbClr val="231F20"/>
                          </a:solidFill>
                          <a:latin typeface="Century Gothic"/>
                          <a:cs typeface="Century Gothic"/>
                        </a:rPr>
                        <a:t>gal</a:t>
                      </a:r>
                      <a:r>
                        <a:rPr sz="800" b="1" spc="50" dirty="0">
                          <a:solidFill>
                            <a:srgbClr val="231F20"/>
                          </a:solidFill>
                          <a:latin typeface="Century Gothic"/>
                          <a:cs typeface="Century Gothic"/>
                        </a:rPr>
                        <a:t>.</a:t>
                      </a:r>
                      <a:endParaRPr sz="800">
                        <a:latin typeface="Century Gothic"/>
                        <a:cs typeface="Century Gothic"/>
                      </a:endParaRPr>
                    </a:p>
                  </a:txBody>
                  <a:tcPr marL="0" marR="0" marT="0" marB="0">
                    <a:lnT w="12700">
                      <a:solidFill>
                        <a:srgbClr val="D9D9D9"/>
                      </a:solidFill>
                      <a:prstDash val="solid"/>
                    </a:lnT>
                    <a:lnB w="12700">
                      <a:solidFill>
                        <a:srgbClr val="D9D9D9"/>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78623">
                <a:tc rowSpan="2">
                  <a:txBody>
                    <a:bodyPr/>
                    <a:lstStyle/>
                    <a:p>
                      <a:pPr>
                        <a:lnSpc>
                          <a:spcPct val="100000"/>
                        </a:lnSpc>
                      </a:pPr>
                      <a:endParaRPr sz="700">
                        <a:latin typeface="Times New Roman"/>
                        <a:cs typeface="Times New Roman"/>
                      </a:endParaRPr>
                    </a:p>
                  </a:txBody>
                  <a:tcPr marL="0" marR="0" marT="0" marB="0">
                    <a:lnT w="12700">
                      <a:solidFill>
                        <a:srgbClr val="D9D9D9"/>
                      </a:solidFill>
                      <a:prstDash val="solid"/>
                    </a:lnT>
                    <a:lnB w="12700">
                      <a:solidFill>
                        <a:srgbClr val="D9D9D9"/>
                      </a:solidFill>
                      <a:prstDash val="solid"/>
                    </a:lnB>
                  </a:tcPr>
                </a:tc>
                <a:tc vMerge="1">
                  <a:txBody>
                    <a:bodyPr/>
                    <a:lstStyle/>
                    <a:p>
                      <a:endParaRPr/>
                    </a:p>
                  </a:txBody>
                  <a:tcPr marL="0" marR="0" marT="0" marB="0">
                    <a:solidFill>
                      <a:srgbClr val="B1292D"/>
                    </a:solidFill>
                  </a:tcPr>
                </a:tc>
                <a:tc rowSpan="2" gridSpan="7">
                  <a:txBody>
                    <a:bodyPr/>
                    <a:lstStyle/>
                    <a:p>
                      <a:pPr marL="906144">
                        <a:lnSpc>
                          <a:spcPts val="1130"/>
                        </a:lnSpc>
                        <a:spcBef>
                          <a:spcPts val="229"/>
                        </a:spcBef>
                      </a:pPr>
                      <a:r>
                        <a:rPr sz="900" b="1" spc="165" baseline="-32679" dirty="0">
                          <a:solidFill>
                            <a:srgbClr val="231F20"/>
                          </a:solidFill>
                          <a:latin typeface="Century Gothic"/>
                          <a:cs typeface="Century Gothic"/>
                        </a:rPr>
                        <a:t>total </a:t>
                      </a:r>
                      <a:r>
                        <a:rPr sz="900" b="1" spc="75" baseline="-32679" dirty="0">
                          <a:solidFill>
                            <a:srgbClr val="231F20"/>
                          </a:solidFill>
                          <a:latin typeface="Century Gothic"/>
                          <a:cs typeface="Century Gothic"/>
                        </a:rPr>
                        <a:t>gal</a:t>
                      </a:r>
                      <a:r>
                        <a:rPr sz="1200" b="1" spc="75" baseline="-23148" dirty="0">
                          <a:solidFill>
                            <a:srgbClr val="231F20"/>
                          </a:solidFill>
                          <a:latin typeface="Century Gothic"/>
                          <a:cs typeface="Century Gothic"/>
                        </a:rPr>
                        <a:t>. </a:t>
                      </a:r>
                      <a:r>
                        <a:rPr sz="600" b="1" spc="110" dirty="0">
                          <a:solidFill>
                            <a:srgbClr val="231F20"/>
                          </a:solidFill>
                          <a:latin typeface="Century Gothic"/>
                          <a:cs typeface="Century Gothic"/>
                        </a:rPr>
                        <a:t>total</a:t>
                      </a:r>
                      <a:r>
                        <a:rPr sz="600" b="1" spc="10" dirty="0">
                          <a:solidFill>
                            <a:srgbClr val="231F20"/>
                          </a:solidFill>
                          <a:latin typeface="Century Gothic"/>
                          <a:cs typeface="Century Gothic"/>
                        </a:rPr>
                        <a:t> </a:t>
                      </a:r>
                      <a:r>
                        <a:rPr sz="600" b="1" spc="50" dirty="0">
                          <a:solidFill>
                            <a:srgbClr val="231F20"/>
                          </a:solidFill>
                          <a:latin typeface="Century Gothic"/>
                          <a:cs typeface="Century Gothic"/>
                        </a:rPr>
                        <a:t>gal</a:t>
                      </a:r>
                      <a:r>
                        <a:rPr sz="800" b="1" spc="50" dirty="0">
                          <a:solidFill>
                            <a:srgbClr val="231F20"/>
                          </a:solidFill>
                          <a:latin typeface="Century Gothic"/>
                          <a:cs typeface="Century Gothic"/>
                        </a:rPr>
                        <a:t>.</a:t>
                      </a:r>
                      <a:endParaRPr sz="800">
                        <a:latin typeface="Century Gothic"/>
                        <a:cs typeface="Century Gothic"/>
                      </a:endParaRPr>
                    </a:p>
                  </a:txBody>
                  <a:tcPr marL="0" marR="0" marT="19915" marB="0">
                    <a:lnT w="12700">
                      <a:solidFill>
                        <a:srgbClr val="D9D9D9"/>
                      </a:solidFill>
                      <a:prstDash val="solid"/>
                    </a:lnT>
                    <a:lnB w="12700">
                      <a:solidFill>
                        <a:srgbClr val="D9D9D9"/>
                      </a:solidFill>
                      <a:prstDash val="solid"/>
                    </a:lnB>
                  </a:tcPr>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vMerge="1">
                  <a:txBody>
                    <a:bodyPr/>
                    <a:lstStyle/>
                    <a:p>
                      <a:endParaRPr/>
                    </a:p>
                  </a:txBody>
                  <a:tcPr marL="0" marR="0" marT="0" marB="0">
                    <a:lnT w="12700">
                      <a:solidFill>
                        <a:srgbClr val="D9D9D9"/>
                      </a:solidFill>
                      <a:prstDash val="solid"/>
                    </a:lnT>
                    <a:solidFill>
                      <a:srgbClr val="B1292D"/>
                    </a:solidFill>
                  </a:tcPr>
                </a:tc>
                <a:tc rowSpan="2">
                  <a:txBody>
                    <a:bodyPr/>
                    <a:lstStyle/>
                    <a:p>
                      <a:pPr>
                        <a:lnSpc>
                          <a:spcPct val="100000"/>
                        </a:lnSpc>
                      </a:pPr>
                      <a:endParaRPr sz="700">
                        <a:latin typeface="Times New Roman"/>
                        <a:cs typeface="Times New Roman"/>
                      </a:endParaRPr>
                    </a:p>
                  </a:txBody>
                  <a:tcPr marL="0" marR="0" marT="0" marB="0">
                    <a:lnT w="12700">
                      <a:solidFill>
                        <a:srgbClr val="D9D9D9"/>
                      </a:solidFill>
                      <a:prstDash val="solid"/>
                    </a:lnT>
                    <a:lnB w="12700">
                      <a:solidFill>
                        <a:srgbClr val="D9D9D9"/>
                      </a:solidFill>
                      <a:prstDash val="solid"/>
                    </a:lnB>
                  </a:tcPr>
                </a:tc>
                <a:tc vMerge="1">
                  <a:txBody>
                    <a:bodyPr/>
                    <a:lstStyle/>
                    <a:p>
                      <a:endParaRPr/>
                    </a:p>
                  </a:txBody>
                  <a:tcPr marL="0" marR="0" marT="0" marB="0">
                    <a:solidFill>
                      <a:srgbClr val="B1292D"/>
                    </a:solidFill>
                  </a:tcPr>
                </a:tc>
                <a:tc rowSpan="2">
                  <a:txBody>
                    <a:bodyPr/>
                    <a:lstStyle/>
                    <a:p>
                      <a:pPr>
                        <a:lnSpc>
                          <a:spcPct val="100000"/>
                        </a:lnSpc>
                      </a:pPr>
                      <a:endParaRPr sz="700">
                        <a:latin typeface="Times New Roman"/>
                        <a:cs typeface="Times New Roman"/>
                      </a:endParaRPr>
                    </a:p>
                  </a:txBody>
                  <a:tcPr marL="0" marR="0" marT="0" marB="0">
                    <a:lnT w="12700">
                      <a:solidFill>
                        <a:srgbClr val="D9D9D9"/>
                      </a:solidFill>
                      <a:prstDash val="solid"/>
                    </a:lnT>
                    <a:lnB w="12700">
                      <a:solidFill>
                        <a:srgbClr val="D9D9D9"/>
                      </a:solidFill>
                      <a:prstDash val="solid"/>
                    </a:lnB>
                  </a:tcPr>
                </a:tc>
                <a:tc vMerge="1">
                  <a:txBody>
                    <a:bodyPr/>
                    <a:lstStyle/>
                    <a:p>
                      <a:endParaRPr/>
                    </a:p>
                  </a:txBody>
                  <a:tcPr marL="0" marR="0" marT="0" marB="0">
                    <a:solidFill>
                      <a:srgbClr val="B1292D"/>
                    </a:solidFill>
                  </a:tcPr>
                </a:tc>
                <a:tc gridSpan="3">
                  <a:txBody>
                    <a:bodyPr/>
                    <a:lstStyle/>
                    <a:p>
                      <a:pPr>
                        <a:lnSpc>
                          <a:spcPct val="100000"/>
                        </a:lnSpc>
                      </a:pPr>
                      <a:endParaRPr sz="400">
                        <a:latin typeface="Times New Roman"/>
                        <a:cs typeface="Times New Roman"/>
                      </a:endParaRPr>
                    </a:p>
                  </a:txBody>
                  <a:tcPr marL="0" marR="0" marT="0" marB="0">
                    <a:lnT w="12700">
                      <a:solidFill>
                        <a:srgbClr val="D9D9D9"/>
                      </a:solidFill>
                      <a:prstDash val="solid"/>
                    </a:lnT>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48059">
                <a:tc vMerge="1">
                  <a:txBody>
                    <a:bodyPr/>
                    <a:lstStyle/>
                    <a:p>
                      <a:endParaRPr/>
                    </a:p>
                  </a:txBody>
                  <a:tcPr marL="0" marR="0" marT="0" marB="0">
                    <a:lnT w="12700">
                      <a:solidFill>
                        <a:srgbClr val="D9D9D9"/>
                      </a:solidFill>
                      <a:prstDash val="solid"/>
                    </a:lnT>
                    <a:lnB w="12700">
                      <a:solidFill>
                        <a:srgbClr val="D9D9D9"/>
                      </a:solidFill>
                      <a:prstDash val="solid"/>
                    </a:lnB>
                  </a:tcPr>
                </a:tc>
                <a:tc vMerge="1">
                  <a:txBody>
                    <a:bodyPr/>
                    <a:lstStyle/>
                    <a:p>
                      <a:endParaRPr/>
                    </a:p>
                  </a:txBody>
                  <a:tcPr marL="0" marR="0" marT="0" marB="0">
                    <a:solidFill>
                      <a:srgbClr val="B1292D"/>
                    </a:solidFill>
                  </a:tcPr>
                </a:tc>
                <a:tc gridSpan="7" vMerge="1">
                  <a:txBody>
                    <a:bodyPr/>
                    <a:lstStyle/>
                    <a:p>
                      <a:endParaRPr/>
                    </a:p>
                  </a:txBody>
                  <a:tcPr marL="0" marR="0" marT="29209" marB="0">
                    <a:lnT w="12700">
                      <a:solidFill>
                        <a:srgbClr val="D9D9D9"/>
                      </a:solidFill>
                      <a:prstDash val="solid"/>
                    </a:lnT>
                    <a:lnB w="12700">
                      <a:solidFill>
                        <a:srgbClr val="D9D9D9"/>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vMerge="1">
                  <a:txBody>
                    <a:bodyPr/>
                    <a:lstStyle/>
                    <a:p>
                      <a:endParaRPr/>
                    </a:p>
                  </a:txBody>
                  <a:tcPr marL="0" marR="0" marT="0" marB="0">
                    <a:lnT w="12700">
                      <a:solidFill>
                        <a:srgbClr val="D9D9D9"/>
                      </a:solidFill>
                      <a:prstDash val="solid"/>
                    </a:lnT>
                    <a:solidFill>
                      <a:srgbClr val="B1292D"/>
                    </a:solidFill>
                  </a:tcPr>
                </a:tc>
                <a:tc vMerge="1">
                  <a:txBody>
                    <a:bodyPr/>
                    <a:lstStyle/>
                    <a:p>
                      <a:endParaRPr/>
                    </a:p>
                  </a:txBody>
                  <a:tcPr marL="0" marR="0" marT="0" marB="0">
                    <a:lnT w="12700">
                      <a:solidFill>
                        <a:srgbClr val="D9D9D9"/>
                      </a:solidFill>
                      <a:prstDash val="solid"/>
                    </a:lnT>
                    <a:lnB w="12700">
                      <a:solidFill>
                        <a:srgbClr val="D9D9D9"/>
                      </a:solidFill>
                      <a:prstDash val="solid"/>
                    </a:lnB>
                  </a:tcPr>
                </a:tc>
                <a:tc vMerge="1">
                  <a:txBody>
                    <a:bodyPr/>
                    <a:lstStyle/>
                    <a:p>
                      <a:endParaRPr/>
                    </a:p>
                  </a:txBody>
                  <a:tcPr marL="0" marR="0" marT="0" marB="0">
                    <a:solidFill>
                      <a:srgbClr val="B1292D"/>
                    </a:solidFill>
                  </a:tcPr>
                </a:tc>
                <a:tc vMerge="1">
                  <a:txBody>
                    <a:bodyPr/>
                    <a:lstStyle/>
                    <a:p>
                      <a:endParaRPr/>
                    </a:p>
                  </a:txBody>
                  <a:tcPr marL="0" marR="0" marT="0" marB="0">
                    <a:lnT w="12700">
                      <a:solidFill>
                        <a:srgbClr val="D9D9D9"/>
                      </a:solidFill>
                      <a:prstDash val="solid"/>
                    </a:lnT>
                    <a:lnB w="12700">
                      <a:solidFill>
                        <a:srgbClr val="D9D9D9"/>
                      </a:solidFill>
                      <a:prstDash val="solid"/>
                    </a:lnB>
                  </a:tcPr>
                </a:tc>
                <a:tc vMerge="1">
                  <a:txBody>
                    <a:bodyPr/>
                    <a:lstStyle/>
                    <a:p>
                      <a:endParaRPr/>
                    </a:p>
                  </a:txBody>
                  <a:tcPr marL="0" marR="0" marT="0" marB="0">
                    <a:solidFill>
                      <a:srgbClr val="B1292D"/>
                    </a:solidFill>
                  </a:tcPr>
                </a:tc>
                <a:tc>
                  <a:txBody>
                    <a:bodyPr/>
                    <a:lstStyle/>
                    <a:p>
                      <a:pPr>
                        <a:lnSpc>
                          <a:spcPct val="100000"/>
                        </a:lnSpc>
                      </a:pPr>
                      <a:endParaRPr sz="200">
                        <a:latin typeface="Times New Roman"/>
                        <a:cs typeface="Times New Roman"/>
                      </a:endParaRPr>
                    </a:p>
                  </a:txBody>
                  <a:tcPr marL="0" marR="0" marT="0" marB="0">
                    <a:lnB w="12700">
                      <a:solidFill>
                        <a:srgbClr val="D9D9D9"/>
                      </a:solidFill>
                      <a:prstDash val="solid"/>
                    </a:lnB>
                  </a:tcPr>
                </a:tc>
                <a:tc rowSpan="7">
                  <a:txBody>
                    <a:bodyPr/>
                    <a:lstStyle/>
                    <a:p>
                      <a:pPr>
                        <a:lnSpc>
                          <a:spcPct val="100000"/>
                        </a:lnSpc>
                      </a:pPr>
                      <a:endParaRPr sz="700">
                        <a:latin typeface="Times New Roman"/>
                        <a:cs typeface="Times New Roman"/>
                      </a:endParaRPr>
                    </a:p>
                  </a:txBody>
                  <a:tcPr marL="0" marR="0" marT="0" marB="0">
                    <a:lnB w="12700">
                      <a:solidFill>
                        <a:srgbClr val="001F5C"/>
                      </a:solidFill>
                      <a:prstDash val="solid"/>
                    </a:lnB>
                    <a:solidFill>
                      <a:srgbClr val="B1292D"/>
                    </a:solidFill>
                  </a:tcPr>
                </a:tc>
                <a:tc>
                  <a:txBody>
                    <a:bodyPr/>
                    <a:lstStyle/>
                    <a:p>
                      <a:pPr>
                        <a:lnSpc>
                          <a:spcPct val="100000"/>
                        </a:lnSpc>
                      </a:pPr>
                      <a:endParaRPr sz="200">
                        <a:latin typeface="Times New Roman"/>
                        <a:cs typeface="Times New Roman"/>
                      </a:endParaRPr>
                    </a:p>
                  </a:txBody>
                  <a:tcPr marL="0" marR="0" marT="0" marB="0">
                    <a:lnB w="12700">
                      <a:solidFill>
                        <a:srgbClr val="D9D9D9"/>
                      </a:solidFill>
                      <a:prstDash val="solid"/>
                    </a:lnB>
                  </a:tcPr>
                </a:tc>
                <a:extLst>
                  <a:ext uri="{0D108BD9-81ED-4DB2-BD59-A6C34878D82A}">
                    <a16:rowId xmlns:a16="http://schemas.microsoft.com/office/drawing/2014/main" val="10008"/>
                  </a:ext>
                </a:extLst>
              </a:tr>
              <a:tr h="38220">
                <a:tc rowSpan="3">
                  <a:txBody>
                    <a:bodyPr/>
                    <a:lstStyle/>
                    <a:p>
                      <a:pPr>
                        <a:lnSpc>
                          <a:spcPct val="100000"/>
                        </a:lnSpc>
                      </a:pPr>
                      <a:endParaRPr sz="700">
                        <a:latin typeface="Times New Roman"/>
                        <a:cs typeface="Times New Roman"/>
                      </a:endParaRPr>
                    </a:p>
                  </a:txBody>
                  <a:tcPr marL="0" marR="0" marT="0" marB="0">
                    <a:lnT w="12700">
                      <a:solidFill>
                        <a:srgbClr val="D9D9D9"/>
                      </a:solidFill>
                      <a:prstDash val="solid"/>
                    </a:lnT>
                    <a:lnB w="12700">
                      <a:solidFill>
                        <a:srgbClr val="D9D9D9"/>
                      </a:solidFill>
                      <a:prstDash val="solid"/>
                    </a:lnB>
                  </a:tcPr>
                </a:tc>
                <a:tc vMerge="1">
                  <a:txBody>
                    <a:bodyPr/>
                    <a:lstStyle/>
                    <a:p>
                      <a:endParaRPr/>
                    </a:p>
                  </a:txBody>
                  <a:tcPr marL="0" marR="0" marT="0" marB="0">
                    <a:solidFill>
                      <a:srgbClr val="B1292D"/>
                    </a:solidFill>
                  </a:tcPr>
                </a:tc>
                <a:tc gridSpan="7">
                  <a:txBody>
                    <a:bodyPr/>
                    <a:lstStyle/>
                    <a:p>
                      <a:pPr>
                        <a:lnSpc>
                          <a:spcPct val="100000"/>
                        </a:lnSpc>
                      </a:pPr>
                      <a:endParaRPr sz="100">
                        <a:latin typeface="Times New Roman"/>
                        <a:cs typeface="Times New Roman"/>
                      </a:endParaRPr>
                    </a:p>
                  </a:txBody>
                  <a:tcPr marL="0" marR="0" marT="0" marB="0">
                    <a:lnT w="12700">
                      <a:solidFill>
                        <a:srgbClr val="D9D9D9"/>
                      </a:solidFill>
                      <a:prstDash val="solid"/>
                    </a:lnT>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vMerge="1">
                  <a:txBody>
                    <a:bodyPr/>
                    <a:lstStyle/>
                    <a:p>
                      <a:endParaRPr/>
                    </a:p>
                  </a:txBody>
                  <a:tcPr marL="0" marR="0" marT="0" marB="0">
                    <a:lnT w="12700">
                      <a:solidFill>
                        <a:srgbClr val="D9D9D9"/>
                      </a:solidFill>
                      <a:prstDash val="solid"/>
                    </a:lnT>
                    <a:solidFill>
                      <a:srgbClr val="B1292D"/>
                    </a:solidFill>
                  </a:tcPr>
                </a:tc>
                <a:tc rowSpan="3">
                  <a:txBody>
                    <a:bodyPr/>
                    <a:lstStyle/>
                    <a:p>
                      <a:pPr>
                        <a:lnSpc>
                          <a:spcPct val="100000"/>
                        </a:lnSpc>
                      </a:pPr>
                      <a:endParaRPr sz="700">
                        <a:latin typeface="Times New Roman"/>
                        <a:cs typeface="Times New Roman"/>
                      </a:endParaRPr>
                    </a:p>
                  </a:txBody>
                  <a:tcPr marL="0" marR="0" marT="0" marB="0">
                    <a:lnT w="12700">
                      <a:solidFill>
                        <a:srgbClr val="D9D9D9"/>
                      </a:solidFill>
                      <a:prstDash val="solid"/>
                    </a:lnT>
                    <a:lnB w="12700">
                      <a:solidFill>
                        <a:srgbClr val="D9D9D9"/>
                      </a:solidFill>
                      <a:prstDash val="solid"/>
                    </a:lnB>
                  </a:tcPr>
                </a:tc>
                <a:tc vMerge="1">
                  <a:txBody>
                    <a:bodyPr/>
                    <a:lstStyle/>
                    <a:p>
                      <a:endParaRPr/>
                    </a:p>
                  </a:txBody>
                  <a:tcPr marL="0" marR="0" marT="0" marB="0">
                    <a:solidFill>
                      <a:srgbClr val="B1292D"/>
                    </a:solidFill>
                  </a:tcPr>
                </a:tc>
                <a:tc rowSpan="3">
                  <a:txBody>
                    <a:bodyPr/>
                    <a:lstStyle/>
                    <a:p>
                      <a:pPr>
                        <a:lnSpc>
                          <a:spcPct val="100000"/>
                        </a:lnSpc>
                      </a:pPr>
                      <a:endParaRPr sz="700">
                        <a:latin typeface="Times New Roman"/>
                        <a:cs typeface="Times New Roman"/>
                      </a:endParaRPr>
                    </a:p>
                  </a:txBody>
                  <a:tcPr marL="0" marR="0" marT="0" marB="0">
                    <a:lnT w="12700">
                      <a:solidFill>
                        <a:srgbClr val="D9D9D9"/>
                      </a:solidFill>
                      <a:prstDash val="solid"/>
                    </a:lnT>
                    <a:lnB w="12700">
                      <a:solidFill>
                        <a:srgbClr val="D9D9D9"/>
                      </a:solidFill>
                      <a:prstDash val="solid"/>
                    </a:lnB>
                  </a:tcPr>
                </a:tc>
                <a:tc vMerge="1">
                  <a:txBody>
                    <a:bodyPr/>
                    <a:lstStyle/>
                    <a:p>
                      <a:endParaRPr/>
                    </a:p>
                  </a:txBody>
                  <a:tcPr marL="0" marR="0" marT="0" marB="0">
                    <a:solidFill>
                      <a:srgbClr val="B1292D"/>
                    </a:solidFill>
                  </a:tcPr>
                </a:tc>
                <a:tc rowSpan="3">
                  <a:txBody>
                    <a:bodyPr/>
                    <a:lstStyle/>
                    <a:p>
                      <a:pPr>
                        <a:lnSpc>
                          <a:spcPct val="100000"/>
                        </a:lnSpc>
                      </a:pPr>
                      <a:endParaRPr sz="700">
                        <a:latin typeface="Times New Roman"/>
                        <a:cs typeface="Times New Roman"/>
                      </a:endParaRPr>
                    </a:p>
                  </a:txBody>
                  <a:tcPr marL="0" marR="0" marT="0" marB="0">
                    <a:lnT w="12700">
                      <a:solidFill>
                        <a:srgbClr val="D9D9D9"/>
                      </a:solidFill>
                      <a:prstDash val="solid"/>
                    </a:lnT>
                    <a:lnB w="12700">
                      <a:solidFill>
                        <a:srgbClr val="D9D9D9"/>
                      </a:solidFill>
                      <a:prstDash val="solid"/>
                    </a:lnB>
                  </a:tcPr>
                </a:tc>
                <a:tc vMerge="1">
                  <a:txBody>
                    <a:bodyPr/>
                    <a:lstStyle/>
                    <a:p>
                      <a:endParaRPr/>
                    </a:p>
                  </a:txBody>
                  <a:tcPr marL="0" marR="0" marT="0" marB="0">
                    <a:lnB w="12700">
                      <a:solidFill>
                        <a:srgbClr val="001F5C"/>
                      </a:solidFill>
                      <a:prstDash val="solid"/>
                    </a:lnB>
                    <a:solidFill>
                      <a:srgbClr val="B1292D"/>
                    </a:solidFill>
                  </a:tcPr>
                </a:tc>
                <a:tc rowSpan="3">
                  <a:txBody>
                    <a:bodyPr/>
                    <a:lstStyle/>
                    <a:p>
                      <a:pPr>
                        <a:lnSpc>
                          <a:spcPct val="100000"/>
                        </a:lnSpc>
                      </a:pPr>
                      <a:endParaRPr sz="700">
                        <a:latin typeface="Times New Roman"/>
                        <a:cs typeface="Times New Roman"/>
                      </a:endParaRPr>
                    </a:p>
                  </a:txBody>
                  <a:tcPr marL="0" marR="0" marT="0" marB="0">
                    <a:lnT w="12700">
                      <a:solidFill>
                        <a:srgbClr val="D9D9D9"/>
                      </a:solidFill>
                      <a:prstDash val="solid"/>
                    </a:lnT>
                    <a:lnB w="12700">
                      <a:solidFill>
                        <a:srgbClr val="D9D9D9"/>
                      </a:solidFill>
                      <a:prstDash val="solid"/>
                    </a:lnB>
                  </a:tcPr>
                </a:tc>
                <a:extLst>
                  <a:ext uri="{0D108BD9-81ED-4DB2-BD59-A6C34878D82A}">
                    <a16:rowId xmlns:a16="http://schemas.microsoft.com/office/drawing/2014/main" val="10009"/>
                  </a:ext>
                </a:extLst>
              </a:tr>
              <a:tr h="38221">
                <a:tc vMerge="1">
                  <a:txBody>
                    <a:bodyPr/>
                    <a:lstStyle/>
                    <a:p>
                      <a:endParaRPr/>
                    </a:p>
                  </a:txBody>
                  <a:tcPr marL="0" marR="0" marT="0" marB="0">
                    <a:lnT w="12700">
                      <a:solidFill>
                        <a:srgbClr val="D9D9D9"/>
                      </a:solidFill>
                      <a:prstDash val="solid"/>
                    </a:lnT>
                    <a:lnB w="12700">
                      <a:solidFill>
                        <a:srgbClr val="D9D9D9"/>
                      </a:solidFill>
                      <a:prstDash val="solid"/>
                    </a:lnB>
                  </a:tcPr>
                </a:tc>
                <a:tc vMerge="1">
                  <a:txBody>
                    <a:bodyPr/>
                    <a:lstStyle/>
                    <a:p>
                      <a:endParaRPr/>
                    </a:p>
                  </a:txBody>
                  <a:tcPr marL="0" marR="0" marT="0" marB="0">
                    <a:solidFill>
                      <a:srgbClr val="B1292D"/>
                    </a:solidFill>
                  </a:tcPr>
                </a:tc>
                <a:tc gridSpan="5">
                  <a:txBody>
                    <a:bodyPr/>
                    <a:lstStyle/>
                    <a:p>
                      <a:pPr>
                        <a:lnSpc>
                          <a:spcPct val="100000"/>
                        </a:lnSpc>
                      </a:pPr>
                      <a:endParaRPr sz="100">
                        <a:latin typeface="Times New Roman"/>
                        <a:cs typeface="Times New Roman"/>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rowSpan="4">
                  <a:txBody>
                    <a:bodyPr/>
                    <a:lstStyle/>
                    <a:p>
                      <a:pPr>
                        <a:lnSpc>
                          <a:spcPct val="100000"/>
                        </a:lnSpc>
                      </a:pPr>
                      <a:endParaRPr sz="700">
                        <a:latin typeface="Times New Roman"/>
                        <a:cs typeface="Times New Roman"/>
                      </a:endParaRPr>
                    </a:p>
                  </a:txBody>
                  <a:tcPr marL="0" marR="0" marT="0" marB="0">
                    <a:solidFill>
                      <a:srgbClr val="B1292D"/>
                    </a:solidFill>
                  </a:tcPr>
                </a:tc>
                <a:tc rowSpan="2">
                  <a:txBody>
                    <a:bodyPr/>
                    <a:lstStyle/>
                    <a:p>
                      <a:pPr>
                        <a:lnSpc>
                          <a:spcPct val="100000"/>
                        </a:lnSpc>
                      </a:pPr>
                      <a:endParaRPr sz="500">
                        <a:latin typeface="Times New Roman"/>
                        <a:cs typeface="Times New Roman"/>
                      </a:endParaRPr>
                    </a:p>
                  </a:txBody>
                  <a:tcPr marL="0" marR="0" marT="0" marB="0">
                    <a:lnB w="12700">
                      <a:solidFill>
                        <a:srgbClr val="D9D9D9"/>
                      </a:solidFill>
                      <a:prstDash val="solid"/>
                    </a:lnB>
                  </a:tcPr>
                </a:tc>
                <a:tc vMerge="1">
                  <a:txBody>
                    <a:bodyPr/>
                    <a:lstStyle/>
                    <a:p>
                      <a:endParaRPr/>
                    </a:p>
                  </a:txBody>
                  <a:tcPr marL="0" marR="0" marT="0" marB="0">
                    <a:lnT w="12700">
                      <a:solidFill>
                        <a:srgbClr val="D9D9D9"/>
                      </a:solidFill>
                      <a:prstDash val="solid"/>
                    </a:lnT>
                    <a:solidFill>
                      <a:srgbClr val="B1292D"/>
                    </a:solidFill>
                  </a:tcPr>
                </a:tc>
                <a:tc vMerge="1">
                  <a:txBody>
                    <a:bodyPr/>
                    <a:lstStyle/>
                    <a:p>
                      <a:endParaRPr/>
                    </a:p>
                  </a:txBody>
                  <a:tcPr marL="0" marR="0" marT="0" marB="0">
                    <a:lnT w="12700">
                      <a:solidFill>
                        <a:srgbClr val="D9D9D9"/>
                      </a:solidFill>
                      <a:prstDash val="solid"/>
                    </a:lnT>
                    <a:lnB w="12700">
                      <a:solidFill>
                        <a:srgbClr val="D9D9D9"/>
                      </a:solidFill>
                      <a:prstDash val="solid"/>
                    </a:lnB>
                  </a:tcPr>
                </a:tc>
                <a:tc vMerge="1">
                  <a:txBody>
                    <a:bodyPr/>
                    <a:lstStyle/>
                    <a:p>
                      <a:endParaRPr/>
                    </a:p>
                  </a:txBody>
                  <a:tcPr marL="0" marR="0" marT="0" marB="0">
                    <a:solidFill>
                      <a:srgbClr val="B1292D"/>
                    </a:solidFill>
                  </a:tcPr>
                </a:tc>
                <a:tc vMerge="1">
                  <a:txBody>
                    <a:bodyPr/>
                    <a:lstStyle/>
                    <a:p>
                      <a:endParaRPr/>
                    </a:p>
                  </a:txBody>
                  <a:tcPr marL="0" marR="0" marT="0" marB="0">
                    <a:lnT w="12700">
                      <a:solidFill>
                        <a:srgbClr val="D9D9D9"/>
                      </a:solidFill>
                      <a:prstDash val="solid"/>
                    </a:lnT>
                    <a:lnB w="12700">
                      <a:solidFill>
                        <a:srgbClr val="D9D9D9"/>
                      </a:solidFill>
                      <a:prstDash val="solid"/>
                    </a:lnB>
                  </a:tcPr>
                </a:tc>
                <a:tc vMerge="1">
                  <a:txBody>
                    <a:bodyPr/>
                    <a:lstStyle/>
                    <a:p>
                      <a:endParaRPr/>
                    </a:p>
                  </a:txBody>
                  <a:tcPr marL="0" marR="0" marT="0" marB="0">
                    <a:solidFill>
                      <a:srgbClr val="B1292D"/>
                    </a:solidFill>
                  </a:tcPr>
                </a:tc>
                <a:tc vMerge="1">
                  <a:txBody>
                    <a:bodyPr/>
                    <a:lstStyle/>
                    <a:p>
                      <a:endParaRPr/>
                    </a:p>
                  </a:txBody>
                  <a:tcPr marL="0" marR="0" marT="0" marB="0">
                    <a:lnT w="12700">
                      <a:solidFill>
                        <a:srgbClr val="D9D9D9"/>
                      </a:solidFill>
                      <a:prstDash val="solid"/>
                    </a:lnT>
                    <a:lnB w="12700">
                      <a:solidFill>
                        <a:srgbClr val="D9D9D9"/>
                      </a:solidFill>
                      <a:prstDash val="solid"/>
                    </a:lnB>
                  </a:tcPr>
                </a:tc>
                <a:tc vMerge="1">
                  <a:txBody>
                    <a:bodyPr/>
                    <a:lstStyle/>
                    <a:p>
                      <a:endParaRPr/>
                    </a:p>
                  </a:txBody>
                  <a:tcPr marL="0" marR="0" marT="0" marB="0">
                    <a:lnB w="12700">
                      <a:solidFill>
                        <a:srgbClr val="001F5C"/>
                      </a:solidFill>
                      <a:prstDash val="solid"/>
                    </a:lnB>
                    <a:solidFill>
                      <a:srgbClr val="B1292D"/>
                    </a:solidFill>
                  </a:tcPr>
                </a:tc>
                <a:tc vMerge="1">
                  <a:txBody>
                    <a:bodyPr/>
                    <a:lstStyle/>
                    <a:p>
                      <a:endParaRPr/>
                    </a:p>
                  </a:txBody>
                  <a:tcPr marL="0" marR="0" marT="0" marB="0">
                    <a:lnT w="12700">
                      <a:solidFill>
                        <a:srgbClr val="D9D9D9"/>
                      </a:solidFill>
                      <a:prstDash val="solid"/>
                    </a:lnT>
                    <a:lnB w="12700">
                      <a:solidFill>
                        <a:srgbClr val="D9D9D9"/>
                      </a:solidFill>
                      <a:prstDash val="solid"/>
                    </a:lnB>
                  </a:tcPr>
                </a:tc>
                <a:extLst>
                  <a:ext uri="{0D108BD9-81ED-4DB2-BD59-A6C34878D82A}">
                    <a16:rowId xmlns:a16="http://schemas.microsoft.com/office/drawing/2014/main" val="10010"/>
                  </a:ext>
                </a:extLst>
              </a:tr>
              <a:tr h="51331">
                <a:tc vMerge="1">
                  <a:txBody>
                    <a:bodyPr/>
                    <a:lstStyle/>
                    <a:p>
                      <a:endParaRPr/>
                    </a:p>
                  </a:txBody>
                  <a:tcPr marL="0" marR="0" marT="0" marB="0">
                    <a:lnT w="12700">
                      <a:solidFill>
                        <a:srgbClr val="D9D9D9"/>
                      </a:solidFill>
                      <a:prstDash val="solid"/>
                    </a:lnT>
                    <a:lnB w="12700">
                      <a:solidFill>
                        <a:srgbClr val="D9D9D9"/>
                      </a:solidFill>
                      <a:prstDash val="solid"/>
                    </a:lnB>
                  </a:tcPr>
                </a:tc>
                <a:tc vMerge="1">
                  <a:txBody>
                    <a:bodyPr/>
                    <a:lstStyle/>
                    <a:p>
                      <a:endParaRPr/>
                    </a:p>
                  </a:txBody>
                  <a:tcPr marL="0" marR="0" marT="0" marB="0">
                    <a:solidFill>
                      <a:srgbClr val="B1292D"/>
                    </a:solidFill>
                  </a:tcPr>
                </a:tc>
                <a:tc gridSpan="3">
                  <a:txBody>
                    <a:bodyPr/>
                    <a:lstStyle/>
                    <a:p>
                      <a:pPr>
                        <a:lnSpc>
                          <a:spcPct val="100000"/>
                        </a:lnSpc>
                      </a:pPr>
                      <a:endParaRPr sz="200">
                        <a:latin typeface="Times New Roman"/>
                        <a:cs typeface="Times New Roman"/>
                      </a:endParaRPr>
                    </a:p>
                  </a:txBody>
                  <a:tcPr marL="0" marR="0" marT="0" marB="0">
                    <a:lnB w="12700">
                      <a:solidFill>
                        <a:srgbClr val="D9D9D9"/>
                      </a:solidFill>
                      <a:prstDash val="solid"/>
                    </a:lnB>
                  </a:tcPr>
                </a:tc>
                <a:tc hMerge="1">
                  <a:txBody>
                    <a:bodyPr/>
                    <a:lstStyle/>
                    <a:p>
                      <a:endParaRPr/>
                    </a:p>
                  </a:txBody>
                  <a:tcPr marL="0" marR="0" marT="0" marB="0"/>
                </a:tc>
                <a:tc hMerge="1">
                  <a:txBody>
                    <a:bodyPr/>
                    <a:lstStyle/>
                    <a:p>
                      <a:endParaRPr/>
                    </a:p>
                  </a:txBody>
                  <a:tcPr marL="0" marR="0" marT="0" marB="0"/>
                </a:tc>
                <a:tc rowSpan="4">
                  <a:txBody>
                    <a:bodyPr/>
                    <a:lstStyle/>
                    <a:p>
                      <a:pPr>
                        <a:lnSpc>
                          <a:spcPct val="100000"/>
                        </a:lnSpc>
                      </a:pPr>
                      <a:endParaRPr sz="700">
                        <a:latin typeface="Times New Roman"/>
                        <a:cs typeface="Times New Roman"/>
                      </a:endParaRPr>
                    </a:p>
                  </a:txBody>
                  <a:tcPr marL="0" marR="0" marT="0" marB="0">
                    <a:lnB w="12700">
                      <a:solidFill>
                        <a:srgbClr val="001F5C"/>
                      </a:solidFill>
                      <a:prstDash val="solid"/>
                    </a:lnB>
                    <a:solidFill>
                      <a:srgbClr val="B1292D"/>
                    </a:solidFill>
                  </a:tcPr>
                </a:tc>
                <a:tc>
                  <a:txBody>
                    <a:bodyPr/>
                    <a:lstStyle/>
                    <a:p>
                      <a:pPr>
                        <a:lnSpc>
                          <a:spcPct val="100000"/>
                        </a:lnSpc>
                      </a:pPr>
                      <a:endParaRPr sz="200">
                        <a:latin typeface="Times New Roman"/>
                        <a:cs typeface="Times New Roman"/>
                      </a:endParaRPr>
                    </a:p>
                  </a:txBody>
                  <a:tcPr marL="0" marR="0" marT="0" marB="0">
                    <a:lnB w="12700">
                      <a:solidFill>
                        <a:srgbClr val="D9D9D9"/>
                      </a:solidFill>
                      <a:prstDash val="solid"/>
                    </a:lnB>
                  </a:tcPr>
                </a:tc>
                <a:tc vMerge="1">
                  <a:txBody>
                    <a:bodyPr/>
                    <a:lstStyle/>
                    <a:p>
                      <a:endParaRPr/>
                    </a:p>
                  </a:txBody>
                  <a:tcPr marL="0" marR="0" marT="0" marB="0">
                    <a:solidFill>
                      <a:srgbClr val="B1292D"/>
                    </a:solidFill>
                  </a:tcPr>
                </a:tc>
                <a:tc vMerge="1">
                  <a:txBody>
                    <a:bodyPr/>
                    <a:lstStyle/>
                    <a:p>
                      <a:endParaRPr/>
                    </a:p>
                  </a:txBody>
                  <a:tcPr marL="0" marR="0" marT="0" marB="0">
                    <a:lnB w="12700">
                      <a:solidFill>
                        <a:srgbClr val="D9D9D9"/>
                      </a:solidFill>
                      <a:prstDash val="solid"/>
                    </a:lnB>
                  </a:tcPr>
                </a:tc>
                <a:tc vMerge="1">
                  <a:txBody>
                    <a:bodyPr/>
                    <a:lstStyle/>
                    <a:p>
                      <a:endParaRPr/>
                    </a:p>
                  </a:txBody>
                  <a:tcPr marL="0" marR="0" marT="0" marB="0">
                    <a:lnT w="12700">
                      <a:solidFill>
                        <a:srgbClr val="D9D9D9"/>
                      </a:solidFill>
                      <a:prstDash val="solid"/>
                    </a:lnT>
                    <a:solidFill>
                      <a:srgbClr val="B1292D"/>
                    </a:solidFill>
                  </a:tcPr>
                </a:tc>
                <a:tc vMerge="1">
                  <a:txBody>
                    <a:bodyPr/>
                    <a:lstStyle/>
                    <a:p>
                      <a:endParaRPr/>
                    </a:p>
                  </a:txBody>
                  <a:tcPr marL="0" marR="0" marT="0" marB="0">
                    <a:lnT w="12700">
                      <a:solidFill>
                        <a:srgbClr val="D9D9D9"/>
                      </a:solidFill>
                      <a:prstDash val="solid"/>
                    </a:lnT>
                    <a:lnB w="12700">
                      <a:solidFill>
                        <a:srgbClr val="D9D9D9"/>
                      </a:solidFill>
                      <a:prstDash val="solid"/>
                    </a:lnB>
                  </a:tcPr>
                </a:tc>
                <a:tc vMerge="1">
                  <a:txBody>
                    <a:bodyPr/>
                    <a:lstStyle/>
                    <a:p>
                      <a:endParaRPr/>
                    </a:p>
                  </a:txBody>
                  <a:tcPr marL="0" marR="0" marT="0" marB="0">
                    <a:solidFill>
                      <a:srgbClr val="B1292D"/>
                    </a:solidFill>
                  </a:tcPr>
                </a:tc>
                <a:tc vMerge="1">
                  <a:txBody>
                    <a:bodyPr/>
                    <a:lstStyle/>
                    <a:p>
                      <a:endParaRPr/>
                    </a:p>
                  </a:txBody>
                  <a:tcPr marL="0" marR="0" marT="0" marB="0">
                    <a:lnT w="12700">
                      <a:solidFill>
                        <a:srgbClr val="D9D9D9"/>
                      </a:solidFill>
                      <a:prstDash val="solid"/>
                    </a:lnT>
                    <a:lnB w="12700">
                      <a:solidFill>
                        <a:srgbClr val="D9D9D9"/>
                      </a:solidFill>
                      <a:prstDash val="solid"/>
                    </a:lnB>
                  </a:tcPr>
                </a:tc>
                <a:tc vMerge="1">
                  <a:txBody>
                    <a:bodyPr/>
                    <a:lstStyle/>
                    <a:p>
                      <a:endParaRPr/>
                    </a:p>
                  </a:txBody>
                  <a:tcPr marL="0" marR="0" marT="0" marB="0">
                    <a:solidFill>
                      <a:srgbClr val="B1292D"/>
                    </a:solidFill>
                  </a:tcPr>
                </a:tc>
                <a:tc vMerge="1">
                  <a:txBody>
                    <a:bodyPr/>
                    <a:lstStyle/>
                    <a:p>
                      <a:endParaRPr/>
                    </a:p>
                  </a:txBody>
                  <a:tcPr marL="0" marR="0" marT="0" marB="0">
                    <a:lnT w="12700">
                      <a:solidFill>
                        <a:srgbClr val="D9D9D9"/>
                      </a:solidFill>
                      <a:prstDash val="solid"/>
                    </a:lnT>
                    <a:lnB w="12700">
                      <a:solidFill>
                        <a:srgbClr val="D9D9D9"/>
                      </a:solidFill>
                      <a:prstDash val="solid"/>
                    </a:lnB>
                  </a:tcPr>
                </a:tc>
                <a:tc vMerge="1">
                  <a:txBody>
                    <a:bodyPr/>
                    <a:lstStyle/>
                    <a:p>
                      <a:endParaRPr/>
                    </a:p>
                  </a:txBody>
                  <a:tcPr marL="0" marR="0" marT="0" marB="0">
                    <a:lnB w="12700">
                      <a:solidFill>
                        <a:srgbClr val="001F5C"/>
                      </a:solidFill>
                      <a:prstDash val="solid"/>
                    </a:lnB>
                    <a:solidFill>
                      <a:srgbClr val="B1292D"/>
                    </a:solidFill>
                  </a:tcPr>
                </a:tc>
                <a:tc vMerge="1">
                  <a:txBody>
                    <a:bodyPr/>
                    <a:lstStyle/>
                    <a:p>
                      <a:endParaRPr/>
                    </a:p>
                  </a:txBody>
                  <a:tcPr marL="0" marR="0" marT="0" marB="0">
                    <a:lnT w="12700">
                      <a:solidFill>
                        <a:srgbClr val="D9D9D9"/>
                      </a:solidFill>
                      <a:prstDash val="solid"/>
                    </a:lnT>
                    <a:lnB w="12700">
                      <a:solidFill>
                        <a:srgbClr val="D9D9D9"/>
                      </a:solidFill>
                      <a:prstDash val="solid"/>
                    </a:lnB>
                  </a:tcPr>
                </a:tc>
                <a:extLst>
                  <a:ext uri="{0D108BD9-81ED-4DB2-BD59-A6C34878D82A}">
                    <a16:rowId xmlns:a16="http://schemas.microsoft.com/office/drawing/2014/main" val="10011"/>
                  </a:ext>
                </a:extLst>
              </a:tr>
              <a:tr h="127773">
                <a:tc>
                  <a:txBody>
                    <a:bodyPr/>
                    <a:lstStyle/>
                    <a:p>
                      <a:pPr>
                        <a:lnSpc>
                          <a:spcPct val="100000"/>
                        </a:lnSpc>
                      </a:pPr>
                      <a:endParaRPr sz="700">
                        <a:latin typeface="Times New Roman"/>
                        <a:cs typeface="Times New Roman"/>
                      </a:endParaRPr>
                    </a:p>
                  </a:txBody>
                  <a:tcPr marL="0" marR="0" marT="0" marB="0">
                    <a:lnT w="12700">
                      <a:solidFill>
                        <a:srgbClr val="D9D9D9"/>
                      </a:solidFill>
                      <a:prstDash val="solid"/>
                    </a:lnT>
                    <a:lnB w="12700">
                      <a:solidFill>
                        <a:srgbClr val="D9D9D9"/>
                      </a:solidFill>
                      <a:prstDash val="solid"/>
                    </a:lnB>
                  </a:tcPr>
                </a:tc>
                <a:tc vMerge="1">
                  <a:txBody>
                    <a:bodyPr/>
                    <a:lstStyle/>
                    <a:p>
                      <a:endParaRPr/>
                    </a:p>
                  </a:txBody>
                  <a:tcPr marL="0" marR="0" marT="0" marB="0">
                    <a:solidFill>
                      <a:srgbClr val="B1292D"/>
                    </a:solidFill>
                  </a:tcPr>
                </a:tc>
                <a:tc gridSpan="3">
                  <a:txBody>
                    <a:bodyPr/>
                    <a:lstStyle/>
                    <a:p>
                      <a:pPr marL="264795">
                        <a:lnSpc>
                          <a:spcPts val="985"/>
                        </a:lnSpc>
                      </a:pPr>
                      <a:r>
                        <a:rPr sz="600" b="1" spc="110" dirty="0">
                          <a:solidFill>
                            <a:srgbClr val="231F20"/>
                          </a:solidFill>
                          <a:latin typeface="Century Gothic"/>
                          <a:cs typeface="Century Gothic"/>
                        </a:rPr>
                        <a:t>total</a:t>
                      </a:r>
                      <a:r>
                        <a:rPr sz="600" b="1" spc="-10" dirty="0">
                          <a:solidFill>
                            <a:srgbClr val="231F20"/>
                          </a:solidFill>
                          <a:latin typeface="Century Gothic"/>
                          <a:cs typeface="Century Gothic"/>
                        </a:rPr>
                        <a:t> </a:t>
                      </a:r>
                      <a:r>
                        <a:rPr sz="600" b="1" spc="50" dirty="0">
                          <a:solidFill>
                            <a:srgbClr val="231F20"/>
                          </a:solidFill>
                          <a:latin typeface="Century Gothic"/>
                          <a:cs typeface="Century Gothic"/>
                        </a:rPr>
                        <a:t>gal</a:t>
                      </a:r>
                      <a:r>
                        <a:rPr sz="800" b="1" spc="50" dirty="0">
                          <a:solidFill>
                            <a:srgbClr val="231F20"/>
                          </a:solidFill>
                          <a:latin typeface="Century Gothic"/>
                          <a:cs typeface="Century Gothic"/>
                        </a:rPr>
                        <a:t>.</a:t>
                      </a:r>
                      <a:endParaRPr sz="800">
                        <a:latin typeface="Century Gothic"/>
                        <a:cs typeface="Century Gothic"/>
                      </a:endParaRPr>
                    </a:p>
                  </a:txBody>
                  <a:tcPr marL="0" marR="0" marT="0" marB="0">
                    <a:lnT w="12700">
                      <a:solidFill>
                        <a:srgbClr val="D9D9D9"/>
                      </a:solidFill>
                      <a:prstDash val="solid"/>
                    </a:lnT>
                    <a:lnB w="12700">
                      <a:solidFill>
                        <a:srgbClr val="D9D9D9"/>
                      </a:solidFill>
                      <a:prstDash val="solid"/>
                    </a:lnB>
                  </a:tcPr>
                </a:tc>
                <a:tc hMerge="1">
                  <a:txBody>
                    <a:bodyPr/>
                    <a:lstStyle/>
                    <a:p>
                      <a:endParaRPr/>
                    </a:p>
                  </a:txBody>
                  <a:tcPr marL="0" marR="0" marT="0" marB="0"/>
                </a:tc>
                <a:tc hMerge="1">
                  <a:txBody>
                    <a:bodyPr/>
                    <a:lstStyle/>
                    <a:p>
                      <a:endParaRPr/>
                    </a:p>
                  </a:txBody>
                  <a:tcPr marL="0" marR="0" marT="0" marB="0"/>
                </a:tc>
                <a:tc vMerge="1">
                  <a:txBody>
                    <a:bodyPr/>
                    <a:lstStyle/>
                    <a:p>
                      <a:endParaRPr/>
                    </a:p>
                  </a:txBody>
                  <a:tcPr marL="0" marR="0" marT="0" marB="0">
                    <a:lnB w="12700">
                      <a:solidFill>
                        <a:srgbClr val="001F5C"/>
                      </a:solidFill>
                      <a:prstDash val="solid"/>
                    </a:lnB>
                    <a:solidFill>
                      <a:srgbClr val="B1292D"/>
                    </a:solidFill>
                  </a:tcPr>
                </a:tc>
                <a:tc>
                  <a:txBody>
                    <a:bodyPr/>
                    <a:lstStyle/>
                    <a:p>
                      <a:pPr>
                        <a:lnSpc>
                          <a:spcPct val="100000"/>
                        </a:lnSpc>
                      </a:pPr>
                      <a:endParaRPr sz="700">
                        <a:latin typeface="Times New Roman"/>
                        <a:cs typeface="Times New Roman"/>
                      </a:endParaRPr>
                    </a:p>
                  </a:txBody>
                  <a:tcPr marL="0" marR="0" marT="0" marB="0">
                    <a:lnT w="12700">
                      <a:solidFill>
                        <a:srgbClr val="D9D9D9"/>
                      </a:solidFill>
                      <a:prstDash val="solid"/>
                    </a:lnT>
                    <a:lnB w="12700">
                      <a:solidFill>
                        <a:srgbClr val="D9D9D9"/>
                      </a:solidFill>
                      <a:prstDash val="solid"/>
                    </a:lnB>
                  </a:tcPr>
                </a:tc>
                <a:tc vMerge="1">
                  <a:txBody>
                    <a:bodyPr/>
                    <a:lstStyle/>
                    <a:p>
                      <a:endParaRPr/>
                    </a:p>
                  </a:txBody>
                  <a:tcPr marL="0" marR="0" marT="0" marB="0">
                    <a:solidFill>
                      <a:srgbClr val="B1292D"/>
                    </a:solidFill>
                  </a:tcPr>
                </a:tc>
                <a:tc>
                  <a:txBody>
                    <a:bodyPr/>
                    <a:lstStyle/>
                    <a:p>
                      <a:pPr>
                        <a:lnSpc>
                          <a:spcPct val="100000"/>
                        </a:lnSpc>
                      </a:pPr>
                      <a:endParaRPr sz="700">
                        <a:latin typeface="Times New Roman"/>
                        <a:cs typeface="Times New Roman"/>
                      </a:endParaRPr>
                    </a:p>
                  </a:txBody>
                  <a:tcPr marL="0" marR="0" marT="0" marB="0">
                    <a:lnT w="12700">
                      <a:solidFill>
                        <a:srgbClr val="D9D9D9"/>
                      </a:solidFill>
                      <a:prstDash val="solid"/>
                    </a:lnT>
                    <a:lnB w="12700">
                      <a:solidFill>
                        <a:srgbClr val="D9D9D9"/>
                      </a:solidFill>
                      <a:prstDash val="solid"/>
                    </a:lnB>
                  </a:tcPr>
                </a:tc>
                <a:tc vMerge="1">
                  <a:txBody>
                    <a:bodyPr/>
                    <a:lstStyle/>
                    <a:p>
                      <a:endParaRPr/>
                    </a:p>
                  </a:txBody>
                  <a:tcPr marL="0" marR="0" marT="0" marB="0">
                    <a:lnT w="12700">
                      <a:solidFill>
                        <a:srgbClr val="D9D9D9"/>
                      </a:solidFill>
                      <a:prstDash val="solid"/>
                    </a:lnT>
                    <a:solidFill>
                      <a:srgbClr val="B1292D"/>
                    </a:solidFill>
                  </a:tcPr>
                </a:tc>
                <a:tc>
                  <a:txBody>
                    <a:bodyPr/>
                    <a:lstStyle/>
                    <a:p>
                      <a:pPr>
                        <a:lnSpc>
                          <a:spcPct val="100000"/>
                        </a:lnSpc>
                      </a:pPr>
                      <a:endParaRPr sz="700">
                        <a:latin typeface="Times New Roman"/>
                        <a:cs typeface="Times New Roman"/>
                      </a:endParaRPr>
                    </a:p>
                  </a:txBody>
                  <a:tcPr marL="0" marR="0" marT="0" marB="0">
                    <a:lnT w="12700">
                      <a:solidFill>
                        <a:srgbClr val="D9D9D9"/>
                      </a:solidFill>
                      <a:prstDash val="solid"/>
                    </a:lnT>
                    <a:lnB w="12700">
                      <a:solidFill>
                        <a:srgbClr val="D9D9D9"/>
                      </a:solidFill>
                      <a:prstDash val="solid"/>
                    </a:lnB>
                  </a:tcPr>
                </a:tc>
                <a:tc vMerge="1">
                  <a:txBody>
                    <a:bodyPr/>
                    <a:lstStyle/>
                    <a:p>
                      <a:endParaRPr/>
                    </a:p>
                  </a:txBody>
                  <a:tcPr marL="0" marR="0" marT="0" marB="0">
                    <a:solidFill>
                      <a:srgbClr val="B1292D"/>
                    </a:solidFill>
                  </a:tcPr>
                </a:tc>
                <a:tc>
                  <a:txBody>
                    <a:bodyPr/>
                    <a:lstStyle/>
                    <a:p>
                      <a:pPr>
                        <a:lnSpc>
                          <a:spcPct val="100000"/>
                        </a:lnSpc>
                      </a:pPr>
                      <a:endParaRPr sz="700">
                        <a:latin typeface="Times New Roman"/>
                        <a:cs typeface="Times New Roman"/>
                      </a:endParaRPr>
                    </a:p>
                  </a:txBody>
                  <a:tcPr marL="0" marR="0" marT="0" marB="0">
                    <a:lnT w="12700">
                      <a:solidFill>
                        <a:srgbClr val="D9D9D9"/>
                      </a:solidFill>
                      <a:prstDash val="solid"/>
                    </a:lnT>
                    <a:lnB w="12700">
                      <a:solidFill>
                        <a:srgbClr val="D9D9D9"/>
                      </a:solidFill>
                      <a:prstDash val="solid"/>
                    </a:lnB>
                  </a:tcPr>
                </a:tc>
                <a:tc vMerge="1">
                  <a:txBody>
                    <a:bodyPr/>
                    <a:lstStyle/>
                    <a:p>
                      <a:endParaRPr/>
                    </a:p>
                  </a:txBody>
                  <a:tcPr marL="0" marR="0" marT="0" marB="0">
                    <a:solidFill>
                      <a:srgbClr val="B1292D"/>
                    </a:solidFill>
                  </a:tcPr>
                </a:tc>
                <a:tc>
                  <a:txBody>
                    <a:bodyPr/>
                    <a:lstStyle/>
                    <a:p>
                      <a:pPr>
                        <a:lnSpc>
                          <a:spcPct val="100000"/>
                        </a:lnSpc>
                      </a:pPr>
                      <a:endParaRPr sz="700">
                        <a:latin typeface="Times New Roman"/>
                        <a:cs typeface="Times New Roman"/>
                      </a:endParaRPr>
                    </a:p>
                  </a:txBody>
                  <a:tcPr marL="0" marR="0" marT="0" marB="0">
                    <a:lnT w="12700">
                      <a:solidFill>
                        <a:srgbClr val="D9D9D9"/>
                      </a:solidFill>
                      <a:prstDash val="solid"/>
                    </a:lnT>
                    <a:lnB w="12700">
                      <a:solidFill>
                        <a:srgbClr val="D9D9D9"/>
                      </a:solidFill>
                      <a:prstDash val="solid"/>
                    </a:lnB>
                  </a:tcPr>
                </a:tc>
                <a:tc vMerge="1">
                  <a:txBody>
                    <a:bodyPr/>
                    <a:lstStyle/>
                    <a:p>
                      <a:endParaRPr/>
                    </a:p>
                  </a:txBody>
                  <a:tcPr marL="0" marR="0" marT="0" marB="0">
                    <a:lnB w="12700">
                      <a:solidFill>
                        <a:srgbClr val="001F5C"/>
                      </a:solidFill>
                      <a:prstDash val="solid"/>
                    </a:lnB>
                    <a:solidFill>
                      <a:srgbClr val="B1292D"/>
                    </a:solidFill>
                  </a:tcPr>
                </a:tc>
                <a:tc>
                  <a:txBody>
                    <a:bodyPr/>
                    <a:lstStyle/>
                    <a:p>
                      <a:pPr>
                        <a:lnSpc>
                          <a:spcPct val="100000"/>
                        </a:lnSpc>
                      </a:pPr>
                      <a:endParaRPr sz="700">
                        <a:latin typeface="Times New Roman"/>
                        <a:cs typeface="Times New Roman"/>
                      </a:endParaRPr>
                    </a:p>
                  </a:txBody>
                  <a:tcPr marL="0" marR="0" marT="0" marB="0">
                    <a:lnT w="12700">
                      <a:solidFill>
                        <a:srgbClr val="D9D9D9"/>
                      </a:solidFill>
                      <a:prstDash val="solid"/>
                    </a:lnT>
                    <a:lnB w="12700">
                      <a:solidFill>
                        <a:srgbClr val="D9D9D9"/>
                      </a:solidFill>
                      <a:prstDash val="solid"/>
                    </a:lnB>
                  </a:tcPr>
                </a:tc>
                <a:extLst>
                  <a:ext uri="{0D108BD9-81ED-4DB2-BD59-A6C34878D82A}">
                    <a16:rowId xmlns:a16="http://schemas.microsoft.com/office/drawing/2014/main" val="10012"/>
                  </a:ext>
                </a:extLst>
              </a:tr>
              <a:tr h="49144">
                <a:tc rowSpan="2">
                  <a:txBody>
                    <a:bodyPr/>
                    <a:lstStyle/>
                    <a:p>
                      <a:pPr>
                        <a:lnSpc>
                          <a:spcPct val="100000"/>
                        </a:lnSpc>
                      </a:pPr>
                      <a:endParaRPr sz="700">
                        <a:latin typeface="Times New Roman"/>
                        <a:cs typeface="Times New Roman"/>
                      </a:endParaRPr>
                    </a:p>
                  </a:txBody>
                  <a:tcPr marL="0" marR="0" marT="0" marB="0">
                    <a:lnT w="12700">
                      <a:solidFill>
                        <a:srgbClr val="D9D9D9"/>
                      </a:solidFill>
                      <a:prstDash val="solid"/>
                    </a:lnT>
                    <a:lnB w="12700">
                      <a:solidFill>
                        <a:srgbClr val="D9D9D9"/>
                      </a:solidFill>
                      <a:prstDash val="solid"/>
                    </a:lnB>
                  </a:tcPr>
                </a:tc>
                <a:tc rowSpan="2">
                  <a:txBody>
                    <a:bodyPr/>
                    <a:lstStyle/>
                    <a:p>
                      <a:pPr>
                        <a:lnSpc>
                          <a:spcPct val="100000"/>
                        </a:lnSpc>
                      </a:pPr>
                      <a:endParaRPr sz="700">
                        <a:latin typeface="Times New Roman"/>
                        <a:cs typeface="Times New Roman"/>
                      </a:endParaRPr>
                    </a:p>
                  </a:txBody>
                  <a:tcPr marL="0" marR="0" marT="0" marB="0">
                    <a:lnB w="12700">
                      <a:solidFill>
                        <a:srgbClr val="D9D9D9"/>
                      </a:solidFill>
                      <a:prstDash val="solid"/>
                    </a:lnB>
                    <a:solidFill>
                      <a:srgbClr val="001F5C"/>
                    </a:solidFill>
                  </a:tcPr>
                </a:tc>
                <a:tc rowSpan="2">
                  <a:txBody>
                    <a:bodyPr/>
                    <a:lstStyle/>
                    <a:p>
                      <a:pPr>
                        <a:lnSpc>
                          <a:spcPct val="100000"/>
                        </a:lnSpc>
                      </a:pPr>
                      <a:endParaRPr sz="700">
                        <a:latin typeface="Times New Roman"/>
                        <a:cs typeface="Times New Roman"/>
                      </a:endParaRPr>
                    </a:p>
                  </a:txBody>
                  <a:tcPr marL="0" marR="0" marT="0" marB="0">
                    <a:lnT w="12700">
                      <a:solidFill>
                        <a:srgbClr val="D9D9D9"/>
                      </a:solidFill>
                      <a:prstDash val="solid"/>
                    </a:lnT>
                    <a:lnB w="12700">
                      <a:solidFill>
                        <a:srgbClr val="D9D9D9"/>
                      </a:solidFill>
                      <a:prstDash val="solid"/>
                    </a:lnB>
                  </a:tcPr>
                </a:tc>
                <a:tc rowSpan="2">
                  <a:txBody>
                    <a:bodyPr/>
                    <a:lstStyle/>
                    <a:p>
                      <a:pPr>
                        <a:lnSpc>
                          <a:spcPct val="100000"/>
                        </a:lnSpc>
                      </a:pPr>
                      <a:endParaRPr sz="700">
                        <a:latin typeface="Times New Roman"/>
                        <a:cs typeface="Times New Roman"/>
                      </a:endParaRPr>
                    </a:p>
                  </a:txBody>
                  <a:tcPr marL="0" marR="0" marT="0" marB="0">
                    <a:lnB w="19050">
                      <a:solidFill>
                        <a:srgbClr val="001F5C"/>
                      </a:solidFill>
                      <a:prstDash val="solid"/>
                    </a:lnB>
                    <a:solidFill>
                      <a:srgbClr val="B1292D"/>
                    </a:solidFill>
                  </a:tcPr>
                </a:tc>
                <a:tc rowSpan="2">
                  <a:txBody>
                    <a:bodyPr/>
                    <a:lstStyle/>
                    <a:p>
                      <a:pPr>
                        <a:lnSpc>
                          <a:spcPct val="100000"/>
                        </a:lnSpc>
                      </a:pPr>
                      <a:endParaRPr sz="700">
                        <a:latin typeface="Times New Roman"/>
                        <a:cs typeface="Times New Roman"/>
                      </a:endParaRPr>
                    </a:p>
                  </a:txBody>
                  <a:tcPr marL="0" marR="0" marT="0" marB="0">
                    <a:lnT w="12700">
                      <a:solidFill>
                        <a:srgbClr val="D9D9D9"/>
                      </a:solidFill>
                      <a:prstDash val="solid"/>
                    </a:lnT>
                    <a:lnB w="12700">
                      <a:solidFill>
                        <a:srgbClr val="D9D9D9"/>
                      </a:solidFill>
                      <a:prstDash val="solid"/>
                    </a:lnB>
                  </a:tcPr>
                </a:tc>
                <a:tc vMerge="1">
                  <a:txBody>
                    <a:bodyPr/>
                    <a:lstStyle/>
                    <a:p>
                      <a:endParaRPr/>
                    </a:p>
                  </a:txBody>
                  <a:tcPr marL="0" marR="0" marT="0" marB="0">
                    <a:lnB w="12700">
                      <a:solidFill>
                        <a:srgbClr val="001F5C"/>
                      </a:solidFill>
                      <a:prstDash val="solid"/>
                    </a:lnB>
                    <a:solidFill>
                      <a:srgbClr val="B1292D"/>
                    </a:solidFill>
                  </a:tcPr>
                </a:tc>
                <a:tc rowSpan="2">
                  <a:txBody>
                    <a:bodyPr/>
                    <a:lstStyle/>
                    <a:p>
                      <a:pPr>
                        <a:lnSpc>
                          <a:spcPct val="100000"/>
                        </a:lnSpc>
                      </a:pPr>
                      <a:endParaRPr sz="700">
                        <a:latin typeface="Times New Roman"/>
                        <a:cs typeface="Times New Roman"/>
                      </a:endParaRPr>
                    </a:p>
                  </a:txBody>
                  <a:tcPr marL="0" marR="0" marT="0" marB="0">
                    <a:lnT w="12700">
                      <a:solidFill>
                        <a:srgbClr val="D9D9D9"/>
                      </a:solidFill>
                      <a:prstDash val="solid"/>
                    </a:lnT>
                    <a:lnB w="12700">
                      <a:solidFill>
                        <a:srgbClr val="D9D9D9"/>
                      </a:solidFill>
                      <a:prstDash val="solid"/>
                    </a:lnB>
                  </a:tcPr>
                </a:tc>
                <a:tc vMerge="1">
                  <a:txBody>
                    <a:bodyPr/>
                    <a:lstStyle/>
                    <a:p>
                      <a:endParaRPr/>
                    </a:p>
                  </a:txBody>
                  <a:tcPr marL="0" marR="0" marT="0" marB="0">
                    <a:solidFill>
                      <a:srgbClr val="B1292D"/>
                    </a:solidFill>
                  </a:tcPr>
                </a:tc>
                <a:tc rowSpan="2">
                  <a:txBody>
                    <a:bodyPr/>
                    <a:lstStyle/>
                    <a:p>
                      <a:pPr>
                        <a:lnSpc>
                          <a:spcPct val="100000"/>
                        </a:lnSpc>
                      </a:pPr>
                      <a:endParaRPr sz="700">
                        <a:latin typeface="Times New Roman"/>
                        <a:cs typeface="Times New Roman"/>
                      </a:endParaRPr>
                    </a:p>
                  </a:txBody>
                  <a:tcPr marL="0" marR="0" marT="0" marB="0">
                    <a:lnT w="12700">
                      <a:solidFill>
                        <a:srgbClr val="D9D9D9"/>
                      </a:solidFill>
                      <a:prstDash val="solid"/>
                    </a:lnT>
                    <a:lnB w="12700">
                      <a:solidFill>
                        <a:srgbClr val="D9D9D9"/>
                      </a:solidFill>
                      <a:prstDash val="solid"/>
                    </a:lnB>
                  </a:tcPr>
                </a:tc>
                <a:tc rowSpan="2">
                  <a:txBody>
                    <a:bodyPr/>
                    <a:lstStyle/>
                    <a:p>
                      <a:pPr>
                        <a:lnSpc>
                          <a:spcPct val="100000"/>
                        </a:lnSpc>
                      </a:pPr>
                      <a:endParaRPr sz="700">
                        <a:latin typeface="Times New Roman"/>
                        <a:cs typeface="Times New Roman"/>
                      </a:endParaRPr>
                    </a:p>
                  </a:txBody>
                  <a:tcPr marL="0" marR="0" marT="0" marB="0">
                    <a:lnB w="12700">
                      <a:solidFill>
                        <a:srgbClr val="D9D9D9"/>
                      </a:solidFill>
                      <a:prstDash val="solid"/>
                    </a:lnB>
                    <a:solidFill>
                      <a:srgbClr val="001F5C"/>
                    </a:solidFill>
                  </a:tcPr>
                </a:tc>
                <a:tc rowSpan="2">
                  <a:txBody>
                    <a:bodyPr/>
                    <a:lstStyle/>
                    <a:p>
                      <a:pPr>
                        <a:lnSpc>
                          <a:spcPct val="100000"/>
                        </a:lnSpc>
                      </a:pPr>
                      <a:endParaRPr sz="700">
                        <a:latin typeface="Times New Roman"/>
                        <a:cs typeface="Times New Roman"/>
                      </a:endParaRPr>
                    </a:p>
                  </a:txBody>
                  <a:tcPr marL="0" marR="0" marT="0" marB="0">
                    <a:lnT w="12700">
                      <a:solidFill>
                        <a:srgbClr val="D9D9D9"/>
                      </a:solidFill>
                      <a:prstDash val="solid"/>
                    </a:lnT>
                    <a:lnB w="12700">
                      <a:solidFill>
                        <a:srgbClr val="D9D9D9"/>
                      </a:solidFill>
                      <a:prstDash val="solid"/>
                    </a:lnB>
                  </a:tcPr>
                </a:tc>
                <a:tc vMerge="1">
                  <a:txBody>
                    <a:bodyPr/>
                    <a:lstStyle/>
                    <a:p>
                      <a:endParaRPr/>
                    </a:p>
                  </a:txBody>
                  <a:tcPr marL="0" marR="0" marT="0" marB="0">
                    <a:solidFill>
                      <a:srgbClr val="B1292D"/>
                    </a:solidFill>
                  </a:tcPr>
                </a:tc>
                <a:tc rowSpan="2">
                  <a:txBody>
                    <a:bodyPr/>
                    <a:lstStyle/>
                    <a:p>
                      <a:pPr>
                        <a:lnSpc>
                          <a:spcPct val="100000"/>
                        </a:lnSpc>
                      </a:pPr>
                      <a:endParaRPr sz="700">
                        <a:latin typeface="Times New Roman"/>
                        <a:cs typeface="Times New Roman"/>
                      </a:endParaRPr>
                    </a:p>
                  </a:txBody>
                  <a:tcPr marL="0" marR="0" marT="0" marB="0">
                    <a:lnT w="12700">
                      <a:solidFill>
                        <a:srgbClr val="D9D9D9"/>
                      </a:solidFill>
                      <a:prstDash val="solid"/>
                    </a:lnT>
                    <a:lnB w="12700">
                      <a:solidFill>
                        <a:srgbClr val="D9D9D9"/>
                      </a:solidFill>
                      <a:prstDash val="solid"/>
                    </a:lnB>
                  </a:tcPr>
                </a:tc>
                <a:tc rowSpan="2">
                  <a:txBody>
                    <a:bodyPr/>
                    <a:lstStyle/>
                    <a:p>
                      <a:pPr>
                        <a:lnSpc>
                          <a:spcPct val="100000"/>
                        </a:lnSpc>
                      </a:pPr>
                      <a:endParaRPr sz="700">
                        <a:latin typeface="Times New Roman"/>
                        <a:cs typeface="Times New Roman"/>
                      </a:endParaRPr>
                    </a:p>
                  </a:txBody>
                  <a:tcPr marL="0" marR="0" marT="0" marB="0">
                    <a:lnB w="12700">
                      <a:solidFill>
                        <a:srgbClr val="D9D9D9"/>
                      </a:solidFill>
                      <a:prstDash val="solid"/>
                    </a:lnB>
                    <a:solidFill>
                      <a:srgbClr val="001F5C"/>
                    </a:solidFill>
                  </a:tcPr>
                </a:tc>
                <a:tc rowSpan="2">
                  <a:txBody>
                    <a:bodyPr/>
                    <a:lstStyle/>
                    <a:p>
                      <a:pPr>
                        <a:lnSpc>
                          <a:spcPct val="100000"/>
                        </a:lnSpc>
                      </a:pPr>
                      <a:endParaRPr sz="700">
                        <a:latin typeface="Times New Roman"/>
                        <a:cs typeface="Times New Roman"/>
                      </a:endParaRPr>
                    </a:p>
                  </a:txBody>
                  <a:tcPr marL="0" marR="0" marT="0" marB="0">
                    <a:lnT w="12700">
                      <a:solidFill>
                        <a:srgbClr val="D9D9D9"/>
                      </a:solidFill>
                      <a:prstDash val="solid"/>
                    </a:lnT>
                    <a:lnB w="12700">
                      <a:solidFill>
                        <a:srgbClr val="D9D9D9"/>
                      </a:solidFill>
                      <a:prstDash val="solid"/>
                    </a:lnB>
                  </a:tcPr>
                </a:tc>
                <a:tc vMerge="1">
                  <a:txBody>
                    <a:bodyPr/>
                    <a:lstStyle/>
                    <a:p>
                      <a:endParaRPr/>
                    </a:p>
                  </a:txBody>
                  <a:tcPr marL="0" marR="0" marT="0" marB="0">
                    <a:lnB w="12700">
                      <a:solidFill>
                        <a:srgbClr val="001F5C"/>
                      </a:solidFill>
                      <a:prstDash val="solid"/>
                    </a:lnB>
                    <a:solidFill>
                      <a:srgbClr val="B1292D"/>
                    </a:solidFill>
                  </a:tcPr>
                </a:tc>
                <a:tc rowSpan="2">
                  <a:txBody>
                    <a:bodyPr/>
                    <a:lstStyle/>
                    <a:p>
                      <a:pPr>
                        <a:lnSpc>
                          <a:spcPct val="100000"/>
                        </a:lnSpc>
                      </a:pPr>
                      <a:endParaRPr sz="600">
                        <a:latin typeface="Times New Roman"/>
                        <a:cs typeface="Times New Roman"/>
                      </a:endParaRPr>
                    </a:p>
                  </a:txBody>
                  <a:tcPr marL="0" marR="0" marT="0" marB="0">
                    <a:lnT w="12700">
                      <a:solidFill>
                        <a:srgbClr val="D9D9D9"/>
                      </a:solidFill>
                      <a:prstDash val="solid"/>
                    </a:lnT>
                    <a:lnB w="12700">
                      <a:solidFill>
                        <a:srgbClr val="D9D9D9"/>
                      </a:solidFill>
                      <a:prstDash val="solid"/>
                    </a:lnB>
                  </a:tcPr>
                </a:tc>
                <a:extLst>
                  <a:ext uri="{0D108BD9-81ED-4DB2-BD59-A6C34878D82A}">
                    <a16:rowId xmlns:a16="http://schemas.microsoft.com/office/drawing/2014/main" val="10013"/>
                  </a:ext>
                </a:extLst>
              </a:tr>
              <a:tr h="60611">
                <a:tc vMerge="1">
                  <a:txBody>
                    <a:bodyPr/>
                    <a:lstStyle/>
                    <a:p>
                      <a:endParaRPr/>
                    </a:p>
                  </a:txBody>
                  <a:tcPr marL="0" marR="0" marT="0" marB="0">
                    <a:lnT w="12700">
                      <a:solidFill>
                        <a:srgbClr val="D9D9D9"/>
                      </a:solidFill>
                      <a:prstDash val="solid"/>
                    </a:lnT>
                    <a:lnB w="12700">
                      <a:solidFill>
                        <a:srgbClr val="D9D9D9"/>
                      </a:solidFill>
                      <a:prstDash val="solid"/>
                    </a:lnB>
                  </a:tcPr>
                </a:tc>
                <a:tc vMerge="1">
                  <a:txBody>
                    <a:bodyPr/>
                    <a:lstStyle/>
                    <a:p>
                      <a:endParaRPr/>
                    </a:p>
                  </a:txBody>
                  <a:tcPr marL="0" marR="0" marT="0" marB="0">
                    <a:lnB w="12700">
                      <a:solidFill>
                        <a:srgbClr val="D9D9D9"/>
                      </a:solidFill>
                      <a:prstDash val="solid"/>
                    </a:lnB>
                    <a:solidFill>
                      <a:srgbClr val="001F5C"/>
                    </a:solidFill>
                  </a:tcPr>
                </a:tc>
                <a:tc vMerge="1">
                  <a:txBody>
                    <a:bodyPr/>
                    <a:lstStyle/>
                    <a:p>
                      <a:endParaRPr/>
                    </a:p>
                  </a:txBody>
                  <a:tcPr marL="0" marR="0" marT="0" marB="0">
                    <a:lnT w="12700">
                      <a:solidFill>
                        <a:srgbClr val="D9D9D9"/>
                      </a:solidFill>
                      <a:prstDash val="solid"/>
                    </a:lnT>
                    <a:lnB w="12700">
                      <a:solidFill>
                        <a:srgbClr val="D9D9D9"/>
                      </a:solidFill>
                      <a:prstDash val="solid"/>
                    </a:lnB>
                  </a:tcPr>
                </a:tc>
                <a:tc vMerge="1">
                  <a:txBody>
                    <a:bodyPr/>
                    <a:lstStyle/>
                    <a:p>
                      <a:endParaRPr/>
                    </a:p>
                  </a:txBody>
                  <a:tcPr marL="0" marR="0" marT="0" marB="0">
                    <a:lnB w="19050">
                      <a:solidFill>
                        <a:srgbClr val="001F5C"/>
                      </a:solidFill>
                      <a:prstDash val="solid"/>
                    </a:lnB>
                    <a:solidFill>
                      <a:srgbClr val="B1292D"/>
                    </a:solidFill>
                  </a:tcPr>
                </a:tc>
                <a:tc vMerge="1">
                  <a:txBody>
                    <a:bodyPr/>
                    <a:lstStyle/>
                    <a:p>
                      <a:endParaRPr/>
                    </a:p>
                  </a:txBody>
                  <a:tcPr marL="0" marR="0" marT="0" marB="0">
                    <a:lnT w="12700">
                      <a:solidFill>
                        <a:srgbClr val="D9D9D9"/>
                      </a:solidFill>
                      <a:prstDash val="solid"/>
                    </a:lnT>
                    <a:lnB w="12700">
                      <a:solidFill>
                        <a:srgbClr val="D9D9D9"/>
                      </a:solidFill>
                      <a:prstDash val="solid"/>
                    </a:lnB>
                  </a:tcPr>
                </a:tc>
                <a:tc vMerge="1">
                  <a:txBody>
                    <a:bodyPr/>
                    <a:lstStyle/>
                    <a:p>
                      <a:endParaRPr/>
                    </a:p>
                  </a:txBody>
                  <a:tcPr marL="0" marR="0" marT="0" marB="0">
                    <a:lnB w="12700">
                      <a:solidFill>
                        <a:srgbClr val="001F5C"/>
                      </a:solidFill>
                      <a:prstDash val="solid"/>
                    </a:lnB>
                    <a:solidFill>
                      <a:srgbClr val="B1292D"/>
                    </a:solidFill>
                  </a:tcPr>
                </a:tc>
                <a:tc vMerge="1">
                  <a:txBody>
                    <a:bodyPr/>
                    <a:lstStyle/>
                    <a:p>
                      <a:endParaRPr/>
                    </a:p>
                  </a:txBody>
                  <a:tcPr marL="0" marR="0" marT="0" marB="0">
                    <a:lnT w="12700">
                      <a:solidFill>
                        <a:srgbClr val="D9D9D9"/>
                      </a:solidFill>
                      <a:prstDash val="solid"/>
                    </a:lnT>
                    <a:lnB w="12700">
                      <a:solidFill>
                        <a:srgbClr val="D9D9D9"/>
                      </a:solidFill>
                      <a:prstDash val="solid"/>
                    </a:lnB>
                  </a:tcPr>
                </a:tc>
                <a:tc>
                  <a:txBody>
                    <a:bodyPr/>
                    <a:lstStyle/>
                    <a:p>
                      <a:pPr>
                        <a:lnSpc>
                          <a:spcPct val="100000"/>
                        </a:lnSpc>
                      </a:pPr>
                      <a:endParaRPr sz="300">
                        <a:latin typeface="Times New Roman"/>
                        <a:cs typeface="Times New Roman"/>
                      </a:endParaRPr>
                    </a:p>
                  </a:txBody>
                  <a:tcPr marL="0" marR="0" marT="0" marB="0">
                    <a:lnB w="12700">
                      <a:solidFill>
                        <a:srgbClr val="D9D9D9"/>
                      </a:solidFill>
                      <a:prstDash val="solid"/>
                    </a:lnB>
                    <a:solidFill>
                      <a:srgbClr val="001F5C"/>
                    </a:solidFill>
                  </a:tcPr>
                </a:tc>
                <a:tc vMerge="1">
                  <a:txBody>
                    <a:bodyPr/>
                    <a:lstStyle/>
                    <a:p>
                      <a:endParaRPr/>
                    </a:p>
                  </a:txBody>
                  <a:tcPr marL="0" marR="0" marT="0" marB="0">
                    <a:lnT w="12700">
                      <a:solidFill>
                        <a:srgbClr val="D9D9D9"/>
                      </a:solidFill>
                      <a:prstDash val="solid"/>
                    </a:lnT>
                    <a:lnB w="12700">
                      <a:solidFill>
                        <a:srgbClr val="D9D9D9"/>
                      </a:solidFill>
                      <a:prstDash val="solid"/>
                    </a:lnB>
                  </a:tcPr>
                </a:tc>
                <a:tc vMerge="1">
                  <a:txBody>
                    <a:bodyPr/>
                    <a:lstStyle/>
                    <a:p>
                      <a:endParaRPr/>
                    </a:p>
                  </a:txBody>
                  <a:tcPr marL="0" marR="0" marT="0" marB="0">
                    <a:lnB w="12700">
                      <a:solidFill>
                        <a:srgbClr val="D9D9D9"/>
                      </a:solidFill>
                      <a:prstDash val="solid"/>
                    </a:lnB>
                    <a:solidFill>
                      <a:srgbClr val="001F5C"/>
                    </a:solidFill>
                  </a:tcPr>
                </a:tc>
                <a:tc vMerge="1">
                  <a:txBody>
                    <a:bodyPr/>
                    <a:lstStyle/>
                    <a:p>
                      <a:endParaRPr/>
                    </a:p>
                  </a:txBody>
                  <a:tcPr marL="0" marR="0" marT="0" marB="0">
                    <a:lnT w="12700">
                      <a:solidFill>
                        <a:srgbClr val="D9D9D9"/>
                      </a:solidFill>
                      <a:prstDash val="solid"/>
                    </a:lnT>
                    <a:lnB w="12700">
                      <a:solidFill>
                        <a:srgbClr val="D9D9D9"/>
                      </a:solidFill>
                      <a:prstDash val="solid"/>
                    </a:lnB>
                  </a:tcPr>
                </a:tc>
                <a:tc>
                  <a:txBody>
                    <a:bodyPr/>
                    <a:lstStyle/>
                    <a:p>
                      <a:pPr>
                        <a:lnSpc>
                          <a:spcPct val="100000"/>
                        </a:lnSpc>
                      </a:pPr>
                      <a:endParaRPr sz="300">
                        <a:latin typeface="Times New Roman"/>
                        <a:cs typeface="Times New Roman"/>
                      </a:endParaRPr>
                    </a:p>
                  </a:txBody>
                  <a:tcPr marL="0" marR="0" marT="0" marB="0">
                    <a:lnB w="12700">
                      <a:solidFill>
                        <a:srgbClr val="D9D9D9"/>
                      </a:solidFill>
                      <a:prstDash val="solid"/>
                    </a:lnB>
                    <a:solidFill>
                      <a:srgbClr val="001F5C"/>
                    </a:solidFill>
                  </a:tcPr>
                </a:tc>
                <a:tc vMerge="1">
                  <a:txBody>
                    <a:bodyPr/>
                    <a:lstStyle/>
                    <a:p>
                      <a:endParaRPr/>
                    </a:p>
                  </a:txBody>
                  <a:tcPr marL="0" marR="0" marT="0" marB="0">
                    <a:lnT w="12700">
                      <a:solidFill>
                        <a:srgbClr val="D9D9D9"/>
                      </a:solidFill>
                      <a:prstDash val="solid"/>
                    </a:lnT>
                    <a:lnB w="12700">
                      <a:solidFill>
                        <a:srgbClr val="D9D9D9"/>
                      </a:solidFill>
                      <a:prstDash val="solid"/>
                    </a:lnB>
                  </a:tcPr>
                </a:tc>
                <a:tc vMerge="1">
                  <a:txBody>
                    <a:bodyPr/>
                    <a:lstStyle/>
                    <a:p>
                      <a:endParaRPr/>
                    </a:p>
                  </a:txBody>
                  <a:tcPr marL="0" marR="0" marT="0" marB="0">
                    <a:lnB w="12700">
                      <a:solidFill>
                        <a:srgbClr val="D9D9D9"/>
                      </a:solidFill>
                      <a:prstDash val="solid"/>
                    </a:lnB>
                    <a:solidFill>
                      <a:srgbClr val="001F5C"/>
                    </a:solidFill>
                  </a:tcPr>
                </a:tc>
                <a:tc vMerge="1">
                  <a:txBody>
                    <a:bodyPr/>
                    <a:lstStyle/>
                    <a:p>
                      <a:endParaRPr/>
                    </a:p>
                  </a:txBody>
                  <a:tcPr marL="0" marR="0" marT="0" marB="0">
                    <a:lnT w="12700">
                      <a:solidFill>
                        <a:srgbClr val="D9D9D9"/>
                      </a:solidFill>
                      <a:prstDash val="solid"/>
                    </a:lnT>
                    <a:lnB w="12700">
                      <a:solidFill>
                        <a:srgbClr val="D9D9D9"/>
                      </a:solidFill>
                      <a:prstDash val="solid"/>
                    </a:lnB>
                  </a:tcPr>
                </a:tc>
                <a:tc vMerge="1">
                  <a:txBody>
                    <a:bodyPr/>
                    <a:lstStyle/>
                    <a:p>
                      <a:endParaRPr/>
                    </a:p>
                  </a:txBody>
                  <a:tcPr marL="0" marR="0" marT="0" marB="0">
                    <a:lnB w="12700">
                      <a:solidFill>
                        <a:srgbClr val="001F5C"/>
                      </a:solidFill>
                      <a:prstDash val="solid"/>
                    </a:lnB>
                    <a:solidFill>
                      <a:srgbClr val="B1292D"/>
                    </a:solidFill>
                  </a:tcPr>
                </a:tc>
                <a:tc vMerge="1">
                  <a:txBody>
                    <a:bodyPr/>
                    <a:lstStyle/>
                    <a:p>
                      <a:endParaRPr/>
                    </a:p>
                  </a:txBody>
                  <a:tcPr marL="0" marR="0" marT="0" marB="0">
                    <a:lnT w="12700">
                      <a:solidFill>
                        <a:srgbClr val="D9D9D9"/>
                      </a:solidFill>
                      <a:prstDash val="solid"/>
                    </a:lnT>
                    <a:lnB w="12700">
                      <a:solidFill>
                        <a:srgbClr val="D9D9D9"/>
                      </a:solidFill>
                      <a:prstDash val="solid"/>
                    </a:lnB>
                  </a:tcPr>
                </a:tc>
                <a:extLst>
                  <a:ext uri="{0D108BD9-81ED-4DB2-BD59-A6C34878D82A}">
                    <a16:rowId xmlns:a16="http://schemas.microsoft.com/office/drawing/2014/main" val="10014"/>
                  </a:ext>
                </a:extLst>
              </a:tr>
            </a:tbl>
          </a:graphicData>
        </a:graphic>
      </p:graphicFrame>
      <p:sp>
        <p:nvSpPr>
          <p:cNvPr id="26" name="object 26"/>
          <p:cNvSpPr/>
          <p:nvPr/>
        </p:nvSpPr>
        <p:spPr>
          <a:xfrm>
            <a:off x="4364580" y="2365081"/>
            <a:ext cx="866873" cy="606136"/>
          </a:xfrm>
          <a:prstGeom prst="rect">
            <a:avLst/>
          </a:prstGeom>
          <a:blipFill>
            <a:blip r:embed="rId2" cstate="print"/>
            <a:stretch>
              <a:fillRect/>
            </a:stretch>
          </a:blipFill>
        </p:spPr>
        <p:txBody>
          <a:bodyPr wrap="square" lIns="0" tIns="0" rIns="0" bIns="0" rtlCol="0"/>
          <a:lstStyle/>
          <a:p>
            <a:pPr defTabSz="623438"/>
            <a:endParaRPr sz="1227">
              <a:solidFill>
                <a:prstClr val="black"/>
              </a:solidFill>
              <a:latin typeface="Calibri"/>
            </a:endParaRPr>
          </a:p>
        </p:txBody>
      </p:sp>
      <p:sp>
        <p:nvSpPr>
          <p:cNvPr id="27" name="object 27"/>
          <p:cNvSpPr/>
          <p:nvPr/>
        </p:nvSpPr>
        <p:spPr>
          <a:xfrm>
            <a:off x="5340521" y="2370937"/>
            <a:ext cx="781439" cy="575830"/>
          </a:xfrm>
          <a:prstGeom prst="rect">
            <a:avLst/>
          </a:prstGeom>
          <a:blipFill>
            <a:blip r:embed="rId3" cstate="print"/>
            <a:stretch>
              <a:fillRect/>
            </a:stretch>
          </a:blipFill>
        </p:spPr>
        <p:txBody>
          <a:bodyPr wrap="square" lIns="0" tIns="0" rIns="0" bIns="0" rtlCol="0"/>
          <a:lstStyle/>
          <a:p>
            <a:pPr defTabSz="623438"/>
            <a:endParaRPr sz="1227">
              <a:solidFill>
                <a:prstClr val="black"/>
              </a:solidFill>
              <a:latin typeface="Calibri"/>
            </a:endParaRPr>
          </a:p>
        </p:txBody>
      </p:sp>
      <p:sp>
        <p:nvSpPr>
          <p:cNvPr id="28" name="object 28"/>
          <p:cNvSpPr/>
          <p:nvPr/>
        </p:nvSpPr>
        <p:spPr>
          <a:xfrm>
            <a:off x="6183864" y="2377098"/>
            <a:ext cx="386628" cy="365414"/>
          </a:xfrm>
          <a:custGeom>
            <a:avLst/>
            <a:gdLst/>
            <a:ahLst/>
            <a:cxnLst/>
            <a:rect l="l" t="t" r="r" b="b"/>
            <a:pathLst>
              <a:path w="567054" h="535939">
                <a:moveTo>
                  <a:pt x="60058" y="419100"/>
                </a:moveTo>
                <a:lnTo>
                  <a:pt x="46621" y="419100"/>
                </a:lnTo>
                <a:lnTo>
                  <a:pt x="41897" y="421640"/>
                </a:lnTo>
                <a:lnTo>
                  <a:pt x="32156" y="426720"/>
                </a:lnTo>
                <a:lnTo>
                  <a:pt x="27063" y="430530"/>
                </a:lnTo>
                <a:lnTo>
                  <a:pt x="21742" y="436880"/>
                </a:lnTo>
                <a:lnTo>
                  <a:pt x="16510" y="441960"/>
                </a:lnTo>
                <a:lnTo>
                  <a:pt x="12115" y="445770"/>
                </a:lnTo>
                <a:lnTo>
                  <a:pt x="5041" y="454660"/>
                </a:lnTo>
                <a:lnTo>
                  <a:pt x="2184" y="458470"/>
                </a:lnTo>
                <a:lnTo>
                  <a:pt x="0" y="461010"/>
                </a:lnTo>
                <a:lnTo>
                  <a:pt x="75311" y="535940"/>
                </a:lnTo>
                <a:lnTo>
                  <a:pt x="92405" y="519430"/>
                </a:lnTo>
                <a:lnTo>
                  <a:pt x="65100" y="492760"/>
                </a:lnTo>
                <a:lnTo>
                  <a:pt x="66014" y="491490"/>
                </a:lnTo>
                <a:lnTo>
                  <a:pt x="66992" y="490220"/>
                </a:lnTo>
                <a:lnTo>
                  <a:pt x="69100" y="488950"/>
                </a:lnTo>
                <a:lnTo>
                  <a:pt x="70192" y="487680"/>
                </a:lnTo>
                <a:lnTo>
                  <a:pt x="76479" y="481330"/>
                </a:lnTo>
                <a:lnTo>
                  <a:pt x="78492" y="478790"/>
                </a:lnTo>
                <a:lnTo>
                  <a:pt x="51752" y="478790"/>
                </a:lnTo>
                <a:lnTo>
                  <a:pt x="29197" y="455930"/>
                </a:lnTo>
                <a:lnTo>
                  <a:pt x="29641" y="455930"/>
                </a:lnTo>
                <a:lnTo>
                  <a:pt x="30403" y="454660"/>
                </a:lnTo>
                <a:lnTo>
                  <a:pt x="32512" y="452120"/>
                </a:lnTo>
                <a:lnTo>
                  <a:pt x="33909" y="450850"/>
                </a:lnTo>
                <a:lnTo>
                  <a:pt x="35661" y="448310"/>
                </a:lnTo>
                <a:lnTo>
                  <a:pt x="40017" y="444500"/>
                </a:lnTo>
                <a:lnTo>
                  <a:pt x="44335" y="441960"/>
                </a:lnTo>
                <a:lnTo>
                  <a:pt x="52882" y="440690"/>
                </a:lnTo>
                <a:lnTo>
                  <a:pt x="85445" y="440690"/>
                </a:lnTo>
                <a:lnTo>
                  <a:pt x="83566" y="436880"/>
                </a:lnTo>
                <a:lnTo>
                  <a:pt x="80746" y="431800"/>
                </a:lnTo>
                <a:lnTo>
                  <a:pt x="77000" y="429260"/>
                </a:lnTo>
                <a:lnTo>
                  <a:pt x="73202" y="425450"/>
                </a:lnTo>
                <a:lnTo>
                  <a:pt x="69049" y="421640"/>
                </a:lnTo>
                <a:lnTo>
                  <a:pt x="60058" y="419100"/>
                </a:lnTo>
                <a:close/>
              </a:path>
              <a:path w="567054" h="535939">
                <a:moveTo>
                  <a:pt x="85445" y="440690"/>
                </a:moveTo>
                <a:lnTo>
                  <a:pt x="52882" y="440690"/>
                </a:lnTo>
                <a:lnTo>
                  <a:pt x="56807" y="443230"/>
                </a:lnTo>
                <a:lnTo>
                  <a:pt x="60363" y="445770"/>
                </a:lnTo>
                <a:lnTo>
                  <a:pt x="64262" y="449580"/>
                </a:lnTo>
                <a:lnTo>
                  <a:pt x="65989" y="454660"/>
                </a:lnTo>
                <a:lnTo>
                  <a:pt x="65112" y="463550"/>
                </a:lnTo>
                <a:lnTo>
                  <a:pt x="62585" y="468630"/>
                </a:lnTo>
                <a:lnTo>
                  <a:pt x="57988" y="473710"/>
                </a:lnTo>
                <a:lnTo>
                  <a:pt x="56743" y="474980"/>
                </a:lnTo>
                <a:lnTo>
                  <a:pt x="55626" y="476250"/>
                </a:lnTo>
                <a:lnTo>
                  <a:pt x="53606" y="477520"/>
                </a:lnTo>
                <a:lnTo>
                  <a:pt x="52654" y="478790"/>
                </a:lnTo>
                <a:lnTo>
                  <a:pt x="78492" y="478790"/>
                </a:lnTo>
                <a:lnTo>
                  <a:pt x="80505" y="476250"/>
                </a:lnTo>
                <a:lnTo>
                  <a:pt x="86334" y="464820"/>
                </a:lnTo>
                <a:lnTo>
                  <a:pt x="87896" y="459740"/>
                </a:lnTo>
                <a:lnTo>
                  <a:pt x="88214" y="449580"/>
                </a:lnTo>
                <a:lnTo>
                  <a:pt x="87325" y="444500"/>
                </a:lnTo>
                <a:lnTo>
                  <a:pt x="85445" y="440690"/>
                </a:lnTo>
                <a:close/>
              </a:path>
              <a:path w="567054" h="535939">
                <a:moveTo>
                  <a:pt x="99441" y="401320"/>
                </a:moveTo>
                <a:lnTo>
                  <a:pt x="84607" y="416560"/>
                </a:lnTo>
                <a:lnTo>
                  <a:pt x="87058" y="419100"/>
                </a:lnTo>
                <a:lnTo>
                  <a:pt x="89776" y="421640"/>
                </a:lnTo>
                <a:lnTo>
                  <a:pt x="95758" y="426720"/>
                </a:lnTo>
                <a:lnTo>
                  <a:pt x="99263" y="430530"/>
                </a:lnTo>
                <a:lnTo>
                  <a:pt x="140436" y="471170"/>
                </a:lnTo>
                <a:lnTo>
                  <a:pt x="157632" y="454660"/>
                </a:lnTo>
                <a:lnTo>
                  <a:pt x="128866" y="425450"/>
                </a:lnTo>
                <a:lnTo>
                  <a:pt x="128219" y="424180"/>
                </a:lnTo>
                <a:lnTo>
                  <a:pt x="127025" y="422910"/>
                </a:lnTo>
                <a:lnTo>
                  <a:pt x="126492" y="422910"/>
                </a:lnTo>
                <a:lnTo>
                  <a:pt x="126034" y="421640"/>
                </a:lnTo>
                <a:lnTo>
                  <a:pt x="123939" y="419100"/>
                </a:lnTo>
                <a:lnTo>
                  <a:pt x="123126" y="415290"/>
                </a:lnTo>
                <a:lnTo>
                  <a:pt x="123615" y="411480"/>
                </a:lnTo>
                <a:lnTo>
                  <a:pt x="110185" y="411480"/>
                </a:lnTo>
                <a:lnTo>
                  <a:pt x="99441" y="401320"/>
                </a:lnTo>
                <a:close/>
              </a:path>
              <a:path w="567054" h="535939">
                <a:moveTo>
                  <a:pt x="181673" y="332740"/>
                </a:moveTo>
                <a:lnTo>
                  <a:pt x="147387" y="351790"/>
                </a:lnTo>
                <a:lnTo>
                  <a:pt x="139750" y="374650"/>
                </a:lnTo>
                <a:lnTo>
                  <a:pt x="140529" y="382270"/>
                </a:lnTo>
                <a:lnTo>
                  <a:pt x="167222" y="414020"/>
                </a:lnTo>
                <a:lnTo>
                  <a:pt x="174631" y="416560"/>
                </a:lnTo>
                <a:lnTo>
                  <a:pt x="189777" y="416560"/>
                </a:lnTo>
                <a:lnTo>
                  <a:pt x="217074" y="396240"/>
                </a:lnTo>
                <a:lnTo>
                  <a:pt x="190131" y="396240"/>
                </a:lnTo>
                <a:lnTo>
                  <a:pt x="180136" y="393700"/>
                </a:lnTo>
                <a:lnTo>
                  <a:pt x="175196" y="391160"/>
                </a:lnTo>
                <a:lnTo>
                  <a:pt x="170332" y="386080"/>
                </a:lnTo>
                <a:lnTo>
                  <a:pt x="166027" y="382270"/>
                </a:lnTo>
                <a:lnTo>
                  <a:pt x="163080" y="377190"/>
                </a:lnTo>
                <a:lnTo>
                  <a:pt x="159931" y="367030"/>
                </a:lnTo>
                <a:lnTo>
                  <a:pt x="161099" y="361950"/>
                </a:lnTo>
                <a:lnTo>
                  <a:pt x="165011" y="358140"/>
                </a:lnTo>
                <a:lnTo>
                  <a:pt x="169062" y="354330"/>
                </a:lnTo>
                <a:lnTo>
                  <a:pt x="173609" y="353060"/>
                </a:lnTo>
                <a:lnTo>
                  <a:pt x="217210" y="353060"/>
                </a:lnTo>
                <a:lnTo>
                  <a:pt x="216522" y="351790"/>
                </a:lnTo>
                <a:lnTo>
                  <a:pt x="209854" y="345440"/>
                </a:lnTo>
                <a:lnTo>
                  <a:pt x="203265" y="340360"/>
                </a:lnTo>
                <a:lnTo>
                  <a:pt x="196373" y="336550"/>
                </a:lnTo>
                <a:lnTo>
                  <a:pt x="189177" y="334010"/>
                </a:lnTo>
                <a:lnTo>
                  <a:pt x="181673" y="332740"/>
                </a:lnTo>
                <a:close/>
              </a:path>
              <a:path w="567054" h="535939">
                <a:moveTo>
                  <a:pt x="118008" y="381000"/>
                </a:moveTo>
                <a:lnTo>
                  <a:pt x="117309" y="381000"/>
                </a:lnTo>
                <a:lnTo>
                  <a:pt x="116674" y="382270"/>
                </a:lnTo>
                <a:lnTo>
                  <a:pt x="115582" y="383540"/>
                </a:lnTo>
                <a:lnTo>
                  <a:pt x="114922" y="383540"/>
                </a:lnTo>
                <a:lnTo>
                  <a:pt x="114160" y="384810"/>
                </a:lnTo>
                <a:lnTo>
                  <a:pt x="111353" y="387350"/>
                </a:lnTo>
                <a:lnTo>
                  <a:pt x="109461" y="391160"/>
                </a:lnTo>
                <a:lnTo>
                  <a:pt x="107442" y="400050"/>
                </a:lnTo>
                <a:lnTo>
                  <a:pt x="108178" y="405130"/>
                </a:lnTo>
                <a:lnTo>
                  <a:pt x="110642" y="411480"/>
                </a:lnTo>
                <a:lnTo>
                  <a:pt x="123615" y="411480"/>
                </a:lnTo>
                <a:lnTo>
                  <a:pt x="124104" y="407670"/>
                </a:lnTo>
                <a:lnTo>
                  <a:pt x="125933" y="405130"/>
                </a:lnTo>
                <a:lnTo>
                  <a:pt x="129095" y="401320"/>
                </a:lnTo>
                <a:lnTo>
                  <a:pt x="130060" y="400050"/>
                </a:lnTo>
                <a:lnTo>
                  <a:pt x="130962" y="400050"/>
                </a:lnTo>
                <a:lnTo>
                  <a:pt x="132664" y="398780"/>
                </a:lnTo>
                <a:lnTo>
                  <a:pt x="133451" y="397510"/>
                </a:lnTo>
                <a:lnTo>
                  <a:pt x="134188" y="397510"/>
                </a:lnTo>
                <a:lnTo>
                  <a:pt x="118008" y="381000"/>
                </a:lnTo>
                <a:close/>
              </a:path>
              <a:path w="567054" h="535939">
                <a:moveTo>
                  <a:pt x="217210" y="353060"/>
                </a:moveTo>
                <a:lnTo>
                  <a:pt x="173609" y="353060"/>
                </a:lnTo>
                <a:lnTo>
                  <a:pt x="183705" y="356870"/>
                </a:lnTo>
                <a:lnTo>
                  <a:pt x="188379" y="359410"/>
                </a:lnTo>
                <a:lnTo>
                  <a:pt x="197675" y="368300"/>
                </a:lnTo>
                <a:lnTo>
                  <a:pt x="200698" y="373380"/>
                </a:lnTo>
                <a:lnTo>
                  <a:pt x="202768" y="383540"/>
                </a:lnTo>
                <a:lnTo>
                  <a:pt x="201625" y="387350"/>
                </a:lnTo>
                <a:lnTo>
                  <a:pt x="198323" y="391160"/>
                </a:lnTo>
                <a:lnTo>
                  <a:pt x="194525" y="394970"/>
                </a:lnTo>
                <a:lnTo>
                  <a:pt x="190131" y="396240"/>
                </a:lnTo>
                <a:lnTo>
                  <a:pt x="217074" y="396240"/>
                </a:lnTo>
                <a:lnTo>
                  <a:pt x="218909" y="393700"/>
                </a:lnTo>
                <a:lnTo>
                  <a:pt x="223507" y="379730"/>
                </a:lnTo>
                <a:lnTo>
                  <a:pt x="223862" y="373380"/>
                </a:lnTo>
                <a:lnTo>
                  <a:pt x="220649" y="359410"/>
                </a:lnTo>
                <a:lnTo>
                  <a:pt x="217210" y="353060"/>
                </a:lnTo>
                <a:close/>
              </a:path>
              <a:path w="567054" h="535939">
                <a:moveTo>
                  <a:pt x="185966" y="265430"/>
                </a:moveTo>
                <a:lnTo>
                  <a:pt x="168770" y="281940"/>
                </a:lnTo>
                <a:lnTo>
                  <a:pt x="235813" y="349250"/>
                </a:lnTo>
                <a:lnTo>
                  <a:pt x="238848" y="353060"/>
                </a:lnTo>
                <a:lnTo>
                  <a:pt x="244614" y="358140"/>
                </a:lnTo>
                <a:lnTo>
                  <a:pt x="246938" y="360680"/>
                </a:lnTo>
                <a:lnTo>
                  <a:pt x="248716" y="363220"/>
                </a:lnTo>
                <a:lnTo>
                  <a:pt x="263309" y="347980"/>
                </a:lnTo>
                <a:lnTo>
                  <a:pt x="256298" y="340360"/>
                </a:lnTo>
                <a:lnTo>
                  <a:pt x="269417" y="340360"/>
                </a:lnTo>
                <a:lnTo>
                  <a:pt x="275132" y="337820"/>
                </a:lnTo>
                <a:lnTo>
                  <a:pt x="278879" y="335280"/>
                </a:lnTo>
                <a:lnTo>
                  <a:pt x="282117" y="332740"/>
                </a:lnTo>
                <a:lnTo>
                  <a:pt x="286423" y="327660"/>
                </a:lnTo>
                <a:lnTo>
                  <a:pt x="252336" y="327660"/>
                </a:lnTo>
                <a:lnTo>
                  <a:pt x="249199" y="326390"/>
                </a:lnTo>
                <a:lnTo>
                  <a:pt x="245084" y="323850"/>
                </a:lnTo>
                <a:lnTo>
                  <a:pt x="243954" y="322580"/>
                </a:lnTo>
                <a:lnTo>
                  <a:pt x="234657" y="313690"/>
                </a:lnTo>
                <a:lnTo>
                  <a:pt x="233540" y="312420"/>
                </a:lnTo>
                <a:lnTo>
                  <a:pt x="232600" y="311150"/>
                </a:lnTo>
                <a:lnTo>
                  <a:pt x="231825" y="309880"/>
                </a:lnTo>
                <a:lnTo>
                  <a:pt x="229908" y="307340"/>
                </a:lnTo>
                <a:lnTo>
                  <a:pt x="229120" y="303530"/>
                </a:lnTo>
                <a:lnTo>
                  <a:pt x="229743" y="297180"/>
                </a:lnTo>
                <a:lnTo>
                  <a:pt x="217563" y="297180"/>
                </a:lnTo>
                <a:lnTo>
                  <a:pt x="185966" y="265430"/>
                </a:lnTo>
                <a:close/>
              </a:path>
              <a:path w="567054" h="535939">
                <a:moveTo>
                  <a:pt x="269417" y="340360"/>
                </a:moveTo>
                <a:lnTo>
                  <a:pt x="256527" y="340360"/>
                </a:lnTo>
                <a:lnTo>
                  <a:pt x="261797" y="341630"/>
                </a:lnTo>
                <a:lnTo>
                  <a:pt x="266560" y="341630"/>
                </a:lnTo>
                <a:lnTo>
                  <a:pt x="269417" y="340360"/>
                </a:lnTo>
                <a:close/>
              </a:path>
              <a:path w="567054" h="535939">
                <a:moveTo>
                  <a:pt x="285580" y="285750"/>
                </a:moveTo>
                <a:lnTo>
                  <a:pt x="242011" y="285750"/>
                </a:lnTo>
                <a:lnTo>
                  <a:pt x="251701" y="288290"/>
                </a:lnTo>
                <a:lnTo>
                  <a:pt x="256311" y="290830"/>
                </a:lnTo>
                <a:lnTo>
                  <a:pt x="260718" y="294640"/>
                </a:lnTo>
                <a:lnTo>
                  <a:pt x="265696" y="299720"/>
                </a:lnTo>
                <a:lnTo>
                  <a:pt x="268490" y="304800"/>
                </a:lnTo>
                <a:lnTo>
                  <a:pt x="269697" y="314960"/>
                </a:lnTo>
                <a:lnTo>
                  <a:pt x="268147" y="318770"/>
                </a:lnTo>
                <a:lnTo>
                  <a:pt x="264464" y="322580"/>
                </a:lnTo>
                <a:lnTo>
                  <a:pt x="261886" y="325120"/>
                </a:lnTo>
                <a:lnTo>
                  <a:pt x="258940" y="326390"/>
                </a:lnTo>
                <a:lnTo>
                  <a:pt x="252336" y="327660"/>
                </a:lnTo>
                <a:lnTo>
                  <a:pt x="286423" y="327660"/>
                </a:lnTo>
                <a:lnTo>
                  <a:pt x="289394" y="322580"/>
                </a:lnTo>
                <a:lnTo>
                  <a:pt x="292633" y="311150"/>
                </a:lnTo>
                <a:lnTo>
                  <a:pt x="292442" y="304800"/>
                </a:lnTo>
                <a:lnTo>
                  <a:pt x="288442" y="290830"/>
                </a:lnTo>
                <a:lnTo>
                  <a:pt x="285580" y="285750"/>
                </a:lnTo>
                <a:close/>
              </a:path>
              <a:path w="567054" h="535939">
                <a:moveTo>
                  <a:pt x="250812" y="262890"/>
                </a:moveTo>
                <a:lnTo>
                  <a:pt x="244142" y="262890"/>
                </a:lnTo>
                <a:lnTo>
                  <a:pt x="237907" y="264160"/>
                </a:lnTo>
                <a:lnTo>
                  <a:pt x="217030" y="292100"/>
                </a:lnTo>
                <a:lnTo>
                  <a:pt x="217779" y="295910"/>
                </a:lnTo>
                <a:lnTo>
                  <a:pt x="217563" y="297180"/>
                </a:lnTo>
                <a:lnTo>
                  <a:pt x="229743" y="297180"/>
                </a:lnTo>
                <a:lnTo>
                  <a:pt x="231076" y="294640"/>
                </a:lnTo>
                <a:lnTo>
                  <a:pt x="233413" y="292100"/>
                </a:lnTo>
                <a:lnTo>
                  <a:pt x="237528" y="288290"/>
                </a:lnTo>
                <a:lnTo>
                  <a:pt x="242011" y="285750"/>
                </a:lnTo>
                <a:lnTo>
                  <a:pt x="285580" y="285750"/>
                </a:lnTo>
                <a:lnTo>
                  <a:pt x="284149" y="283210"/>
                </a:lnTo>
                <a:lnTo>
                  <a:pt x="277583" y="276860"/>
                </a:lnTo>
                <a:lnTo>
                  <a:pt x="271030" y="271780"/>
                </a:lnTo>
                <a:lnTo>
                  <a:pt x="264383" y="266700"/>
                </a:lnTo>
                <a:lnTo>
                  <a:pt x="257643" y="264160"/>
                </a:lnTo>
                <a:lnTo>
                  <a:pt x="250812" y="262890"/>
                </a:lnTo>
                <a:close/>
              </a:path>
              <a:path w="567054" h="535939">
                <a:moveTo>
                  <a:pt x="339633" y="224790"/>
                </a:moveTo>
                <a:lnTo>
                  <a:pt x="298881" y="224790"/>
                </a:lnTo>
                <a:lnTo>
                  <a:pt x="304647" y="226060"/>
                </a:lnTo>
                <a:lnTo>
                  <a:pt x="306819" y="226060"/>
                </a:lnTo>
                <a:lnTo>
                  <a:pt x="308305" y="228600"/>
                </a:lnTo>
                <a:lnTo>
                  <a:pt x="309092" y="228600"/>
                </a:lnTo>
                <a:lnTo>
                  <a:pt x="302315" y="236220"/>
                </a:lnTo>
                <a:lnTo>
                  <a:pt x="296979" y="243840"/>
                </a:lnTo>
                <a:lnTo>
                  <a:pt x="293087" y="250190"/>
                </a:lnTo>
                <a:lnTo>
                  <a:pt x="290639" y="257810"/>
                </a:lnTo>
                <a:lnTo>
                  <a:pt x="289784" y="264160"/>
                </a:lnTo>
                <a:lnTo>
                  <a:pt x="290685" y="270510"/>
                </a:lnTo>
                <a:lnTo>
                  <a:pt x="293341" y="276860"/>
                </a:lnTo>
                <a:lnTo>
                  <a:pt x="297751" y="283210"/>
                </a:lnTo>
                <a:lnTo>
                  <a:pt x="302374" y="287020"/>
                </a:lnTo>
                <a:lnTo>
                  <a:pt x="307886" y="289560"/>
                </a:lnTo>
                <a:lnTo>
                  <a:pt x="320713" y="289560"/>
                </a:lnTo>
                <a:lnTo>
                  <a:pt x="341490" y="266700"/>
                </a:lnTo>
                <a:lnTo>
                  <a:pt x="315290" y="266700"/>
                </a:lnTo>
                <a:lnTo>
                  <a:pt x="313042" y="264160"/>
                </a:lnTo>
                <a:lnTo>
                  <a:pt x="309841" y="260350"/>
                </a:lnTo>
                <a:lnTo>
                  <a:pt x="309092" y="256540"/>
                </a:lnTo>
                <a:lnTo>
                  <a:pt x="312458" y="247650"/>
                </a:lnTo>
                <a:lnTo>
                  <a:pt x="315658" y="243840"/>
                </a:lnTo>
                <a:lnTo>
                  <a:pt x="320408" y="238760"/>
                </a:lnTo>
                <a:lnTo>
                  <a:pt x="353838" y="238760"/>
                </a:lnTo>
                <a:lnTo>
                  <a:pt x="339633" y="224790"/>
                </a:lnTo>
                <a:close/>
              </a:path>
              <a:path w="567054" h="535939">
                <a:moveTo>
                  <a:pt x="353838" y="238760"/>
                </a:moveTo>
                <a:lnTo>
                  <a:pt x="320408" y="238760"/>
                </a:lnTo>
                <a:lnTo>
                  <a:pt x="326415" y="245110"/>
                </a:lnTo>
                <a:lnTo>
                  <a:pt x="326923" y="245110"/>
                </a:lnTo>
                <a:lnTo>
                  <a:pt x="327406" y="246380"/>
                </a:lnTo>
                <a:lnTo>
                  <a:pt x="328282" y="247650"/>
                </a:lnTo>
                <a:lnTo>
                  <a:pt x="328676" y="247650"/>
                </a:lnTo>
                <a:lnTo>
                  <a:pt x="329018" y="248920"/>
                </a:lnTo>
                <a:lnTo>
                  <a:pt x="330225" y="251460"/>
                </a:lnTo>
                <a:lnTo>
                  <a:pt x="330619" y="254000"/>
                </a:lnTo>
                <a:lnTo>
                  <a:pt x="329831" y="259080"/>
                </a:lnTo>
                <a:lnTo>
                  <a:pt x="328561" y="261620"/>
                </a:lnTo>
                <a:lnTo>
                  <a:pt x="326415" y="264160"/>
                </a:lnTo>
                <a:lnTo>
                  <a:pt x="324446" y="265430"/>
                </a:lnTo>
                <a:lnTo>
                  <a:pt x="322287" y="266700"/>
                </a:lnTo>
                <a:lnTo>
                  <a:pt x="341490" y="266700"/>
                </a:lnTo>
                <a:lnTo>
                  <a:pt x="342087" y="262890"/>
                </a:lnTo>
                <a:lnTo>
                  <a:pt x="341706" y="259080"/>
                </a:lnTo>
                <a:lnTo>
                  <a:pt x="352478" y="259080"/>
                </a:lnTo>
                <a:lnTo>
                  <a:pt x="364109" y="247650"/>
                </a:lnTo>
                <a:lnTo>
                  <a:pt x="362267" y="246380"/>
                </a:lnTo>
                <a:lnTo>
                  <a:pt x="360095" y="245110"/>
                </a:lnTo>
                <a:lnTo>
                  <a:pt x="355130" y="240030"/>
                </a:lnTo>
                <a:lnTo>
                  <a:pt x="353838" y="238760"/>
                </a:lnTo>
                <a:close/>
              </a:path>
              <a:path w="567054" h="535939">
                <a:moveTo>
                  <a:pt x="352478" y="259080"/>
                </a:moveTo>
                <a:lnTo>
                  <a:pt x="342049" y="259080"/>
                </a:lnTo>
                <a:lnTo>
                  <a:pt x="348602" y="262890"/>
                </a:lnTo>
                <a:lnTo>
                  <a:pt x="352478" y="259080"/>
                </a:lnTo>
                <a:close/>
              </a:path>
              <a:path w="567054" h="535939">
                <a:moveTo>
                  <a:pt x="308508" y="204470"/>
                </a:moveTo>
                <a:lnTo>
                  <a:pt x="302281" y="204470"/>
                </a:lnTo>
                <a:lnTo>
                  <a:pt x="295848" y="207010"/>
                </a:lnTo>
                <a:lnTo>
                  <a:pt x="268236" y="236220"/>
                </a:lnTo>
                <a:lnTo>
                  <a:pt x="265709" y="242570"/>
                </a:lnTo>
                <a:lnTo>
                  <a:pt x="279971" y="250190"/>
                </a:lnTo>
                <a:lnTo>
                  <a:pt x="280670" y="247650"/>
                </a:lnTo>
                <a:lnTo>
                  <a:pt x="281978" y="243840"/>
                </a:lnTo>
                <a:lnTo>
                  <a:pt x="285813" y="237490"/>
                </a:lnTo>
                <a:lnTo>
                  <a:pt x="288201" y="233680"/>
                </a:lnTo>
                <a:lnTo>
                  <a:pt x="295313" y="227330"/>
                </a:lnTo>
                <a:lnTo>
                  <a:pt x="298881" y="224790"/>
                </a:lnTo>
                <a:lnTo>
                  <a:pt x="339633" y="224790"/>
                </a:lnTo>
                <a:lnTo>
                  <a:pt x="330593" y="215900"/>
                </a:lnTo>
                <a:lnTo>
                  <a:pt x="324040" y="209550"/>
                </a:lnTo>
                <a:lnTo>
                  <a:pt x="316674" y="205740"/>
                </a:lnTo>
                <a:lnTo>
                  <a:pt x="308508" y="204470"/>
                </a:lnTo>
                <a:close/>
              </a:path>
              <a:path w="567054" h="535939">
                <a:moveTo>
                  <a:pt x="368855" y="190500"/>
                </a:moveTo>
                <a:lnTo>
                  <a:pt x="335699" y="190500"/>
                </a:lnTo>
                <a:lnTo>
                  <a:pt x="362254" y="217170"/>
                </a:lnTo>
                <a:lnTo>
                  <a:pt x="365963" y="219710"/>
                </a:lnTo>
                <a:lnTo>
                  <a:pt x="372960" y="223520"/>
                </a:lnTo>
                <a:lnTo>
                  <a:pt x="376313" y="224790"/>
                </a:lnTo>
                <a:lnTo>
                  <a:pt x="385279" y="224790"/>
                </a:lnTo>
                <a:lnTo>
                  <a:pt x="401701" y="212090"/>
                </a:lnTo>
                <a:lnTo>
                  <a:pt x="405041" y="208280"/>
                </a:lnTo>
                <a:lnTo>
                  <a:pt x="406222" y="205740"/>
                </a:lnTo>
                <a:lnTo>
                  <a:pt x="406920" y="204470"/>
                </a:lnTo>
                <a:lnTo>
                  <a:pt x="402984" y="200660"/>
                </a:lnTo>
                <a:lnTo>
                  <a:pt x="384035" y="200660"/>
                </a:lnTo>
                <a:lnTo>
                  <a:pt x="378841" y="199390"/>
                </a:lnTo>
                <a:lnTo>
                  <a:pt x="375907" y="196850"/>
                </a:lnTo>
                <a:lnTo>
                  <a:pt x="372618" y="194310"/>
                </a:lnTo>
                <a:lnTo>
                  <a:pt x="368855" y="190500"/>
                </a:lnTo>
                <a:close/>
              </a:path>
              <a:path w="567054" h="535939">
                <a:moveTo>
                  <a:pt x="393801" y="191770"/>
                </a:moveTo>
                <a:lnTo>
                  <a:pt x="393293" y="191770"/>
                </a:lnTo>
                <a:lnTo>
                  <a:pt x="392658" y="193040"/>
                </a:lnTo>
                <a:lnTo>
                  <a:pt x="391147" y="194310"/>
                </a:lnTo>
                <a:lnTo>
                  <a:pt x="390220" y="195580"/>
                </a:lnTo>
                <a:lnTo>
                  <a:pt x="386600" y="199390"/>
                </a:lnTo>
                <a:lnTo>
                  <a:pt x="384035" y="200660"/>
                </a:lnTo>
                <a:lnTo>
                  <a:pt x="402984" y="200660"/>
                </a:lnTo>
                <a:lnTo>
                  <a:pt x="393801" y="191770"/>
                </a:lnTo>
                <a:close/>
              </a:path>
              <a:path w="567054" h="535939">
                <a:moveTo>
                  <a:pt x="324027" y="144780"/>
                </a:moveTo>
                <a:lnTo>
                  <a:pt x="311023" y="166370"/>
                </a:lnTo>
                <a:lnTo>
                  <a:pt x="323024" y="177800"/>
                </a:lnTo>
                <a:lnTo>
                  <a:pt x="315658" y="185420"/>
                </a:lnTo>
                <a:lnTo>
                  <a:pt x="328333" y="198120"/>
                </a:lnTo>
                <a:lnTo>
                  <a:pt x="335699" y="190500"/>
                </a:lnTo>
                <a:lnTo>
                  <a:pt x="368855" y="190500"/>
                </a:lnTo>
                <a:lnTo>
                  <a:pt x="352552" y="173990"/>
                </a:lnTo>
                <a:lnTo>
                  <a:pt x="364909" y="161290"/>
                </a:lnTo>
                <a:lnTo>
                  <a:pt x="339890" y="161290"/>
                </a:lnTo>
                <a:lnTo>
                  <a:pt x="324027" y="144780"/>
                </a:lnTo>
                <a:close/>
              </a:path>
              <a:path w="567054" h="535939">
                <a:moveTo>
                  <a:pt x="379755" y="121920"/>
                </a:moveTo>
                <a:lnTo>
                  <a:pt x="362546" y="138430"/>
                </a:lnTo>
                <a:lnTo>
                  <a:pt x="417918" y="194310"/>
                </a:lnTo>
                <a:lnTo>
                  <a:pt x="435127" y="176530"/>
                </a:lnTo>
                <a:lnTo>
                  <a:pt x="379755" y="121920"/>
                </a:lnTo>
                <a:close/>
              </a:path>
              <a:path w="567054" h="535939">
                <a:moveTo>
                  <a:pt x="352234" y="148590"/>
                </a:moveTo>
                <a:lnTo>
                  <a:pt x="339890" y="161290"/>
                </a:lnTo>
                <a:lnTo>
                  <a:pt x="364909" y="161290"/>
                </a:lnTo>
                <a:lnTo>
                  <a:pt x="352234" y="148590"/>
                </a:lnTo>
                <a:close/>
              </a:path>
              <a:path w="567054" h="535939">
                <a:moveTo>
                  <a:pt x="447840" y="66040"/>
                </a:moveTo>
                <a:lnTo>
                  <a:pt x="413546" y="86360"/>
                </a:lnTo>
                <a:lnTo>
                  <a:pt x="405904" y="109220"/>
                </a:lnTo>
                <a:lnTo>
                  <a:pt x="406683" y="116840"/>
                </a:lnTo>
                <a:lnTo>
                  <a:pt x="433382" y="147320"/>
                </a:lnTo>
                <a:lnTo>
                  <a:pt x="448398" y="151130"/>
                </a:lnTo>
                <a:lnTo>
                  <a:pt x="455932" y="149860"/>
                </a:lnTo>
                <a:lnTo>
                  <a:pt x="483608" y="129540"/>
                </a:lnTo>
                <a:lnTo>
                  <a:pt x="456285" y="129540"/>
                </a:lnTo>
                <a:lnTo>
                  <a:pt x="446290" y="128270"/>
                </a:lnTo>
                <a:lnTo>
                  <a:pt x="441363" y="124460"/>
                </a:lnTo>
                <a:lnTo>
                  <a:pt x="436486" y="119380"/>
                </a:lnTo>
                <a:lnTo>
                  <a:pt x="432181" y="115570"/>
                </a:lnTo>
                <a:lnTo>
                  <a:pt x="429234" y="110490"/>
                </a:lnTo>
                <a:lnTo>
                  <a:pt x="426097" y="100330"/>
                </a:lnTo>
                <a:lnTo>
                  <a:pt x="427253" y="96520"/>
                </a:lnTo>
                <a:lnTo>
                  <a:pt x="431165" y="91440"/>
                </a:lnTo>
                <a:lnTo>
                  <a:pt x="435229" y="87630"/>
                </a:lnTo>
                <a:lnTo>
                  <a:pt x="483504" y="87630"/>
                </a:lnTo>
                <a:lnTo>
                  <a:pt x="482676" y="86360"/>
                </a:lnTo>
                <a:lnTo>
                  <a:pt x="476021" y="78740"/>
                </a:lnTo>
                <a:lnTo>
                  <a:pt x="469430" y="73660"/>
                </a:lnTo>
                <a:lnTo>
                  <a:pt x="462535" y="69850"/>
                </a:lnTo>
                <a:lnTo>
                  <a:pt x="455338" y="67310"/>
                </a:lnTo>
                <a:lnTo>
                  <a:pt x="447840" y="66040"/>
                </a:lnTo>
                <a:close/>
              </a:path>
              <a:path w="567054" h="535939">
                <a:moveTo>
                  <a:pt x="483504" y="87630"/>
                </a:moveTo>
                <a:lnTo>
                  <a:pt x="439775" y="87630"/>
                </a:lnTo>
                <a:lnTo>
                  <a:pt x="449872" y="90170"/>
                </a:lnTo>
                <a:lnTo>
                  <a:pt x="454533" y="92710"/>
                </a:lnTo>
                <a:lnTo>
                  <a:pt x="463829" y="102870"/>
                </a:lnTo>
                <a:lnTo>
                  <a:pt x="466864" y="107950"/>
                </a:lnTo>
                <a:lnTo>
                  <a:pt x="468934" y="118110"/>
                </a:lnTo>
                <a:lnTo>
                  <a:pt x="467791" y="121920"/>
                </a:lnTo>
                <a:lnTo>
                  <a:pt x="464477" y="125730"/>
                </a:lnTo>
                <a:lnTo>
                  <a:pt x="460679" y="128270"/>
                </a:lnTo>
                <a:lnTo>
                  <a:pt x="456285" y="129540"/>
                </a:lnTo>
                <a:lnTo>
                  <a:pt x="483608" y="129540"/>
                </a:lnTo>
                <a:lnTo>
                  <a:pt x="485076" y="127000"/>
                </a:lnTo>
                <a:lnTo>
                  <a:pt x="489673" y="114300"/>
                </a:lnTo>
                <a:lnTo>
                  <a:pt x="490016" y="107950"/>
                </a:lnTo>
                <a:lnTo>
                  <a:pt x="486816" y="92710"/>
                </a:lnTo>
                <a:lnTo>
                  <a:pt x="483504" y="87630"/>
                </a:lnTo>
                <a:close/>
              </a:path>
              <a:path w="567054" h="535939">
                <a:moveTo>
                  <a:pt x="359359" y="101600"/>
                </a:moveTo>
                <a:lnTo>
                  <a:pt x="352920" y="101600"/>
                </a:lnTo>
                <a:lnTo>
                  <a:pt x="349885" y="102870"/>
                </a:lnTo>
                <a:lnTo>
                  <a:pt x="347027" y="105410"/>
                </a:lnTo>
                <a:lnTo>
                  <a:pt x="344271" y="109220"/>
                </a:lnTo>
                <a:lnTo>
                  <a:pt x="342887" y="111760"/>
                </a:lnTo>
                <a:lnTo>
                  <a:pt x="342849" y="118110"/>
                </a:lnTo>
                <a:lnTo>
                  <a:pt x="344131" y="120650"/>
                </a:lnTo>
                <a:lnTo>
                  <a:pt x="346684" y="123190"/>
                </a:lnTo>
                <a:lnTo>
                  <a:pt x="349110" y="125730"/>
                </a:lnTo>
                <a:lnTo>
                  <a:pt x="351929" y="127000"/>
                </a:lnTo>
                <a:lnTo>
                  <a:pt x="358394" y="127000"/>
                </a:lnTo>
                <a:lnTo>
                  <a:pt x="361416" y="125730"/>
                </a:lnTo>
                <a:lnTo>
                  <a:pt x="367030" y="120650"/>
                </a:lnTo>
                <a:lnTo>
                  <a:pt x="368452" y="116840"/>
                </a:lnTo>
                <a:lnTo>
                  <a:pt x="368503" y="110490"/>
                </a:lnTo>
                <a:lnTo>
                  <a:pt x="367309" y="107950"/>
                </a:lnTo>
                <a:lnTo>
                  <a:pt x="364909" y="105410"/>
                </a:lnTo>
                <a:lnTo>
                  <a:pt x="362280" y="102870"/>
                </a:lnTo>
                <a:lnTo>
                  <a:pt x="359359" y="101600"/>
                </a:lnTo>
                <a:close/>
              </a:path>
              <a:path w="567054" h="535939">
                <a:moveTo>
                  <a:pt x="473303" y="27940"/>
                </a:moveTo>
                <a:lnTo>
                  <a:pt x="458368" y="43180"/>
                </a:lnTo>
                <a:lnTo>
                  <a:pt x="463715" y="48260"/>
                </a:lnTo>
                <a:lnTo>
                  <a:pt x="469785" y="53340"/>
                </a:lnTo>
                <a:lnTo>
                  <a:pt x="473024" y="57150"/>
                </a:lnTo>
                <a:lnTo>
                  <a:pt x="476491" y="59690"/>
                </a:lnTo>
                <a:lnTo>
                  <a:pt x="514197" y="97790"/>
                </a:lnTo>
                <a:lnTo>
                  <a:pt x="531393" y="80010"/>
                </a:lnTo>
                <a:lnTo>
                  <a:pt x="498640" y="48260"/>
                </a:lnTo>
                <a:lnTo>
                  <a:pt x="497916" y="46990"/>
                </a:lnTo>
                <a:lnTo>
                  <a:pt x="496608" y="45720"/>
                </a:lnTo>
                <a:lnTo>
                  <a:pt x="496125" y="44450"/>
                </a:lnTo>
                <a:lnTo>
                  <a:pt x="495833" y="43180"/>
                </a:lnTo>
                <a:lnTo>
                  <a:pt x="494741" y="41910"/>
                </a:lnTo>
                <a:lnTo>
                  <a:pt x="494271" y="39370"/>
                </a:lnTo>
                <a:lnTo>
                  <a:pt x="494515" y="34290"/>
                </a:lnTo>
                <a:lnTo>
                  <a:pt x="481685" y="34290"/>
                </a:lnTo>
                <a:lnTo>
                  <a:pt x="473303" y="27940"/>
                </a:lnTo>
                <a:close/>
              </a:path>
              <a:path w="567054" h="535939">
                <a:moveTo>
                  <a:pt x="545255" y="24130"/>
                </a:moveTo>
                <a:lnTo>
                  <a:pt x="504596" y="24130"/>
                </a:lnTo>
                <a:lnTo>
                  <a:pt x="511670" y="25400"/>
                </a:lnTo>
                <a:lnTo>
                  <a:pt x="515239" y="27940"/>
                </a:lnTo>
                <a:lnTo>
                  <a:pt x="518833" y="31750"/>
                </a:lnTo>
                <a:lnTo>
                  <a:pt x="549529" y="62230"/>
                </a:lnTo>
                <a:lnTo>
                  <a:pt x="566737" y="45720"/>
                </a:lnTo>
                <a:lnTo>
                  <a:pt x="545255" y="24130"/>
                </a:lnTo>
                <a:close/>
              </a:path>
              <a:path w="567054" h="535939">
                <a:moveTo>
                  <a:pt x="510235" y="0"/>
                </a:moveTo>
                <a:lnTo>
                  <a:pt x="502704" y="0"/>
                </a:lnTo>
                <a:lnTo>
                  <a:pt x="496062" y="2540"/>
                </a:lnTo>
                <a:lnTo>
                  <a:pt x="490308" y="8890"/>
                </a:lnTo>
                <a:lnTo>
                  <a:pt x="485863" y="12700"/>
                </a:lnTo>
                <a:lnTo>
                  <a:pt x="483184" y="17780"/>
                </a:lnTo>
                <a:lnTo>
                  <a:pt x="481330" y="27940"/>
                </a:lnTo>
                <a:lnTo>
                  <a:pt x="481253" y="31750"/>
                </a:lnTo>
                <a:lnTo>
                  <a:pt x="482015" y="34290"/>
                </a:lnTo>
                <a:lnTo>
                  <a:pt x="494515" y="34290"/>
                </a:lnTo>
                <a:lnTo>
                  <a:pt x="494576" y="33020"/>
                </a:lnTo>
                <a:lnTo>
                  <a:pt x="495795" y="30480"/>
                </a:lnTo>
                <a:lnTo>
                  <a:pt x="498106" y="27940"/>
                </a:lnTo>
                <a:lnTo>
                  <a:pt x="501243" y="25400"/>
                </a:lnTo>
                <a:lnTo>
                  <a:pt x="504596" y="24130"/>
                </a:lnTo>
                <a:lnTo>
                  <a:pt x="545255" y="24130"/>
                </a:lnTo>
                <a:lnTo>
                  <a:pt x="533882" y="12700"/>
                </a:lnTo>
                <a:lnTo>
                  <a:pt x="527769" y="7620"/>
                </a:lnTo>
                <a:lnTo>
                  <a:pt x="521792" y="3810"/>
                </a:lnTo>
                <a:lnTo>
                  <a:pt x="515948" y="1270"/>
                </a:lnTo>
                <a:lnTo>
                  <a:pt x="510235" y="0"/>
                </a:lnTo>
                <a:close/>
              </a:path>
            </a:pathLst>
          </a:custGeom>
          <a:solidFill>
            <a:srgbClr val="585858"/>
          </a:solidFill>
        </p:spPr>
        <p:txBody>
          <a:bodyPr wrap="square" lIns="0" tIns="0" rIns="0" bIns="0" rtlCol="0"/>
          <a:lstStyle/>
          <a:p>
            <a:pPr defTabSz="623438"/>
            <a:endParaRPr sz="1227">
              <a:solidFill>
                <a:prstClr val="black"/>
              </a:solidFill>
              <a:latin typeface="Calibri"/>
            </a:endParaRPr>
          </a:p>
        </p:txBody>
      </p:sp>
      <p:sp>
        <p:nvSpPr>
          <p:cNvPr id="29" name="object 29"/>
          <p:cNvSpPr/>
          <p:nvPr/>
        </p:nvSpPr>
        <p:spPr>
          <a:xfrm>
            <a:off x="6833606" y="2361917"/>
            <a:ext cx="158028" cy="175347"/>
          </a:xfrm>
          <a:custGeom>
            <a:avLst/>
            <a:gdLst/>
            <a:ahLst/>
            <a:cxnLst/>
            <a:rect l="l" t="t" r="r" b="b"/>
            <a:pathLst>
              <a:path w="231775" h="257175">
                <a:moveTo>
                  <a:pt x="68084" y="132854"/>
                </a:moveTo>
                <a:lnTo>
                  <a:pt x="61150" y="133934"/>
                </a:lnTo>
                <a:lnTo>
                  <a:pt x="54775" y="134785"/>
                </a:lnTo>
                <a:lnTo>
                  <a:pt x="48399" y="137045"/>
                </a:lnTo>
                <a:lnTo>
                  <a:pt x="17348" y="161442"/>
                </a:lnTo>
                <a:lnTo>
                  <a:pt x="0" y="181952"/>
                </a:lnTo>
                <a:lnTo>
                  <a:pt x="74968" y="256920"/>
                </a:lnTo>
                <a:lnTo>
                  <a:pt x="105768" y="227190"/>
                </a:lnTo>
                <a:lnTo>
                  <a:pt x="105954" y="226936"/>
                </a:lnTo>
                <a:lnTo>
                  <a:pt x="79616" y="226936"/>
                </a:lnTo>
                <a:lnTo>
                  <a:pt x="29654" y="176974"/>
                </a:lnTo>
                <a:lnTo>
                  <a:pt x="60579" y="157022"/>
                </a:lnTo>
                <a:lnTo>
                  <a:pt x="109103" y="157022"/>
                </a:lnTo>
                <a:lnTo>
                  <a:pt x="107824" y="155325"/>
                </a:lnTo>
                <a:lnTo>
                  <a:pt x="102819" y="149796"/>
                </a:lnTo>
                <a:lnTo>
                  <a:pt x="96050" y="143103"/>
                </a:lnTo>
                <a:lnTo>
                  <a:pt x="89141" y="138518"/>
                </a:lnTo>
                <a:lnTo>
                  <a:pt x="75069" y="133565"/>
                </a:lnTo>
                <a:lnTo>
                  <a:pt x="68084" y="132854"/>
                </a:lnTo>
                <a:close/>
              </a:path>
              <a:path w="231775" h="257175">
                <a:moveTo>
                  <a:pt x="109103" y="157022"/>
                </a:moveTo>
                <a:lnTo>
                  <a:pt x="60579" y="157022"/>
                </a:lnTo>
                <a:lnTo>
                  <a:pt x="66801" y="157673"/>
                </a:lnTo>
                <a:lnTo>
                  <a:pt x="72953" y="159834"/>
                </a:lnTo>
                <a:lnTo>
                  <a:pt x="97537" y="189228"/>
                </a:lnTo>
                <a:lnTo>
                  <a:pt x="98247" y="195999"/>
                </a:lnTo>
                <a:lnTo>
                  <a:pt x="97365" y="202642"/>
                </a:lnTo>
                <a:lnTo>
                  <a:pt x="79616" y="226936"/>
                </a:lnTo>
                <a:lnTo>
                  <a:pt x="105954" y="226936"/>
                </a:lnTo>
                <a:lnTo>
                  <a:pt x="121716" y="186550"/>
                </a:lnTo>
                <a:lnTo>
                  <a:pt x="120650" y="179412"/>
                </a:lnTo>
                <a:lnTo>
                  <a:pt x="117856" y="171983"/>
                </a:lnTo>
                <a:lnTo>
                  <a:pt x="115343" y="166418"/>
                </a:lnTo>
                <a:lnTo>
                  <a:pt x="111999" y="160866"/>
                </a:lnTo>
                <a:lnTo>
                  <a:pt x="109103" y="157022"/>
                </a:lnTo>
                <a:close/>
              </a:path>
              <a:path w="231775" h="257175">
                <a:moveTo>
                  <a:pt x="125361" y="54546"/>
                </a:moveTo>
                <a:lnTo>
                  <a:pt x="78270" y="101650"/>
                </a:lnTo>
                <a:lnTo>
                  <a:pt x="154584" y="177977"/>
                </a:lnTo>
                <a:lnTo>
                  <a:pt x="186042" y="146519"/>
                </a:lnTo>
                <a:lnTo>
                  <a:pt x="157759" y="146519"/>
                </a:lnTo>
                <a:lnTo>
                  <a:pt x="139623" y="128384"/>
                </a:lnTo>
                <a:lnTo>
                  <a:pt x="153657" y="114350"/>
                </a:lnTo>
                <a:lnTo>
                  <a:pt x="125590" y="114350"/>
                </a:lnTo>
                <a:lnTo>
                  <a:pt x="109728" y="98488"/>
                </a:lnTo>
                <a:lnTo>
                  <a:pt x="139509" y="68694"/>
                </a:lnTo>
                <a:lnTo>
                  <a:pt x="125361" y="54546"/>
                </a:lnTo>
                <a:close/>
              </a:path>
              <a:path w="231775" h="257175">
                <a:moveTo>
                  <a:pt x="189128" y="115150"/>
                </a:moveTo>
                <a:lnTo>
                  <a:pt x="157759" y="146519"/>
                </a:lnTo>
                <a:lnTo>
                  <a:pt x="186042" y="146519"/>
                </a:lnTo>
                <a:lnTo>
                  <a:pt x="203276" y="129285"/>
                </a:lnTo>
                <a:lnTo>
                  <a:pt x="189128" y="115150"/>
                </a:lnTo>
                <a:close/>
              </a:path>
              <a:path w="231775" h="257175">
                <a:moveTo>
                  <a:pt x="194906" y="0"/>
                </a:moveTo>
                <a:lnTo>
                  <a:pt x="155816" y="22999"/>
                </a:lnTo>
                <a:lnTo>
                  <a:pt x="139306" y="42646"/>
                </a:lnTo>
                <a:lnTo>
                  <a:pt x="214617" y="117944"/>
                </a:lnTo>
                <a:lnTo>
                  <a:pt x="231698" y="100863"/>
                </a:lnTo>
                <a:lnTo>
                  <a:pt x="204406" y="73571"/>
                </a:lnTo>
                <a:lnTo>
                  <a:pt x="205320" y="72885"/>
                </a:lnTo>
                <a:lnTo>
                  <a:pt x="217813" y="60210"/>
                </a:lnTo>
                <a:lnTo>
                  <a:pt x="191058" y="60210"/>
                </a:lnTo>
                <a:lnTo>
                  <a:pt x="168503" y="37668"/>
                </a:lnTo>
                <a:lnTo>
                  <a:pt x="192189" y="22478"/>
                </a:lnTo>
                <a:lnTo>
                  <a:pt x="224919" y="22478"/>
                </a:lnTo>
                <a:lnTo>
                  <a:pt x="222872" y="17818"/>
                </a:lnTo>
                <a:lnTo>
                  <a:pt x="199364" y="520"/>
                </a:lnTo>
                <a:lnTo>
                  <a:pt x="194906" y="0"/>
                </a:lnTo>
                <a:close/>
              </a:path>
              <a:path w="231775" h="257175">
                <a:moveTo>
                  <a:pt x="153682" y="86271"/>
                </a:moveTo>
                <a:lnTo>
                  <a:pt x="125590" y="114350"/>
                </a:lnTo>
                <a:lnTo>
                  <a:pt x="153657" y="114350"/>
                </a:lnTo>
                <a:lnTo>
                  <a:pt x="167716" y="100291"/>
                </a:lnTo>
                <a:lnTo>
                  <a:pt x="153682" y="86271"/>
                </a:lnTo>
                <a:close/>
              </a:path>
              <a:path w="231775" h="257175">
                <a:moveTo>
                  <a:pt x="224919" y="22478"/>
                </a:moveTo>
                <a:lnTo>
                  <a:pt x="192189" y="22478"/>
                </a:lnTo>
                <a:lnTo>
                  <a:pt x="196113" y="24053"/>
                </a:lnTo>
                <a:lnTo>
                  <a:pt x="199781" y="27685"/>
                </a:lnTo>
                <a:lnTo>
                  <a:pt x="203568" y="31559"/>
                </a:lnTo>
                <a:lnTo>
                  <a:pt x="205240" y="35801"/>
                </a:lnTo>
                <a:lnTo>
                  <a:pt x="205210" y="36868"/>
                </a:lnTo>
                <a:lnTo>
                  <a:pt x="191058" y="60210"/>
                </a:lnTo>
                <a:lnTo>
                  <a:pt x="217813" y="60210"/>
                </a:lnTo>
                <a:lnTo>
                  <a:pt x="227520" y="30733"/>
                </a:lnTo>
                <a:lnTo>
                  <a:pt x="226631" y="26377"/>
                </a:lnTo>
                <a:lnTo>
                  <a:pt x="224919" y="22478"/>
                </a:lnTo>
                <a:close/>
              </a:path>
            </a:pathLst>
          </a:custGeom>
          <a:solidFill>
            <a:srgbClr val="585858"/>
          </a:solidFill>
        </p:spPr>
        <p:txBody>
          <a:bodyPr wrap="square" lIns="0" tIns="0" rIns="0" bIns="0" rtlCol="0"/>
          <a:lstStyle/>
          <a:p>
            <a:pPr defTabSz="623438"/>
            <a:endParaRPr sz="1227">
              <a:solidFill>
                <a:prstClr val="black"/>
              </a:solidFill>
              <a:latin typeface="Calibri"/>
            </a:endParaRPr>
          </a:p>
        </p:txBody>
      </p:sp>
      <p:sp>
        <p:nvSpPr>
          <p:cNvPr id="30" name="object 30"/>
          <p:cNvSpPr/>
          <p:nvPr/>
        </p:nvSpPr>
        <p:spPr>
          <a:xfrm>
            <a:off x="7219241" y="2362177"/>
            <a:ext cx="243753" cy="234228"/>
          </a:xfrm>
          <a:custGeom>
            <a:avLst/>
            <a:gdLst/>
            <a:ahLst/>
            <a:cxnLst/>
            <a:rect l="l" t="t" r="r" b="b"/>
            <a:pathLst>
              <a:path w="357504" h="343535">
                <a:moveTo>
                  <a:pt x="68084" y="218884"/>
                </a:moveTo>
                <a:lnTo>
                  <a:pt x="61150" y="219963"/>
                </a:lnTo>
                <a:lnTo>
                  <a:pt x="54775" y="220814"/>
                </a:lnTo>
                <a:lnTo>
                  <a:pt x="48355" y="223100"/>
                </a:lnTo>
                <a:lnTo>
                  <a:pt x="17348" y="247472"/>
                </a:lnTo>
                <a:lnTo>
                  <a:pt x="0" y="267982"/>
                </a:lnTo>
                <a:lnTo>
                  <a:pt x="74968" y="342950"/>
                </a:lnTo>
                <a:lnTo>
                  <a:pt x="105768" y="313220"/>
                </a:lnTo>
                <a:lnTo>
                  <a:pt x="105954" y="312966"/>
                </a:lnTo>
                <a:lnTo>
                  <a:pt x="79616" y="312966"/>
                </a:lnTo>
                <a:lnTo>
                  <a:pt x="29654" y="263004"/>
                </a:lnTo>
                <a:lnTo>
                  <a:pt x="60579" y="243052"/>
                </a:lnTo>
                <a:lnTo>
                  <a:pt x="109103" y="243052"/>
                </a:lnTo>
                <a:lnTo>
                  <a:pt x="107824" y="241355"/>
                </a:lnTo>
                <a:lnTo>
                  <a:pt x="102819" y="235826"/>
                </a:lnTo>
                <a:lnTo>
                  <a:pt x="96050" y="229133"/>
                </a:lnTo>
                <a:lnTo>
                  <a:pt x="89141" y="224548"/>
                </a:lnTo>
                <a:lnTo>
                  <a:pt x="75069" y="219595"/>
                </a:lnTo>
                <a:lnTo>
                  <a:pt x="68084" y="218884"/>
                </a:lnTo>
                <a:close/>
              </a:path>
              <a:path w="357504" h="343535">
                <a:moveTo>
                  <a:pt x="109103" y="243052"/>
                </a:moveTo>
                <a:lnTo>
                  <a:pt x="60579" y="243052"/>
                </a:lnTo>
                <a:lnTo>
                  <a:pt x="66801" y="243702"/>
                </a:lnTo>
                <a:lnTo>
                  <a:pt x="72953" y="245864"/>
                </a:lnTo>
                <a:lnTo>
                  <a:pt x="97537" y="275258"/>
                </a:lnTo>
                <a:lnTo>
                  <a:pt x="98247" y="282028"/>
                </a:lnTo>
                <a:lnTo>
                  <a:pt x="97365" y="288672"/>
                </a:lnTo>
                <a:lnTo>
                  <a:pt x="79616" y="312966"/>
                </a:lnTo>
                <a:lnTo>
                  <a:pt x="105954" y="312966"/>
                </a:lnTo>
                <a:lnTo>
                  <a:pt x="121716" y="272580"/>
                </a:lnTo>
                <a:lnTo>
                  <a:pt x="120650" y="265442"/>
                </a:lnTo>
                <a:lnTo>
                  <a:pt x="117856" y="258013"/>
                </a:lnTo>
                <a:lnTo>
                  <a:pt x="115343" y="252448"/>
                </a:lnTo>
                <a:lnTo>
                  <a:pt x="111999" y="246895"/>
                </a:lnTo>
                <a:lnTo>
                  <a:pt x="109103" y="243052"/>
                </a:lnTo>
                <a:close/>
              </a:path>
              <a:path w="357504" h="343535">
                <a:moveTo>
                  <a:pt x="137375" y="132880"/>
                </a:moveTo>
                <a:lnTo>
                  <a:pt x="105259" y="160586"/>
                </a:lnTo>
                <a:lnTo>
                  <a:pt x="96173" y="188280"/>
                </a:lnTo>
                <a:lnTo>
                  <a:pt x="96386" y="195474"/>
                </a:lnTo>
                <a:lnTo>
                  <a:pt x="114046" y="230492"/>
                </a:lnTo>
                <a:lnTo>
                  <a:pt x="151377" y="247642"/>
                </a:lnTo>
                <a:lnTo>
                  <a:pt x="158154" y="247181"/>
                </a:lnTo>
                <a:lnTo>
                  <a:pt x="192176" y="228688"/>
                </a:lnTo>
                <a:lnTo>
                  <a:pt x="197550" y="223100"/>
                </a:lnTo>
                <a:lnTo>
                  <a:pt x="155790" y="223100"/>
                </a:lnTo>
                <a:lnTo>
                  <a:pt x="149385" y="222281"/>
                </a:lnTo>
                <a:lnTo>
                  <a:pt x="119719" y="191852"/>
                </a:lnTo>
                <a:lnTo>
                  <a:pt x="119164" y="185318"/>
                </a:lnTo>
                <a:lnTo>
                  <a:pt x="120054" y="178943"/>
                </a:lnTo>
                <a:lnTo>
                  <a:pt x="147548" y="150088"/>
                </a:lnTo>
                <a:lnTo>
                  <a:pt x="137375" y="132880"/>
                </a:lnTo>
                <a:close/>
              </a:path>
              <a:path w="357504" h="343535">
                <a:moveTo>
                  <a:pt x="192417" y="194944"/>
                </a:moveTo>
                <a:lnTo>
                  <a:pt x="162201" y="222481"/>
                </a:lnTo>
                <a:lnTo>
                  <a:pt x="155790" y="223100"/>
                </a:lnTo>
                <a:lnTo>
                  <a:pt x="197550" y="223100"/>
                </a:lnTo>
                <a:lnTo>
                  <a:pt x="200507" y="219582"/>
                </a:lnTo>
                <a:lnTo>
                  <a:pt x="205943" y="211505"/>
                </a:lnTo>
                <a:lnTo>
                  <a:pt x="207695" y="208267"/>
                </a:lnTo>
                <a:lnTo>
                  <a:pt x="208495" y="205803"/>
                </a:lnTo>
                <a:lnTo>
                  <a:pt x="192417" y="194944"/>
                </a:lnTo>
                <a:close/>
              </a:path>
              <a:path w="357504" h="343535">
                <a:moveTo>
                  <a:pt x="165239" y="100710"/>
                </a:moveTo>
                <a:lnTo>
                  <a:pt x="145084" y="120865"/>
                </a:lnTo>
                <a:lnTo>
                  <a:pt x="221411" y="197180"/>
                </a:lnTo>
                <a:lnTo>
                  <a:pt x="237248" y="181343"/>
                </a:lnTo>
                <a:lnTo>
                  <a:pt x="208025" y="152107"/>
                </a:lnTo>
                <a:lnTo>
                  <a:pt x="180301" y="125742"/>
                </a:lnTo>
                <a:lnTo>
                  <a:pt x="180517" y="125285"/>
                </a:lnTo>
                <a:lnTo>
                  <a:pt x="244843" y="125285"/>
                </a:lnTo>
                <a:lnTo>
                  <a:pt x="241617" y="123888"/>
                </a:lnTo>
                <a:lnTo>
                  <a:pt x="235254" y="121386"/>
                </a:lnTo>
                <a:lnTo>
                  <a:pt x="221932" y="116674"/>
                </a:lnTo>
                <a:lnTo>
                  <a:pt x="215430" y="114604"/>
                </a:lnTo>
                <a:lnTo>
                  <a:pt x="165239" y="100710"/>
                </a:lnTo>
                <a:close/>
              </a:path>
              <a:path w="357504" h="343535">
                <a:moveTo>
                  <a:pt x="244843" y="125285"/>
                </a:moveTo>
                <a:lnTo>
                  <a:pt x="180517" y="125285"/>
                </a:lnTo>
                <a:lnTo>
                  <a:pt x="186956" y="127914"/>
                </a:lnTo>
                <a:lnTo>
                  <a:pt x="193649" y="130390"/>
                </a:lnTo>
                <a:lnTo>
                  <a:pt x="207594" y="135064"/>
                </a:lnTo>
                <a:lnTo>
                  <a:pt x="214299" y="137147"/>
                </a:lnTo>
                <a:lnTo>
                  <a:pt x="266484" y="152107"/>
                </a:lnTo>
                <a:lnTo>
                  <a:pt x="284594" y="133997"/>
                </a:lnTo>
                <a:lnTo>
                  <a:pt x="277115" y="126517"/>
                </a:lnTo>
                <a:lnTo>
                  <a:pt x="247688" y="126517"/>
                </a:lnTo>
                <a:lnTo>
                  <a:pt x="244843" y="125285"/>
                </a:lnTo>
                <a:close/>
              </a:path>
              <a:path w="357504" h="343535">
                <a:moveTo>
                  <a:pt x="208280" y="57670"/>
                </a:moveTo>
                <a:lnTo>
                  <a:pt x="220433" y="101536"/>
                </a:lnTo>
                <a:lnTo>
                  <a:pt x="248031" y="126174"/>
                </a:lnTo>
                <a:lnTo>
                  <a:pt x="247688" y="126517"/>
                </a:lnTo>
                <a:lnTo>
                  <a:pt x="277115" y="126517"/>
                </a:lnTo>
                <a:lnTo>
                  <a:pt x="208280" y="57670"/>
                </a:lnTo>
                <a:close/>
              </a:path>
              <a:path w="357504" h="343535">
                <a:moveTo>
                  <a:pt x="280428" y="0"/>
                </a:moveTo>
                <a:lnTo>
                  <a:pt x="240962" y="23875"/>
                </a:lnTo>
                <a:lnTo>
                  <a:pt x="224256" y="43726"/>
                </a:lnTo>
                <a:lnTo>
                  <a:pt x="299567" y="119037"/>
                </a:lnTo>
                <a:lnTo>
                  <a:pt x="316649" y="101942"/>
                </a:lnTo>
                <a:lnTo>
                  <a:pt x="286639" y="71932"/>
                </a:lnTo>
                <a:lnTo>
                  <a:pt x="291958" y="66598"/>
                </a:lnTo>
                <a:lnTo>
                  <a:pt x="295275" y="63220"/>
                </a:lnTo>
                <a:lnTo>
                  <a:pt x="298818" y="61404"/>
                </a:lnTo>
                <a:lnTo>
                  <a:pt x="306158" y="61125"/>
                </a:lnTo>
                <a:lnTo>
                  <a:pt x="356456" y="61125"/>
                </a:lnTo>
                <a:lnTo>
                  <a:pt x="354799" y="60502"/>
                </a:lnTo>
                <a:lnTo>
                  <a:pt x="352820" y="59486"/>
                </a:lnTo>
                <a:lnTo>
                  <a:pt x="274193" y="59486"/>
                </a:lnTo>
                <a:lnTo>
                  <a:pt x="253111" y="38404"/>
                </a:lnTo>
                <a:lnTo>
                  <a:pt x="276402" y="22986"/>
                </a:lnTo>
                <a:lnTo>
                  <a:pt x="306969" y="22986"/>
                </a:lnTo>
                <a:lnTo>
                  <a:pt x="306705" y="19951"/>
                </a:lnTo>
                <a:lnTo>
                  <a:pt x="284391" y="507"/>
                </a:lnTo>
                <a:lnTo>
                  <a:pt x="280428" y="0"/>
                </a:lnTo>
                <a:close/>
              </a:path>
              <a:path w="357504" h="343535">
                <a:moveTo>
                  <a:pt x="356456" y="61125"/>
                </a:moveTo>
                <a:lnTo>
                  <a:pt x="306158" y="61125"/>
                </a:lnTo>
                <a:lnTo>
                  <a:pt x="310807" y="62903"/>
                </a:lnTo>
                <a:lnTo>
                  <a:pt x="316433" y="66598"/>
                </a:lnTo>
                <a:lnTo>
                  <a:pt x="339534" y="79057"/>
                </a:lnTo>
                <a:lnTo>
                  <a:pt x="357200" y="61404"/>
                </a:lnTo>
                <a:lnTo>
                  <a:pt x="356456" y="61125"/>
                </a:lnTo>
                <a:close/>
              </a:path>
              <a:path w="357504" h="343535">
                <a:moveTo>
                  <a:pt x="306969" y="22986"/>
                </a:moveTo>
                <a:lnTo>
                  <a:pt x="276402" y="22986"/>
                </a:lnTo>
                <a:lnTo>
                  <a:pt x="280174" y="24498"/>
                </a:lnTo>
                <a:lnTo>
                  <a:pt x="283718" y="27978"/>
                </a:lnTo>
                <a:lnTo>
                  <a:pt x="287058" y="31394"/>
                </a:lnTo>
                <a:lnTo>
                  <a:pt x="288518" y="35267"/>
                </a:lnTo>
                <a:lnTo>
                  <a:pt x="287655" y="43954"/>
                </a:lnTo>
                <a:lnTo>
                  <a:pt x="285292" y="48310"/>
                </a:lnTo>
                <a:lnTo>
                  <a:pt x="280987" y="52692"/>
                </a:lnTo>
                <a:lnTo>
                  <a:pt x="274193" y="59486"/>
                </a:lnTo>
                <a:lnTo>
                  <a:pt x="352820" y="59486"/>
                </a:lnTo>
                <a:lnTo>
                  <a:pt x="350989" y="58546"/>
                </a:lnTo>
                <a:lnTo>
                  <a:pt x="324980" y="43510"/>
                </a:lnTo>
                <a:lnTo>
                  <a:pt x="321293" y="42024"/>
                </a:lnTo>
                <a:lnTo>
                  <a:pt x="305003" y="42024"/>
                </a:lnTo>
                <a:lnTo>
                  <a:pt x="304660" y="41681"/>
                </a:lnTo>
                <a:lnTo>
                  <a:pt x="306882" y="37045"/>
                </a:lnTo>
                <a:lnTo>
                  <a:pt x="307676" y="32118"/>
                </a:lnTo>
                <a:lnTo>
                  <a:pt x="307582" y="30022"/>
                </a:lnTo>
                <a:lnTo>
                  <a:pt x="306969" y="22986"/>
                </a:lnTo>
                <a:close/>
              </a:path>
              <a:path w="357504" h="343535">
                <a:moveTo>
                  <a:pt x="312623" y="40131"/>
                </a:moveTo>
                <a:lnTo>
                  <a:pt x="308724" y="40487"/>
                </a:lnTo>
                <a:lnTo>
                  <a:pt x="305003" y="42024"/>
                </a:lnTo>
                <a:lnTo>
                  <a:pt x="321293" y="42024"/>
                </a:lnTo>
                <a:lnTo>
                  <a:pt x="320725" y="41795"/>
                </a:lnTo>
                <a:lnTo>
                  <a:pt x="312623" y="40131"/>
                </a:lnTo>
                <a:close/>
              </a:path>
            </a:pathLst>
          </a:custGeom>
          <a:solidFill>
            <a:srgbClr val="585858"/>
          </a:solidFill>
        </p:spPr>
        <p:txBody>
          <a:bodyPr wrap="square" lIns="0" tIns="0" rIns="0" bIns="0" rtlCol="0"/>
          <a:lstStyle/>
          <a:p>
            <a:pPr defTabSz="623438"/>
            <a:endParaRPr sz="1227">
              <a:solidFill>
                <a:prstClr val="black"/>
              </a:solidFill>
              <a:latin typeface="Calibri"/>
            </a:endParaRPr>
          </a:p>
        </p:txBody>
      </p:sp>
      <p:sp>
        <p:nvSpPr>
          <p:cNvPr id="31" name="object 31"/>
          <p:cNvSpPr/>
          <p:nvPr/>
        </p:nvSpPr>
        <p:spPr>
          <a:xfrm>
            <a:off x="7483089" y="2376505"/>
            <a:ext cx="419533" cy="415636"/>
          </a:xfrm>
          <a:custGeom>
            <a:avLst/>
            <a:gdLst/>
            <a:ahLst/>
            <a:cxnLst/>
            <a:rect l="l" t="t" r="r" b="b"/>
            <a:pathLst>
              <a:path w="615315" h="609600">
                <a:moveTo>
                  <a:pt x="22656" y="487680"/>
                </a:moveTo>
                <a:lnTo>
                  <a:pt x="0" y="510540"/>
                </a:lnTo>
                <a:lnTo>
                  <a:pt x="52997" y="609600"/>
                </a:lnTo>
                <a:lnTo>
                  <a:pt x="70891" y="591820"/>
                </a:lnTo>
                <a:lnTo>
                  <a:pt x="56730" y="567690"/>
                </a:lnTo>
                <a:lnTo>
                  <a:pt x="71302" y="552450"/>
                </a:lnTo>
                <a:lnTo>
                  <a:pt x="46329" y="552450"/>
                </a:lnTo>
                <a:lnTo>
                  <a:pt x="34658" y="530860"/>
                </a:lnTo>
                <a:lnTo>
                  <a:pt x="33007" y="528320"/>
                </a:lnTo>
                <a:lnTo>
                  <a:pt x="31165" y="525780"/>
                </a:lnTo>
                <a:lnTo>
                  <a:pt x="27089" y="519430"/>
                </a:lnTo>
                <a:lnTo>
                  <a:pt x="25184" y="515620"/>
                </a:lnTo>
                <a:lnTo>
                  <a:pt x="23431" y="513080"/>
                </a:lnTo>
                <a:lnTo>
                  <a:pt x="70269" y="513080"/>
                </a:lnTo>
                <a:lnTo>
                  <a:pt x="22656" y="487680"/>
                </a:lnTo>
                <a:close/>
              </a:path>
              <a:path w="615315" h="609600">
                <a:moveTo>
                  <a:pt x="118665" y="544830"/>
                </a:moveTo>
                <a:lnTo>
                  <a:pt x="78587" y="544830"/>
                </a:lnTo>
                <a:lnTo>
                  <a:pt x="104076" y="558800"/>
                </a:lnTo>
                <a:lnTo>
                  <a:pt x="118665" y="544830"/>
                </a:lnTo>
                <a:close/>
              </a:path>
              <a:path w="615315" h="609600">
                <a:moveTo>
                  <a:pt x="70269" y="513080"/>
                </a:moveTo>
                <a:lnTo>
                  <a:pt x="23660" y="513080"/>
                </a:lnTo>
                <a:lnTo>
                  <a:pt x="32867" y="518160"/>
                </a:lnTo>
                <a:lnTo>
                  <a:pt x="36118" y="520700"/>
                </a:lnTo>
                <a:lnTo>
                  <a:pt x="39242" y="521970"/>
                </a:lnTo>
                <a:lnTo>
                  <a:pt x="63195" y="534670"/>
                </a:lnTo>
                <a:lnTo>
                  <a:pt x="46329" y="552450"/>
                </a:lnTo>
                <a:lnTo>
                  <a:pt x="71302" y="552450"/>
                </a:lnTo>
                <a:lnTo>
                  <a:pt x="78587" y="544830"/>
                </a:lnTo>
                <a:lnTo>
                  <a:pt x="118665" y="544830"/>
                </a:lnTo>
                <a:lnTo>
                  <a:pt x="122643" y="541020"/>
                </a:lnTo>
                <a:lnTo>
                  <a:pt x="70269" y="513080"/>
                </a:lnTo>
                <a:close/>
              </a:path>
              <a:path w="615315" h="609600">
                <a:moveTo>
                  <a:pt x="190380" y="487680"/>
                </a:moveTo>
                <a:lnTo>
                  <a:pt x="160489" y="487680"/>
                </a:lnTo>
                <a:lnTo>
                  <a:pt x="164109" y="491490"/>
                </a:lnTo>
                <a:lnTo>
                  <a:pt x="169087" y="496570"/>
                </a:lnTo>
                <a:lnTo>
                  <a:pt x="171424" y="501650"/>
                </a:lnTo>
                <a:lnTo>
                  <a:pt x="170789" y="511810"/>
                </a:lnTo>
                <a:lnTo>
                  <a:pt x="168541" y="515620"/>
                </a:lnTo>
                <a:lnTo>
                  <a:pt x="164337" y="519430"/>
                </a:lnTo>
                <a:lnTo>
                  <a:pt x="161010" y="523240"/>
                </a:lnTo>
                <a:lnTo>
                  <a:pt x="157518" y="525780"/>
                </a:lnTo>
                <a:lnTo>
                  <a:pt x="150202" y="529590"/>
                </a:lnTo>
                <a:lnTo>
                  <a:pt x="146926" y="530860"/>
                </a:lnTo>
                <a:lnTo>
                  <a:pt x="144068" y="532130"/>
                </a:lnTo>
                <a:lnTo>
                  <a:pt x="153682" y="548640"/>
                </a:lnTo>
                <a:lnTo>
                  <a:pt x="157657" y="547370"/>
                </a:lnTo>
                <a:lnTo>
                  <a:pt x="161772" y="544830"/>
                </a:lnTo>
                <a:lnTo>
                  <a:pt x="170256" y="539750"/>
                </a:lnTo>
                <a:lnTo>
                  <a:pt x="174218" y="535940"/>
                </a:lnTo>
                <a:lnTo>
                  <a:pt x="177914" y="532130"/>
                </a:lnTo>
                <a:lnTo>
                  <a:pt x="182092" y="528320"/>
                </a:lnTo>
                <a:lnTo>
                  <a:pt x="193941" y="497840"/>
                </a:lnTo>
                <a:lnTo>
                  <a:pt x="192595" y="491490"/>
                </a:lnTo>
                <a:lnTo>
                  <a:pt x="190380" y="487680"/>
                </a:lnTo>
                <a:close/>
              </a:path>
              <a:path w="615315" h="609600">
                <a:moveTo>
                  <a:pt x="117373" y="443230"/>
                </a:moveTo>
                <a:lnTo>
                  <a:pt x="113563" y="443230"/>
                </a:lnTo>
                <a:lnTo>
                  <a:pt x="105765" y="445770"/>
                </a:lnTo>
                <a:lnTo>
                  <a:pt x="101904" y="448310"/>
                </a:lnTo>
                <a:lnTo>
                  <a:pt x="98082" y="452120"/>
                </a:lnTo>
                <a:lnTo>
                  <a:pt x="93522" y="455930"/>
                </a:lnTo>
                <a:lnTo>
                  <a:pt x="90538" y="462280"/>
                </a:lnTo>
                <a:lnTo>
                  <a:pt x="87693" y="473710"/>
                </a:lnTo>
                <a:lnTo>
                  <a:pt x="88023" y="480060"/>
                </a:lnTo>
                <a:lnTo>
                  <a:pt x="114750" y="515620"/>
                </a:lnTo>
                <a:lnTo>
                  <a:pt x="128142" y="519430"/>
                </a:lnTo>
                <a:lnTo>
                  <a:pt x="134824" y="519430"/>
                </a:lnTo>
                <a:lnTo>
                  <a:pt x="141117" y="516890"/>
                </a:lnTo>
                <a:lnTo>
                  <a:pt x="147022" y="514350"/>
                </a:lnTo>
                <a:lnTo>
                  <a:pt x="152539" y="509270"/>
                </a:lnTo>
                <a:lnTo>
                  <a:pt x="155727" y="506730"/>
                </a:lnTo>
                <a:lnTo>
                  <a:pt x="157975" y="502920"/>
                </a:lnTo>
                <a:lnTo>
                  <a:pt x="160166" y="496570"/>
                </a:lnTo>
                <a:lnTo>
                  <a:pt x="137248" y="496570"/>
                </a:lnTo>
                <a:lnTo>
                  <a:pt x="127863" y="495300"/>
                </a:lnTo>
                <a:lnTo>
                  <a:pt x="110248" y="468630"/>
                </a:lnTo>
                <a:lnTo>
                  <a:pt x="111544" y="464820"/>
                </a:lnTo>
                <a:lnTo>
                  <a:pt x="114719" y="461010"/>
                </a:lnTo>
                <a:lnTo>
                  <a:pt x="117144" y="458470"/>
                </a:lnTo>
                <a:lnTo>
                  <a:pt x="119837" y="457200"/>
                </a:lnTo>
                <a:lnTo>
                  <a:pt x="164163" y="457200"/>
                </a:lnTo>
                <a:lnTo>
                  <a:pt x="151200" y="444500"/>
                </a:lnTo>
                <a:lnTo>
                  <a:pt x="121069" y="444500"/>
                </a:lnTo>
                <a:lnTo>
                  <a:pt x="117373" y="443230"/>
                </a:lnTo>
                <a:close/>
              </a:path>
              <a:path w="615315" h="609600">
                <a:moveTo>
                  <a:pt x="164163" y="457200"/>
                </a:moveTo>
                <a:lnTo>
                  <a:pt x="125729" y="457200"/>
                </a:lnTo>
                <a:lnTo>
                  <a:pt x="131610" y="459740"/>
                </a:lnTo>
                <a:lnTo>
                  <a:pt x="132765" y="459740"/>
                </a:lnTo>
                <a:lnTo>
                  <a:pt x="133959" y="461010"/>
                </a:lnTo>
                <a:lnTo>
                  <a:pt x="134543" y="462280"/>
                </a:lnTo>
                <a:lnTo>
                  <a:pt x="143281" y="471170"/>
                </a:lnTo>
                <a:lnTo>
                  <a:pt x="144043" y="471170"/>
                </a:lnTo>
                <a:lnTo>
                  <a:pt x="144792" y="472440"/>
                </a:lnTo>
                <a:lnTo>
                  <a:pt x="146253" y="473710"/>
                </a:lnTo>
                <a:lnTo>
                  <a:pt x="146824" y="474980"/>
                </a:lnTo>
                <a:lnTo>
                  <a:pt x="147243" y="476250"/>
                </a:lnTo>
                <a:lnTo>
                  <a:pt x="148729" y="478790"/>
                </a:lnTo>
                <a:lnTo>
                  <a:pt x="137248" y="496570"/>
                </a:lnTo>
                <a:lnTo>
                  <a:pt x="160166" y="496570"/>
                </a:lnTo>
                <a:lnTo>
                  <a:pt x="160604" y="495300"/>
                </a:lnTo>
                <a:lnTo>
                  <a:pt x="160934" y="491490"/>
                </a:lnTo>
                <a:lnTo>
                  <a:pt x="160261" y="487680"/>
                </a:lnTo>
                <a:lnTo>
                  <a:pt x="190380" y="487680"/>
                </a:lnTo>
                <a:lnTo>
                  <a:pt x="186689" y="481330"/>
                </a:lnTo>
                <a:lnTo>
                  <a:pt x="182511" y="474980"/>
                </a:lnTo>
                <a:lnTo>
                  <a:pt x="177126" y="469900"/>
                </a:lnTo>
                <a:lnTo>
                  <a:pt x="164163" y="457200"/>
                </a:lnTo>
                <a:close/>
              </a:path>
              <a:path w="615315" h="609600">
                <a:moveTo>
                  <a:pt x="157429" y="394970"/>
                </a:moveTo>
                <a:lnTo>
                  <a:pt x="142608" y="410210"/>
                </a:lnTo>
                <a:lnTo>
                  <a:pt x="147764" y="414020"/>
                </a:lnTo>
                <a:lnTo>
                  <a:pt x="153746" y="420370"/>
                </a:lnTo>
                <a:lnTo>
                  <a:pt x="157251" y="424180"/>
                </a:lnTo>
                <a:lnTo>
                  <a:pt x="198424" y="464820"/>
                </a:lnTo>
                <a:lnTo>
                  <a:pt x="215633" y="447040"/>
                </a:lnTo>
                <a:lnTo>
                  <a:pt x="186855" y="419100"/>
                </a:lnTo>
                <a:lnTo>
                  <a:pt x="186220" y="417830"/>
                </a:lnTo>
                <a:lnTo>
                  <a:pt x="185013" y="416560"/>
                </a:lnTo>
                <a:lnTo>
                  <a:pt x="184480" y="416560"/>
                </a:lnTo>
                <a:lnTo>
                  <a:pt x="184022" y="415290"/>
                </a:lnTo>
                <a:lnTo>
                  <a:pt x="181927" y="411480"/>
                </a:lnTo>
                <a:lnTo>
                  <a:pt x="181114" y="408940"/>
                </a:lnTo>
                <a:lnTo>
                  <a:pt x="181603" y="405130"/>
                </a:lnTo>
                <a:lnTo>
                  <a:pt x="168173" y="405130"/>
                </a:lnTo>
                <a:lnTo>
                  <a:pt x="157429" y="394970"/>
                </a:lnTo>
                <a:close/>
              </a:path>
              <a:path w="615315" h="609600">
                <a:moveTo>
                  <a:pt x="130238" y="421640"/>
                </a:moveTo>
                <a:lnTo>
                  <a:pt x="115303" y="436880"/>
                </a:lnTo>
                <a:lnTo>
                  <a:pt x="121297" y="444500"/>
                </a:lnTo>
                <a:lnTo>
                  <a:pt x="151200" y="444500"/>
                </a:lnTo>
                <a:lnTo>
                  <a:pt x="142125" y="435610"/>
                </a:lnTo>
                <a:lnTo>
                  <a:pt x="138849" y="431800"/>
                </a:lnTo>
                <a:lnTo>
                  <a:pt x="133870" y="426720"/>
                </a:lnTo>
                <a:lnTo>
                  <a:pt x="131825" y="424180"/>
                </a:lnTo>
                <a:lnTo>
                  <a:pt x="130238" y="421640"/>
                </a:lnTo>
                <a:close/>
              </a:path>
              <a:path w="615315" h="609600">
                <a:moveTo>
                  <a:pt x="203301" y="349250"/>
                </a:moveTo>
                <a:lnTo>
                  <a:pt x="186093" y="367030"/>
                </a:lnTo>
                <a:lnTo>
                  <a:pt x="241465" y="421640"/>
                </a:lnTo>
                <a:lnTo>
                  <a:pt x="258660" y="405130"/>
                </a:lnTo>
                <a:lnTo>
                  <a:pt x="203301" y="349250"/>
                </a:lnTo>
                <a:close/>
              </a:path>
              <a:path w="615315" h="609600">
                <a:moveTo>
                  <a:pt x="175996" y="374650"/>
                </a:moveTo>
                <a:lnTo>
                  <a:pt x="175298" y="374650"/>
                </a:lnTo>
                <a:lnTo>
                  <a:pt x="174663" y="375920"/>
                </a:lnTo>
                <a:lnTo>
                  <a:pt x="173570" y="375920"/>
                </a:lnTo>
                <a:lnTo>
                  <a:pt x="172910" y="377190"/>
                </a:lnTo>
                <a:lnTo>
                  <a:pt x="172148" y="378460"/>
                </a:lnTo>
                <a:lnTo>
                  <a:pt x="169354" y="381000"/>
                </a:lnTo>
                <a:lnTo>
                  <a:pt x="167449" y="384810"/>
                </a:lnTo>
                <a:lnTo>
                  <a:pt x="165442" y="393700"/>
                </a:lnTo>
                <a:lnTo>
                  <a:pt x="166166" y="398780"/>
                </a:lnTo>
                <a:lnTo>
                  <a:pt x="168630" y="403860"/>
                </a:lnTo>
                <a:lnTo>
                  <a:pt x="168173" y="405130"/>
                </a:lnTo>
                <a:lnTo>
                  <a:pt x="181603" y="405130"/>
                </a:lnTo>
                <a:lnTo>
                  <a:pt x="182092" y="401320"/>
                </a:lnTo>
                <a:lnTo>
                  <a:pt x="183921" y="397510"/>
                </a:lnTo>
                <a:lnTo>
                  <a:pt x="187083" y="394970"/>
                </a:lnTo>
                <a:lnTo>
                  <a:pt x="188048" y="393700"/>
                </a:lnTo>
                <a:lnTo>
                  <a:pt x="188950" y="392430"/>
                </a:lnTo>
                <a:lnTo>
                  <a:pt x="190652" y="391160"/>
                </a:lnTo>
                <a:lnTo>
                  <a:pt x="192176" y="391160"/>
                </a:lnTo>
                <a:lnTo>
                  <a:pt x="175996" y="374650"/>
                </a:lnTo>
                <a:close/>
              </a:path>
              <a:path w="615315" h="609600">
                <a:moveTo>
                  <a:pt x="260375" y="293370"/>
                </a:moveTo>
                <a:lnTo>
                  <a:pt x="257848" y="294640"/>
                </a:lnTo>
                <a:lnTo>
                  <a:pt x="255244" y="297180"/>
                </a:lnTo>
                <a:lnTo>
                  <a:pt x="249885" y="300990"/>
                </a:lnTo>
                <a:lnTo>
                  <a:pt x="229666" y="334010"/>
                </a:lnTo>
                <a:lnTo>
                  <a:pt x="229628" y="340360"/>
                </a:lnTo>
                <a:lnTo>
                  <a:pt x="233641" y="354330"/>
                </a:lnTo>
                <a:lnTo>
                  <a:pt x="237375" y="360680"/>
                </a:lnTo>
                <a:lnTo>
                  <a:pt x="249642" y="372110"/>
                </a:lnTo>
                <a:lnTo>
                  <a:pt x="256684" y="375920"/>
                </a:lnTo>
                <a:lnTo>
                  <a:pt x="263962" y="378460"/>
                </a:lnTo>
                <a:lnTo>
                  <a:pt x="271475" y="378460"/>
                </a:lnTo>
                <a:lnTo>
                  <a:pt x="279016" y="377190"/>
                </a:lnTo>
                <a:lnTo>
                  <a:pt x="286361" y="374650"/>
                </a:lnTo>
                <a:lnTo>
                  <a:pt x="293508" y="370840"/>
                </a:lnTo>
                <a:lnTo>
                  <a:pt x="300456" y="364490"/>
                </a:lnTo>
                <a:lnTo>
                  <a:pt x="303758" y="361950"/>
                </a:lnTo>
                <a:lnTo>
                  <a:pt x="306527" y="358140"/>
                </a:lnTo>
                <a:lnTo>
                  <a:pt x="308300" y="355600"/>
                </a:lnTo>
                <a:lnTo>
                  <a:pt x="270370" y="355600"/>
                </a:lnTo>
                <a:lnTo>
                  <a:pt x="265023" y="353060"/>
                </a:lnTo>
                <a:lnTo>
                  <a:pt x="259803" y="347980"/>
                </a:lnTo>
                <a:lnTo>
                  <a:pt x="255193" y="342900"/>
                </a:lnTo>
                <a:lnTo>
                  <a:pt x="252806" y="337820"/>
                </a:lnTo>
                <a:lnTo>
                  <a:pt x="252450" y="327660"/>
                </a:lnTo>
                <a:lnTo>
                  <a:pt x="254609" y="322580"/>
                </a:lnTo>
                <a:lnTo>
                  <a:pt x="261391" y="314960"/>
                </a:lnTo>
                <a:lnTo>
                  <a:pt x="263474" y="313690"/>
                </a:lnTo>
                <a:lnTo>
                  <a:pt x="267284" y="311150"/>
                </a:lnTo>
                <a:lnTo>
                  <a:pt x="268973" y="309880"/>
                </a:lnTo>
                <a:lnTo>
                  <a:pt x="270446" y="309880"/>
                </a:lnTo>
                <a:lnTo>
                  <a:pt x="260375" y="293370"/>
                </a:lnTo>
                <a:close/>
              </a:path>
              <a:path w="615315" h="609600">
                <a:moveTo>
                  <a:pt x="182905" y="328930"/>
                </a:moveTo>
                <a:lnTo>
                  <a:pt x="176466" y="328930"/>
                </a:lnTo>
                <a:lnTo>
                  <a:pt x="173418" y="331470"/>
                </a:lnTo>
                <a:lnTo>
                  <a:pt x="170573" y="334010"/>
                </a:lnTo>
                <a:lnTo>
                  <a:pt x="167817" y="336550"/>
                </a:lnTo>
                <a:lnTo>
                  <a:pt x="166420" y="339090"/>
                </a:lnTo>
                <a:lnTo>
                  <a:pt x="166395" y="345440"/>
                </a:lnTo>
                <a:lnTo>
                  <a:pt x="167665" y="349250"/>
                </a:lnTo>
                <a:lnTo>
                  <a:pt x="170230" y="351790"/>
                </a:lnTo>
                <a:lnTo>
                  <a:pt x="172656" y="354330"/>
                </a:lnTo>
                <a:lnTo>
                  <a:pt x="175475" y="355600"/>
                </a:lnTo>
                <a:lnTo>
                  <a:pt x="181927" y="355600"/>
                </a:lnTo>
                <a:lnTo>
                  <a:pt x="184950" y="354330"/>
                </a:lnTo>
                <a:lnTo>
                  <a:pt x="187769" y="350520"/>
                </a:lnTo>
                <a:lnTo>
                  <a:pt x="190576" y="347980"/>
                </a:lnTo>
                <a:lnTo>
                  <a:pt x="191985" y="345440"/>
                </a:lnTo>
                <a:lnTo>
                  <a:pt x="192049" y="339090"/>
                </a:lnTo>
                <a:lnTo>
                  <a:pt x="190855" y="335280"/>
                </a:lnTo>
                <a:lnTo>
                  <a:pt x="188455" y="332740"/>
                </a:lnTo>
                <a:lnTo>
                  <a:pt x="185826" y="330200"/>
                </a:lnTo>
                <a:lnTo>
                  <a:pt x="182905" y="328930"/>
                </a:lnTo>
                <a:close/>
              </a:path>
              <a:path w="615315" h="609600">
                <a:moveTo>
                  <a:pt x="298665" y="336550"/>
                </a:moveTo>
                <a:lnTo>
                  <a:pt x="297878" y="337820"/>
                </a:lnTo>
                <a:lnTo>
                  <a:pt x="296837" y="340360"/>
                </a:lnTo>
                <a:lnTo>
                  <a:pt x="294195" y="344170"/>
                </a:lnTo>
                <a:lnTo>
                  <a:pt x="292531" y="345440"/>
                </a:lnTo>
                <a:lnTo>
                  <a:pt x="286194" y="351790"/>
                </a:lnTo>
                <a:lnTo>
                  <a:pt x="281304" y="354330"/>
                </a:lnTo>
                <a:lnTo>
                  <a:pt x="270370" y="355600"/>
                </a:lnTo>
                <a:lnTo>
                  <a:pt x="308300" y="355600"/>
                </a:lnTo>
                <a:lnTo>
                  <a:pt x="310959" y="351790"/>
                </a:lnTo>
                <a:lnTo>
                  <a:pt x="312496" y="349250"/>
                </a:lnTo>
                <a:lnTo>
                  <a:pt x="313372" y="346710"/>
                </a:lnTo>
                <a:lnTo>
                  <a:pt x="298665" y="336550"/>
                </a:lnTo>
                <a:close/>
              </a:path>
              <a:path w="615315" h="609600">
                <a:moveTo>
                  <a:pt x="285864" y="266700"/>
                </a:moveTo>
                <a:lnTo>
                  <a:pt x="268554" y="284480"/>
                </a:lnTo>
                <a:lnTo>
                  <a:pt x="301053" y="316230"/>
                </a:lnTo>
                <a:lnTo>
                  <a:pt x="307390" y="322580"/>
                </a:lnTo>
                <a:lnTo>
                  <a:pt x="313502" y="326390"/>
                </a:lnTo>
                <a:lnTo>
                  <a:pt x="319391" y="328930"/>
                </a:lnTo>
                <a:lnTo>
                  <a:pt x="325056" y="328930"/>
                </a:lnTo>
                <a:lnTo>
                  <a:pt x="332460" y="330200"/>
                </a:lnTo>
                <a:lnTo>
                  <a:pt x="353172" y="304800"/>
                </a:lnTo>
                <a:lnTo>
                  <a:pt x="330822" y="304800"/>
                </a:lnTo>
                <a:lnTo>
                  <a:pt x="323532" y="303530"/>
                </a:lnTo>
                <a:lnTo>
                  <a:pt x="319684" y="300990"/>
                </a:lnTo>
                <a:lnTo>
                  <a:pt x="315645" y="295910"/>
                </a:lnTo>
                <a:lnTo>
                  <a:pt x="285864" y="266700"/>
                </a:lnTo>
                <a:close/>
              </a:path>
              <a:path w="615315" h="609600">
                <a:moveTo>
                  <a:pt x="320967" y="231140"/>
                </a:moveTo>
                <a:lnTo>
                  <a:pt x="303656" y="248920"/>
                </a:lnTo>
                <a:lnTo>
                  <a:pt x="337311" y="281940"/>
                </a:lnTo>
                <a:lnTo>
                  <a:pt x="337934" y="283210"/>
                </a:lnTo>
                <a:lnTo>
                  <a:pt x="339064" y="284480"/>
                </a:lnTo>
                <a:lnTo>
                  <a:pt x="339496" y="285750"/>
                </a:lnTo>
                <a:lnTo>
                  <a:pt x="339788" y="285750"/>
                </a:lnTo>
                <a:lnTo>
                  <a:pt x="340664" y="288290"/>
                </a:lnTo>
                <a:lnTo>
                  <a:pt x="341033" y="290830"/>
                </a:lnTo>
                <a:lnTo>
                  <a:pt x="340690" y="295910"/>
                </a:lnTo>
                <a:lnTo>
                  <a:pt x="339470" y="298450"/>
                </a:lnTo>
                <a:lnTo>
                  <a:pt x="337172" y="300990"/>
                </a:lnTo>
                <a:lnTo>
                  <a:pt x="334149" y="303530"/>
                </a:lnTo>
                <a:lnTo>
                  <a:pt x="330822" y="304800"/>
                </a:lnTo>
                <a:lnTo>
                  <a:pt x="353172" y="304800"/>
                </a:lnTo>
                <a:lnTo>
                  <a:pt x="353758" y="300990"/>
                </a:lnTo>
                <a:lnTo>
                  <a:pt x="353745" y="297180"/>
                </a:lnTo>
                <a:lnTo>
                  <a:pt x="352920" y="294640"/>
                </a:lnTo>
                <a:lnTo>
                  <a:pt x="368649" y="294640"/>
                </a:lnTo>
                <a:lnTo>
                  <a:pt x="376796" y="287020"/>
                </a:lnTo>
                <a:lnTo>
                  <a:pt x="374357" y="284480"/>
                </a:lnTo>
                <a:lnTo>
                  <a:pt x="371614" y="281940"/>
                </a:lnTo>
                <a:lnTo>
                  <a:pt x="365531" y="275590"/>
                </a:lnTo>
                <a:lnTo>
                  <a:pt x="362191" y="273050"/>
                </a:lnTo>
                <a:lnTo>
                  <a:pt x="320967" y="231140"/>
                </a:lnTo>
                <a:close/>
              </a:path>
              <a:path w="615315" h="609600">
                <a:moveTo>
                  <a:pt x="368649" y="294640"/>
                </a:moveTo>
                <a:lnTo>
                  <a:pt x="353263" y="294640"/>
                </a:lnTo>
                <a:lnTo>
                  <a:pt x="361861" y="300990"/>
                </a:lnTo>
                <a:lnTo>
                  <a:pt x="368649" y="294640"/>
                </a:lnTo>
                <a:close/>
              </a:path>
              <a:path w="615315" h="609600">
                <a:moveTo>
                  <a:pt x="326631" y="175260"/>
                </a:moveTo>
                <a:lnTo>
                  <a:pt x="309435" y="193040"/>
                </a:lnTo>
                <a:lnTo>
                  <a:pt x="389839" y="273050"/>
                </a:lnTo>
                <a:lnTo>
                  <a:pt x="407034" y="256540"/>
                </a:lnTo>
                <a:lnTo>
                  <a:pt x="326631" y="175260"/>
                </a:lnTo>
                <a:close/>
              </a:path>
              <a:path w="615315" h="609600">
                <a:moveTo>
                  <a:pt x="414508" y="198120"/>
                </a:moveTo>
                <a:lnTo>
                  <a:pt x="380098" y="198120"/>
                </a:lnTo>
                <a:lnTo>
                  <a:pt x="406653" y="224790"/>
                </a:lnTo>
                <a:lnTo>
                  <a:pt x="410362" y="227330"/>
                </a:lnTo>
                <a:lnTo>
                  <a:pt x="417360" y="231140"/>
                </a:lnTo>
                <a:lnTo>
                  <a:pt x="420712" y="232410"/>
                </a:lnTo>
                <a:lnTo>
                  <a:pt x="426745" y="232410"/>
                </a:lnTo>
                <a:lnTo>
                  <a:pt x="429679" y="231140"/>
                </a:lnTo>
                <a:lnTo>
                  <a:pt x="435825" y="228600"/>
                </a:lnTo>
                <a:lnTo>
                  <a:pt x="438759" y="226060"/>
                </a:lnTo>
                <a:lnTo>
                  <a:pt x="441578" y="223520"/>
                </a:lnTo>
                <a:lnTo>
                  <a:pt x="444030" y="220980"/>
                </a:lnTo>
                <a:lnTo>
                  <a:pt x="446100" y="219710"/>
                </a:lnTo>
                <a:lnTo>
                  <a:pt x="449440" y="214630"/>
                </a:lnTo>
                <a:lnTo>
                  <a:pt x="450621" y="213360"/>
                </a:lnTo>
                <a:lnTo>
                  <a:pt x="451319" y="210820"/>
                </a:lnTo>
                <a:lnTo>
                  <a:pt x="447384" y="207010"/>
                </a:lnTo>
                <a:lnTo>
                  <a:pt x="428434" y="207010"/>
                </a:lnTo>
                <a:lnTo>
                  <a:pt x="423240" y="205740"/>
                </a:lnTo>
                <a:lnTo>
                  <a:pt x="420306" y="204470"/>
                </a:lnTo>
                <a:lnTo>
                  <a:pt x="417017" y="200660"/>
                </a:lnTo>
                <a:lnTo>
                  <a:pt x="414508" y="198120"/>
                </a:lnTo>
                <a:close/>
              </a:path>
              <a:path w="615315" h="609600">
                <a:moveTo>
                  <a:pt x="438200" y="198120"/>
                </a:moveTo>
                <a:lnTo>
                  <a:pt x="437692" y="199390"/>
                </a:lnTo>
                <a:lnTo>
                  <a:pt x="437057" y="199390"/>
                </a:lnTo>
                <a:lnTo>
                  <a:pt x="435546" y="201930"/>
                </a:lnTo>
                <a:lnTo>
                  <a:pt x="434619" y="203200"/>
                </a:lnTo>
                <a:lnTo>
                  <a:pt x="430999" y="207010"/>
                </a:lnTo>
                <a:lnTo>
                  <a:pt x="447384" y="207010"/>
                </a:lnTo>
                <a:lnTo>
                  <a:pt x="438200" y="198120"/>
                </a:lnTo>
                <a:close/>
              </a:path>
              <a:path w="615315" h="609600">
                <a:moveTo>
                  <a:pt x="368426" y="152400"/>
                </a:moveTo>
                <a:lnTo>
                  <a:pt x="355422" y="172720"/>
                </a:lnTo>
                <a:lnTo>
                  <a:pt x="367423" y="185420"/>
                </a:lnTo>
                <a:lnTo>
                  <a:pt x="360057" y="193040"/>
                </a:lnTo>
                <a:lnTo>
                  <a:pt x="372732" y="204470"/>
                </a:lnTo>
                <a:lnTo>
                  <a:pt x="380098" y="198120"/>
                </a:lnTo>
                <a:lnTo>
                  <a:pt x="414508" y="198120"/>
                </a:lnTo>
                <a:lnTo>
                  <a:pt x="396951" y="180340"/>
                </a:lnTo>
                <a:lnTo>
                  <a:pt x="409295" y="168910"/>
                </a:lnTo>
                <a:lnTo>
                  <a:pt x="408029" y="167640"/>
                </a:lnTo>
                <a:lnTo>
                  <a:pt x="384289" y="167640"/>
                </a:lnTo>
                <a:lnTo>
                  <a:pt x="368426" y="152400"/>
                </a:lnTo>
                <a:close/>
              </a:path>
              <a:path w="615315" h="609600">
                <a:moveTo>
                  <a:pt x="424040" y="128270"/>
                </a:moveTo>
                <a:lnTo>
                  <a:pt x="406730" y="146050"/>
                </a:lnTo>
                <a:lnTo>
                  <a:pt x="439229" y="177800"/>
                </a:lnTo>
                <a:lnTo>
                  <a:pt x="445566" y="184150"/>
                </a:lnTo>
                <a:lnTo>
                  <a:pt x="451678" y="187960"/>
                </a:lnTo>
                <a:lnTo>
                  <a:pt x="457567" y="190500"/>
                </a:lnTo>
                <a:lnTo>
                  <a:pt x="463232" y="191770"/>
                </a:lnTo>
                <a:lnTo>
                  <a:pt x="470636" y="191770"/>
                </a:lnTo>
                <a:lnTo>
                  <a:pt x="477164" y="189230"/>
                </a:lnTo>
                <a:lnTo>
                  <a:pt x="482803" y="182880"/>
                </a:lnTo>
                <a:lnTo>
                  <a:pt x="487591" y="177800"/>
                </a:lnTo>
                <a:lnTo>
                  <a:pt x="490385" y="172720"/>
                </a:lnTo>
                <a:lnTo>
                  <a:pt x="491491" y="166370"/>
                </a:lnTo>
                <a:lnTo>
                  <a:pt x="468998" y="166370"/>
                </a:lnTo>
                <a:lnTo>
                  <a:pt x="461708" y="165100"/>
                </a:lnTo>
                <a:lnTo>
                  <a:pt x="457873" y="162560"/>
                </a:lnTo>
                <a:lnTo>
                  <a:pt x="453821" y="158750"/>
                </a:lnTo>
                <a:lnTo>
                  <a:pt x="424040" y="128270"/>
                </a:lnTo>
                <a:close/>
              </a:path>
              <a:path w="615315" h="609600">
                <a:moveTo>
                  <a:pt x="396633" y="156210"/>
                </a:moveTo>
                <a:lnTo>
                  <a:pt x="384289" y="167640"/>
                </a:lnTo>
                <a:lnTo>
                  <a:pt x="408029" y="167640"/>
                </a:lnTo>
                <a:lnTo>
                  <a:pt x="396633" y="156210"/>
                </a:lnTo>
                <a:close/>
              </a:path>
              <a:path w="615315" h="609600">
                <a:moveTo>
                  <a:pt x="459155" y="92710"/>
                </a:moveTo>
                <a:lnTo>
                  <a:pt x="441832" y="110490"/>
                </a:lnTo>
                <a:lnTo>
                  <a:pt x="475487" y="144780"/>
                </a:lnTo>
                <a:lnTo>
                  <a:pt x="476110" y="144780"/>
                </a:lnTo>
                <a:lnTo>
                  <a:pt x="477240" y="146050"/>
                </a:lnTo>
                <a:lnTo>
                  <a:pt x="477672" y="147320"/>
                </a:lnTo>
                <a:lnTo>
                  <a:pt x="477964" y="147320"/>
                </a:lnTo>
                <a:lnTo>
                  <a:pt x="478853" y="149860"/>
                </a:lnTo>
                <a:lnTo>
                  <a:pt x="479209" y="152400"/>
                </a:lnTo>
                <a:lnTo>
                  <a:pt x="478878" y="157480"/>
                </a:lnTo>
                <a:lnTo>
                  <a:pt x="477646" y="160020"/>
                </a:lnTo>
                <a:lnTo>
                  <a:pt x="475348" y="162560"/>
                </a:lnTo>
                <a:lnTo>
                  <a:pt x="472325" y="165100"/>
                </a:lnTo>
                <a:lnTo>
                  <a:pt x="468998" y="166370"/>
                </a:lnTo>
                <a:lnTo>
                  <a:pt x="491491" y="166370"/>
                </a:lnTo>
                <a:lnTo>
                  <a:pt x="491934" y="163830"/>
                </a:lnTo>
                <a:lnTo>
                  <a:pt x="491921" y="160020"/>
                </a:lnTo>
                <a:lnTo>
                  <a:pt x="491096" y="156210"/>
                </a:lnTo>
                <a:lnTo>
                  <a:pt x="507504" y="156210"/>
                </a:lnTo>
                <a:lnTo>
                  <a:pt x="514972" y="148590"/>
                </a:lnTo>
                <a:lnTo>
                  <a:pt x="512533" y="146050"/>
                </a:lnTo>
                <a:lnTo>
                  <a:pt x="509790" y="143510"/>
                </a:lnTo>
                <a:lnTo>
                  <a:pt x="503707" y="137160"/>
                </a:lnTo>
                <a:lnTo>
                  <a:pt x="500367" y="134620"/>
                </a:lnTo>
                <a:lnTo>
                  <a:pt x="459155" y="92710"/>
                </a:lnTo>
                <a:close/>
              </a:path>
              <a:path w="615315" h="609600">
                <a:moveTo>
                  <a:pt x="507504" y="156210"/>
                </a:moveTo>
                <a:lnTo>
                  <a:pt x="491439" y="156210"/>
                </a:lnTo>
                <a:lnTo>
                  <a:pt x="500037" y="163830"/>
                </a:lnTo>
                <a:lnTo>
                  <a:pt x="507504" y="156210"/>
                </a:lnTo>
                <a:close/>
              </a:path>
              <a:path w="615315" h="609600">
                <a:moveTo>
                  <a:pt x="487019" y="66040"/>
                </a:moveTo>
                <a:lnTo>
                  <a:pt x="472185" y="80010"/>
                </a:lnTo>
                <a:lnTo>
                  <a:pt x="474637" y="82550"/>
                </a:lnTo>
                <a:lnTo>
                  <a:pt x="477354" y="85090"/>
                </a:lnTo>
                <a:lnTo>
                  <a:pt x="483323" y="90170"/>
                </a:lnTo>
                <a:lnTo>
                  <a:pt x="486841" y="93980"/>
                </a:lnTo>
                <a:lnTo>
                  <a:pt x="528015" y="134620"/>
                </a:lnTo>
                <a:lnTo>
                  <a:pt x="545210" y="118110"/>
                </a:lnTo>
                <a:lnTo>
                  <a:pt x="516445" y="88900"/>
                </a:lnTo>
                <a:lnTo>
                  <a:pt x="515797" y="88900"/>
                </a:lnTo>
                <a:lnTo>
                  <a:pt x="514603" y="87630"/>
                </a:lnTo>
                <a:lnTo>
                  <a:pt x="514070" y="86360"/>
                </a:lnTo>
                <a:lnTo>
                  <a:pt x="513613" y="86360"/>
                </a:lnTo>
                <a:lnTo>
                  <a:pt x="511517" y="82550"/>
                </a:lnTo>
                <a:lnTo>
                  <a:pt x="510705" y="78740"/>
                </a:lnTo>
                <a:lnTo>
                  <a:pt x="511291" y="74930"/>
                </a:lnTo>
                <a:lnTo>
                  <a:pt x="497763" y="74930"/>
                </a:lnTo>
                <a:lnTo>
                  <a:pt x="487019" y="66040"/>
                </a:lnTo>
                <a:close/>
              </a:path>
              <a:path w="615315" h="609600">
                <a:moveTo>
                  <a:pt x="570039" y="0"/>
                </a:moveTo>
                <a:lnTo>
                  <a:pt x="563994" y="0"/>
                </a:lnTo>
                <a:lnTo>
                  <a:pt x="551408" y="1270"/>
                </a:lnTo>
                <a:lnTo>
                  <a:pt x="526977" y="36830"/>
                </a:lnTo>
                <a:lnTo>
                  <a:pt x="526884" y="39370"/>
                </a:lnTo>
                <a:lnTo>
                  <a:pt x="527392" y="44450"/>
                </a:lnTo>
                <a:lnTo>
                  <a:pt x="554510" y="77470"/>
                </a:lnTo>
                <a:lnTo>
                  <a:pt x="569137" y="81280"/>
                </a:lnTo>
                <a:lnTo>
                  <a:pt x="576641" y="80010"/>
                </a:lnTo>
                <a:lnTo>
                  <a:pt x="604515" y="60960"/>
                </a:lnTo>
                <a:lnTo>
                  <a:pt x="570369" y="60960"/>
                </a:lnTo>
                <a:lnTo>
                  <a:pt x="566051" y="59690"/>
                </a:lnTo>
                <a:lnTo>
                  <a:pt x="562089" y="57150"/>
                </a:lnTo>
                <a:lnTo>
                  <a:pt x="573556" y="45720"/>
                </a:lnTo>
                <a:lnTo>
                  <a:pt x="550214" y="45720"/>
                </a:lnTo>
                <a:lnTo>
                  <a:pt x="546366" y="39370"/>
                </a:lnTo>
                <a:lnTo>
                  <a:pt x="544893" y="30480"/>
                </a:lnTo>
                <a:lnTo>
                  <a:pt x="546226" y="26670"/>
                </a:lnTo>
                <a:lnTo>
                  <a:pt x="549643" y="22860"/>
                </a:lnTo>
                <a:lnTo>
                  <a:pt x="552322" y="20320"/>
                </a:lnTo>
                <a:lnTo>
                  <a:pt x="554989" y="19050"/>
                </a:lnTo>
                <a:lnTo>
                  <a:pt x="596455" y="19050"/>
                </a:lnTo>
                <a:lnTo>
                  <a:pt x="594309" y="16510"/>
                </a:lnTo>
                <a:lnTo>
                  <a:pt x="593026" y="15240"/>
                </a:lnTo>
                <a:lnTo>
                  <a:pt x="586917" y="8890"/>
                </a:lnTo>
                <a:lnTo>
                  <a:pt x="581685" y="5080"/>
                </a:lnTo>
                <a:lnTo>
                  <a:pt x="570039" y="0"/>
                </a:lnTo>
                <a:close/>
              </a:path>
              <a:path w="615315" h="609600">
                <a:moveTo>
                  <a:pt x="505586" y="44450"/>
                </a:moveTo>
                <a:lnTo>
                  <a:pt x="504875" y="45720"/>
                </a:lnTo>
                <a:lnTo>
                  <a:pt x="504253" y="45720"/>
                </a:lnTo>
                <a:lnTo>
                  <a:pt x="503148" y="46990"/>
                </a:lnTo>
                <a:lnTo>
                  <a:pt x="498932" y="50800"/>
                </a:lnTo>
                <a:lnTo>
                  <a:pt x="497027" y="54610"/>
                </a:lnTo>
                <a:lnTo>
                  <a:pt x="495020" y="63500"/>
                </a:lnTo>
                <a:lnTo>
                  <a:pt x="495757" y="68580"/>
                </a:lnTo>
                <a:lnTo>
                  <a:pt x="498220" y="74930"/>
                </a:lnTo>
                <a:lnTo>
                  <a:pt x="511291" y="74930"/>
                </a:lnTo>
                <a:lnTo>
                  <a:pt x="511682" y="72390"/>
                </a:lnTo>
                <a:lnTo>
                  <a:pt x="513511" y="68580"/>
                </a:lnTo>
                <a:lnTo>
                  <a:pt x="516674" y="64770"/>
                </a:lnTo>
                <a:lnTo>
                  <a:pt x="517639" y="64770"/>
                </a:lnTo>
                <a:lnTo>
                  <a:pt x="518540" y="63500"/>
                </a:lnTo>
                <a:lnTo>
                  <a:pt x="520242" y="62230"/>
                </a:lnTo>
                <a:lnTo>
                  <a:pt x="521030" y="60960"/>
                </a:lnTo>
                <a:lnTo>
                  <a:pt x="521766" y="60960"/>
                </a:lnTo>
                <a:lnTo>
                  <a:pt x="505586" y="44450"/>
                </a:lnTo>
                <a:close/>
              </a:path>
              <a:path w="615315" h="609600">
                <a:moveTo>
                  <a:pt x="601294" y="34290"/>
                </a:moveTo>
                <a:lnTo>
                  <a:pt x="599732" y="36830"/>
                </a:lnTo>
                <a:lnTo>
                  <a:pt x="597903" y="40640"/>
                </a:lnTo>
                <a:lnTo>
                  <a:pt x="593712" y="45720"/>
                </a:lnTo>
                <a:lnTo>
                  <a:pt x="591197" y="48260"/>
                </a:lnTo>
                <a:lnTo>
                  <a:pt x="584149" y="55880"/>
                </a:lnTo>
                <a:lnTo>
                  <a:pt x="579742" y="58420"/>
                </a:lnTo>
                <a:lnTo>
                  <a:pt x="570369" y="60960"/>
                </a:lnTo>
                <a:lnTo>
                  <a:pt x="604515" y="60960"/>
                </a:lnTo>
                <a:lnTo>
                  <a:pt x="605612" y="59690"/>
                </a:lnTo>
                <a:lnTo>
                  <a:pt x="611238" y="50800"/>
                </a:lnTo>
                <a:lnTo>
                  <a:pt x="613498" y="46990"/>
                </a:lnTo>
                <a:lnTo>
                  <a:pt x="615213" y="43180"/>
                </a:lnTo>
                <a:lnTo>
                  <a:pt x="601294" y="34290"/>
                </a:lnTo>
                <a:close/>
              </a:path>
              <a:path w="615315" h="609600">
                <a:moveTo>
                  <a:pt x="596455" y="19050"/>
                </a:moveTo>
                <a:lnTo>
                  <a:pt x="562813" y="19050"/>
                </a:lnTo>
                <a:lnTo>
                  <a:pt x="567334" y="21590"/>
                </a:lnTo>
                <a:lnTo>
                  <a:pt x="569175" y="22860"/>
                </a:lnTo>
                <a:lnTo>
                  <a:pt x="570610" y="24130"/>
                </a:lnTo>
                <a:lnTo>
                  <a:pt x="550214" y="45720"/>
                </a:lnTo>
                <a:lnTo>
                  <a:pt x="573556" y="45720"/>
                </a:lnTo>
                <a:lnTo>
                  <a:pt x="597763" y="21590"/>
                </a:lnTo>
                <a:lnTo>
                  <a:pt x="597242" y="20320"/>
                </a:lnTo>
                <a:lnTo>
                  <a:pt x="596455" y="19050"/>
                </a:lnTo>
                <a:close/>
              </a:path>
            </a:pathLst>
          </a:custGeom>
          <a:solidFill>
            <a:srgbClr val="585858"/>
          </a:solidFill>
        </p:spPr>
        <p:txBody>
          <a:bodyPr wrap="square" lIns="0" tIns="0" rIns="0" bIns="0" rtlCol="0"/>
          <a:lstStyle/>
          <a:p>
            <a:pPr defTabSz="623438"/>
            <a:endParaRPr sz="1227">
              <a:solidFill>
                <a:prstClr val="black"/>
              </a:solidFill>
              <a:latin typeface="Calibri"/>
            </a:endParaRPr>
          </a:p>
        </p:txBody>
      </p:sp>
      <p:sp>
        <p:nvSpPr>
          <p:cNvPr id="32" name="object 32"/>
          <p:cNvSpPr/>
          <p:nvPr/>
        </p:nvSpPr>
        <p:spPr>
          <a:xfrm>
            <a:off x="4830994" y="3112025"/>
            <a:ext cx="50656" cy="51522"/>
          </a:xfrm>
          <a:custGeom>
            <a:avLst/>
            <a:gdLst/>
            <a:ahLst/>
            <a:cxnLst/>
            <a:rect l="l" t="t" r="r" b="b"/>
            <a:pathLst>
              <a:path w="74294" h="75564">
                <a:moveTo>
                  <a:pt x="0" y="0"/>
                </a:moveTo>
                <a:lnTo>
                  <a:pt x="73685" y="0"/>
                </a:lnTo>
                <a:lnTo>
                  <a:pt x="73685" y="75285"/>
                </a:lnTo>
                <a:lnTo>
                  <a:pt x="0" y="75285"/>
                </a:lnTo>
                <a:lnTo>
                  <a:pt x="0"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33" name="object 33"/>
          <p:cNvSpPr/>
          <p:nvPr/>
        </p:nvSpPr>
        <p:spPr>
          <a:xfrm>
            <a:off x="6177551" y="3112025"/>
            <a:ext cx="50656" cy="51522"/>
          </a:xfrm>
          <a:custGeom>
            <a:avLst/>
            <a:gdLst/>
            <a:ahLst/>
            <a:cxnLst/>
            <a:rect l="l" t="t" r="r" b="b"/>
            <a:pathLst>
              <a:path w="74295" h="75564">
                <a:moveTo>
                  <a:pt x="0" y="0"/>
                </a:moveTo>
                <a:lnTo>
                  <a:pt x="73685" y="0"/>
                </a:lnTo>
                <a:lnTo>
                  <a:pt x="73685" y="75285"/>
                </a:lnTo>
                <a:lnTo>
                  <a:pt x="0" y="75285"/>
                </a:lnTo>
                <a:lnTo>
                  <a:pt x="0" y="0"/>
                </a:lnTo>
                <a:close/>
              </a:path>
            </a:pathLst>
          </a:custGeom>
          <a:solidFill>
            <a:srgbClr val="B1292D"/>
          </a:solidFill>
        </p:spPr>
        <p:txBody>
          <a:bodyPr wrap="square" lIns="0" tIns="0" rIns="0" bIns="0" rtlCol="0"/>
          <a:lstStyle/>
          <a:p>
            <a:pPr defTabSz="623438"/>
            <a:endParaRPr sz="1227">
              <a:solidFill>
                <a:prstClr val="black"/>
              </a:solidFill>
              <a:latin typeface="Calibri"/>
            </a:endParaRPr>
          </a:p>
        </p:txBody>
      </p:sp>
      <p:sp>
        <p:nvSpPr>
          <p:cNvPr id="34" name="object 34"/>
          <p:cNvSpPr/>
          <p:nvPr/>
        </p:nvSpPr>
        <p:spPr>
          <a:xfrm>
            <a:off x="3991174" y="627507"/>
            <a:ext cx="4211349" cy="2648383"/>
          </a:xfrm>
          <a:custGeom>
            <a:avLst/>
            <a:gdLst/>
            <a:ahLst/>
            <a:cxnLst/>
            <a:rect l="l" t="t" r="r" b="b"/>
            <a:pathLst>
              <a:path w="6176645" h="3884295">
                <a:moveTo>
                  <a:pt x="0" y="0"/>
                </a:moveTo>
                <a:lnTo>
                  <a:pt x="6176302" y="0"/>
                </a:lnTo>
                <a:lnTo>
                  <a:pt x="6176302" y="3884218"/>
                </a:lnTo>
                <a:lnTo>
                  <a:pt x="0" y="3884218"/>
                </a:lnTo>
                <a:lnTo>
                  <a:pt x="0" y="0"/>
                </a:lnTo>
                <a:close/>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35" name="object 35"/>
          <p:cNvSpPr/>
          <p:nvPr/>
        </p:nvSpPr>
        <p:spPr>
          <a:xfrm>
            <a:off x="7988834" y="4877891"/>
            <a:ext cx="109538" cy="0"/>
          </a:xfrm>
          <a:custGeom>
            <a:avLst/>
            <a:gdLst/>
            <a:ahLst/>
            <a:cxnLst/>
            <a:rect l="l" t="t" r="r" b="b"/>
            <a:pathLst>
              <a:path w="160654">
                <a:moveTo>
                  <a:pt x="0" y="0"/>
                </a:moveTo>
                <a:lnTo>
                  <a:pt x="160173"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36" name="object 36"/>
          <p:cNvSpPr/>
          <p:nvPr/>
        </p:nvSpPr>
        <p:spPr>
          <a:xfrm>
            <a:off x="7530153" y="4877891"/>
            <a:ext cx="218642" cy="0"/>
          </a:xfrm>
          <a:custGeom>
            <a:avLst/>
            <a:gdLst/>
            <a:ahLst/>
            <a:cxnLst/>
            <a:rect l="l" t="t" r="r" b="b"/>
            <a:pathLst>
              <a:path w="320675">
                <a:moveTo>
                  <a:pt x="0" y="0"/>
                </a:moveTo>
                <a:lnTo>
                  <a:pt x="320357"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37" name="object 37"/>
          <p:cNvSpPr/>
          <p:nvPr/>
        </p:nvSpPr>
        <p:spPr>
          <a:xfrm>
            <a:off x="7071473" y="4877891"/>
            <a:ext cx="218642" cy="0"/>
          </a:xfrm>
          <a:custGeom>
            <a:avLst/>
            <a:gdLst/>
            <a:ahLst/>
            <a:cxnLst/>
            <a:rect l="l" t="t" r="r" b="b"/>
            <a:pathLst>
              <a:path w="320675">
                <a:moveTo>
                  <a:pt x="0" y="0"/>
                </a:moveTo>
                <a:lnTo>
                  <a:pt x="320357"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38" name="object 38"/>
          <p:cNvSpPr/>
          <p:nvPr/>
        </p:nvSpPr>
        <p:spPr>
          <a:xfrm>
            <a:off x="6612792" y="4877891"/>
            <a:ext cx="218642" cy="0"/>
          </a:xfrm>
          <a:custGeom>
            <a:avLst/>
            <a:gdLst/>
            <a:ahLst/>
            <a:cxnLst/>
            <a:rect l="l" t="t" r="r" b="b"/>
            <a:pathLst>
              <a:path w="320675">
                <a:moveTo>
                  <a:pt x="0" y="0"/>
                </a:moveTo>
                <a:lnTo>
                  <a:pt x="320357"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39" name="object 39"/>
          <p:cNvSpPr/>
          <p:nvPr/>
        </p:nvSpPr>
        <p:spPr>
          <a:xfrm>
            <a:off x="6154111" y="4877891"/>
            <a:ext cx="218642" cy="0"/>
          </a:xfrm>
          <a:custGeom>
            <a:avLst/>
            <a:gdLst/>
            <a:ahLst/>
            <a:cxnLst/>
            <a:rect l="l" t="t" r="r" b="b"/>
            <a:pathLst>
              <a:path w="320675">
                <a:moveTo>
                  <a:pt x="0" y="0"/>
                </a:moveTo>
                <a:lnTo>
                  <a:pt x="320357"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40" name="object 40"/>
          <p:cNvSpPr/>
          <p:nvPr/>
        </p:nvSpPr>
        <p:spPr>
          <a:xfrm>
            <a:off x="5695430" y="4877891"/>
            <a:ext cx="218642" cy="0"/>
          </a:xfrm>
          <a:custGeom>
            <a:avLst/>
            <a:gdLst/>
            <a:ahLst/>
            <a:cxnLst/>
            <a:rect l="l" t="t" r="r" b="b"/>
            <a:pathLst>
              <a:path w="320675">
                <a:moveTo>
                  <a:pt x="0" y="0"/>
                </a:moveTo>
                <a:lnTo>
                  <a:pt x="320357"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41" name="object 41"/>
          <p:cNvSpPr/>
          <p:nvPr/>
        </p:nvSpPr>
        <p:spPr>
          <a:xfrm>
            <a:off x="5236750" y="4877891"/>
            <a:ext cx="218642" cy="0"/>
          </a:xfrm>
          <a:custGeom>
            <a:avLst/>
            <a:gdLst/>
            <a:ahLst/>
            <a:cxnLst/>
            <a:rect l="l" t="t" r="r" b="b"/>
            <a:pathLst>
              <a:path w="320675">
                <a:moveTo>
                  <a:pt x="0" y="0"/>
                </a:moveTo>
                <a:lnTo>
                  <a:pt x="320357"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42" name="object 42"/>
          <p:cNvSpPr/>
          <p:nvPr/>
        </p:nvSpPr>
        <p:spPr>
          <a:xfrm>
            <a:off x="4778078" y="4877891"/>
            <a:ext cx="218642" cy="0"/>
          </a:xfrm>
          <a:custGeom>
            <a:avLst/>
            <a:gdLst/>
            <a:ahLst/>
            <a:cxnLst/>
            <a:rect l="l" t="t" r="r" b="b"/>
            <a:pathLst>
              <a:path w="320675">
                <a:moveTo>
                  <a:pt x="0" y="0"/>
                </a:moveTo>
                <a:lnTo>
                  <a:pt x="320344"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43" name="object 43"/>
          <p:cNvSpPr/>
          <p:nvPr/>
        </p:nvSpPr>
        <p:spPr>
          <a:xfrm>
            <a:off x="4428606" y="4877891"/>
            <a:ext cx="109538" cy="0"/>
          </a:xfrm>
          <a:custGeom>
            <a:avLst/>
            <a:gdLst/>
            <a:ahLst/>
            <a:cxnLst/>
            <a:rect l="l" t="t" r="r" b="b"/>
            <a:pathLst>
              <a:path w="160655">
                <a:moveTo>
                  <a:pt x="0" y="0"/>
                </a:moveTo>
                <a:lnTo>
                  <a:pt x="160171"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44" name="object 44"/>
          <p:cNvSpPr/>
          <p:nvPr/>
        </p:nvSpPr>
        <p:spPr>
          <a:xfrm>
            <a:off x="7988834" y="4695513"/>
            <a:ext cx="109538" cy="0"/>
          </a:xfrm>
          <a:custGeom>
            <a:avLst/>
            <a:gdLst/>
            <a:ahLst/>
            <a:cxnLst/>
            <a:rect l="l" t="t" r="r" b="b"/>
            <a:pathLst>
              <a:path w="160654">
                <a:moveTo>
                  <a:pt x="0" y="0"/>
                </a:moveTo>
                <a:lnTo>
                  <a:pt x="160173"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45" name="object 45"/>
          <p:cNvSpPr/>
          <p:nvPr/>
        </p:nvSpPr>
        <p:spPr>
          <a:xfrm>
            <a:off x="7530153" y="4695513"/>
            <a:ext cx="218642" cy="0"/>
          </a:xfrm>
          <a:custGeom>
            <a:avLst/>
            <a:gdLst/>
            <a:ahLst/>
            <a:cxnLst/>
            <a:rect l="l" t="t" r="r" b="b"/>
            <a:pathLst>
              <a:path w="320675">
                <a:moveTo>
                  <a:pt x="0" y="0"/>
                </a:moveTo>
                <a:lnTo>
                  <a:pt x="320357"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46" name="object 46"/>
          <p:cNvSpPr/>
          <p:nvPr/>
        </p:nvSpPr>
        <p:spPr>
          <a:xfrm>
            <a:off x="7071473" y="4695513"/>
            <a:ext cx="218642" cy="0"/>
          </a:xfrm>
          <a:custGeom>
            <a:avLst/>
            <a:gdLst/>
            <a:ahLst/>
            <a:cxnLst/>
            <a:rect l="l" t="t" r="r" b="b"/>
            <a:pathLst>
              <a:path w="320675">
                <a:moveTo>
                  <a:pt x="0" y="0"/>
                </a:moveTo>
                <a:lnTo>
                  <a:pt x="320357"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47" name="object 47"/>
          <p:cNvSpPr/>
          <p:nvPr/>
        </p:nvSpPr>
        <p:spPr>
          <a:xfrm>
            <a:off x="6612792" y="4695513"/>
            <a:ext cx="218642" cy="0"/>
          </a:xfrm>
          <a:custGeom>
            <a:avLst/>
            <a:gdLst/>
            <a:ahLst/>
            <a:cxnLst/>
            <a:rect l="l" t="t" r="r" b="b"/>
            <a:pathLst>
              <a:path w="320675">
                <a:moveTo>
                  <a:pt x="0" y="0"/>
                </a:moveTo>
                <a:lnTo>
                  <a:pt x="320357"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48" name="object 48"/>
          <p:cNvSpPr/>
          <p:nvPr/>
        </p:nvSpPr>
        <p:spPr>
          <a:xfrm>
            <a:off x="6154111" y="4695513"/>
            <a:ext cx="218642" cy="0"/>
          </a:xfrm>
          <a:custGeom>
            <a:avLst/>
            <a:gdLst/>
            <a:ahLst/>
            <a:cxnLst/>
            <a:rect l="l" t="t" r="r" b="b"/>
            <a:pathLst>
              <a:path w="320675">
                <a:moveTo>
                  <a:pt x="0" y="0"/>
                </a:moveTo>
                <a:lnTo>
                  <a:pt x="320357"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49" name="object 49"/>
          <p:cNvSpPr/>
          <p:nvPr/>
        </p:nvSpPr>
        <p:spPr>
          <a:xfrm>
            <a:off x="5695430" y="4695513"/>
            <a:ext cx="218642" cy="0"/>
          </a:xfrm>
          <a:custGeom>
            <a:avLst/>
            <a:gdLst/>
            <a:ahLst/>
            <a:cxnLst/>
            <a:rect l="l" t="t" r="r" b="b"/>
            <a:pathLst>
              <a:path w="320675">
                <a:moveTo>
                  <a:pt x="0" y="0"/>
                </a:moveTo>
                <a:lnTo>
                  <a:pt x="320357"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50" name="object 50"/>
          <p:cNvSpPr/>
          <p:nvPr/>
        </p:nvSpPr>
        <p:spPr>
          <a:xfrm>
            <a:off x="5236750" y="4695513"/>
            <a:ext cx="218642" cy="0"/>
          </a:xfrm>
          <a:custGeom>
            <a:avLst/>
            <a:gdLst/>
            <a:ahLst/>
            <a:cxnLst/>
            <a:rect l="l" t="t" r="r" b="b"/>
            <a:pathLst>
              <a:path w="320675">
                <a:moveTo>
                  <a:pt x="0" y="0"/>
                </a:moveTo>
                <a:lnTo>
                  <a:pt x="320357"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51" name="object 51"/>
          <p:cNvSpPr/>
          <p:nvPr/>
        </p:nvSpPr>
        <p:spPr>
          <a:xfrm>
            <a:off x="4778078" y="4695513"/>
            <a:ext cx="218642" cy="0"/>
          </a:xfrm>
          <a:custGeom>
            <a:avLst/>
            <a:gdLst/>
            <a:ahLst/>
            <a:cxnLst/>
            <a:rect l="l" t="t" r="r" b="b"/>
            <a:pathLst>
              <a:path w="320675">
                <a:moveTo>
                  <a:pt x="0" y="0"/>
                </a:moveTo>
                <a:lnTo>
                  <a:pt x="320344"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52" name="object 52"/>
          <p:cNvSpPr/>
          <p:nvPr/>
        </p:nvSpPr>
        <p:spPr>
          <a:xfrm>
            <a:off x="4428606" y="4695513"/>
            <a:ext cx="109538" cy="0"/>
          </a:xfrm>
          <a:custGeom>
            <a:avLst/>
            <a:gdLst/>
            <a:ahLst/>
            <a:cxnLst/>
            <a:rect l="l" t="t" r="r" b="b"/>
            <a:pathLst>
              <a:path w="160655">
                <a:moveTo>
                  <a:pt x="0" y="0"/>
                </a:moveTo>
                <a:lnTo>
                  <a:pt x="160171"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53" name="object 53"/>
          <p:cNvSpPr/>
          <p:nvPr/>
        </p:nvSpPr>
        <p:spPr>
          <a:xfrm>
            <a:off x="7988834" y="4514226"/>
            <a:ext cx="109538" cy="0"/>
          </a:xfrm>
          <a:custGeom>
            <a:avLst/>
            <a:gdLst/>
            <a:ahLst/>
            <a:cxnLst/>
            <a:rect l="l" t="t" r="r" b="b"/>
            <a:pathLst>
              <a:path w="160654">
                <a:moveTo>
                  <a:pt x="0" y="0"/>
                </a:moveTo>
                <a:lnTo>
                  <a:pt x="160173"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54" name="object 54"/>
          <p:cNvSpPr/>
          <p:nvPr/>
        </p:nvSpPr>
        <p:spPr>
          <a:xfrm>
            <a:off x="7530153" y="4514226"/>
            <a:ext cx="218642" cy="0"/>
          </a:xfrm>
          <a:custGeom>
            <a:avLst/>
            <a:gdLst/>
            <a:ahLst/>
            <a:cxnLst/>
            <a:rect l="l" t="t" r="r" b="b"/>
            <a:pathLst>
              <a:path w="320675">
                <a:moveTo>
                  <a:pt x="0" y="0"/>
                </a:moveTo>
                <a:lnTo>
                  <a:pt x="320357"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55" name="object 55"/>
          <p:cNvSpPr/>
          <p:nvPr/>
        </p:nvSpPr>
        <p:spPr>
          <a:xfrm>
            <a:off x="7071473" y="4514226"/>
            <a:ext cx="218642" cy="0"/>
          </a:xfrm>
          <a:custGeom>
            <a:avLst/>
            <a:gdLst/>
            <a:ahLst/>
            <a:cxnLst/>
            <a:rect l="l" t="t" r="r" b="b"/>
            <a:pathLst>
              <a:path w="320675">
                <a:moveTo>
                  <a:pt x="0" y="0"/>
                </a:moveTo>
                <a:lnTo>
                  <a:pt x="320357"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56" name="object 56"/>
          <p:cNvSpPr/>
          <p:nvPr/>
        </p:nvSpPr>
        <p:spPr>
          <a:xfrm>
            <a:off x="6612792" y="4514226"/>
            <a:ext cx="218642" cy="0"/>
          </a:xfrm>
          <a:custGeom>
            <a:avLst/>
            <a:gdLst/>
            <a:ahLst/>
            <a:cxnLst/>
            <a:rect l="l" t="t" r="r" b="b"/>
            <a:pathLst>
              <a:path w="320675">
                <a:moveTo>
                  <a:pt x="0" y="0"/>
                </a:moveTo>
                <a:lnTo>
                  <a:pt x="320357"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57" name="object 57"/>
          <p:cNvSpPr/>
          <p:nvPr/>
        </p:nvSpPr>
        <p:spPr>
          <a:xfrm>
            <a:off x="6154111" y="4514226"/>
            <a:ext cx="218642" cy="0"/>
          </a:xfrm>
          <a:custGeom>
            <a:avLst/>
            <a:gdLst/>
            <a:ahLst/>
            <a:cxnLst/>
            <a:rect l="l" t="t" r="r" b="b"/>
            <a:pathLst>
              <a:path w="320675">
                <a:moveTo>
                  <a:pt x="0" y="0"/>
                </a:moveTo>
                <a:lnTo>
                  <a:pt x="320357"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58" name="object 58"/>
          <p:cNvSpPr/>
          <p:nvPr/>
        </p:nvSpPr>
        <p:spPr>
          <a:xfrm>
            <a:off x="5695430" y="4514226"/>
            <a:ext cx="218642" cy="0"/>
          </a:xfrm>
          <a:custGeom>
            <a:avLst/>
            <a:gdLst/>
            <a:ahLst/>
            <a:cxnLst/>
            <a:rect l="l" t="t" r="r" b="b"/>
            <a:pathLst>
              <a:path w="320675">
                <a:moveTo>
                  <a:pt x="0" y="0"/>
                </a:moveTo>
                <a:lnTo>
                  <a:pt x="320357"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59" name="object 59"/>
          <p:cNvSpPr/>
          <p:nvPr/>
        </p:nvSpPr>
        <p:spPr>
          <a:xfrm>
            <a:off x="5236750" y="4514226"/>
            <a:ext cx="218642" cy="0"/>
          </a:xfrm>
          <a:custGeom>
            <a:avLst/>
            <a:gdLst/>
            <a:ahLst/>
            <a:cxnLst/>
            <a:rect l="l" t="t" r="r" b="b"/>
            <a:pathLst>
              <a:path w="320675">
                <a:moveTo>
                  <a:pt x="0" y="0"/>
                </a:moveTo>
                <a:lnTo>
                  <a:pt x="320357"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60" name="object 60"/>
          <p:cNvSpPr/>
          <p:nvPr/>
        </p:nvSpPr>
        <p:spPr>
          <a:xfrm>
            <a:off x="4778078" y="4514226"/>
            <a:ext cx="218642" cy="0"/>
          </a:xfrm>
          <a:custGeom>
            <a:avLst/>
            <a:gdLst/>
            <a:ahLst/>
            <a:cxnLst/>
            <a:rect l="l" t="t" r="r" b="b"/>
            <a:pathLst>
              <a:path w="320675">
                <a:moveTo>
                  <a:pt x="0" y="0"/>
                </a:moveTo>
                <a:lnTo>
                  <a:pt x="320344"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61" name="object 61"/>
          <p:cNvSpPr/>
          <p:nvPr/>
        </p:nvSpPr>
        <p:spPr>
          <a:xfrm>
            <a:off x="4428606" y="4514226"/>
            <a:ext cx="109538" cy="0"/>
          </a:xfrm>
          <a:custGeom>
            <a:avLst/>
            <a:gdLst/>
            <a:ahLst/>
            <a:cxnLst/>
            <a:rect l="l" t="t" r="r" b="b"/>
            <a:pathLst>
              <a:path w="160655">
                <a:moveTo>
                  <a:pt x="0" y="0"/>
                </a:moveTo>
                <a:lnTo>
                  <a:pt x="160171"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62" name="object 62"/>
          <p:cNvSpPr/>
          <p:nvPr/>
        </p:nvSpPr>
        <p:spPr>
          <a:xfrm>
            <a:off x="7988834" y="4331840"/>
            <a:ext cx="109538" cy="0"/>
          </a:xfrm>
          <a:custGeom>
            <a:avLst/>
            <a:gdLst/>
            <a:ahLst/>
            <a:cxnLst/>
            <a:rect l="l" t="t" r="r" b="b"/>
            <a:pathLst>
              <a:path w="160654">
                <a:moveTo>
                  <a:pt x="0" y="0"/>
                </a:moveTo>
                <a:lnTo>
                  <a:pt x="160173"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63" name="object 63"/>
          <p:cNvSpPr/>
          <p:nvPr/>
        </p:nvSpPr>
        <p:spPr>
          <a:xfrm>
            <a:off x="7071472" y="4331840"/>
            <a:ext cx="677141" cy="0"/>
          </a:xfrm>
          <a:custGeom>
            <a:avLst/>
            <a:gdLst/>
            <a:ahLst/>
            <a:cxnLst/>
            <a:rect l="l" t="t" r="r" b="b"/>
            <a:pathLst>
              <a:path w="993139">
                <a:moveTo>
                  <a:pt x="0" y="0"/>
                </a:moveTo>
                <a:lnTo>
                  <a:pt x="993089"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64" name="object 64"/>
          <p:cNvSpPr/>
          <p:nvPr/>
        </p:nvSpPr>
        <p:spPr>
          <a:xfrm>
            <a:off x="6612792" y="4331840"/>
            <a:ext cx="218642" cy="0"/>
          </a:xfrm>
          <a:custGeom>
            <a:avLst/>
            <a:gdLst/>
            <a:ahLst/>
            <a:cxnLst/>
            <a:rect l="l" t="t" r="r" b="b"/>
            <a:pathLst>
              <a:path w="320675">
                <a:moveTo>
                  <a:pt x="0" y="0"/>
                </a:moveTo>
                <a:lnTo>
                  <a:pt x="320357"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65" name="object 65"/>
          <p:cNvSpPr/>
          <p:nvPr/>
        </p:nvSpPr>
        <p:spPr>
          <a:xfrm>
            <a:off x="6154111" y="4331840"/>
            <a:ext cx="218642" cy="0"/>
          </a:xfrm>
          <a:custGeom>
            <a:avLst/>
            <a:gdLst/>
            <a:ahLst/>
            <a:cxnLst/>
            <a:rect l="l" t="t" r="r" b="b"/>
            <a:pathLst>
              <a:path w="320675">
                <a:moveTo>
                  <a:pt x="0" y="0"/>
                </a:moveTo>
                <a:lnTo>
                  <a:pt x="320357"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66" name="object 66"/>
          <p:cNvSpPr/>
          <p:nvPr/>
        </p:nvSpPr>
        <p:spPr>
          <a:xfrm>
            <a:off x="5695430" y="4331840"/>
            <a:ext cx="338570" cy="0"/>
          </a:xfrm>
          <a:custGeom>
            <a:avLst/>
            <a:gdLst/>
            <a:ahLst/>
            <a:cxnLst/>
            <a:rect l="l" t="t" r="r" b="b"/>
            <a:pathLst>
              <a:path w="496570">
                <a:moveTo>
                  <a:pt x="0" y="0"/>
                </a:moveTo>
                <a:lnTo>
                  <a:pt x="496544"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67" name="object 67"/>
          <p:cNvSpPr/>
          <p:nvPr/>
        </p:nvSpPr>
        <p:spPr>
          <a:xfrm>
            <a:off x="5236750" y="4331840"/>
            <a:ext cx="218642" cy="0"/>
          </a:xfrm>
          <a:custGeom>
            <a:avLst/>
            <a:gdLst/>
            <a:ahLst/>
            <a:cxnLst/>
            <a:rect l="l" t="t" r="r" b="b"/>
            <a:pathLst>
              <a:path w="320675">
                <a:moveTo>
                  <a:pt x="0" y="0"/>
                </a:moveTo>
                <a:lnTo>
                  <a:pt x="320357"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68" name="object 68"/>
          <p:cNvSpPr/>
          <p:nvPr/>
        </p:nvSpPr>
        <p:spPr>
          <a:xfrm>
            <a:off x="4778078" y="4331840"/>
            <a:ext cx="218642" cy="0"/>
          </a:xfrm>
          <a:custGeom>
            <a:avLst/>
            <a:gdLst/>
            <a:ahLst/>
            <a:cxnLst/>
            <a:rect l="l" t="t" r="r" b="b"/>
            <a:pathLst>
              <a:path w="320675">
                <a:moveTo>
                  <a:pt x="0" y="0"/>
                </a:moveTo>
                <a:lnTo>
                  <a:pt x="320344"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69" name="object 69"/>
          <p:cNvSpPr/>
          <p:nvPr/>
        </p:nvSpPr>
        <p:spPr>
          <a:xfrm>
            <a:off x="4428606" y="4331840"/>
            <a:ext cx="229466" cy="0"/>
          </a:xfrm>
          <a:custGeom>
            <a:avLst/>
            <a:gdLst/>
            <a:ahLst/>
            <a:cxnLst/>
            <a:rect l="l" t="t" r="r" b="b"/>
            <a:pathLst>
              <a:path w="336550">
                <a:moveTo>
                  <a:pt x="0" y="0"/>
                </a:moveTo>
                <a:lnTo>
                  <a:pt x="336370"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70" name="object 70"/>
          <p:cNvSpPr/>
          <p:nvPr/>
        </p:nvSpPr>
        <p:spPr>
          <a:xfrm>
            <a:off x="7988834" y="4149462"/>
            <a:ext cx="109538" cy="0"/>
          </a:xfrm>
          <a:custGeom>
            <a:avLst/>
            <a:gdLst/>
            <a:ahLst/>
            <a:cxnLst/>
            <a:rect l="l" t="t" r="r" b="b"/>
            <a:pathLst>
              <a:path w="160654">
                <a:moveTo>
                  <a:pt x="0" y="0"/>
                </a:moveTo>
                <a:lnTo>
                  <a:pt x="160173"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71" name="object 71"/>
          <p:cNvSpPr/>
          <p:nvPr/>
        </p:nvSpPr>
        <p:spPr>
          <a:xfrm>
            <a:off x="6612792" y="4149462"/>
            <a:ext cx="1256001" cy="0"/>
          </a:xfrm>
          <a:custGeom>
            <a:avLst/>
            <a:gdLst/>
            <a:ahLst/>
            <a:cxnLst/>
            <a:rect l="l" t="t" r="r" b="b"/>
            <a:pathLst>
              <a:path w="1842135">
                <a:moveTo>
                  <a:pt x="0" y="0"/>
                </a:moveTo>
                <a:lnTo>
                  <a:pt x="1842007"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72" name="object 72"/>
          <p:cNvSpPr/>
          <p:nvPr/>
        </p:nvSpPr>
        <p:spPr>
          <a:xfrm>
            <a:off x="5695430" y="4149462"/>
            <a:ext cx="797502" cy="0"/>
          </a:xfrm>
          <a:custGeom>
            <a:avLst/>
            <a:gdLst/>
            <a:ahLst/>
            <a:cxnLst/>
            <a:rect l="l" t="t" r="r" b="b"/>
            <a:pathLst>
              <a:path w="1169670">
                <a:moveTo>
                  <a:pt x="0" y="0"/>
                </a:moveTo>
                <a:lnTo>
                  <a:pt x="1169276"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73" name="object 73"/>
          <p:cNvSpPr/>
          <p:nvPr/>
        </p:nvSpPr>
        <p:spPr>
          <a:xfrm>
            <a:off x="5236750" y="4149462"/>
            <a:ext cx="338570" cy="0"/>
          </a:xfrm>
          <a:custGeom>
            <a:avLst/>
            <a:gdLst/>
            <a:ahLst/>
            <a:cxnLst/>
            <a:rect l="l" t="t" r="r" b="b"/>
            <a:pathLst>
              <a:path w="496569">
                <a:moveTo>
                  <a:pt x="0" y="0"/>
                </a:moveTo>
                <a:lnTo>
                  <a:pt x="496544"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74" name="object 74"/>
          <p:cNvSpPr/>
          <p:nvPr/>
        </p:nvSpPr>
        <p:spPr>
          <a:xfrm>
            <a:off x="4428606" y="4149462"/>
            <a:ext cx="568036" cy="0"/>
          </a:xfrm>
          <a:custGeom>
            <a:avLst/>
            <a:gdLst/>
            <a:ahLst/>
            <a:cxnLst/>
            <a:rect l="l" t="t" r="r" b="b"/>
            <a:pathLst>
              <a:path w="833119">
                <a:moveTo>
                  <a:pt x="0" y="0"/>
                </a:moveTo>
                <a:lnTo>
                  <a:pt x="832902"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75" name="object 75"/>
          <p:cNvSpPr/>
          <p:nvPr/>
        </p:nvSpPr>
        <p:spPr>
          <a:xfrm>
            <a:off x="5236750" y="3968175"/>
            <a:ext cx="2861397" cy="0"/>
          </a:xfrm>
          <a:custGeom>
            <a:avLst/>
            <a:gdLst/>
            <a:ahLst/>
            <a:cxnLst/>
            <a:rect l="l" t="t" r="r" b="b"/>
            <a:pathLst>
              <a:path w="4196715">
                <a:moveTo>
                  <a:pt x="0" y="0"/>
                </a:moveTo>
                <a:lnTo>
                  <a:pt x="4196563"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76" name="object 76"/>
          <p:cNvSpPr/>
          <p:nvPr/>
        </p:nvSpPr>
        <p:spPr>
          <a:xfrm>
            <a:off x="4428606" y="3968175"/>
            <a:ext cx="688398" cy="0"/>
          </a:xfrm>
          <a:custGeom>
            <a:avLst/>
            <a:gdLst/>
            <a:ahLst/>
            <a:cxnLst/>
            <a:rect l="l" t="t" r="r" b="b"/>
            <a:pathLst>
              <a:path w="1009650">
                <a:moveTo>
                  <a:pt x="0" y="0"/>
                </a:moveTo>
                <a:lnTo>
                  <a:pt x="1009089"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77" name="object 77"/>
          <p:cNvSpPr/>
          <p:nvPr/>
        </p:nvSpPr>
        <p:spPr>
          <a:xfrm>
            <a:off x="4428606" y="3785798"/>
            <a:ext cx="3669723" cy="0"/>
          </a:xfrm>
          <a:custGeom>
            <a:avLst/>
            <a:gdLst/>
            <a:ahLst/>
            <a:cxnLst/>
            <a:rect l="l" t="t" r="r" b="b"/>
            <a:pathLst>
              <a:path w="5382259">
                <a:moveTo>
                  <a:pt x="0" y="0"/>
                </a:moveTo>
                <a:lnTo>
                  <a:pt x="5381840"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78" name="object 78"/>
          <p:cNvSpPr/>
          <p:nvPr/>
        </p:nvSpPr>
        <p:spPr>
          <a:xfrm>
            <a:off x="4537814" y="4346041"/>
            <a:ext cx="120361" cy="713509"/>
          </a:xfrm>
          <a:custGeom>
            <a:avLst/>
            <a:gdLst/>
            <a:ahLst/>
            <a:cxnLst/>
            <a:rect l="l" t="t" r="r" b="b"/>
            <a:pathLst>
              <a:path w="176530" h="1046479">
                <a:moveTo>
                  <a:pt x="176187" y="0"/>
                </a:moveTo>
                <a:lnTo>
                  <a:pt x="0" y="0"/>
                </a:lnTo>
                <a:lnTo>
                  <a:pt x="0" y="1045933"/>
                </a:lnTo>
                <a:lnTo>
                  <a:pt x="176187" y="1045933"/>
                </a:lnTo>
                <a:lnTo>
                  <a:pt x="176187"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79" name="object 79"/>
          <p:cNvSpPr/>
          <p:nvPr/>
        </p:nvSpPr>
        <p:spPr>
          <a:xfrm>
            <a:off x="4996495" y="4026061"/>
            <a:ext cx="120361" cy="1033463"/>
          </a:xfrm>
          <a:custGeom>
            <a:avLst/>
            <a:gdLst/>
            <a:ahLst/>
            <a:cxnLst/>
            <a:rect l="l" t="t" r="r" b="b"/>
            <a:pathLst>
              <a:path w="176530" h="1515745">
                <a:moveTo>
                  <a:pt x="176187" y="0"/>
                </a:moveTo>
                <a:lnTo>
                  <a:pt x="0" y="0"/>
                </a:lnTo>
                <a:lnTo>
                  <a:pt x="0" y="1515249"/>
                </a:lnTo>
                <a:lnTo>
                  <a:pt x="176187" y="1515249"/>
                </a:lnTo>
                <a:lnTo>
                  <a:pt x="176187"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80" name="object 80"/>
          <p:cNvSpPr/>
          <p:nvPr/>
        </p:nvSpPr>
        <p:spPr>
          <a:xfrm>
            <a:off x="5455175" y="4234651"/>
            <a:ext cx="120361" cy="824778"/>
          </a:xfrm>
          <a:custGeom>
            <a:avLst/>
            <a:gdLst/>
            <a:ahLst/>
            <a:cxnLst/>
            <a:rect l="l" t="t" r="r" b="b"/>
            <a:pathLst>
              <a:path w="176530" h="1209675">
                <a:moveTo>
                  <a:pt x="176187" y="0"/>
                </a:moveTo>
                <a:lnTo>
                  <a:pt x="0" y="0"/>
                </a:lnTo>
                <a:lnTo>
                  <a:pt x="0" y="1209319"/>
                </a:lnTo>
                <a:lnTo>
                  <a:pt x="176187" y="1209319"/>
                </a:lnTo>
                <a:lnTo>
                  <a:pt x="176187"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81" name="object 81"/>
          <p:cNvSpPr/>
          <p:nvPr/>
        </p:nvSpPr>
        <p:spPr>
          <a:xfrm>
            <a:off x="5913856" y="4334031"/>
            <a:ext cx="120361" cy="725199"/>
          </a:xfrm>
          <a:custGeom>
            <a:avLst/>
            <a:gdLst/>
            <a:ahLst/>
            <a:cxnLst/>
            <a:rect l="l" t="t" r="r" b="b"/>
            <a:pathLst>
              <a:path w="176529" h="1063625">
                <a:moveTo>
                  <a:pt x="176187" y="0"/>
                </a:moveTo>
                <a:lnTo>
                  <a:pt x="0" y="0"/>
                </a:lnTo>
                <a:lnTo>
                  <a:pt x="0" y="1063548"/>
                </a:lnTo>
                <a:lnTo>
                  <a:pt x="176187" y="1063548"/>
                </a:lnTo>
                <a:lnTo>
                  <a:pt x="176187"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82" name="object 82"/>
          <p:cNvSpPr/>
          <p:nvPr/>
        </p:nvSpPr>
        <p:spPr>
          <a:xfrm>
            <a:off x="6372537" y="4199702"/>
            <a:ext cx="120361" cy="859848"/>
          </a:xfrm>
          <a:custGeom>
            <a:avLst/>
            <a:gdLst/>
            <a:ahLst/>
            <a:cxnLst/>
            <a:rect l="l" t="t" r="r" b="b"/>
            <a:pathLst>
              <a:path w="176529" h="1261109">
                <a:moveTo>
                  <a:pt x="176187" y="0"/>
                </a:moveTo>
                <a:lnTo>
                  <a:pt x="0" y="0"/>
                </a:lnTo>
                <a:lnTo>
                  <a:pt x="0" y="1260563"/>
                </a:lnTo>
                <a:lnTo>
                  <a:pt x="176187" y="1260563"/>
                </a:lnTo>
                <a:lnTo>
                  <a:pt x="176187"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83" name="object 83"/>
          <p:cNvSpPr/>
          <p:nvPr/>
        </p:nvSpPr>
        <p:spPr>
          <a:xfrm>
            <a:off x="6831218" y="4221541"/>
            <a:ext cx="120361" cy="837767"/>
          </a:xfrm>
          <a:custGeom>
            <a:avLst/>
            <a:gdLst/>
            <a:ahLst/>
            <a:cxnLst/>
            <a:rect l="l" t="t" r="r" b="b"/>
            <a:pathLst>
              <a:path w="176529" h="1228725">
                <a:moveTo>
                  <a:pt x="176187" y="0"/>
                </a:moveTo>
                <a:lnTo>
                  <a:pt x="0" y="0"/>
                </a:lnTo>
                <a:lnTo>
                  <a:pt x="0" y="1228534"/>
                </a:lnTo>
                <a:lnTo>
                  <a:pt x="176187" y="1228534"/>
                </a:lnTo>
                <a:lnTo>
                  <a:pt x="176187"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84" name="object 84"/>
          <p:cNvSpPr/>
          <p:nvPr/>
        </p:nvSpPr>
        <p:spPr>
          <a:xfrm>
            <a:off x="7289898" y="4444330"/>
            <a:ext cx="120361" cy="615228"/>
          </a:xfrm>
          <a:custGeom>
            <a:avLst/>
            <a:gdLst/>
            <a:ahLst/>
            <a:cxnLst/>
            <a:rect l="l" t="t" r="r" b="b"/>
            <a:pathLst>
              <a:path w="176529" h="902334">
                <a:moveTo>
                  <a:pt x="176187" y="0"/>
                </a:moveTo>
                <a:lnTo>
                  <a:pt x="0" y="0"/>
                </a:lnTo>
                <a:lnTo>
                  <a:pt x="0" y="901776"/>
                </a:lnTo>
                <a:lnTo>
                  <a:pt x="176187" y="901776"/>
                </a:lnTo>
                <a:lnTo>
                  <a:pt x="176187"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85" name="object 85"/>
          <p:cNvSpPr/>
          <p:nvPr/>
        </p:nvSpPr>
        <p:spPr>
          <a:xfrm>
            <a:off x="7748579" y="4190965"/>
            <a:ext cx="120361" cy="868507"/>
          </a:xfrm>
          <a:custGeom>
            <a:avLst/>
            <a:gdLst/>
            <a:ahLst/>
            <a:cxnLst/>
            <a:rect l="l" t="t" r="r" b="b"/>
            <a:pathLst>
              <a:path w="176529" h="1273809">
                <a:moveTo>
                  <a:pt x="176187" y="0"/>
                </a:moveTo>
                <a:lnTo>
                  <a:pt x="0" y="0"/>
                </a:lnTo>
                <a:lnTo>
                  <a:pt x="0" y="1273378"/>
                </a:lnTo>
                <a:lnTo>
                  <a:pt x="176187" y="1273378"/>
                </a:lnTo>
                <a:lnTo>
                  <a:pt x="176187"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86" name="object 86"/>
          <p:cNvSpPr/>
          <p:nvPr/>
        </p:nvSpPr>
        <p:spPr>
          <a:xfrm>
            <a:off x="4657950" y="4252125"/>
            <a:ext cx="120361" cy="807460"/>
          </a:xfrm>
          <a:custGeom>
            <a:avLst/>
            <a:gdLst/>
            <a:ahLst/>
            <a:cxnLst/>
            <a:rect l="l" t="t" r="r" b="b"/>
            <a:pathLst>
              <a:path w="176530" h="1184275">
                <a:moveTo>
                  <a:pt x="176187" y="0"/>
                </a:moveTo>
                <a:lnTo>
                  <a:pt x="0" y="0"/>
                </a:lnTo>
                <a:lnTo>
                  <a:pt x="0" y="1183690"/>
                </a:lnTo>
                <a:lnTo>
                  <a:pt x="176187" y="1183690"/>
                </a:lnTo>
                <a:lnTo>
                  <a:pt x="176187" y="0"/>
                </a:lnTo>
                <a:close/>
              </a:path>
            </a:pathLst>
          </a:custGeom>
          <a:solidFill>
            <a:srgbClr val="B1292D"/>
          </a:solidFill>
        </p:spPr>
        <p:txBody>
          <a:bodyPr wrap="square" lIns="0" tIns="0" rIns="0" bIns="0" rtlCol="0"/>
          <a:lstStyle/>
          <a:p>
            <a:pPr defTabSz="623438"/>
            <a:endParaRPr sz="1227">
              <a:solidFill>
                <a:prstClr val="black"/>
              </a:solidFill>
              <a:latin typeface="Calibri"/>
            </a:endParaRPr>
          </a:p>
        </p:txBody>
      </p:sp>
      <p:sp>
        <p:nvSpPr>
          <p:cNvPr id="87" name="object 87"/>
          <p:cNvSpPr/>
          <p:nvPr/>
        </p:nvSpPr>
        <p:spPr>
          <a:xfrm>
            <a:off x="5116622" y="3947428"/>
            <a:ext cx="120361" cy="1111827"/>
          </a:xfrm>
          <a:custGeom>
            <a:avLst/>
            <a:gdLst/>
            <a:ahLst/>
            <a:cxnLst/>
            <a:rect l="l" t="t" r="r" b="b"/>
            <a:pathLst>
              <a:path w="176530" h="1630679">
                <a:moveTo>
                  <a:pt x="176187" y="0"/>
                </a:moveTo>
                <a:lnTo>
                  <a:pt x="0" y="0"/>
                </a:lnTo>
                <a:lnTo>
                  <a:pt x="0" y="1630565"/>
                </a:lnTo>
                <a:lnTo>
                  <a:pt x="176187" y="1630565"/>
                </a:lnTo>
                <a:lnTo>
                  <a:pt x="176187" y="0"/>
                </a:lnTo>
                <a:close/>
              </a:path>
            </a:pathLst>
          </a:custGeom>
          <a:solidFill>
            <a:srgbClr val="B1292D"/>
          </a:solidFill>
        </p:spPr>
        <p:txBody>
          <a:bodyPr wrap="square" lIns="0" tIns="0" rIns="0" bIns="0" rtlCol="0"/>
          <a:lstStyle/>
          <a:p>
            <a:pPr defTabSz="623438"/>
            <a:endParaRPr sz="1227">
              <a:solidFill>
                <a:prstClr val="black"/>
              </a:solidFill>
              <a:latin typeface="Calibri"/>
            </a:endParaRPr>
          </a:p>
        </p:txBody>
      </p:sp>
      <p:sp>
        <p:nvSpPr>
          <p:cNvPr id="88" name="object 88"/>
          <p:cNvSpPr/>
          <p:nvPr/>
        </p:nvSpPr>
        <p:spPr>
          <a:xfrm>
            <a:off x="5575302" y="4111241"/>
            <a:ext cx="120361" cy="948170"/>
          </a:xfrm>
          <a:custGeom>
            <a:avLst/>
            <a:gdLst/>
            <a:ahLst/>
            <a:cxnLst/>
            <a:rect l="l" t="t" r="r" b="b"/>
            <a:pathLst>
              <a:path w="176529" h="1390650">
                <a:moveTo>
                  <a:pt x="176187" y="0"/>
                </a:moveTo>
                <a:lnTo>
                  <a:pt x="0" y="0"/>
                </a:lnTo>
                <a:lnTo>
                  <a:pt x="0" y="1390307"/>
                </a:lnTo>
                <a:lnTo>
                  <a:pt x="176187" y="1390307"/>
                </a:lnTo>
                <a:lnTo>
                  <a:pt x="176187" y="0"/>
                </a:lnTo>
                <a:close/>
              </a:path>
            </a:pathLst>
          </a:custGeom>
          <a:solidFill>
            <a:srgbClr val="B1292D"/>
          </a:solidFill>
        </p:spPr>
        <p:txBody>
          <a:bodyPr wrap="square" lIns="0" tIns="0" rIns="0" bIns="0" rtlCol="0"/>
          <a:lstStyle/>
          <a:p>
            <a:pPr defTabSz="623438"/>
            <a:endParaRPr sz="1227">
              <a:solidFill>
                <a:prstClr val="black"/>
              </a:solidFill>
              <a:latin typeface="Calibri"/>
            </a:endParaRPr>
          </a:p>
        </p:txBody>
      </p:sp>
      <p:sp>
        <p:nvSpPr>
          <p:cNvPr id="89" name="object 89"/>
          <p:cNvSpPr/>
          <p:nvPr/>
        </p:nvSpPr>
        <p:spPr>
          <a:xfrm>
            <a:off x="6033983" y="4239015"/>
            <a:ext cx="120361" cy="820449"/>
          </a:xfrm>
          <a:custGeom>
            <a:avLst/>
            <a:gdLst/>
            <a:ahLst/>
            <a:cxnLst/>
            <a:rect l="l" t="t" r="r" b="b"/>
            <a:pathLst>
              <a:path w="176529" h="1203325">
                <a:moveTo>
                  <a:pt x="176187" y="0"/>
                </a:moveTo>
                <a:lnTo>
                  <a:pt x="0" y="0"/>
                </a:lnTo>
                <a:lnTo>
                  <a:pt x="0" y="1202905"/>
                </a:lnTo>
                <a:lnTo>
                  <a:pt x="176187" y="1202905"/>
                </a:lnTo>
                <a:lnTo>
                  <a:pt x="176187" y="0"/>
                </a:lnTo>
                <a:close/>
              </a:path>
            </a:pathLst>
          </a:custGeom>
          <a:solidFill>
            <a:srgbClr val="B1292D"/>
          </a:solidFill>
        </p:spPr>
        <p:txBody>
          <a:bodyPr wrap="square" lIns="0" tIns="0" rIns="0" bIns="0" rtlCol="0"/>
          <a:lstStyle/>
          <a:p>
            <a:pPr defTabSz="623438"/>
            <a:endParaRPr sz="1227">
              <a:solidFill>
                <a:prstClr val="black"/>
              </a:solidFill>
              <a:latin typeface="Calibri"/>
            </a:endParaRPr>
          </a:p>
        </p:txBody>
      </p:sp>
      <p:sp>
        <p:nvSpPr>
          <p:cNvPr id="90" name="object 90"/>
          <p:cNvSpPr/>
          <p:nvPr/>
        </p:nvSpPr>
        <p:spPr>
          <a:xfrm>
            <a:off x="6492664" y="4101413"/>
            <a:ext cx="120361" cy="958128"/>
          </a:xfrm>
          <a:custGeom>
            <a:avLst/>
            <a:gdLst/>
            <a:ahLst/>
            <a:cxnLst/>
            <a:rect l="l" t="t" r="r" b="b"/>
            <a:pathLst>
              <a:path w="176529" h="1405254">
                <a:moveTo>
                  <a:pt x="176187" y="0"/>
                </a:moveTo>
                <a:lnTo>
                  <a:pt x="0" y="0"/>
                </a:lnTo>
                <a:lnTo>
                  <a:pt x="0" y="1404721"/>
                </a:lnTo>
                <a:lnTo>
                  <a:pt x="176187" y="1404721"/>
                </a:lnTo>
                <a:lnTo>
                  <a:pt x="176187" y="0"/>
                </a:lnTo>
                <a:close/>
              </a:path>
            </a:pathLst>
          </a:custGeom>
          <a:solidFill>
            <a:srgbClr val="B1292D"/>
          </a:solidFill>
        </p:spPr>
        <p:txBody>
          <a:bodyPr wrap="square" lIns="0" tIns="0" rIns="0" bIns="0" rtlCol="0"/>
          <a:lstStyle/>
          <a:p>
            <a:pPr defTabSz="623438"/>
            <a:endParaRPr sz="1227">
              <a:solidFill>
                <a:prstClr val="black"/>
              </a:solidFill>
              <a:latin typeface="Calibri"/>
            </a:endParaRPr>
          </a:p>
        </p:txBody>
      </p:sp>
      <p:sp>
        <p:nvSpPr>
          <p:cNvPr id="91" name="object 91"/>
          <p:cNvSpPr/>
          <p:nvPr/>
        </p:nvSpPr>
        <p:spPr>
          <a:xfrm>
            <a:off x="6951345" y="4170209"/>
            <a:ext cx="120361" cy="889289"/>
          </a:xfrm>
          <a:custGeom>
            <a:avLst/>
            <a:gdLst/>
            <a:ahLst/>
            <a:cxnLst/>
            <a:rect l="l" t="t" r="r" b="b"/>
            <a:pathLst>
              <a:path w="176529" h="1304290">
                <a:moveTo>
                  <a:pt x="176187" y="0"/>
                </a:moveTo>
                <a:lnTo>
                  <a:pt x="0" y="0"/>
                </a:lnTo>
                <a:lnTo>
                  <a:pt x="0" y="1303820"/>
                </a:lnTo>
                <a:lnTo>
                  <a:pt x="176187" y="1303820"/>
                </a:lnTo>
                <a:lnTo>
                  <a:pt x="176187" y="0"/>
                </a:lnTo>
                <a:close/>
              </a:path>
            </a:pathLst>
          </a:custGeom>
          <a:solidFill>
            <a:srgbClr val="B1292D"/>
          </a:solidFill>
        </p:spPr>
        <p:txBody>
          <a:bodyPr wrap="square" lIns="0" tIns="0" rIns="0" bIns="0" rtlCol="0"/>
          <a:lstStyle/>
          <a:p>
            <a:pPr defTabSz="623438"/>
            <a:endParaRPr sz="1227">
              <a:solidFill>
                <a:prstClr val="black"/>
              </a:solidFill>
              <a:latin typeface="Calibri"/>
            </a:endParaRPr>
          </a:p>
        </p:txBody>
      </p:sp>
      <p:sp>
        <p:nvSpPr>
          <p:cNvPr id="92" name="object 92"/>
          <p:cNvSpPr/>
          <p:nvPr/>
        </p:nvSpPr>
        <p:spPr>
          <a:xfrm>
            <a:off x="7410025" y="4354778"/>
            <a:ext cx="120361" cy="704416"/>
          </a:xfrm>
          <a:custGeom>
            <a:avLst/>
            <a:gdLst/>
            <a:ahLst/>
            <a:cxnLst/>
            <a:rect l="l" t="t" r="r" b="b"/>
            <a:pathLst>
              <a:path w="176529" h="1033145">
                <a:moveTo>
                  <a:pt x="176187" y="0"/>
                </a:moveTo>
                <a:lnTo>
                  <a:pt x="0" y="0"/>
                </a:lnTo>
                <a:lnTo>
                  <a:pt x="0" y="1033119"/>
                </a:lnTo>
                <a:lnTo>
                  <a:pt x="176187" y="1033119"/>
                </a:lnTo>
                <a:lnTo>
                  <a:pt x="176187" y="0"/>
                </a:lnTo>
                <a:close/>
              </a:path>
            </a:pathLst>
          </a:custGeom>
          <a:solidFill>
            <a:srgbClr val="B1292D"/>
          </a:solidFill>
        </p:spPr>
        <p:txBody>
          <a:bodyPr wrap="square" lIns="0" tIns="0" rIns="0" bIns="0" rtlCol="0"/>
          <a:lstStyle/>
          <a:p>
            <a:pPr defTabSz="623438"/>
            <a:endParaRPr sz="1227">
              <a:solidFill>
                <a:prstClr val="black"/>
              </a:solidFill>
              <a:latin typeface="Calibri"/>
            </a:endParaRPr>
          </a:p>
        </p:txBody>
      </p:sp>
      <p:sp>
        <p:nvSpPr>
          <p:cNvPr id="93" name="object 93"/>
          <p:cNvSpPr/>
          <p:nvPr/>
        </p:nvSpPr>
        <p:spPr>
          <a:xfrm>
            <a:off x="7868706" y="4113423"/>
            <a:ext cx="120361" cy="946006"/>
          </a:xfrm>
          <a:custGeom>
            <a:avLst/>
            <a:gdLst/>
            <a:ahLst/>
            <a:cxnLst/>
            <a:rect l="l" t="t" r="r" b="b"/>
            <a:pathLst>
              <a:path w="176529" h="1387475">
                <a:moveTo>
                  <a:pt x="176187" y="0"/>
                </a:moveTo>
                <a:lnTo>
                  <a:pt x="0" y="0"/>
                </a:lnTo>
                <a:lnTo>
                  <a:pt x="0" y="1387106"/>
                </a:lnTo>
                <a:lnTo>
                  <a:pt x="176187" y="1387106"/>
                </a:lnTo>
                <a:lnTo>
                  <a:pt x="176187" y="0"/>
                </a:lnTo>
                <a:close/>
              </a:path>
            </a:pathLst>
          </a:custGeom>
          <a:solidFill>
            <a:srgbClr val="B1292D"/>
          </a:solidFill>
        </p:spPr>
        <p:txBody>
          <a:bodyPr wrap="square" lIns="0" tIns="0" rIns="0" bIns="0" rtlCol="0"/>
          <a:lstStyle/>
          <a:p>
            <a:pPr defTabSz="623438"/>
            <a:endParaRPr sz="1227">
              <a:solidFill>
                <a:prstClr val="black"/>
              </a:solidFill>
              <a:latin typeface="Calibri"/>
            </a:endParaRPr>
          </a:p>
        </p:txBody>
      </p:sp>
      <p:sp>
        <p:nvSpPr>
          <p:cNvPr id="94" name="object 94"/>
          <p:cNvSpPr/>
          <p:nvPr/>
        </p:nvSpPr>
        <p:spPr>
          <a:xfrm>
            <a:off x="4428606" y="5059180"/>
            <a:ext cx="3669723" cy="0"/>
          </a:xfrm>
          <a:custGeom>
            <a:avLst/>
            <a:gdLst/>
            <a:ahLst/>
            <a:cxnLst/>
            <a:rect l="l" t="t" r="r" b="b"/>
            <a:pathLst>
              <a:path w="5382259">
                <a:moveTo>
                  <a:pt x="0" y="0"/>
                </a:moveTo>
                <a:lnTo>
                  <a:pt x="5381840"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95" name="object 95"/>
          <p:cNvSpPr/>
          <p:nvPr/>
        </p:nvSpPr>
        <p:spPr>
          <a:xfrm>
            <a:off x="4254169" y="5170626"/>
            <a:ext cx="881030" cy="606136"/>
          </a:xfrm>
          <a:prstGeom prst="rect">
            <a:avLst/>
          </a:prstGeom>
          <a:blipFill>
            <a:blip r:embed="rId4" cstate="print"/>
            <a:stretch>
              <a:fillRect/>
            </a:stretch>
          </a:blipFill>
        </p:spPr>
        <p:txBody>
          <a:bodyPr wrap="square" lIns="0" tIns="0" rIns="0" bIns="0" rtlCol="0"/>
          <a:lstStyle/>
          <a:p>
            <a:pPr defTabSz="623438"/>
            <a:endParaRPr sz="1227">
              <a:solidFill>
                <a:prstClr val="black"/>
              </a:solidFill>
              <a:latin typeface="Calibri"/>
            </a:endParaRPr>
          </a:p>
        </p:txBody>
      </p:sp>
      <p:sp>
        <p:nvSpPr>
          <p:cNvPr id="96" name="object 96"/>
          <p:cNvSpPr/>
          <p:nvPr/>
        </p:nvSpPr>
        <p:spPr>
          <a:xfrm>
            <a:off x="5258423" y="5176482"/>
            <a:ext cx="795597" cy="575830"/>
          </a:xfrm>
          <a:prstGeom prst="rect">
            <a:avLst/>
          </a:prstGeom>
          <a:blipFill>
            <a:blip r:embed="rId5" cstate="print"/>
            <a:stretch>
              <a:fillRect/>
            </a:stretch>
          </a:blipFill>
        </p:spPr>
        <p:txBody>
          <a:bodyPr wrap="square" lIns="0" tIns="0" rIns="0" bIns="0" rtlCol="0"/>
          <a:lstStyle/>
          <a:p>
            <a:pPr defTabSz="623438"/>
            <a:endParaRPr sz="1227">
              <a:solidFill>
                <a:prstClr val="black"/>
              </a:solidFill>
              <a:latin typeface="Calibri"/>
            </a:endParaRPr>
          </a:p>
        </p:txBody>
      </p:sp>
      <p:sp>
        <p:nvSpPr>
          <p:cNvPr id="97" name="object 97"/>
          <p:cNvSpPr/>
          <p:nvPr/>
        </p:nvSpPr>
        <p:spPr>
          <a:xfrm>
            <a:off x="6130082" y="5182642"/>
            <a:ext cx="386628" cy="365414"/>
          </a:xfrm>
          <a:custGeom>
            <a:avLst/>
            <a:gdLst/>
            <a:ahLst/>
            <a:cxnLst/>
            <a:rect l="l" t="t" r="r" b="b"/>
            <a:pathLst>
              <a:path w="567054" h="535940">
                <a:moveTo>
                  <a:pt x="60058" y="419100"/>
                </a:moveTo>
                <a:lnTo>
                  <a:pt x="46621" y="419100"/>
                </a:lnTo>
                <a:lnTo>
                  <a:pt x="41897" y="421640"/>
                </a:lnTo>
                <a:lnTo>
                  <a:pt x="32156" y="426720"/>
                </a:lnTo>
                <a:lnTo>
                  <a:pt x="27063" y="430530"/>
                </a:lnTo>
                <a:lnTo>
                  <a:pt x="21742" y="436880"/>
                </a:lnTo>
                <a:lnTo>
                  <a:pt x="16510" y="441960"/>
                </a:lnTo>
                <a:lnTo>
                  <a:pt x="12115" y="445770"/>
                </a:lnTo>
                <a:lnTo>
                  <a:pt x="5041" y="454660"/>
                </a:lnTo>
                <a:lnTo>
                  <a:pt x="2184" y="458470"/>
                </a:lnTo>
                <a:lnTo>
                  <a:pt x="0" y="461010"/>
                </a:lnTo>
                <a:lnTo>
                  <a:pt x="75311" y="535940"/>
                </a:lnTo>
                <a:lnTo>
                  <a:pt x="92405" y="519430"/>
                </a:lnTo>
                <a:lnTo>
                  <a:pt x="65100" y="492760"/>
                </a:lnTo>
                <a:lnTo>
                  <a:pt x="66014" y="491490"/>
                </a:lnTo>
                <a:lnTo>
                  <a:pt x="66992" y="490220"/>
                </a:lnTo>
                <a:lnTo>
                  <a:pt x="69100" y="488950"/>
                </a:lnTo>
                <a:lnTo>
                  <a:pt x="70192" y="487680"/>
                </a:lnTo>
                <a:lnTo>
                  <a:pt x="76479" y="481330"/>
                </a:lnTo>
                <a:lnTo>
                  <a:pt x="78492" y="478790"/>
                </a:lnTo>
                <a:lnTo>
                  <a:pt x="51752" y="478790"/>
                </a:lnTo>
                <a:lnTo>
                  <a:pt x="29197" y="455930"/>
                </a:lnTo>
                <a:lnTo>
                  <a:pt x="29641" y="455930"/>
                </a:lnTo>
                <a:lnTo>
                  <a:pt x="30403" y="454660"/>
                </a:lnTo>
                <a:lnTo>
                  <a:pt x="32512" y="452120"/>
                </a:lnTo>
                <a:lnTo>
                  <a:pt x="33909" y="450850"/>
                </a:lnTo>
                <a:lnTo>
                  <a:pt x="35661" y="448310"/>
                </a:lnTo>
                <a:lnTo>
                  <a:pt x="40017" y="444500"/>
                </a:lnTo>
                <a:lnTo>
                  <a:pt x="44335" y="441960"/>
                </a:lnTo>
                <a:lnTo>
                  <a:pt x="52882" y="440690"/>
                </a:lnTo>
                <a:lnTo>
                  <a:pt x="85445" y="440690"/>
                </a:lnTo>
                <a:lnTo>
                  <a:pt x="83566" y="436880"/>
                </a:lnTo>
                <a:lnTo>
                  <a:pt x="80746" y="431800"/>
                </a:lnTo>
                <a:lnTo>
                  <a:pt x="77000" y="429260"/>
                </a:lnTo>
                <a:lnTo>
                  <a:pt x="73202" y="425450"/>
                </a:lnTo>
                <a:lnTo>
                  <a:pt x="69049" y="421640"/>
                </a:lnTo>
                <a:lnTo>
                  <a:pt x="60058" y="419100"/>
                </a:lnTo>
                <a:close/>
              </a:path>
              <a:path w="567054" h="535940">
                <a:moveTo>
                  <a:pt x="85445" y="440690"/>
                </a:moveTo>
                <a:lnTo>
                  <a:pt x="52882" y="440690"/>
                </a:lnTo>
                <a:lnTo>
                  <a:pt x="56807" y="443230"/>
                </a:lnTo>
                <a:lnTo>
                  <a:pt x="60363" y="445770"/>
                </a:lnTo>
                <a:lnTo>
                  <a:pt x="64262" y="449580"/>
                </a:lnTo>
                <a:lnTo>
                  <a:pt x="65989" y="454660"/>
                </a:lnTo>
                <a:lnTo>
                  <a:pt x="65112" y="463550"/>
                </a:lnTo>
                <a:lnTo>
                  <a:pt x="62585" y="468630"/>
                </a:lnTo>
                <a:lnTo>
                  <a:pt x="57988" y="473710"/>
                </a:lnTo>
                <a:lnTo>
                  <a:pt x="56743" y="474980"/>
                </a:lnTo>
                <a:lnTo>
                  <a:pt x="55626" y="476250"/>
                </a:lnTo>
                <a:lnTo>
                  <a:pt x="53606" y="477520"/>
                </a:lnTo>
                <a:lnTo>
                  <a:pt x="52654" y="478790"/>
                </a:lnTo>
                <a:lnTo>
                  <a:pt x="78492" y="478790"/>
                </a:lnTo>
                <a:lnTo>
                  <a:pt x="80505" y="476250"/>
                </a:lnTo>
                <a:lnTo>
                  <a:pt x="86334" y="464820"/>
                </a:lnTo>
                <a:lnTo>
                  <a:pt x="87896" y="459740"/>
                </a:lnTo>
                <a:lnTo>
                  <a:pt x="88214" y="449580"/>
                </a:lnTo>
                <a:lnTo>
                  <a:pt x="87325" y="444500"/>
                </a:lnTo>
                <a:lnTo>
                  <a:pt x="85445" y="440690"/>
                </a:lnTo>
                <a:close/>
              </a:path>
              <a:path w="567054" h="535940">
                <a:moveTo>
                  <a:pt x="99441" y="401320"/>
                </a:moveTo>
                <a:lnTo>
                  <a:pt x="84607" y="416560"/>
                </a:lnTo>
                <a:lnTo>
                  <a:pt x="87058" y="419100"/>
                </a:lnTo>
                <a:lnTo>
                  <a:pt x="89776" y="421640"/>
                </a:lnTo>
                <a:lnTo>
                  <a:pt x="95758" y="426720"/>
                </a:lnTo>
                <a:lnTo>
                  <a:pt x="99263" y="430530"/>
                </a:lnTo>
                <a:lnTo>
                  <a:pt x="140436" y="471170"/>
                </a:lnTo>
                <a:lnTo>
                  <a:pt x="157632" y="454660"/>
                </a:lnTo>
                <a:lnTo>
                  <a:pt x="128866" y="425450"/>
                </a:lnTo>
                <a:lnTo>
                  <a:pt x="128219" y="424180"/>
                </a:lnTo>
                <a:lnTo>
                  <a:pt x="127025" y="422910"/>
                </a:lnTo>
                <a:lnTo>
                  <a:pt x="126492" y="422910"/>
                </a:lnTo>
                <a:lnTo>
                  <a:pt x="126034" y="421640"/>
                </a:lnTo>
                <a:lnTo>
                  <a:pt x="123939" y="419100"/>
                </a:lnTo>
                <a:lnTo>
                  <a:pt x="123126" y="415290"/>
                </a:lnTo>
                <a:lnTo>
                  <a:pt x="123615" y="411480"/>
                </a:lnTo>
                <a:lnTo>
                  <a:pt x="110185" y="411480"/>
                </a:lnTo>
                <a:lnTo>
                  <a:pt x="99441" y="401320"/>
                </a:lnTo>
                <a:close/>
              </a:path>
              <a:path w="567054" h="535940">
                <a:moveTo>
                  <a:pt x="181673" y="332740"/>
                </a:moveTo>
                <a:lnTo>
                  <a:pt x="147387" y="351790"/>
                </a:lnTo>
                <a:lnTo>
                  <a:pt x="139750" y="374650"/>
                </a:lnTo>
                <a:lnTo>
                  <a:pt x="140529" y="382270"/>
                </a:lnTo>
                <a:lnTo>
                  <a:pt x="167222" y="414020"/>
                </a:lnTo>
                <a:lnTo>
                  <a:pt x="174631" y="416560"/>
                </a:lnTo>
                <a:lnTo>
                  <a:pt x="189777" y="416560"/>
                </a:lnTo>
                <a:lnTo>
                  <a:pt x="217074" y="396240"/>
                </a:lnTo>
                <a:lnTo>
                  <a:pt x="190131" y="396240"/>
                </a:lnTo>
                <a:lnTo>
                  <a:pt x="180136" y="393700"/>
                </a:lnTo>
                <a:lnTo>
                  <a:pt x="175196" y="391160"/>
                </a:lnTo>
                <a:lnTo>
                  <a:pt x="170332" y="386080"/>
                </a:lnTo>
                <a:lnTo>
                  <a:pt x="166027" y="382270"/>
                </a:lnTo>
                <a:lnTo>
                  <a:pt x="163080" y="377190"/>
                </a:lnTo>
                <a:lnTo>
                  <a:pt x="159931" y="367030"/>
                </a:lnTo>
                <a:lnTo>
                  <a:pt x="161099" y="361950"/>
                </a:lnTo>
                <a:lnTo>
                  <a:pt x="165011" y="358140"/>
                </a:lnTo>
                <a:lnTo>
                  <a:pt x="169062" y="354330"/>
                </a:lnTo>
                <a:lnTo>
                  <a:pt x="173609" y="353060"/>
                </a:lnTo>
                <a:lnTo>
                  <a:pt x="217210" y="353060"/>
                </a:lnTo>
                <a:lnTo>
                  <a:pt x="216522" y="351790"/>
                </a:lnTo>
                <a:lnTo>
                  <a:pt x="209854" y="345440"/>
                </a:lnTo>
                <a:lnTo>
                  <a:pt x="203265" y="340360"/>
                </a:lnTo>
                <a:lnTo>
                  <a:pt x="196373" y="336550"/>
                </a:lnTo>
                <a:lnTo>
                  <a:pt x="189177" y="334010"/>
                </a:lnTo>
                <a:lnTo>
                  <a:pt x="181673" y="332740"/>
                </a:lnTo>
                <a:close/>
              </a:path>
              <a:path w="567054" h="535940">
                <a:moveTo>
                  <a:pt x="118008" y="381000"/>
                </a:moveTo>
                <a:lnTo>
                  <a:pt x="117309" y="381000"/>
                </a:lnTo>
                <a:lnTo>
                  <a:pt x="116674" y="382270"/>
                </a:lnTo>
                <a:lnTo>
                  <a:pt x="115582" y="383540"/>
                </a:lnTo>
                <a:lnTo>
                  <a:pt x="114922" y="383540"/>
                </a:lnTo>
                <a:lnTo>
                  <a:pt x="114160" y="384810"/>
                </a:lnTo>
                <a:lnTo>
                  <a:pt x="111353" y="387350"/>
                </a:lnTo>
                <a:lnTo>
                  <a:pt x="109461" y="391160"/>
                </a:lnTo>
                <a:lnTo>
                  <a:pt x="107442" y="400050"/>
                </a:lnTo>
                <a:lnTo>
                  <a:pt x="108178" y="405130"/>
                </a:lnTo>
                <a:lnTo>
                  <a:pt x="110642" y="411480"/>
                </a:lnTo>
                <a:lnTo>
                  <a:pt x="123615" y="411480"/>
                </a:lnTo>
                <a:lnTo>
                  <a:pt x="124104" y="407670"/>
                </a:lnTo>
                <a:lnTo>
                  <a:pt x="125933" y="405130"/>
                </a:lnTo>
                <a:lnTo>
                  <a:pt x="129095" y="401320"/>
                </a:lnTo>
                <a:lnTo>
                  <a:pt x="130060" y="400050"/>
                </a:lnTo>
                <a:lnTo>
                  <a:pt x="130962" y="400050"/>
                </a:lnTo>
                <a:lnTo>
                  <a:pt x="132664" y="398780"/>
                </a:lnTo>
                <a:lnTo>
                  <a:pt x="133451" y="397510"/>
                </a:lnTo>
                <a:lnTo>
                  <a:pt x="134188" y="397510"/>
                </a:lnTo>
                <a:lnTo>
                  <a:pt x="118008" y="381000"/>
                </a:lnTo>
                <a:close/>
              </a:path>
              <a:path w="567054" h="535940">
                <a:moveTo>
                  <a:pt x="217210" y="353060"/>
                </a:moveTo>
                <a:lnTo>
                  <a:pt x="173609" y="353060"/>
                </a:lnTo>
                <a:lnTo>
                  <a:pt x="183705" y="356870"/>
                </a:lnTo>
                <a:lnTo>
                  <a:pt x="188379" y="359410"/>
                </a:lnTo>
                <a:lnTo>
                  <a:pt x="197675" y="368300"/>
                </a:lnTo>
                <a:lnTo>
                  <a:pt x="200698" y="373380"/>
                </a:lnTo>
                <a:lnTo>
                  <a:pt x="202768" y="383540"/>
                </a:lnTo>
                <a:lnTo>
                  <a:pt x="201625" y="387350"/>
                </a:lnTo>
                <a:lnTo>
                  <a:pt x="198323" y="391160"/>
                </a:lnTo>
                <a:lnTo>
                  <a:pt x="194525" y="394970"/>
                </a:lnTo>
                <a:lnTo>
                  <a:pt x="190131" y="396240"/>
                </a:lnTo>
                <a:lnTo>
                  <a:pt x="217074" y="396240"/>
                </a:lnTo>
                <a:lnTo>
                  <a:pt x="218909" y="393700"/>
                </a:lnTo>
                <a:lnTo>
                  <a:pt x="223507" y="379730"/>
                </a:lnTo>
                <a:lnTo>
                  <a:pt x="223862" y="373380"/>
                </a:lnTo>
                <a:lnTo>
                  <a:pt x="220649" y="359410"/>
                </a:lnTo>
                <a:lnTo>
                  <a:pt x="217210" y="353060"/>
                </a:lnTo>
                <a:close/>
              </a:path>
              <a:path w="567054" h="535940">
                <a:moveTo>
                  <a:pt x="185966" y="265430"/>
                </a:moveTo>
                <a:lnTo>
                  <a:pt x="168770" y="281940"/>
                </a:lnTo>
                <a:lnTo>
                  <a:pt x="235813" y="349250"/>
                </a:lnTo>
                <a:lnTo>
                  <a:pt x="238848" y="353060"/>
                </a:lnTo>
                <a:lnTo>
                  <a:pt x="244614" y="358140"/>
                </a:lnTo>
                <a:lnTo>
                  <a:pt x="246938" y="360680"/>
                </a:lnTo>
                <a:lnTo>
                  <a:pt x="248716" y="363220"/>
                </a:lnTo>
                <a:lnTo>
                  <a:pt x="263309" y="347980"/>
                </a:lnTo>
                <a:lnTo>
                  <a:pt x="256298" y="340360"/>
                </a:lnTo>
                <a:lnTo>
                  <a:pt x="269417" y="340360"/>
                </a:lnTo>
                <a:lnTo>
                  <a:pt x="275132" y="337820"/>
                </a:lnTo>
                <a:lnTo>
                  <a:pt x="278879" y="335280"/>
                </a:lnTo>
                <a:lnTo>
                  <a:pt x="282117" y="332740"/>
                </a:lnTo>
                <a:lnTo>
                  <a:pt x="286423" y="327660"/>
                </a:lnTo>
                <a:lnTo>
                  <a:pt x="252336" y="327660"/>
                </a:lnTo>
                <a:lnTo>
                  <a:pt x="249199" y="326390"/>
                </a:lnTo>
                <a:lnTo>
                  <a:pt x="245084" y="323850"/>
                </a:lnTo>
                <a:lnTo>
                  <a:pt x="243954" y="322580"/>
                </a:lnTo>
                <a:lnTo>
                  <a:pt x="234657" y="313690"/>
                </a:lnTo>
                <a:lnTo>
                  <a:pt x="233540" y="312420"/>
                </a:lnTo>
                <a:lnTo>
                  <a:pt x="232600" y="311150"/>
                </a:lnTo>
                <a:lnTo>
                  <a:pt x="231825" y="309880"/>
                </a:lnTo>
                <a:lnTo>
                  <a:pt x="229908" y="307340"/>
                </a:lnTo>
                <a:lnTo>
                  <a:pt x="229120" y="303530"/>
                </a:lnTo>
                <a:lnTo>
                  <a:pt x="229743" y="297180"/>
                </a:lnTo>
                <a:lnTo>
                  <a:pt x="217563" y="297180"/>
                </a:lnTo>
                <a:lnTo>
                  <a:pt x="185966" y="265430"/>
                </a:lnTo>
                <a:close/>
              </a:path>
              <a:path w="567054" h="535940">
                <a:moveTo>
                  <a:pt x="269417" y="340360"/>
                </a:moveTo>
                <a:lnTo>
                  <a:pt x="256527" y="340360"/>
                </a:lnTo>
                <a:lnTo>
                  <a:pt x="261797" y="341630"/>
                </a:lnTo>
                <a:lnTo>
                  <a:pt x="266560" y="341630"/>
                </a:lnTo>
                <a:lnTo>
                  <a:pt x="269417" y="340360"/>
                </a:lnTo>
                <a:close/>
              </a:path>
              <a:path w="567054" h="535940">
                <a:moveTo>
                  <a:pt x="285580" y="285750"/>
                </a:moveTo>
                <a:lnTo>
                  <a:pt x="242011" y="285750"/>
                </a:lnTo>
                <a:lnTo>
                  <a:pt x="251701" y="288290"/>
                </a:lnTo>
                <a:lnTo>
                  <a:pt x="256311" y="290830"/>
                </a:lnTo>
                <a:lnTo>
                  <a:pt x="260718" y="294640"/>
                </a:lnTo>
                <a:lnTo>
                  <a:pt x="265696" y="299720"/>
                </a:lnTo>
                <a:lnTo>
                  <a:pt x="268490" y="304800"/>
                </a:lnTo>
                <a:lnTo>
                  <a:pt x="269697" y="314960"/>
                </a:lnTo>
                <a:lnTo>
                  <a:pt x="268147" y="318770"/>
                </a:lnTo>
                <a:lnTo>
                  <a:pt x="264464" y="322580"/>
                </a:lnTo>
                <a:lnTo>
                  <a:pt x="261886" y="325120"/>
                </a:lnTo>
                <a:lnTo>
                  <a:pt x="258940" y="326390"/>
                </a:lnTo>
                <a:lnTo>
                  <a:pt x="252336" y="327660"/>
                </a:lnTo>
                <a:lnTo>
                  <a:pt x="286423" y="327660"/>
                </a:lnTo>
                <a:lnTo>
                  <a:pt x="289394" y="322580"/>
                </a:lnTo>
                <a:lnTo>
                  <a:pt x="292633" y="311150"/>
                </a:lnTo>
                <a:lnTo>
                  <a:pt x="292442" y="304800"/>
                </a:lnTo>
                <a:lnTo>
                  <a:pt x="288442" y="290830"/>
                </a:lnTo>
                <a:lnTo>
                  <a:pt x="285580" y="285750"/>
                </a:lnTo>
                <a:close/>
              </a:path>
              <a:path w="567054" h="535940">
                <a:moveTo>
                  <a:pt x="250812" y="262890"/>
                </a:moveTo>
                <a:lnTo>
                  <a:pt x="244142" y="262890"/>
                </a:lnTo>
                <a:lnTo>
                  <a:pt x="237907" y="264160"/>
                </a:lnTo>
                <a:lnTo>
                  <a:pt x="217030" y="292100"/>
                </a:lnTo>
                <a:lnTo>
                  <a:pt x="217779" y="295910"/>
                </a:lnTo>
                <a:lnTo>
                  <a:pt x="217563" y="297180"/>
                </a:lnTo>
                <a:lnTo>
                  <a:pt x="229743" y="297180"/>
                </a:lnTo>
                <a:lnTo>
                  <a:pt x="231076" y="294640"/>
                </a:lnTo>
                <a:lnTo>
                  <a:pt x="233413" y="292100"/>
                </a:lnTo>
                <a:lnTo>
                  <a:pt x="237540" y="288290"/>
                </a:lnTo>
                <a:lnTo>
                  <a:pt x="242011" y="285750"/>
                </a:lnTo>
                <a:lnTo>
                  <a:pt x="285580" y="285750"/>
                </a:lnTo>
                <a:lnTo>
                  <a:pt x="284149" y="283210"/>
                </a:lnTo>
                <a:lnTo>
                  <a:pt x="277583" y="276860"/>
                </a:lnTo>
                <a:lnTo>
                  <a:pt x="271030" y="271780"/>
                </a:lnTo>
                <a:lnTo>
                  <a:pt x="264383" y="266700"/>
                </a:lnTo>
                <a:lnTo>
                  <a:pt x="257643" y="264160"/>
                </a:lnTo>
                <a:lnTo>
                  <a:pt x="250812" y="262890"/>
                </a:lnTo>
                <a:close/>
              </a:path>
              <a:path w="567054" h="535940">
                <a:moveTo>
                  <a:pt x="339633" y="224790"/>
                </a:moveTo>
                <a:lnTo>
                  <a:pt x="298881" y="224790"/>
                </a:lnTo>
                <a:lnTo>
                  <a:pt x="304647" y="226060"/>
                </a:lnTo>
                <a:lnTo>
                  <a:pt x="306819" y="226060"/>
                </a:lnTo>
                <a:lnTo>
                  <a:pt x="308305" y="228600"/>
                </a:lnTo>
                <a:lnTo>
                  <a:pt x="309092" y="228600"/>
                </a:lnTo>
                <a:lnTo>
                  <a:pt x="302315" y="236220"/>
                </a:lnTo>
                <a:lnTo>
                  <a:pt x="296979" y="243840"/>
                </a:lnTo>
                <a:lnTo>
                  <a:pt x="293087" y="250190"/>
                </a:lnTo>
                <a:lnTo>
                  <a:pt x="290639" y="257810"/>
                </a:lnTo>
                <a:lnTo>
                  <a:pt x="289784" y="264160"/>
                </a:lnTo>
                <a:lnTo>
                  <a:pt x="290685" y="270510"/>
                </a:lnTo>
                <a:lnTo>
                  <a:pt x="293341" y="276860"/>
                </a:lnTo>
                <a:lnTo>
                  <a:pt x="297751" y="283210"/>
                </a:lnTo>
                <a:lnTo>
                  <a:pt x="302374" y="287020"/>
                </a:lnTo>
                <a:lnTo>
                  <a:pt x="307886" y="289560"/>
                </a:lnTo>
                <a:lnTo>
                  <a:pt x="320713" y="289560"/>
                </a:lnTo>
                <a:lnTo>
                  <a:pt x="341490" y="266700"/>
                </a:lnTo>
                <a:lnTo>
                  <a:pt x="315290" y="266700"/>
                </a:lnTo>
                <a:lnTo>
                  <a:pt x="313042" y="264160"/>
                </a:lnTo>
                <a:lnTo>
                  <a:pt x="309841" y="260350"/>
                </a:lnTo>
                <a:lnTo>
                  <a:pt x="309092" y="256540"/>
                </a:lnTo>
                <a:lnTo>
                  <a:pt x="312458" y="247650"/>
                </a:lnTo>
                <a:lnTo>
                  <a:pt x="315658" y="243840"/>
                </a:lnTo>
                <a:lnTo>
                  <a:pt x="320408" y="238760"/>
                </a:lnTo>
                <a:lnTo>
                  <a:pt x="353838" y="238760"/>
                </a:lnTo>
                <a:lnTo>
                  <a:pt x="339633" y="224790"/>
                </a:lnTo>
                <a:close/>
              </a:path>
              <a:path w="567054" h="535940">
                <a:moveTo>
                  <a:pt x="353838" y="238760"/>
                </a:moveTo>
                <a:lnTo>
                  <a:pt x="320408" y="238760"/>
                </a:lnTo>
                <a:lnTo>
                  <a:pt x="326415" y="245110"/>
                </a:lnTo>
                <a:lnTo>
                  <a:pt x="326923" y="245110"/>
                </a:lnTo>
                <a:lnTo>
                  <a:pt x="327406" y="246380"/>
                </a:lnTo>
                <a:lnTo>
                  <a:pt x="328282" y="247650"/>
                </a:lnTo>
                <a:lnTo>
                  <a:pt x="328676" y="247650"/>
                </a:lnTo>
                <a:lnTo>
                  <a:pt x="329018" y="248920"/>
                </a:lnTo>
                <a:lnTo>
                  <a:pt x="330225" y="251460"/>
                </a:lnTo>
                <a:lnTo>
                  <a:pt x="330619" y="254000"/>
                </a:lnTo>
                <a:lnTo>
                  <a:pt x="329831" y="259080"/>
                </a:lnTo>
                <a:lnTo>
                  <a:pt x="328561" y="261620"/>
                </a:lnTo>
                <a:lnTo>
                  <a:pt x="326415" y="264160"/>
                </a:lnTo>
                <a:lnTo>
                  <a:pt x="324446" y="265430"/>
                </a:lnTo>
                <a:lnTo>
                  <a:pt x="322287" y="266700"/>
                </a:lnTo>
                <a:lnTo>
                  <a:pt x="341490" y="266700"/>
                </a:lnTo>
                <a:lnTo>
                  <a:pt x="342087" y="262890"/>
                </a:lnTo>
                <a:lnTo>
                  <a:pt x="341706" y="259080"/>
                </a:lnTo>
                <a:lnTo>
                  <a:pt x="352478" y="259080"/>
                </a:lnTo>
                <a:lnTo>
                  <a:pt x="364109" y="247650"/>
                </a:lnTo>
                <a:lnTo>
                  <a:pt x="362267" y="246380"/>
                </a:lnTo>
                <a:lnTo>
                  <a:pt x="360095" y="245110"/>
                </a:lnTo>
                <a:lnTo>
                  <a:pt x="355130" y="240030"/>
                </a:lnTo>
                <a:lnTo>
                  <a:pt x="353838" y="238760"/>
                </a:lnTo>
                <a:close/>
              </a:path>
              <a:path w="567054" h="535940">
                <a:moveTo>
                  <a:pt x="352478" y="259080"/>
                </a:moveTo>
                <a:lnTo>
                  <a:pt x="342049" y="259080"/>
                </a:lnTo>
                <a:lnTo>
                  <a:pt x="348602" y="262890"/>
                </a:lnTo>
                <a:lnTo>
                  <a:pt x="352478" y="259080"/>
                </a:lnTo>
                <a:close/>
              </a:path>
              <a:path w="567054" h="535940">
                <a:moveTo>
                  <a:pt x="308508" y="204470"/>
                </a:moveTo>
                <a:lnTo>
                  <a:pt x="302281" y="204470"/>
                </a:lnTo>
                <a:lnTo>
                  <a:pt x="295848" y="207010"/>
                </a:lnTo>
                <a:lnTo>
                  <a:pt x="268236" y="236220"/>
                </a:lnTo>
                <a:lnTo>
                  <a:pt x="265709" y="242570"/>
                </a:lnTo>
                <a:lnTo>
                  <a:pt x="279971" y="250190"/>
                </a:lnTo>
                <a:lnTo>
                  <a:pt x="280670" y="247650"/>
                </a:lnTo>
                <a:lnTo>
                  <a:pt x="281978" y="243840"/>
                </a:lnTo>
                <a:lnTo>
                  <a:pt x="285813" y="237490"/>
                </a:lnTo>
                <a:lnTo>
                  <a:pt x="288201" y="233680"/>
                </a:lnTo>
                <a:lnTo>
                  <a:pt x="295313" y="227330"/>
                </a:lnTo>
                <a:lnTo>
                  <a:pt x="298881" y="224790"/>
                </a:lnTo>
                <a:lnTo>
                  <a:pt x="339633" y="224790"/>
                </a:lnTo>
                <a:lnTo>
                  <a:pt x="330593" y="215900"/>
                </a:lnTo>
                <a:lnTo>
                  <a:pt x="324040" y="209550"/>
                </a:lnTo>
                <a:lnTo>
                  <a:pt x="316674" y="205740"/>
                </a:lnTo>
                <a:lnTo>
                  <a:pt x="308508" y="204470"/>
                </a:lnTo>
                <a:close/>
              </a:path>
              <a:path w="567054" h="535940">
                <a:moveTo>
                  <a:pt x="368855" y="190500"/>
                </a:moveTo>
                <a:lnTo>
                  <a:pt x="335699" y="190500"/>
                </a:lnTo>
                <a:lnTo>
                  <a:pt x="362254" y="217170"/>
                </a:lnTo>
                <a:lnTo>
                  <a:pt x="365963" y="219710"/>
                </a:lnTo>
                <a:lnTo>
                  <a:pt x="372960" y="223520"/>
                </a:lnTo>
                <a:lnTo>
                  <a:pt x="376313" y="224790"/>
                </a:lnTo>
                <a:lnTo>
                  <a:pt x="385279" y="224790"/>
                </a:lnTo>
                <a:lnTo>
                  <a:pt x="401701" y="212090"/>
                </a:lnTo>
                <a:lnTo>
                  <a:pt x="405041" y="208280"/>
                </a:lnTo>
                <a:lnTo>
                  <a:pt x="406222" y="205740"/>
                </a:lnTo>
                <a:lnTo>
                  <a:pt x="406920" y="204470"/>
                </a:lnTo>
                <a:lnTo>
                  <a:pt x="402984" y="200660"/>
                </a:lnTo>
                <a:lnTo>
                  <a:pt x="384035" y="200660"/>
                </a:lnTo>
                <a:lnTo>
                  <a:pt x="378841" y="199390"/>
                </a:lnTo>
                <a:lnTo>
                  <a:pt x="375907" y="196850"/>
                </a:lnTo>
                <a:lnTo>
                  <a:pt x="372618" y="194310"/>
                </a:lnTo>
                <a:lnTo>
                  <a:pt x="368855" y="190500"/>
                </a:lnTo>
                <a:close/>
              </a:path>
              <a:path w="567054" h="535940">
                <a:moveTo>
                  <a:pt x="393801" y="191770"/>
                </a:moveTo>
                <a:lnTo>
                  <a:pt x="393293" y="191770"/>
                </a:lnTo>
                <a:lnTo>
                  <a:pt x="392658" y="193040"/>
                </a:lnTo>
                <a:lnTo>
                  <a:pt x="391147" y="194310"/>
                </a:lnTo>
                <a:lnTo>
                  <a:pt x="390220" y="195580"/>
                </a:lnTo>
                <a:lnTo>
                  <a:pt x="386600" y="199390"/>
                </a:lnTo>
                <a:lnTo>
                  <a:pt x="384035" y="200660"/>
                </a:lnTo>
                <a:lnTo>
                  <a:pt x="402984" y="200660"/>
                </a:lnTo>
                <a:lnTo>
                  <a:pt x="393801" y="191770"/>
                </a:lnTo>
                <a:close/>
              </a:path>
              <a:path w="567054" h="535940">
                <a:moveTo>
                  <a:pt x="324027" y="144780"/>
                </a:moveTo>
                <a:lnTo>
                  <a:pt x="311023" y="166370"/>
                </a:lnTo>
                <a:lnTo>
                  <a:pt x="323024" y="177800"/>
                </a:lnTo>
                <a:lnTo>
                  <a:pt x="315658" y="185420"/>
                </a:lnTo>
                <a:lnTo>
                  <a:pt x="328333" y="198120"/>
                </a:lnTo>
                <a:lnTo>
                  <a:pt x="335699" y="190500"/>
                </a:lnTo>
                <a:lnTo>
                  <a:pt x="368855" y="190500"/>
                </a:lnTo>
                <a:lnTo>
                  <a:pt x="352552" y="173990"/>
                </a:lnTo>
                <a:lnTo>
                  <a:pt x="364909" y="161290"/>
                </a:lnTo>
                <a:lnTo>
                  <a:pt x="339890" y="161290"/>
                </a:lnTo>
                <a:lnTo>
                  <a:pt x="324027" y="144780"/>
                </a:lnTo>
                <a:close/>
              </a:path>
              <a:path w="567054" h="535940">
                <a:moveTo>
                  <a:pt x="379755" y="121920"/>
                </a:moveTo>
                <a:lnTo>
                  <a:pt x="362546" y="138430"/>
                </a:lnTo>
                <a:lnTo>
                  <a:pt x="417918" y="194310"/>
                </a:lnTo>
                <a:lnTo>
                  <a:pt x="435127" y="176530"/>
                </a:lnTo>
                <a:lnTo>
                  <a:pt x="379755" y="121920"/>
                </a:lnTo>
                <a:close/>
              </a:path>
              <a:path w="567054" h="535940">
                <a:moveTo>
                  <a:pt x="352234" y="148590"/>
                </a:moveTo>
                <a:lnTo>
                  <a:pt x="339890" y="161290"/>
                </a:lnTo>
                <a:lnTo>
                  <a:pt x="364909" y="161290"/>
                </a:lnTo>
                <a:lnTo>
                  <a:pt x="352234" y="148590"/>
                </a:lnTo>
                <a:close/>
              </a:path>
              <a:path w="567054" h="535940">
                <a:moveTo>
                  <a:pt x="447840" y="66040"/>
                </a:moveTo>
                <a:lnTo>
                  <a:pt x="413546" y="86360"/>
                </a:lnTo>
                <a:lnTo>
                  <a:pt x="405904" y="109220"/>
                </a:lnTo>
                <a:lnTo>
                  <a:pt x="406683" y="116840"/>
                </a:lnTo>
                <a:lnTo>
                  <a:pt x="433382" y="147320"/>
                </a:lnTo>
                <a:lnTo>
                  <a:pt x="448398" y="151130"/>
                </a:lnTo>
                <a:lnTo>
                  <a:pt x="455932" y="149860"/>
                </a:lnTo>
                <a:lnTo>
                  <a:pt x="483608" y="129540"/>
                </a:lnTo>
                <a:lnTo>
                  <a:pt x="456285" y="129540"/>
                </a:lnTo>
                <a:lnTo>
                  <a:pt x="446290" y="128270"/>
                </a:lnTo>
                <a:lnTo>
                  <a:pt x="441363" y="124460"/>
                </a:lnTo>
                <a:lnTo>
                  <a:pt x="436486" y="119380"/>
                </a:lnTo>
                <a:lnTo>
                  <a:pt x="432181" y="115570"/>
                </a:lnTo>
                <a:lnTo>
                  <a:pt x="429234" y="110490"/>
                </a:lnTo>
                <a:lnTo>
                  <a:pt x="426097" y="100330"/>
                </a:lnTo>
                <a:lnTo>
                  <a:pt x="427253" y="96520"/>
                </a:lnTo>
                <a:lnTo>
                  <a:pt x="431165" y="91440"/>
                </a:lnTo>
                <a:lnTo>
                  <a:pt x="435229" y="87630"/>
                </a:lnTo>
                <a:lnTo>
                  <a:pt x="483504" y="87630"/>
                </a:lnTo>
                <a:lnTo>
                  <a:pt x="482676" y="86360"/>
                </a:lnTo>
                <a:lnTo>
                  <a:pt x="476021" y="78740"/>
                </a:lnTo>
                <a:lnTo>
                  <a:pt x="469430" y="73660"/>
                </a:lnTo>
                <a:lnTo>
                  <a:pt x="462535" y="69850"/>
                </a:lnTo>
                <a:lnTo>
                  <a:pt x="455338" y="67310"/>
                </a:lnTo>
                <a:lnTo>
                  <a:pt x="447840" y="66040"/>
                </a:lnTo>
                <a:close/>
              </a:path>
              <a:path w="567054" h="535940">
                <a:moveTo>
                  <a:pt x="483504" y="87630"/>
                </a:moveTo>
                <a:lnTo>
                  <a:pt x="439775" y="87630"/>
                </a:lnTo>
                <a:lnTo>
                  <a:pt x="449872" y="90170"/>
                </a:lnTo>
                <a:lnTo>
                  <a:pt x="454533" y="92710"/>
                </a:lnTo>
                <a:lnTo>
                  <a:pt x="463829" y="102870"/>
                </a:lnTo>
                <a:lnTo>
                  <a:pt x="466864" y="107950"/>
                </a:lnTo>
                <a:lnTo>
                  <a:pt x="468934" y="118110"/>
                </a:lnTo>
                <a:lnTo>
                  <a:pt x="467791" y="121920"/>
                </a:lnTo>
                <a:lnTo>
                  <a:pt x="464477" y="125730"/>
                </a:lnTo>
                <a:lnTo>
                  <a:pt x="460679" y="128270"/>
                </a:lnTo>
                <a:lnTo>
                  <a:pt x="456285" y="129540"/>
                </a:lnTo>
                <a:lnTo>
                  <a:pt x="483608" y="129540"/>
                </a:lnTo>
                <a:lnTo>
                  <a:pt x="485076" y="127000"/>
                </a:lnTo>
                <a:lnTo>
                  <a:pt x="489673" y="114300"/>
                </a:lnTo>
                <a:lnTo>
                  <a:pt x="490016" y="107950"/>
                </a:lnTo>
                <a:lnTo>
                  <a:pt x="486816" y="92710"/>
                </a:lnTo>
                <a:lnTo>
                  <a:pt x="483504" y="87630"/>
                </a:lnTo>
                <a:close/>
              </a:path>
              <a:path w="567054" h="535940">
                <a:moveTo>
                  <a:pt x="359359" y="101600"/>
                </a:moveTo>
                <a:lnTo>
                  <a:pt x="352920" y="101600"/>
                </a:lnTo>
                <a:lnTo>
                  <a:pt x="349885" y="102870"/>
                </a:lnTo>
                <a:lnTo>
                  <a:pt x="347027" y="105410"/>
                </a:lnTo>
                <a:lnTo>
                  <a:pt x="344271" y="109220"/>
                </a:lnTo>
                <a:lnTo>
                  <a:pt x="342887" y="111760"/>
                </a:lnTo>
                <a:lnTo>
                  <a:pt x="342849" y="118110"/>
                </a:lnTo>
                <a:lnTo>
                  <a:pt x="344131" y="120650"/>
                </a:lnTo>
                <a:lnTo>
                  <a:pt x="346684" y="123190"/>
                </a:lnTo>
                <a:lnTo>
                  <a:pt x="349110" y="125730"/>
                </a:lnTo>
                <a:lnTo>
                  <a:pt x="351929" y="127000"/>
                </a:lnTo>
                <a:lnTo>
                  <a:pt x="358394" y="127000"/>
                </a:lnTo>
                <a:lnTo>
                  <a:pt x="361416" y="125730"/>
                </a:lnTo>
                <a:lnTo>
                  <a:pt x="367030" y="120650"/>
                </a:lnTo>
                <a:lnTo>
                  <a:pt x="368452" y="116840"/>
                </a:lnTo>
                <a:lnTo>
                  <a:pt x="368503" y="110490"/>
                </a:lnTo>
                <a:lnTo>
                  <a:pt x="367309" y="107950"/>
                </a:lnTo>
                <a:lnTo>
                  <a:pt x="364909" y="105410"/>
                </a:lnTo>
                <a:lnTo>
                  <a:pt x="362280" y="102870"/>
                </a:lnTo>
                <a:lnTo>
                  <a:pt x="359359" y="101600"/>
                </a:lnTo>
                <a:close/>
              </a:path>
              <a:path w="567054" h="535940">
                <a:moveTo>
                  <a:pt x="473303" y="27940"/>
                </a:moveTo>
                <a:lnTo>
                  <a:pt x="458368" y="43180"/>
                </a:lnTo>
                <a:lnTo>
                  <a:pt x="463715" y="48260"/>
                </a:lnTo>
                <a:lnTo>
                  <a:pt x="469785" y="53340"/>
                </a:lnTo>
                <a:lnTo>
                  <a:pt x="473024" y="57150"/>
                </a:lnTo>
                <a:lnTo>
                  <a:pt x="476491" y="59690"/>
                </a:lnTo>
                <a:lnTo>
                  <a:pt x="514197" y="97790"/>
                </a:lnTo>
                <a:lnTo>
                  <a:pt x="531393" y="80010"/>
                </a:lnTo>
                <a:lnTo>
                  <a:pt x="498640" y="48260"/>
                </a:lnTo>
                <a:lnTo>
                  <a:pt x="497916" y="46990"/>
                </a:lnTo>
                <a:lnTo>
                  <a:pt x="496608" y="45720"/>
                </a:lnTo>
                <a:lnTo>
                  <a:pt x="496125" y="44450"/>
                </a:lnTo>
                <a:lnTo>
                  <a:pt x="495833" y="43180"/>
                </a:lnTo>
                <a:lnTo>
                  <a:pt x="494741" y="41910"/>
                </a:lnTo>
                <a:lnTo>
                  <a:pt x="494271" y="39370"/>
                </a:lnTo>
                <a:lnTo>
                  <a:pt x="494515" y="34290"/>
                </a:lnTo>
                <a:lnTo>
                  <a:pt x="481685" y="34290"/>
                </a:lnTo>
                <a:lnTo>
                  <a:pt x="473303" y="27940"/>
                </a:lnTo>
                <a:close/>
              </a:path>
              <a:path w="567054" h="535940">
                <a:moveTo>
                  <a:pt x="545255" y="24130"/>
                </a:moveTo>
                <a:lnTo>
                  <a:pt x="504596" y="24130"/>
                </a:lnTo>
                <a:lnTo>
                  <a:pt x="511670" y="25400"/>
                </a:lnTo>
                <a:lnTo>
                  <a:pt x="515239" y="27940"/>
                </a:lnTo>
                <a:lnTo>
                  <a:pt x="518833" y="31750"/>
                </a:lnTo>
                <a:lnTo>
                  <a:pt x="549529" y="62230"/>
                </a:lnTo>
                <a:lnTo>
                  <a:pt x="566737" y="45720"/>
                </a:lnTo>
                <a:lnTo>
                  <a:pt x="545255" y="24130"/>
                </a:lnTo>
                <a:close/>
              </a:path>
              <a:path w="567054" h="535940">
                <a:moveTo>
                  <a:pt x="510235" y="0"/>
                </a:moveTo>
                <a:lnTo>
                  <a:pt x="502704" y="0"/>
                </a:lnTo>
                <a:lnTo>
                  <a:pt x="496062" y="2540"/>
                </a:lnTo>
                <a:lnTo>
                  <a:pt x="490308" y="8890"/>
                </a:lnTo>
                <a:lnTo>
                  <a:pt x="485863" y="12700"/>
                </a:lnTo>
                <a:lnTo>
                  <a:pt x="483184" y="17780"/>
                </a:lnTo>
                <a:lnTo>
                  <a:pt x="481330" y="27940"/>
                </a:lnTo>
                <a:lnTo>
                  <a:pt x="481253" y="31750"/>
                </a:lnTo>
                <a:lnTo>
                  <a:pt x="482015" y="34290"/>
                </a:lnTo>
                <a:lnTo>
                  <a:pt x="494515" y="34290"/>
                </a:lnTo>
                <a:lnTo>
                  <a:pt x="494576" y="33020"/>
                </a:lnTo>
                <a:lnTo>
                  <a:pt x="495795" y="30480"/>
                </a:lnTo>
                <a:lnTo>
                  <a:pt x="498106" y="27940"/>
                </a:lnTo>
                <a:lnTo>
                  <a:pt x="501243" y="25400"/>
                </a:lnTo>
                <a:lnTo>
                  <a:pt x="504596" y="24130"/>
                </a:lnTo>
                <a:lnTo>
                  <a:pt x="545255" y="24130"/>
                </a:lnTo>
                <a:lnTo>
                  <a:pt x="533882" y="12700"/>
                </a:lnTo>
                <a:lnTo>
                  <a:pt x="527769" y="7620"/>
                </a:lnTo>
                <a:lnTo>
                  <a:pt x="521792" y="3810"/>
                </a:lnTo>
                <a:lnTo>
                  <a:pt x="515948" y="1270"/>
                </a:lnTo>
                <a:lnTo>
                  <a:pt x="510235" y="0"/>
                </a:lnTo>
                <a:close/>
              </a:path>
            </a:pathLst>
          </a:custGeom>
          <a:solidFill>
            <a:srgbClr val="585858"/>
          </a:solidFill>
        </p:spPr>
        <p:txBody>
          <a:bodyPr wrap="square" lIns="0" tIns="0" rIns="0" bIns="0" rtlCol="0"/>
          <a:lstStyle/>
          <a:p>
            <a:pPr defTabSz="623438"/>
            <a:endParaRPr sz="1227">
              <a:solidFill>
                <a:prstClr val="black"/>
              </a:solidFill>
              <a:latin typeface="Calibri"/>
            </a:endParaRPr>
          </a:p>
        </p:txBody>
      </p:sp>
      <p:sp>
        <p:nvSpPr>
          <p:cNvPr id="98" name="object 98"/>
          <p:cNvSpPr/>
          <p:nvPr/>
        </p:nvSpPr>
        <p:spPr>
          <a:xfrm>
            <a:off x="6793980" y="5167463"/>
            <a:ext cx="158028" cy="175347"/>
          </a:xfrm>
          <a:custGeom>
            <a:avLst/>
            <a:gdLst/>
            <a:ahLst/>
            <a:cxnLst/>
            <a:rect l="l" t="t" r="r" b="b"/>
            <a:pathLst>
              <a:path w="231775" h="257175">
                <a:moveTo>
                  <a:pt x="68084" y="132854"/>
                </a:moveTo>
                <a:lnTo>
                  <a:pt x="61150" y="133934"/>
                </a:lnTo>
                <a:lnTo>
                  <a:pt x="54775" y="134785"/>
                </a:lnTo>
                <a:lnTo>
                  <a:pt x="48399" y="137045"/>
                </a:lnTo>
                <a:lnTo>
                  <a:pt x="17348" y="161442"/>
                </a:lnTo>
                <a:lnTo>
                  <a:pt x="0" y="181952"/>
                </a:lnTo>
                <a:lnTo>
                  <a:pt x="74968" y="256921"/>
                </a:lnTo>
                <a:lnTo>
                  <a:pt x="105768" y="227190"/>
                </a:lnTo>
                <a:lnTo>
                  <a:pt x="105954" y="226936"/>
                </a:lnTo>
                <a:lnTo>
                  <a:pt x="79616" y="226936"/>
                </a:lnTo>
                <a:lnTo>
                  <a:pt x="29654" y="176974"/>
                </a:lnTo>
                <a:lnTo>
                  <a:pt x="60579" y="157022"/>
                </a:lnTo>
                <a:lnTo>
                  <a:pt x="109103" y="157022"/>
                </a:lnTo>
                <a:lnTo>
                  <a:pt x="107824" y="155325"/>
                </a:lnTo>
                <a:lnTo>
                  <a:pt x="102819" y="149796"/>
                </a:lnTo>
                <a:lnTo>
                  <a:pt x="96050" y="143103"/>
                </a:lnTo>
                <a:lnTo>
                  <a:pt x="89141" y="138531"/>
                </a:lnTo>
                <a:lnTo>
                  <a:pt x="75069" y="133565"/>
                </a:lnTo>
                <a:lnTo>
                  <a:pt x="68084" y="132854"/>
                </a:lnTo>
                <a:close/>
              </a:path>
              <a:path w="231775" h="257175">
                <a:moveTo>
                  <a:pt x="109103" y="157022"/>
                </a:moveTo>
                <a:lnTo>
                  <a:pt x="60579" y="157022"/>
                </a:lnTo>
                <a:lnTo>
                  <a:pt x="66801" y="157673"/>
                </a:lnTo>
                <a:lnTo>
                  <a:pt x="72953" y="159834"/>
                </a:lnTo>
                <a:lnTo>
                  <a:pt x="97537" y="189228"/>
                </a:lnTo>
                <a:lnTo>
                  <a:pt x="98247" y="195999"/>
                </a:lnTo>
                <a:lnTo>
                  <a:pt x="97365" y="202642"/>
                </a:lnTo>
                <a:lnTo>
                  <a:pt x="79616" y="226936"/>
                </a:lnTo>
                <a:lnTo>
                  <a:pt x="105954" y="226936"/>
                </a:lnTo>
                <a:lnTo>
                  <a:pt x="121716" y="186550"/>
                </a:lnTo>
                <a:lnTo>
                  <a:pt x="120650" y="179412"/>
                </a:lnTo>
                <a:lnTo>
                  <a:pt x="117856" y="171983"/>
                </a:lnTo>
                <a:lnTo>
                  <a:pt x="115343" y="166418"/>
                </a:lnTo>
                <a:lnTo>
                  <a:pt x="111999" y="160866"/>
                </a:lnTo>
                <a:lnTo>
                  <a:pt x="109103" y="157022"/>
                </a:lnTo>
                <a:close/>
              </a:path>
              <a:path w="231775" h="257175">
                <a:moveTo>
                  <a:pt x="125361" y="54546"/>
                </a:moveTo>
                <a:lnTo>
                  <a:pt x="78270" y="101650"/>
                </a:lnTo>
                <a:lnTo>
                  <a:pt x="154584" y="177977"/>
                </a:lnTo>
                <a:lnTo>
                  <a:pt x="186042" y="146519"/>
                </a:lnTo>
                <a:lnTo>
                  <a:pt x="157759" y="146519"/>
                </a:lnTo>
                <a:lnTo>
                  <a:pt x="139623" y="128384"/>
                </a:lnTo>
                <a:lnTo>
                  <a:pt x="153657" y="114350"/>
                </a:lnTo>
                <a:lnTo>
                  <a:pt x="125590" y="114350"/>
                </a:lnTo>
                <a:lnTo>
                  <a:pt x="109728" y="98488"/>
                </a:lnTo>
                <a:lnTo>
                  <a:pt x="139509" y="68694"/>
                </a:lnTo>
                <a:lnTo>
                  <a:pt x="125361" y="54546"/>
                </a:lnTo>
                <a:close/>
              </a:path>
              <a:path w="231775" h="257175">
                <a:moveTo>
                  <a:pt x="189128" y="115150"/>
                </a:moveTo>
                <a:lnTo>
                  <a:pt x="157759" y="146519"/>
                </a:lnTo>
                <a:lnTo>
                  <a:pt x="186042" y="146519"/>
                </a:lnTo>
                <a:lnTo>
                  <a:pt x="203276" y="129286"/>
                </a:lnTo>
                <a:lnTo>
                  <a:pt x="189128" y="115150"/>
                </a:lnTo>
                <a:close/>
              </a:path>
              <a:path w="231775" h="257175">
                <a:moveTo>
                  <a:pt x="194906" y="0"/>
                </a:moveTo>
                <a:lnTo>
                  <a:pt x="155816" y="22999"/>
                </a:lnTo>
                <a:lnTo>
                  <a:pt x="139306" y="42646"/>
                </a:lnTo>
                <a:lnTo>
                  <a:pt x="214617" y="117944"/>
                </a:lnTo>
                <a:lnTo>
                  <a:pt x="231698" y="100863"/>
                </a:lnTo>
                <a:lnTo>
                  <a:pt x="204406" y="73571"/>
                </a:lnTo>
                <a:lnTo>
                  <a:pt x="205320" y="72885"/>
                </a:lnTo>
                <a:lnTo>
                  <a:pt x="217817" y="60210"/>
                </a:lnTo>
                <a:lnTo>
                  <a:pt x="191058" y="60210"/>
                </a:lnTo>
                <a:lnTo>
                  <a:pt x="168503" y="37668"/>
                </a:lnTo>
                <a:lnTo>
                  <a:pt x="192189" y="22479"/>
                </a:lnTo>
                <a:lnTo>
                  <a:pt x="224919" y="22479"/>
                </a:lnTo>
                <a:lnTo>
                  <a:pt x="222872" y="17818"/>
                </a:lnTo>
                <a:lnTo>
                  <a:pt x="199364" y="520"/>
                </a:lnTo>
                <a:lnTo>
                  <a:pt x="194906" y="0"/>
                </a:lnTo>
                <a:close/>
              </a:path>
              <a:path w="231775" h="257175">
                <a:moveTo>
                  <a:pt x="153682" y="86271"/>
                </a:moveTo>
                <a:lnTo>
                  <a:pt x="125590" y="114350"/>
                </a:lnTo>
                <a:lnTo>
                  <a:pt x="153657" y="114350"/>
                </a:lnTo>
                <a:lnTo>
                  <a:pt x="167716" y="100291"/>
                </a:lnTo>
                <a:lnTo>
                  <a:pt x="153682" y="86271"/>
                </a:lnTo>
                <a:close/>
              </a:path>
              <a:path w="231775" h="257175">
                <a:moveTo>
                  <a:pt x="224919" y="22479"/>
                </a:moveTo>
                <a:lnTo>
                  <a:pt x="192189" y="22479"/>
                </a:lnTo>
                <a:lnTo>
                  <a:pt x="196113" y="24053"/>
                </a:lnTo>
                <a:lnTo>
                  <a:pt x="199781" y="27686"/>
                </a:lnTo>
                <a:lnTo>
                  <a:pt x="203568" y="31559"/>
                </a:lnTo>
                <a:lnTo>
                  <a:pt x="205240" y="35801"/>
                </a:lnTo>
                <a:lnTo>
                  <a:pt x="205210" y="36868"/>
                </a:lnTo>
                <a:lnTo>
                  <a:pt x="191058" y="60210"/>
                </a:lnTo>
                <a:lnTo>
                  <a:pt x="217817" y="60210"/>
                </a:lnTo>
                <a:lnTo>
                  <a:pt x="227520" y="30734"/>
                </a:lnTo>
                <a:lnTo>
                  <a:pt x="226631" y="26377"/>
                </a:lnTo>
                <a:lnTo>
                  <a:pt x="224919" y="22479"/>
                </a:lnTo>
                <a:close/>
              </a:path>
            </a:pathLst>
          </a:custGeom>
          <a:solidFill>
            <a:srgbClr val="585858"/>
          </a:solidFill>
        </p:spPr>
        <p:txBody>
          <a:bodyPr wrap="square" lIns="0" tIns="0" rIns="0" bIns="0" rtlCol="0"/>
          <a:lstStyle/>
          <a:p>
            <a:pPr defTabSz="623438"/>
            <a:endParaRPr sz="1227">
              <a:solidFill>
                <a:prstClr val="black"/>
              </a:solidFill>
              <a:latin typeface="Calibri"/>
            </a:endParaRPr>
          </a:p>
        </p:txBody>
      </p:sp>
      <p:sp>
        <p:nvSpPr>
          <p:cNvPr id="99" name="object 99"/>
          <p:cNvSpPr/>
          <p:nvPr/>
        </p:nvSpPr>
        <p:spPr>
          <a:xfrm>
            <a:off x="7193772" y="5167724"/>
            <a:ext cx="243753" cy="234228"/>
          </a:xfrm>
          <a:custGeom>
            <a:avLst/>
            <a:gdLst/>
            <a:ahLst/>
            <a:cxnLst/>
            <a:rect l="l" t="t" r="r" b="b"/>
            <a:pathLst>
              <a:path w="357504" h="343534">
                <a:moveTo>
                  <a:pt x="68084" y="218884"/>
                </a:moveTo>
                <a:lnTo>
                  <a:pt x="61150" y="219963"/>
                </a:lnTo>
                <a:lnTo>
                  <a:pt x="54775" y="220814"/>
                </a:lnTo>
                <a:lnTo>
                  <a:pt x="48355" y="223100"/>
                </a:lnTo>
                <a:lnTo>
                  <a:pt x="17348" y="247472"/>
                </a:lnTo>
                <a:lnTo>
                  <a:pt x="0" y="267982"/>
                </a:lnTo>
                <a:lnTo>
                  <a:pt x="74968" y="342950"/>
                </a:lnTo>
                <a:lnTo>
                  <a:pt x="105768" y="313220"/>
                </a:lnTo>
                <a:lnTo>
                  <a:pt x="105954" y="312966"/>
                </a:lnTo>
                <a:lnTo>
                  <a:pt x="79616" y="312966"/>
                </a:lnTo>
                <a:lnTo>
                  <a:pt x="29654" y="263004"/>
                </a:lnTo>
                <a:lnTo>
                  <a:pt x="60579" y="243052"/>
                </a:lnTo>
                <a:lnTo>
                  <a:pt x="109103" y="243052"/>
                </a:lnTo>
                <a:lnTo>
                  <a:pt x="107824" y="241355"/>
                </a:lnTo>
                <a:lnTo>
                  <a:pt x="102819" y="235826"/>
                </a:lnTo>
                <a:lnTo>
                  <a:pt x="96050" y="229133"/>
                </a:lnTo>
                <a:lnTo>
                  <a:pt x="89141" y="224561"/>
                </a:lnTo>
                <a:lnTo>
                  <a:pt x="75069" y="219595"/>
                </a:lnTo>
                <a:lnTo>
                  <a:pt x="68084" y="218884"/>
                </a:lnTo>
                <a:close/>
              </a:path>
              <a:path w="357504" h="343534">
                <a:moveTo>
                  <a:pt x="109103" y="243052"/>
                </a:moveTo>
                <a:lnTo>
                  <a:pt x="60579" y="243052"/>
                </a:lnTo>
                <a:lnTo>
                  <a:pt x="66801" y="243702"/>
                </a:lnTo>
                <a:lnTo>
                  <a:pt x="72953" y="245864"/>
                </a:lnTo>
                <a:lnTo>
                  <a:pt x="97537" y="275258"/>
                </a:lnTo>
                <a:lnTo>
                  <a:pt x="98247" y="282028"/>
                </a:lnTo>
                <a:lnTo>
                  <a:pt x="97365" y="288672"/>
                </a:lnTo>
                <a:lnTo>
                  <a:pt x="79616" y="312966"/>
                </a:lnTo>
                <a:lnTo>
                  <a:pt x="105954" y="312966"/>
                </a:lnTo>
                <a:lnTo>
                  <a:pt x="121716" y="272580"/>
                </a:lnTo>
                <a:lnTo>
                  <a:pt x="120650" y="265442"/>
                </a:lnTo>
                <a:lnTo>
                  <a:pt x="117856" y="258013"/>
                </a:lnTo>
                <a:lnTo>
                  <a:pt x="115343" y="252448"/>
                </a:lnTo>
                <a:lnTo>
                  <a:pt x="111999" y="246895"/>
                </a:lnTo>
                <a:lnTo>
                  <a:pt x="109103" y="243052"/>
                </a:lnTo>
                <a:close/>
              </a:path>
              <a:path w="357504" h="343534">
                <a:moveTo>
                  <a:pt x="137375" y="132880"/>
                </a:moveTo>
                <a:lnTo>
                  <a:pt x="105259" y="160586"/>
                </a:lnTo>
                <a:lnTo>
                  <a:pt x="96173" y="188280"/>
                </a:lnTo>
                <a:lnTo>
                  <a:pt x="96386" y="195474"/>
                </a:lnTo>
                <a:lnTo>
                  <a:pt x="114046" y="230492"/>
                </a:lnTo>
                <a:lnTo>
                  <a:pt x="151377" y="247642"/>
                </a:lnTo>
                <a:lnTo>
                  <a:pt x="158154" y="247181"/>
                </a:lnTo>
                <a:lnTo>
                  <a:pt x="192176" y="228688"/>
                </a:lnTo>
                <a:lnTo>
                  <a:pt x="197550" y="223100"/>
                </a:lnTo>
                <a:lnTo>
                  <a:pt x="155790" y="223100"/>
                </a:lnTo>
                <a:lnTo>
                  <a:pt x="149385" y="222281"/>
                </a:lnTo>
                <a:lnTo>
                  <a:pt x="119719" y="191852"/>
                </a:lnTo>
                <a:lnTo>
                  <a:pt x="119164" y="185318"/>
                </a:lnTo>
                <a:lnTo>
                  <a:pt x="120054" y="178943"/>
                </a:lnTo>
                <a:lnTo>
                  <a:pt x="147548" y="150088"/>
                </a:lnTo>
                <a:lnTo>
                  <a:pt x="137375" y="132880"/>
                </a:lnTo>
                <a:close/>
              </a:path>
              <a:path w="357504" h="343534">
                <a:moveTo>
                  <a:pt x="192417" y="194944"/>
                </a:moveTo>
                <a:lnTo>
                  <a:pt x="162201" y="222481"/>
                </a:lnTo>
                <a:lnTo>
                  <a:pt x="155790" y="223100"/>
                </a:lnTo>
                <a:lnTo>
                  <a:pt x="197550" y="223100"/>
                </a:lnTo>
                <a:lnTo>
                  <a:pt x="200507" y="219582"/>
                </a:lnTo>
                <a:lnTo>
                  <a:pt x="205943" y="211505"/>
                </a:lnTo>
                <a:lnTo>
                  <a:pt x="207695" y="208267"/>
                </a:lnTo>
                <a:lnTo>
                  <a:pt x="208495" y="205803"/>
                </a:lnTo>
                <a:lnTo>
                  <a:pt x="192417" y="194944"/>
                </a:lnTo>
                <a:close/>
              </a:path>
              <a:path w="357504" h="343534">
                <a:moveTo>
                  <a:pt x="165239" y="100710"/>
                </a:moveTo>
                <a:lnTo>
                  <a:pt x="145084" y="120865"/>
                </a:lnTo>
                <a:lnTo>
                  <a:pt x="221411" y="197180"/>
                </a:lnTo>
                <a:lnTo>
                  <a:pt x="237248" y="181343"/>
                </a:lnTo>
                <a:lnTo>
                  <a:pt x="208025" y="152107"/>
                </a:lnTo>
                <a:lnTo>
                  <a:pt x="180301" y="125742"/>
                </a:lnTo>
                <a:lnTo>
                  <a:pt x="180517" y="125285"/>
                </a:lnTo>
                <a:lnTo>
                  <a:pt x="244843" y="125285"/>
                </a:lnTo>
                <a:lnTo>
                  <a:pt x="241617" y="123888"/>
                </a:lnTo>
                <a:lnTo>
                  <a:pt x="235254" y="121386"/>
                </a:lnTo>
                <a:lnTo>
                  <a:pt x="221932" y="116674"/>
                </a:lnTo>
                <a:lnTo>
                  <a:pt x="215430" y="114604"/>
                </a:lnTo>
                <a:lnTo>
                  <a:pt x="165239" y="100710"/>
                </a:lnTo>
                <a:close/>
              </a:path>
              <a:path w="357504" h="343534">
                <a:moveTo>
                  <a:pt x="244843" y="125285"/>
                </a:moveTo>
                <a:lnTo>
                  <a:pt x="180517" y="125285"/>
                </a:lnTo>
                <a:lnTo>
                  <a:pt x="186956" y="127914"/>
                </a:lnTo>
                <a:lnTo>
                  <a:pt x="193649" y="130390"/>
                </a:lnTo>
                <a:lnTo>
                  <a:pt x="207594" y="135064"/>
                </a:lnTo>
                <a:lnTo>
                  <a:pt x="214299" y="137147"/>
                </a:lnTo>
                <a:lnTo>
                  <a:pt x="266484" y="152107"/>
                </a:lnTo>
                <a:lnTo>
                  <a:pt x="284594" y="133997"/>
                </a:lnTo>
                <a:lnTo>
                  <a:pt x="277115" y="126517"/>
                </a:lnTo>
                <a:lnTo>
                  <a:pt x="247688" y="126517"/>
                </a:lnTo>
                <a:lnTo>
                  <a:pt x="244843" y="125285"/>
                </a:lnTo>
                <a:close/>
              </a:path>
              <a:path w="357504" h="343534">
                <a:moveTo>
                  <a:pt x="208280" y="57670"/>
                </a:moveTo>
                <a:lnTo>
                  <a:pt x="220433" y="101536"/>
                </a:lnTo>
                <a:lnTo>
                  <a:pt x="248031" y="126174"/>
                </a:lnTo>
                <a:lnTo>
                  <a:pt x="247688" y="126517"/>
                </a:lnTo>
                <a:lnTo>
                  <a:pt x="277115" y="126517"/>
                </a:lnTo>
                <a:lnTo>
                  <a:pt x="208280" y="57670"/>
                </a:lnTo>
                <a:close/>
              </a:path>
              <a:path w="357504" h="343534">
                <a:moveTo>
                  <a:pt x="280428" y="0"/>
                </a:moveTo>
                <a:lnTo>
                  <a:pt x="240962" y="23875"/>
                </a:lnTo>
                <a:lnTo>
                  <a:pt x="224256" y="43726"/>
                </a:lnTo>
                <a:lnTo>
                  <a:pt x="299567" y="119037"/>
                </a:lnTo>
                <a:lnTo>
                  <a:pt x="316649" y="101942"/>
                </a:lnTo>
                <a:lnTo>
                  <a:pt x="286639" y="71932"/>
                </a:lnTo>
                <a:lnTo>
                  <a:pt x="291958" y="66598"/>
                </a:lnTo>
                <a:lnTo>
                  <a:pt x="295275" y="63220"/>
                </a:lnTo>
                <a:lnTo>
                  <a:pt x="298818" y="61404"/>
                </a:lnTo>
                <a:lnTo>
                  <a:pt x="306158" y="61125"/>
                </a:lnTo>
                <a:lnTo>
                  <a:pt x="356456" y="61125"/>
                </a:lnTo>
                <a:lnTo>
                  <a:pt x="354799" y="60502"/>
                </a:lnTo>
                <a:lnTo>
                  <a:pt x="352820" y="59486"/>
                </a:lnTo>
                <a:lnTo>
                  <a:pt x="274193" y="59486"/>
                </a:lnTo>
                <a:lnTo>
                  <a:pt x="253111" y="38404"/>
                </a:lnTo>
                <a:lnTo>
                  <a:pt x="276402" y="22986"/>
                </a:lnTo>
                <a:lnTo>
                  <a:pt x="306969" y="22986"/>
                </a:lnTo>
                <a:lnTo>
                  <a:pt x="306705" y="19951"/>
                </a:lnTo>
                <a:lnTo>
                  <a:pt x="284391" y="507"/>
                </a:lnTo>
                <a:lnTo>
                  <a:pt x="280428" y="0"/>
                </a:lnTo>
                <a:close/>
              </a:path>
              <a:path w="357504" h="343534">
                <a:moveTo>
                  <a:pt x="356456" y="61125"/>
                </a:moveTo>
                <a:lnTo>
                  <a:pt x="306158" y="61125"/>
                </a:lnTo>
                <a:lnTo>
                  <a:pt x="310807" y="62903"/>
                </a:lnTo>
                <a:lnTo>
                  <a:pt x="316433" y="66598"/>
                </a:lnTo>
                <a:lnTo>
                  <a:pt x="339534" y="79057"/>
                </a:lnTo>
                <a:lnTo>
                  <a:pt x="357200" y="61404"/>
                </a:lnTo>
                <a:lnTo>
                  <a:pt x="356456" y="61125"/>
                </a:lnTo>
                <a:close/>
              </a:path>
              <a:path w="357504" h="343534">
                <a:moveTo>
                  <a:pt x="306969" y="22986"/>
                </a:moveTo>
                <a:lnTo>
                  <a:pt x="276402" y="22986"/>
                </a:lnTo>
                <a:lnTo>
                  <a:pt x="280174" y="24498"/>
                </a:lnTo>
                <a:lnTo>
                  <a:pt x="283718" y="27978"/>
                </a:lnTo>
                <a:lnTo>
                  <a:pt x="287058" y="31394"/>
                </a:lnTo>
                <a:lnTo>
                  <a:pt x="288518" y="35267"/>
                </a:lnTo>
                <a:lnTo>
                  <a:pt x="287655" y="43954"/>
                </a:lnTo>
                <a:lnTo>
                  <a:pt x="285292" y="48310"/>
                </a:lnTo>
                <a:lnTo>
                  <a:pt x="280987" y="52692"/>
                </a:lnTo>
                <a:lnTo>
                  <a:pt x="274193" y="59486"/>
                </a:lnTo>
                <a:lnTo>
                  <a:pt x="352820" y="59486"/>
                </a:lnTo>
                <a:lnTo>
                  <a:pt x="350989" y="58546"/>
                </a:lnTo>
                <a:lnTo>
                  <a:pt x="324980" y="43510"/>
                </a:lnTo>
                <a:lnTo>
                  <a:pt x="321293" y="42024"/>
                </a:lnTo>
                <a:lnTo>
                  <a:pt x="305003" y="42024"/>
                </a:lnTo>
                <a:lnTo>
                  <a:pt x="304660" y="41681"/>
                </a:lnTo>
                <a:lnTo>
                  <a:pt x="306882" y="37045"/>
                </a:lnTo>
                <a:lnTo>
                  <a:pt x="307676" y="32118"/>
                </a:lnTo>
                <a:lnTo>
                  <a:pt x="307582" y="30022"/>
                </a:lnTo>
                <a:lnTo>
                  <a:pt x="306969" y="22986"/>
                </a:lnTo>
                <a:close/>
              </a:path>
              <a:path w="357504" h="343534">
                <a:moveTo>
                  <a:pt x="312623" y="40131"/>
                </a:moveTo>
                <a:lnTo>
                  <a:pt x="308724" y="40487"/>
                </a:lnTo>
                <a:lnTo>
                  <a:pt x="305003" y="42024"/>
                </a:lnTo>
                <a:lnTo>
                  <a:pt x="321293" y="42024"/>
                </a:lnTo>
                <a:lnTo>
                  <a:pt x="320725" y="41795"/>
                </a:lnTo>
                <a:lnTo>
                  <a:pt x="312623" y="40131"/>
                </a:lnTo>
                <a:close/>
              </a:path>
            </a:pathLst>
          </a:custGeom>
          <a:solidFill>
            <a:srgbClr val="585858"/>
          </a:solidFill>
        </p:spPr>
        <p:txBody>
          <a:bodyPr wrap="square" lIns="0" tIns="0" rIns="0" bIns="0" rtlCol="0"/>
          <a:lstStyle/>
          <a:p>
            <a:pPr defTabSz="623438"/>
            <a:endParaRPr sz="1227">
              <a:solidFill>
                <a:prstClr val="black"/>
              </a:solidFill>
              <a:latin typeface="Calibri"/>
            </a:endParaRPr>
          </a:p>
        </p:txBody>
      </p:sp>
      <p:sp>
        <p:nvSpPr>
          <p:cNvPr id="100" name="object 100"/>
          <p:cNvSpPr/>
          <p:nvPr/>
        </p:nvSpPr>
        <p:spPr>
          <a:xfrm>
            <a:off x="7471779" y="5182048"/>
            <a:ext cx="419533" cy="415636"/>
          </a:xfrm>
          <a:custGeom>
            <a:avLst/>
            <a:gdLst/>
            <a:ahLst/>
            <a:cxnLst/>
            <a:rect l="l" t="t" r="r" b="b"/>
            <a:pathLst>
              <a:path w="615315" h="609600">
                <a:moveTo>
                  <a:pt x="22656" y="487679"/>
                </a:moveTo>
                <a:lnTo>
                  <a:pt x="0" y="510539"/>
                </a:lnTo>
                <a:lnTo>
                  <a:pt x="52997" y="609599"/>
                </a:lnTo>
                <a:lnTo>
                  <a:pt x="70891" y="591819"/>
                </a:lnTo>
                <a:lnTo>
                  <a:pt x="56730" y="567689"/>
                </a:lnTo>
                <a:lnTo>
                  <a:pt x="71302" y="552449"/>
                </a:lnTo>
                <a:lnTo>
                  <a:pt x="46329" y="552449"/>
                </a:lnTo>
                <a:lnTo>
                  <a:pt x="34658" y="530859"/>
                </a:lnTo>
                <a:lnTo>
                  <a:pt x="33007" y="528319"/>
                </a:lnTo>
                <a:lnTo>
                  <a:pt x="31165" y="525779"/>
                </a:lnTo>
                <a:lnTo>
                  <a:pt x="27089" y="519429"/>
                </a:lnTo>
                <a:lnTo>
                  <a:pt x="25184" y="515619"/>
                </a:lnTo>
                <a:lnTo>
                  <a:pt x="23431" y="513079"/>
                </a:lnTo>
                <a:lnTo>
                  <a:pt x="70269" y="513079"/>
                </a:lnTo>
                <a:lnTo>
                  <a:pt x="22656" y="487679"/>
                </a:lnTo>
                <a:close/>
              </a:path>
              <a:path w="615315" h="609600">
                <a:moveTo>
                  <a:pt x="118665" y="544829"/>
                </a:moveTo>
                <a:lnTo>
                  <a:pt x="78587" y="544829"/>
                </a:lnTo>
                <a:lnTo>
                  <a:pt x="104076" y="558799"/>
                </a:lnTo>
                <a:lnTo>
                  <a:pt x="118665" y="544829"/>
                </a:lnTo>
                <a:close/>
              </a:path>
              <a:path w="615315" h="609600">
                <a:moveTo>
                  <a:pt x="70269" y="513079"/>
                </a:moveTo>
                <a:lnTo>
                  <a:pt x="23660" y="513079"/>
                </a:lnTo>
                <a:lnTo>
                  <a:pt x="32867" y="518159"/>
                </a:lnTo>
                <a:lnTo>
                  <a:pt x="36118" y="520699"/>
                </a:lnTo>
                <a:lnTo>
                  <a:pt x="39242" y="521969"/>
                </a:lnTo>
                <a:lnTo>
                  <a:pt x="63195" y="534669"/>
                </a:lnTo>
                <a:lnTo>
                  <a:pt x="46329" y="552449"/>
                </a:lnTo>
                <a:lnTo>
                  <a:pt x="71302" y="552449"/>
                </a:lnTo>
                <a:lnTo>
                  <a:pt x="78587" y="544829"/>
                </a:lnTo>
                <a:lnTo>
                  <a:pt x="118665" y="544829"/>
                </a:lnTo>
                <a:lnTo>
                  <a:pt x="122643" y="541019"/>
                </a:lnTo>
                <a:lnTo>
                  <a:pt x="70269" y="513079"/>
                </a:lnTo>
                <a:close/>
              </a:path>
              <a:path w="615315" h="609600">
                <a:moveTo>
                  <a:pt x="190380" y="487679"/>
                </a:moveTo>
                <a:lnTo>
                  <a:pt x="160489" y="487679"/>
                </a:lnTo>
                <a:lnTo>
                  <a:pt x="164109" y="491489"/>
                </a:lnTo>
                <a:lnTo>
                  <a:pt x="169087" y="496569"/>
                </a:lnTo>
                <a:lnTo>
                  <a:pt x="171424" y="501649"/>
                </a:lnTo>
                <a:lnTo>
                  <a:pt x="170789" y="511809"/>
                </a:lnTo>
                <a:lnTo>
                  <a:pt x="168541" y="515619"/>
                </a:lnTo>
                <a:lnTo>
                  <a:pt x="164337" y="519429"/>
                </a:lnTo>
                <a:lnTo>
                  <a:pt x="161010" y="523239"/>
                </a:lnTo>
                <a:lnTo>
                  <a:pt x="157518" y="525779"/>
                </a:lnTo>
                <a:lnTo>
                  <a:pt x="150202" y="529589"/>
                </a:lnTo>
                <a:lnTo>
                  <a:pt x="146926" y="530859"/>
                </a:lnTo>
                <a:lnTo>
                  <a:pt x="144068" y="532129"/>
                </a:lnTo>
                <a:lnTo>
                  <a:pt x="153682" y="548639"/>
                </a:lnTo>
                <a:lnTo>
                  <a:pt x="157657" y="547369"/>
                </a:lnTo>
                <a:lnTo>
                  <a:pt x="161772" y="544829"/>
                </a:lnTo>
                <a:lnTo>
                  <a:pt x="170256" y="539749"/>
                </a:lnTo>
                <a:lnTo>
                  <a:pt x="174218" y="535939"/>
                </a:lnTo>
                <a:lnTo>
                  <a:pt x="177914" y="532129"/>
                </a:lnTo>
                <a:lnTo>
                  <a:pt x="182092" y="528319"/>
                </a:lnTo>
                <a:lnTo>
                  <a:pt x="193941" y="497839"/>
                </a:lnTo>
                <a:lnTo>
                  <a:pt x="192595" y="491489"/>
                </a:lnTo>
                <a:lnTo>
                  <a:pt x="190380" y="487679"/>
                </a:lnTo>
                <a:close/>
              </a:path>
              <a:path w="615315" h="609600">
                <a:moveTo>
                  <a:pt x="117373" y="443229"/>
                </a:moveTo>
                <a:lnTo>
                  <a:pt x="113563" y="443229"/>
                </a:lnTo>
                <a:lnTo>
                  <a:pt x="105765" y="445769"/>
                </a:lnTo>
                <a:lnTo>
                  <a:pt x="101904" y="448309"/>
                </a:lnTo>
                <a:lnTo>
                  <a:pt x="98082" y="452119"/>
                </a:lnTo>
                <a:lnTo>
                  <a:pt x="93522" y="455929"/>
                </a:lnTo>
                <a:lnTo>
                  <a:pt x="90538" y="462279"/>
                </a:lnTo>
                <a:lnTo>
                  <a:pt x="87693" y="473709"/>
                </a:lnTo>
                <a:lnTo>
                  <a:pt x="88023" y="480059"/>
                </a:lnTo>
                <a:lnTo>
                  <a:pt x="114750" y="515619"/>
                </a:lnTo>
                <a:lnTo>
                  <a:pt x="128142" y="519429"/>
                </a:lnTo>
                <a:lnTo>
                  <a:pt x="134824" y="519429"/>
                </a:lnTo>
                <a:lnTo>
                  <a:pt x="141117" y="516889"/>
                </a:lnTo>
                <a:lnTo>
                  <a:pt x="147022" y="514349"/>
                </a:lnTo>
                <a:lnTo>
                  <a:pt x="152539" y="509269"/>
                </a:lnTo>
                <a:lnTo>
                  <a:pt x="155727" y="506729"/>
                </a:lnTo>
                <a:lnTo>
                  <a:pt x="157975" y="502919"/>
                </a:lnTo>
                <a:lnTo>
                  <a:pt x="160166" y="496569"/>
                </a:lnTo>
                <a:lnTo>
                  <a:pt x="137248" y="496569"/>
                </a:lnTo>
                <a:lnTo>
                  <a:pt x="127863" y="495299"/>
                </a:lnTo>
                <a:lnTo>
                  <a:pt x="110248" y="468629"/>
                </a:lnTo>
                <a:lnTo>
                  <a:pt x="111544" y="464819"/>
                </a:lnTo>
                <a:lnTo>
                  <a:pt x="114719" y="461009"/>
                </a:lnTo>
                <a:lnTo>
                  <a:pt x="117144" y="458469"/>
                </a:lnTo>
                <a:lnTo>
                  <a:pt x="119837" y="457199"/>
                </a:lnTo>
                <a:lnTo>
                  <a:pt x="164163" y="457199"/>
                </a:lnTo>
                <a:lnTo>
                  <a:pt x="151200" y="444499"/>
                </a:lnTo>
                <a:lnTo>
                  <a:pt x="121069" y="444499"/>
                </a:lnTo>
                <a:lnTo>
                  <a:pt x="117373" y="443229"/>
                </a:lnTo>
                <a:close/>
              </a:path>
              <a:path w="615315" h="609600">
                <a:moveTo>
                  <a:pt x="164163" y="457199"/>
                </a:moveTo>
                <a:lnTo>
                  <a:pt x="125729" y="457199"/>
                </a:lnTo>
                <a:lnTo>
                  <a:pt x="131610" y="459739"/>
                </a:lnTo>
                <a:lnTo>
                  <a:pt x="132765" y="459739"/>
                </a:lnTo>
                <a:lnTo>
                  <a:pt x="133959" y="461009"/>
                </a:lnTo>
                <a:lnTo>
                  <a:pt x="134543" y="462279"/>
                </a:lnTo>
                <a:lnTo>
                  <a:pt x="143281" y="471169"/>
                </a:lnTo>
                <a:lnTo>
                  <a:pt x="144043" y="471169"/>
                </a:lnTo>
                <a:lnTo>
                  <a:pt x="144792" y="472439"/>
                </a:lnTo>
                <a:lnTo>
                  <a:pt x="146253" y="473709"/>
                </a:lnTo>
                <a:lnTo>
                  <a:pt x="146824" y="474979"/>
                </a:lnTo>
                <a:lnTo>
                  <a:pt x="147243" y="476249"/>
                </a:lnTo>
                <a:lnTo>
                  <a:pt x="148729" y="478789"/>
                </a:lnTo>
                <a:lnTo>
                  <a:pt x="137248" y="496569"/>
                </a:lnTo>
                <a:lnTo>
                  <a:pt x="160166" y="496569"/>
                </a:lnTo>
                <a:lnTo>
                  <a:pt x="160604" y="495299"/>
                </a:lnTo>
                <a:lnTo>
                  <a:pt x="160934" y="491489"/>
                </a:lnTo>
                <a:lnTo>
                  <a:pt x="160261" y="487679"/>
                </a:lnTo>
                <a:lnTo>
                  <a:pt x="190380" y="487679"/>
                </a:lnTo>
                <a:lnTo>
                  <a:pt x="186689" y="481329"/>
                </a:lnTo>
                <a:lnTo>
                  <a:pt x="182511" y="474979"/>
                </a:lnTo>
                <a:lnTo>
                  <a:pt x="177126" y="469899"/>
                </a:lnTo>
                <a:lnTo>
                  <a:pt x="164163" y="457199"/>
                </a:lnTo>
                <a:close/>
              </a:path>
              <a:path w="615315" h="609600">
                <a:moveTo>
                  <a:pt x="157429" y="394969"/>
                </a:moveTo>
                <a:lnTo>
                  <a:pt x="142608" y="410209"/>
                </a:lnTo>
                <a:lnTo>
                  <a:pt x="147764" y="414019"/>
                </a:lnTo>
                <a:lnTo>
                  <a:pt x="153746" y="420369"/>
                </a:lnTo>
                <a:lnTo>
                  <a:pt x="157251" y="424179"/>
                </a:lnTo>
                <a:lnTo>
                  <a:pt x="198424" y="464819"/>
                </a:lnTo>
                <a:lnTo>
                  <a:pt x="215633" y="447039"/>
                </a:lnTo>
                <a:lnTo>
                  <a:pt x="186855" y="419099"/>
                </a:lnTo>
                <a:lnTo>
                  <a:pt x="186220" y="417829"/>
                </a:lnTo>
                <a:lnTo>
                  <a:pt x="185013" y="416559"/>
                </a:lnTo>
                <a:lnTo>
                  <a:pt x="184480" y="416559"/>
                </a:lnTo>
                <a:lnTo>
                  <a:pt x="184022" y="415289"/>
                </a:lnTo>
                <a:lnTo>
                  <a:pt x="181927" y="411479"/>
                </a:lnTo>
                <a:lnTo>
                  <a:pt x="181114" y="408939"/>
                </a:lnTo>
                <a:lnTo>
                  <a:pt x="181603" y="405129"/>
                </a:lnTo>
                <a:lnTo>
                  <a:pt x="168173" y="405129"/>
                </a:lnTo>
                <a:lnTo>
                  <a:pt x="157429" y="394969"/>
                </a:lnTo>
                <a:close/>
              </a:path>
              <a:path w="615315" h="609600">
                <a:moveTo>
                  <a:pt x="130238" y="421639"/>
                </a:moveTo>
                <a:lnTo>
                  <a:pt x="115303" y="436879"/>
                </a:lnTo>
                <a:lnTo>
                  <a:pt x="121297" y="444499"/>
                </a:lnTo>
                <a:lnTo>
                  <a:pt x="151200" y="444499"/>
                </a:lnTo>
                <a:lnTo>
                  <a:pt x="142125" y="435609"/>
                </a:lnTo>
                <a:lnTo>
                  <a:pt x="138849" y="431799"/>
                </a:lnTo>
                <a:lnTo>
                  <a:pt x="133870" y="426719"/>
                </a:lnTo>
                <a:lnTo>
                  <a:pt x="131825" y="424179"/>
                </a:lnTo>
                <a:lnTo>
                  <a:pt x="130238" y="421639"/>
                </a:lnTo>
                <a:close/>
              </a:path>
              <a:path w="615315" h="609600">
                <a:moveTo>
                  <a:pt x="203301" y="349249"/>
                </a:moveTo>
                <a:lnTo>
                  <a:pt x="186093" y="367029"/>
                </a:lnTo>
                <a:lnTo>
                  <a:pt x="241465" y="421639"/>
                </a:lnTo>
                <a:lnTo>
                  <a:pt x="258660" y="405129"/>
                </a:lnTo>
                <a:lnTo>
                  <a:pt x="203301" y="349249"/>
                </a:lnTo>
                <a:close/>
              </a:path>
              <a:path w="615315" h="609600">
                <a:moveTo>
                  <a:pt x="175996" y="374649"/>
                </a:moveTo>
                <a:lnTo>
                  <a:pt x="175298" y="374649"/>
                </a:lnTo>
                <a:lnTo>
                  <a:pt x="174663" y="375919"/>
                </a:lnTo>
                <a:lnTo>
                  <a:pt x="173570" y="375919"/>
                </a:lnTo>
                <a:lnTo>
                  <a:pt x="172910" y="377189"/>
                </a:lnTo>
                <a:lnTo>
                  <a:pt x="172148" y="378459"/>
                </a:lnTo>
                <a:lnTo>
                  <a:pt x="169354" y="380999"/>
                </a:lnTo>
                <a:lnTo>
                  <a:pt x="167449" y="384809"/>
                </a:lnTo>
                <a:lnTo>
                  <a:pt x="165442" y="393699"/>
                </a:lnTo>
                <a:lnTo>
                  <a:pt x="166166" y="398779"/>
                </a:lnTo>
                <a:lnTo>
                  <a:pt x="168630" y="403859"/>
                </a:lnTo>
                <a:lnTo>
                  <a:pt x="168173" y="405129"/>
                </a:lnTo>
                <a:lnTo>
                  <a:pt x="181603" y="405129"/>
                </a:lnTo>
                <a:lnTo>
                  <a:pt x="182092" y="401319"/>
                </a:lnTo>
                <a:lnTo>
                  <a:pt x="183921" y="397509"/>
                </a:lnTo>
                <a:lnTo>
                  <a:pt x="187083" y="394969"/>
                </a:lnTo>
                <a:lnTo>
                  <a:pt x="188048" y="393699"/>
                </a:lnTo>
                <a:lnTo>
                  <a:pt x="188950" y="392429"/>
                </a:lnTo>
                <a:lnTo>
                  <a:pt x="190652" y="391159"/>
                </a:lnTo>
                <a:lnTo>
                  <a:pt x="192176" y="391159"/>
                </a:lnTo>
                <a:lnTo>
                  <a:pt x="175996" y="374649"/>
                </a:lnTo>
                <a:close/>
              </a:path>
              <a:path w="615315" h="609600">
                <a:moveTo>
                  <a:pt x="260375" y="293369"/>
                </a:moveTo>
                <a:lnTo>
                  <a:pt x="257848" y="294639"/>
                </a:lnTo>
                <a:lnTo>
                  <a:pt x="255244" y="297179"/>
                </a:lnTo>
                <a:lnTo>
                  <a:pt x="249885" y="300989"/>
                </a:lnTo>
                <a:lnTo>
                  <a:pt x="229666" y="334009"/>
                </a:lnTo>
                <a:lnTo>
                  <a:pt x="229628" y="340359"/>
                </a:lnTo>
                <a:lnTo>
                  <a:pt x="233641" y="354329"/>
                </a:lnTo>
                <a:lnTo>
                  <a:pt x="237375" y="360679"/>
                </a:lnTo>
                <a:lnTo>
                  <a:pt x="249642" y="372109"/>
                </a:lnTo>
                <a:lnTo>
                  <a:pt x="256684" y="375919"/>
                </a:lnTo>
                <a:lnTo>
                  <a:pt x="263962" y="378459"/>
                </a:lnTo>
                <a:lnTo>
                  <a:pt x="271475" y="378459"/>
                </a:lnTo>
                <a:lnTo>
                  <a:pt x="279016" y="377189"/>
                </a:lnTo>
                <a:lnTo>
                  <a:pt x="286361" y="374649"/>
                </a:lnTo>
                <a:lnTo>
                  <a:pt x="293508" y="370839"/>
                </a:lnTo>
                <a:lnTo>
                  <a:pt x="300456" y="364489"/>
                </a:lnTo>
                <a:lnTo>
                  <a:pt x="303758" y="361949"/>
                </a:lnTo>
                <a:lnTo>
                  <a:pt x="306527" y="358139"/>
                </a:lnTo>
                <a:lnTo>
                  <a:pt x="308300" y="355599"/>
                </a:lnTo>
                <a:lnTo>
                  <a:pt x="270370" y="355599"/>
                </a:lnTo>
                <a:lnTo>
                  <a:pt x="265023" y="353059"/>
                </a:lnTo>
                <a:lnTo>
                  <a:pt x="259803" y="347979"/>
                </a:lnTo>
                <a:lnTo>
                  <a:pt x="255193" y="342899"/>
                </a:lnTo>
                <a:lnTo>
                  <a:pt x="252806" y="337819"/>
                </a:lnTo>
                <a:lnTo>
                  <a:pt x="252450" y="327659"/>
                </a:lnTo>
                <a:lnTo>
                  <a:pt x="254609" y="322579"/>
                </a:lnTo>
                <a:lnTo>
                  <a:pt x="261391" y="314959"/>
                </a:lnTo>
                <a:lnTo>
                  <a:pt x="263474" y="313689"/>
                </a:lnTo>
                <a:lnTo>
                  <a:pt x="267284" y="311149"/>
                </a:lnTo>
                <a:lnTo>
                  <a:pt x="268973" y="309879"/>
                </a:lnTo>
                <a:lnTo>
                  <a:pt x="270446" y="309879"/>
                </a:lnTo>
                <a:lnTo>
                  <a:pt x="260375" y="293369"/>
                </a:lnTo>
                <a:close/>
              </a:path>
              <a:path w="615315" h="609600">
                <a:moveTo>
                  <a:pt x="182905" y="328929"/>
                </a:moveTo>
                <a:lnTo>
                  <a:pt x="176466" y="328929"/>
                </a:lnTo>
                <a:lnTo>
                  <a:pt x="173418" y="331469"/>
                </a:lnTo>
                <a:lnTo>
                  <a:pt x="170573" y="334009"/>
                </a:lnTo>
                <a:lnTo>
                  <a:pt x="167817" y="336549"/>
                </a:lnTo>
                <a:lnTo>
                  <a:pt x="166420" y="339089"/>
                </a:lnTo>
                <a:lnTo>
                  <a:pt x="166395" y="345439"/>
                </a:lnTo>
                <a:lnTo>
                  <a:pt x="167665" y="349249"/>
                </a:lnTo>
                <a:lnTo>
                  <a:pt x="170230" y="351789"/>
                </a:lnTo>
                <a:lnTo>
                  <a:pt x="172656" y="354329"/>
                </a:lnTo>
                <a:lnTo>
                  <a:pt x="175475" y="355599"/>
                </a:lnTo>
                <a:lnTo>
                  <a:pt x="181927" y="355599"/>
                </a:lnTo>
                <a:lnTo>
                  <a:pt x="184950" y="354329"/>
                </a:lnTo>
                <a:lnTo>
                  <a:pt x="187769" y="350519"/>
                </a:lnTo>
                <a:lnTo>
                  <a:pt x="190576" y="347979"/>
                </a:lnTo>
                <a:lnTo>
                  <a:pt x="191985" y="345439"/>
                </a:lnTo>
                <a:lnTo>
                  <a:pt x="192049" y="339089"/>
                </a:lnTo>
                <a:lnTo>
                  <a:pt x="190855" y="335279"/>
                </a:lnTo>
                <a:lnTo>
                  <a:pt x="188455" y="332739"/>
                </a:lnTo>
                <a:lnTo>
                  <a:pt x="185826" y="330199"/>
                </a:lnTo>
                <a:lnTo>
                  <a:pt x="182905" y="328929"/>
                </a:lnTo>
                <a:close/>
              </a:path>
              <a:path w="615315" h="609600">
                <a:moveTo>
                  <a:pt x="298665" y="336549"/>
                </a:moveTo>
                <a:lnTo>
                  <a:pt x="297878" y="337819"/>
                </a:lnTo>
                <a:lnTo>
                  <a:pt x="296837" y="340359"/>
                </a:lnTo>
                <a:lnTo>
                  <a:pt x="294195" y="344169"/>
                </a:lnTo>
                <a:lnTo>
                  <a:pt x="292531" y="345439"/>
                </a:lnTo>
                <a:lnTo>
                  <a:pt x="286194" y="351789"/>
                </a:lnTo>
                <a:lnTo>
                  <a:pt x="281304" y="354329"/>
                </a:lnTo>
                <a:lnTo>
                  <a:pt x="270370" y="355599"/>
                </a:lnTo>
                <a:lnTo>
                  <a:pt x="308300" y="355599"/>
                </a:lnTo>
                <a:lnTo>
                  <a:pt x="310959" y="351789"/>
                </a:lnTo>
                <a:lnTo>
                  <a:pt x="312496" y="349249"/>
                </a:lnTo>
                <a:lnTo>
                  <a:pt x="313372" y="346709"/>
                </a:lnTo>
                <a:lnTo>
                  <a:pt x="298665" y="336549"/>
                </a:lnTo>
                <a:close/>
              </a:path>
              <a:path w="615315" h="609600">
                <a:moveTo>
                  <a:pt x="285864" y="266699"/>
                </a:moveTo>
                <a:lnTo>
                  <a:pt x="268554" y="284479"/>
                </a:lnTo>
                <a:lnTo>
                  <a:pt x="301053" y="316229"/>
                </a:lnTo>
                <a:lnTo>
                  <a:pt x="307390" y="322579"/>
                </a:lnTo>
                <a:lnTo>
                  <a:pt x="313502" y="326389"/>
                </a:lnTo>
                <a:lnTo>
                  <a:pt x="319391" y="328929"/>
                </a:lnTo>
                <a:lnTo>
                  <a:pt x="325056" y="328929"/>
                </a:lnTo>
                <a:lnTo>
                  <a:pt x="332460" y="330199"/>
                </a:lnTo>
                <a:lnTo>
                  <a:pt x="353172" y="304799"/>
                </a:lnTo>
                <a:lnTo>
                  <a:pt x="330822" y="304799"/>
                </a:lnTo>
                <a:lnTo>
                  <a:pt x="323532" y="303529"/>
                </a:lnTo>
                <a:lnTo>
                  <a:pt x="319684" y="300989"/>
                </a:lnTo>
                <a:lnTo>
                  <a:pt x="315645" y="295909"/>
                </a:lnTo>
                <a:lnTo>
                  <a:pt x="285864" y="266699"/>
                </a:lnTo>
                <a:close/>
              </a:path>
              <a:path w="615315" h="609600">
                <a:moveTo>
                  <a:pt x="320967" y="231139"/>
                </a:moveTo>
                <a:lnTo>
                  <a:pt x="303656" y="248919"/>
                </a:lnTo>
                <a:lnTo>
                  <a:pt x="337311" y="281939"/>
                </a:lnTo>
                <a:lnTo>
                  <a:pt x="337934" y="283209"/>
                </a:lnTo>
                <a:lnTo>
                  <a:pt x="339064" y="284479"/>
                </a:lnTo>
                <a:lnTo>
                  <a:pt x="339496" y="285749"/>
                </a:lnTo>
                <a:lnTo>
                  <a:pt x="339788" y="285749"/>
                </a:lnTo>
                <a:lnTo>
                  <a:pt x="340664" y="288289"/>
                </a:lnTo>
                <a:lnTo>
                  <a:pt x="341033" y="290829"/>
                </a:lnTo>
                <a:lnTo>
                  <a:pt x="340690" y="295909"/>
                </a:lnTo>
                <a:lnTo>
                  <a:pt x="339470" y="298449"/>
                </a:lnTo>
                <a:lnTo>
                  <a:pt x="337172" y="300989"/>
                </a:lnTo>
                <a:lnTo>
                  <a:pt x="334149" y="303529"/>
                </a:lnTo>
                <a:lnTo>
                  <a:pt x="330822" y="304799"/>
                </a:lnTo>
                <a:lnTo>
                  <a:pt x="353172" y="304799"/>
                </a:lnTo>
                <a:lnTo>
                  <a:pt x="353758" y="300989"/>
                </a:lnTo>
                <a:lnTo>
                  <a:pt x="353745" y="297179"/>
                </a:lnTo>
                <a:lnTo>
                  <a:pt x="352920" y="294639"/>
                </a:lnTo>
                <a:lnTo>
                  <a:pt x="368649" y="294639"/>
                </a:lnTo>
                <a:lnTo>
                  <a:pt x="376796" y="287019"/>
                </a:lnTo>
                <a:lnTo>
                  <a:pt x="374357" y="284479"/>
                </a:lnTo>
                <a:lnTo>
                  <a:pt x="371614" y="281939"/>
                </a:lnTo>
                <a:lnTo>
                  <a:pt x="365531" y="275589"/>
                </a:lnTo>
                <a:lnTo>
                  <a:pt x="362191" y="273049"/>
                </a:lnTo>
                <a:lnTo>
                  <a:pt x="320967" y="231139"/>
                </a:lnTo>
                <a:close/>
              </a:path>
              <a:path w="615315" h="609600">
                <a:moveTo>
                  <a:pt x="368649" y="294639"/>
                </a:moveTo>
                <a:lnTo>
                  <a:pt x="353263" y="294639"/>
                </a:lnTo>
                <a:lnTo>
                  <a:pt x="361861" y="300989"/>
                </a:lnTo>
                <a:lnTo>
                  <a:pt x="368649" y="294639"/>
                </a:lnTo>
                <a:close/>
              </a:path>
              <a:path w="615315" h="609600">
                <a:moveTo>
                  <a:pt x="326631" y="175259"/>
                </a:moveTo>
                <a:lnTo>
                  <a:pt x="309435" y="193039"/>
                </a:lnTo>
                <a:lnTo>
                  <a:pt x="389839" y="273049"/>
                </a:lnTo>
                <a:lnTo>
                  <a:pt x="407034" y="256539"/>
                </a:lnTo>
                <a:lnTo>
                  <a:pt x="326631" y="175259"/>
                </a:lnTo>
                <a:close/>
              </a:path>
              <a:path w="615315" h="609600">
                <a:moveTo>
                  <a:pt x="414508" y="198119"/>
                </a:moveTo>
                <a:lnTo>
                  <a:pt x="380098" y="198119"/>
                </a:lnTo>
                <a:lnTo>
                  <a:pt x="406653" y="224789"/>
                </a:lnTo>
                <a:lnTo>
                  <a:pt x="410362" y="227329"/>
                </a:lnTo>
                <a:lnTo>
                  <a:pt x="417360" y="231139"/>
                </a:lnTo>
                <a:lnTo>
                  <a:pt x="420712" y="232409"/>
                </a:lnTo>
                <a:lnTo>
                  <a:pt x="426745" y="232409"/>
                </a:lnTo>
                <a:lnTo>
                  <a:pt x="429679" y="231139"/>
                </a:lnTo>
                <a:lnTo>
                  <a:pt x="435825" y="228599"/>
                </a:lnTo>
                <a:lnTo>
                  <a:pt x="438759" y="226059"/>
                </a:lnTo>
                <a:lnTo>
                  <a:pt x="441578" y="223519"/>
                </a:lnTo>
                <a:lnTo>
                  <a:pt x="444030" y="220979"/>
                </a:lnTo>
                <a:lnTo>
                  <a:pt x="446100" y="219709"/>
                </a:lnTo>
                <a:lnTo>
                  <a:pt x="449440" y="214629"/>
                </a:lnTo>
                <a:lnTo>
                  <a:pt x="450621" y="213359"/>
                </a:lnTo>
                <a:lnTo>
                  <a:pt x="451319" y="210819"/>
                </a:lnTo>
                <a:lnTo>
                  <a:pt x="447384" y="207009"/>
                </a:lnTo>
                <a:lnTo>
                  <a:pt x="428434" y="207009"/>
                </a:lnTo>
                <a:lnTo>
                  <a:pt x="423240" y="205739"/>
                </a:lnTo>
                <a:lnTo>
                  <a:pt x="420306" y="204469"/>
                </a:lnTo>
                <a:lnTo>
                  <a:pt x="417017" y="200659"/>
                </a:lnTo>
                <a:lnTo>
                  <a:pt x="414508" y="198119"/>
                </a:lnTo>
                <a:close/>
              </a:path>
              <a:path w="615315" h="609600">
                <a:moveTo>
                  <a:pt x="438200" y="198119"/>
                </a:moveTo>
                <a:lnTo>
                  <a:pt x="437692" y="199389"/>
                </a:lnTo>
                <a:lnTo>
                  <a:pt x="437057" y="199389"/>
                </a:lnTo>
                <a:lnTo>
                  <a:pt x="435546" y="201929"/>
                </a:lnTo>
                <a:lnTo>
                  <a:pt x="434619" y="203199"/>
                </a:lnTo>
                <a:lnTo>
                  <a:pt x="430999" y="207009"/>
                </a:lnTo>
                <a:lnTo>
                  <a:pt x="447384" y="207009"/>
                </a:lnTo>
                <a:lnTo>
                  <a:pt x="438200" y="198119"/>
                </a:lnTo>
                <a:close/>
              </a:path>
              <a:path w="615315" h="609600">
                <a:moveTo>
                  <a:pt x="368426" y="152399"/>
                </a:moveTo>
                <a:lnTo>
                  <a:pt x="355422" y="172719"/>
                </a:lnTo>
                <a:lnTo>
                  <a:pt x="367423" y="185419"/>
                </a:lnTo>
                <a:lnTo>
                  <a:pt x="360057" y="193039"/>
                </a:lnTo>
                <a:lnTo>
                  <a:pt x="372732" y="204469"/>
                </a:lnTo>
                <a:lnTo>
                  <a:pt x="380098" y="198119"/>
                </a:lnTo>
                <a:lnTo>
                  <a:pt x="414508" y="198119"/>
                </a:lnTo>
                <a:lnTo>
                  <a:pt x="396951" y="180339"/>
                </a:lnTo>
                <a:lnTo>
                  <a:pt x="409295" y="168909"/>
                </a:lnTo>
                <a:lnTo>
                  <a:pt x="408029" y="167639"/>
                </a:lnTo>
                <a:lnTo>
                  <a:pt x="384289" y="167639"/>
                </a:lnTo>
                <a:lnTo>
                  <a:pt x="368426" y="152399"/>
                </a:lnTo>
                <a:close/>
              </a:path>
              <a:path w="615315" h="609600">
                <a:moveTo>
                  <a:pt x="424040" y="128269"/>
                </a:moveTo>
                <a:lnTo>
                  <a:pt x="406730" y="146049"/>
                </a:lnTo>
                <a:lnTo>
                  <a:pt x="439229" y="177799"/>
                </a:lnTo>
                <a:lnTo>
                  <a:pt x="445566" y="184149"/>
                </a:lnTo>
                <a:lnTo>
                  <a:pt x="451678" y="187959"/>
                </a:lnTo>
                <a:lnTo>
                  <a:pt x="457567" y="190499"/>
                </a:lnTo>
                <a:lnTo>
                  <a:pt x="463232" y="191769"/>
                </a:lnTo>
                <a:lnTo>
                  <a:pt x="470636" y="191769"/>
                </a:lnTo>
                <a:lnTo>
                  <a:pt x="477164" y="189229"/>
                </a:lnTo>
                <a:lnTo>
                  <a:pt x="482803" y="182879"/>
                </a:lnTo>
                <a:lnTo>
                  <a:pt x="487591" y="177799"/>
                </a:lnTo>
                <a:lnTo>
                  <a:pt x="490385" y="172719"/>
                </a:lnTo>
                <a:lnTo>
                  <a:pt x="491491" y="166369"/>
                </a:lnTo>
                <a:lnTo>
                  <a:pt x="468998" y="166369"/>
                </a:lnTo>
                <a:lnTo>
                  <a:pt x="461708" y="165099"/>
                </a:lnTo>
                <a:lnTo>
                  <a:pt x="457873" y="162559"/>
                </a:lnTo>
                <a:lnTo>
                  <a:pt x="453821" y="158749"/>
                </a:lnTo>
                <a:lnTo>
                  <a:pt x="424040" y="128269"/>
                </a:lnTo>
                <a:close/>
              </a:path>
              <a:path w="615315" h="609600">
                <a:moveTo>
                  <a:pt x="396633" y="156209"/>
                </a:moveTo>
                <a:lnTo>
                  <a:pt x="384289" y="167639"/>
                </a:lnTo>
                <a:lnTo>
                  <a:pt x="408029" y="167639"/>
                </a:lnTo>
                <a:lnTo>
                  <a:pt x="396633" y="156209"/>
                </a:lnTo>
                <a:close/>
              </a:path>
              <a:path w="615315" h="609600">
                <a:moveTo>
                  <a:pt x="459155" y="92709"/>
                </a:moveTo>
                <a:lnTo>
                  <a:pt x="441832" y="110489"/>
                </a:lnTo>
                <a:lnTo>
                  <a:pt x="475487" y="144779"/>
                </a:lnTo>
                <a:lnTo>
                  <a:pt x="476110" y="144779"/>
                </a:lnTo>
                <a:lnTo>
                  <a:pt x="477240" y="146049"/>
                </a:lnTo>
                <a:lnTo>
                  <a:pt x="477672" y="147319"/>
                </a:lnTo>
                <a:lnTo>
                  <a:pt x="477964" y="147319"/>
                </a:lnTo>
                <a:lnTo>
                  <a:pt x="478853" y="149859"/>
                </a:lnTo>
                <a:lnTo>
                  <a:pt x="479209" y="152399"/>
                </a:lnTo>
                <a:lnTo>
                  <a:pt x="478878" y="157479"/>
                </a:lnTo>
                <a:lnTo>
                  <a:pt x="477646" y="160019"/>
                </a:lnTo>
                <a:lnTo>
                  <a:pt x="475348" y="162559"/>
                </a:lnTo>
                <a:lnTo>
                  <a:pt x="472325" y="165099"/>
                </a:lnTo>
                <a:lnTo>
                  <a:pt x="468998" y="166369"/>
                </a:lnTo>
                <a:lnTo>
                  <a:pt x="491491" y="166369"/>
                </a:lnTo>
                <a:lnTo>
                  <a:pt x="491934" y="163829"/>
                </a:lnTo>
                <a:lnTo>
                  <a:pt x="491921" y="160019"/>
                </a:lnTo>
                <a:lnTo>
                  <a:pt x="491096" y="156209"/>
                </a:lnTo>
                <a:lnTo>
                  <a:pt x="507504" y="156209"/>
                </a:lnTo>
                <a:lnTo>
                  <a:pt x="514972" y="148589"/>
                </a:lnTo>
                <a:lnTo>
                  <a:pt x="512533" y="146049"/>
                </a:lnTo>
                <a:lnTo>
                  <a:pt x="509790" y="143509"/>
                </a:lnTo>
                <a:lnTo>
                  <a:pt x="503707" y="137159"/>
                </a:lnTo>
                <a:lnTo>
                  <a:pt x="500367" y="134619"/>
                </a:lnTo>
                <a:lnTo>
                  <a:pt x="459155" y="92709"/>
                </a:lnTo>
                <a:close/>
              </a:path>
              <a:path w="615315" h="609600">
                <a:moveTo>
                  <a:pt x="507504" y="156209"/>
                </a:moveTo>
                <a:lnTo>
                  <a:pt x="491439" y="156209"/>
                </a:lnTo>
                <a:lnTo>
                  <a:pt x="500037" y="163829"/>
                </a:lnTo>
                <a:lnTo>
                  <a:pt x="507504" y="156209"/>
                </a:lnTo>
                <a:close/>
              </a:path>
              <a:path w="615315" h="609600">
                <a:moveTo>
                  <a:pt x="487019" y="66039"/>
                </a:moveTo>
                <a:lnTo>
                  <a:pt x="472185" y="80009"/>
                </a:lnTo>
                <a:lnTo>
                  <a:pt x="474637" y="82549"/>
                </a:lnTo>
                <a:lnTo>
                  <a:pt x="477354" y="85089"/>
                </a:lnTo>
                <a:lnTo>
                  <a:pt x="483323" y="90169"/>
                </a:lnTo>
                <a:lnTo>
                  <a:pt x="486841" y="93979"/>
                </a:lnTo>
                <a:lnTo>
                  <a:pt x="528015" y="134619"/>
                </a:lnTo>
                <a:lnTo>
                  <a:pt x="545210" y="118109"/>
                </a:lnTo>
                <a:lnTo>
                  <a:pt x="516445" y="88899"/>
                </a:lnTo>
                <a:lnTo>
                  <a:pt x="515797" y="88899"/>
                </a:lnTo>
                <a:lnTo>
                  <a:pt x="514603" y="87629"/>
                </a:lnTo>
                <a:lnTo>
                  <a:pt x="514070" y="86359"/>
                </a:lnTo>
                <a:lnTo>
                  <a:pt x="513613" y="86359"/>
                </a:lnTo>
                <a:lnTo>
                  <a:pt x="511517" y="82549"/>
                </a:lnTo>
                <a:lnTo>
                  <a:pt x="510705" y="78739"/>
                </a:lnTo>
                <a:lnTo>
                  <a:pt x="511291" y="74929"/>
                </a:lnTo>
                <a:lnTo>
                  <a:pt x="497763" y="74929"/>
                </a:lnTo>
                <a:lnTo>
                  <a:pt x="487019" y="66039"/>
                </a:lnTo>
                <a:close/>
              </a:path>
              <a:path w="615315" h="609600">
                <a:moveTo>
                  <a:pt x="570039" y="0"/>
                </a:moveTo>
                <a:lnTo>
                  <a:pt x="563994" y="0"/>
                </a:lnTo>
                <a:lnTo>
                  <a:pt x="551408" y="1269"/>
                </a:lnTo>
                <a:lnTo>
                  <a:pt x="526977" y="36829"/>
                </a:lnTo>
                <a:lnTo>
                  <a:pt x="526884" y="39369"/>
                </a:lnTo>
                <a:lnTo>
                  <a:pt x="527392" y="44449"/>
                </a:lnTo>
                <a:lnTo>
                  <a:pt x="554510" y="77469"/>
                </a:lnTo>
                <a:lnTo>
                  <a:pt x="569137" y="81279"/>
                </a:lnTo>
                <a:lnTo>
                  <a:pt x="576641" y="80009"/>
                </a:lnTo>
                <a:lnTo>
                  <a:pt x="604515" y="60959"/>
                </a:lnTo>
                <a:lnTo>
                  <a:pt x="570369" y="60959"/>
                </a:lnTo>
                <a:lnTo>
                  <a:pt x="566051" y="59689"/>
                </a:lnTo>
                <a:lnTo>
                  <a:pt x="562089" y="57149"/>
                </a:lnTo>
                <a:lnTo>
                  <a:pt x="573556" y="45719"/>
                </a:lnTo>
                <a:lnTo>
                  <a:pt x="550214" y="45719"/>
                </a:lnTo>
                <a:lnTo>
                  <a:pt x="546366" y="39369"/>
                </a:lnTo>
                <a:lnTo>
                  <a:pt x="544893" y="30479"/>
                </a:lnTo>
                <a:lnTo>
                  <a:pt x="546226" y="26669"/>
                </a:lnTo>
                <a:lnTo>
                  <a:pt x="549643" y="22859"/>
                </a:lnTo>
                <a:lnTo>
                  <a:pt x="552322" y="20319"/>
                </a:lnTo>
                <a:lnTo>
                  <a:pt x="554989" y="19049"/>
                </a:lnTo>
                <a:lnTo>
                  <a:pt x="596455" y="19049"/>
                </a:lnTo>
                <a:lnTo>
                  <a:pt x="594309" y="16509"/>
                </a:lnTo>
                <a:lnTo>
                  <a:pt x="593026" y="15239"/>
                </a:lnTo>
                <a:lnTo>
                  <a:pt x="586917" y="8889"/>
                </a:lnTo>
                <a:lnTo>
                  <a:pt x="581685" y="5079"/>
                </a:lnTo>
                <a:lnTo>
                  <a:pt x="570039" y="0"/>
                </a:lnTo>
                <a:close/>
              </a:path>
              <a:path w="615315" h="609600">
                <a:moveTo>
                  <a:pt x="505586" y="44449"/>
                </a:moveTo>
                <a:lnTo>
                  <a:pt x="504875" y="45719"/>
                </a:lnTo>
                <a:lnTo>
                  <a:pt x="504253" y="45719"/>
                </a:lnTo>
                <a:lnTo>
                  <a:pt x="503148" y="46989"/>
                </a:lnTo>
                <a:lnTo>
                  <a:pt x="498932" y="50799"/>
                </a:lnTo>
                <a:lnTo>
                  <a:pt x="497027" y="54609"/>
                </a:lnTo>
                <a:lnTo>
                  <a:pt x="495020" y="63499"/>
                </a:lnTo>
                <a:lnTo>
                  <a:pt x="495757" y="68579"/>
                </a:lnTo>
                <a:lnTo>
                  <a:pt x="498220" y="74929"/>
                </a:lnTo>
                <a:lnTo>
                  <a:pt x="511291" y="74929"/>
                </a:lnTo>
                <a:lnTo>
                  <a:pt x="511682" y="72389"/>
                </a:lnTo>
                <a:lnTo>
                  <a:pt x="513511" y="68579"/>
                </a:lnTo>
                <a:lnTo>
                  <a:pt x="516674" y="64769"/>
                </a:lnTo>
                <a:lnTo>
                  <a:pt x="517639" y="64769"/>
                </a:lnTo>
                <a:lnTo>
                  <a:pt x="518540" y="63499"/>
                </a:lnTo>
                <a:lnTo>
                  <a:pt x="520242" y="62229"/>
                </a:lnTo>
                <a:lnTo>
                  <a:pt x="521030" y="60959"/>
                </a:lnTo>
                <a:lnTo>
                  <a:pt x="521766" y="60959"/>
                </a:lnTo>
                <a:lnTo>
                  <a:pt x="505586" y="44449"/>
                </a:lnTo>
                <a:close/>
              </a:path>
              <a:path w="615315" h="609600">
                <a:moveTo>
                  <a:pt x="601294" y="34289"/>
                </a:moveTo>
                <a:lnTo>
                  <a:pt x="599732" y="36829"/>
                </a:lnTo>
                <a:lnTo>
                  <a:pt x="597903" y="40639"/>
                </a:lnTo>
                <a:lnTo>
                  <a:pt x="593712" y="45719"/>
                </a:lnTo>
                <a:lnTo>
                  <a:pt x="591197" y="48259"/>
                </a:lnTo>
                <a:lnTo>
                  <a:pt x="584149" y="55879"/>
                </a:lnTo>
                <a:lnTo>
                  <a:pt x="579742" y="58419"/>
                </a:lnTo>
                <a:lnTo>
                  <a:pt x="570369" y="60959"/>
                </a:lnTo>
                <a:lnTo>
                  <a:pt x="604515" y="60959"/>
                </a:lnTo>
                <a:lnTo>
                  <a:pt x="605612" y="59689"/>
                </a:lnTo>
                <a:lnTo>
                  <a:pt x="611238" y="50799"/>
                </a:lnTo>
                <a:lnTo>
                  <a:pt x="613498" y="46989"/>
                </a:lnTo>
                <a:lnTo>
                  <a:pt x="615213" y="43179"/>
                </a:lnTo>
                <a:lnTo>
                  <a:pt x="601294" y="34289"/>
                </a:lnTo>
                <a:close/>
              </a:path>
              <a:path w="615315" h="609600">
                <a:moveTo>
                  <a:pt x="596455" y="19049"/>
                </a:moveTo>
                <a:lnTo>
                  <a:pt x="562813" y="19049"/>
                </a:lnTo>
                <a:lnTo>
                  <a:pt x="567334" y="21589"/>
                </a:lnTo>
                <a:lnTo>
                  <a:pt x="569175" y="22859"/>
                </a:lnTo>
                <a:lnTo>
                  <a:pt x="570610" y="24129"/>
                </a:lnTo>
                <a:lnTo>
                  <a:pt x="550214" y="45719"/>
                </a:lnTo>
                <a:lnTo>
                  <a:pt x="573556" y="45719"/>
                </a:lnTo>
                <a:lnTo>
                  <a:pt x="597763" y="21589"/>
                </a:lnTo>
                <a:lnTo>
                  <a:pt x="597242" y="20319"/>
                </a:lnTo>
                <a:lnTo>
                  <a:pt x="596455" y="19049"/>
                </a:lnTo>
                <a:close/>
              </a:path>
            </a:pathLst>
          </a:custGeom>
          <a:solidFill>
            <a:srgbClr val="585858"/>
          </a:solidFill>
        </p:spPr>
        <p:txBody>
          <a:bodyPr wrap="square" lIns="0" tIns="0" rIns="0" bIns="0" rtlCol="0"/>
          <a:lstStyle/>
          <a:p>
            <a:pPr defTabSz="623438"/>
            <a:endParaRPr sz="1227">
              <a:solidFill>
                <a:prstClr val="black"/>
              </a:solidFill>
              <a:latin typeface="Calibri"/>
            </a:endParaRPr>
          </a:p>
        </p:txBody>
      </p:sp>
      <p:sp>
        <p:nvSpPr>
          <p:cNvPr id="101" name="object 101"/>
          <p:cNvSpPr/>
          <p:nvPr/>
        </p:nvSpPr>
        <p:spPr>
          <a:xfrm>
            <a:off x="4826127" y="5917570"/>
            <a:ext cx="51522" cy="51522"/>
          </a:xfrm>
          <a:custGeom>
            <a:avLst/>
            <a:gdLst/>
            <a:ahLst/>
            <a:cxnLst/>
            <a:rect l="l" t="t" r="r" b="b"/>
            <a:pathLst>
              <a:path w="75564" h="75565">
                <a:moveTo>
                  <a:pt x="0" y="0"/>
                </a:moveTo>
                <a:lnTo>
                  <a:pt x="75285" y="0"/>
                </a:lnTo>
                <a:lnTo>
                  <a:pt x="75285" y="75285"/>
                </a:lnTo>
                <a:lnTo>
                  <a:pt x="0" y="75285"/>
                </a:lnTo>
                <a:lnTo>
                  <a:pt x="0"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102" name="object 102"/>
          <p:cNvSpPr/>
          <p:nvPr/>
        </p:nvSpPr>
        <p:spPr>
          <a:xfrm>
            <a:off x="6162857" y="5917570"/>
            <a:ext cx="51522" cy="51522"/>
          </a:xfrm>
          <a:custGeom>
            <a:avLst/>
            <a:gdLst/>
            <a:ahLst/>
            <a:cxnLst/>
            <a:rect l="l" t="t" r="r" b="b"/>
            <a:pathLst>
              <a:path w="75564" h="75565">
                <a:moveTo>
                  <a:pt x="0" y="0"/>
                </a:moveTo>
                <a:lnTo>
                  <a:pt x="75285" y="0"/>
                </a:lnTo>
                <a:lnTo>
                  <a:pt x="75285" y="75285"/>
                </a:lnTo>
                <a:lnTo>
                  <a:pt x="0" y="75285"/>
                </a:lnTo>
                <a:lnTo>
                  <a:pt x="0" y="0"/>
                </a:lnTo>
                <a:close/>
              </a:path>
            </a:pathLst>
          </a:custGeom>
          <a:solidFill>
            <a:srgbClr val="B1292D"/>
          </a:solidFill>
        </p:spPr>
        <p:txBody>
          <a:bodyPr wrap="square" lIns="0" tIns="0" rIns="0" bIns="0" rtlCol="0"/>
          <a:lstStyle/>
          <a:p>
            <a:pPr defTabSz="623438"/>
            <a:endParaRPr sz="1227">
              <a:solidFill>
                <a:prstClr val="black"/>
              </a:solidFill>
              <a:latin typeface="Calibri"/>
            </a:endParaRPr>
          </a:p>
        </p:txBody>
      </p:sp>
      <p:sp>
        <p:nvSpPr>
          <p:cNvPr id="103" name="object 103"/>
          <p:cNvSpPr/>
          <p:nvPr/>
        </p:nvSpPr>
        <p:spPr>
          <a:xfrm>
            <a:off x="3995044" y="3433052"/>
            <a:ext cx="4203556" cy="2648383"/>
          </a:xfrm>
          <a:custGeom>
            <a:avLst/>
            <a:gdLst/>
            <a:ahLst/>
            <a:cxnLst/>
            <a:rect l="l" t="t" r="r" b="b"/>
            <a:pathLst>
              <a:path w="6165215" h="3884295">
                <a:moveTo>
                  <a:pt x="0" y="0"/>
                </a:moveTo>
                <a:lnTo>
                  <a:pt x="6165100" y="0"/>
                </a:lnTo>
                <a:lnTo>
                  <a:pt x="6165100" y="3884218"/>
                </a:lnTo>
                <a:lnTo>
                  <a:pt x="0" y="3884218"/>
                </a:lnTo>
                <a:lnTo>
                  <a:pt x="0" y="0"/>
                </a:lnTo>
                <a:close/>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04" name="object 104"/>
          <p:cNvSpPr/>
          <p:nvPr/>
        </p:nvSpPr>
        <p:spPr>
          <a:xfrm>
            <a:off x="3758046" y="6156614"/>
            <a:ext cx="4675909" cy="389659"/>
          </a:xfrm>
          <a:custGeom>
            <a:avLst/>
            <a:gdLst/>
            <a:ahLst/>
            <a:cxnLst/>
            <a:rect l="l" t="t" r="r" b="b"/>
            <a:pathLst>
              <a:path w="6858000" h="571500">
                <a:moveTo>
                  <a:pt x="0" y="571500"/>
                </a:moveTo>
                <a:lnTo>
                  <a:pt x="6858000" y="571500"/>
                </a:lnTo>
                <a:lnTo>
                  <a:pt x="6858000" y="0"/>
                </a:lnTo>
                <a:lnTo>
                  <a:pt x="0" y="0"/>
                </a:lnTo>
                <a:lnTo>
                  <a:pt x="0" y="571500"/>
                </a:lnTo>
                <a:close/>
              </a:path>
            </a:pathLst>
          </a:custGeom>
          <a:solidFill>
            <a:srgbClr val="00215B"/>
          </a:solidFill>
        </p:spPr>
        <p:txBody>
          <a:bodyPr wrap="square" lIns="0" tIns="0" rIns="0" bIns="0" rtlCol="0"/>
          <a:lstStyle/>
          <a:p>
            <a:pPr defTabSz="623438"/>
            <a:endParaRPr sz="1227">
              <a:solidFill>
                <a:prstClr val="black"/>
              </a:solidFill>
              <a:latin typeface="Calibri"/>
            </a:endParaRPr>
          </a:p>
        </p:txBody>
      </p:sp>
      <p:sp>
        <p:nvSpPr>
          <p:cNvPr id="105" name="object 105"/>
          <p:cNvSpPr txBox="1"/>
          <p:nvPr/>
        </p:nvSpPr>
        <p:spPr>
          <a:xfrm>
            <a:off x="4191601" y="6220483"/>
            <a:ext cx="3809134" cy="255233"/>
          </a:xfrm>
          <a:prstGeom prst="rect">
            <a:avLst/>
          </a:prstGeom>
        </p:spPr>
        <p:txBody>
          <a:bodyPr vert="horz" wrap="square" lIns="0" tIns="3464" rIns="0" bIns="0" rtlCol="0">
            <a:spAutoFit/>
          </a:bodyPr>
          <a:lstStyle/>
          <a:p>
            <a:pPr marL="74033" marR="3464" indent="-65807" defTabSz="623438">
              <a:spcBef>
                <a:spcPts val="27"/>
              </a:spcBef>
            </a:pPr>
            <a:r>
              <a:rPr sz="818" spc="-7" dirty="0">
                <a:solidFill>
                  <a:srgbClr val="FFFFFF"/>
                </a:solidFill>
                <a:latin typeface="Calibri"/>
                <a:cs typeface="Calibri"/>
              </a:rPr>
              <a:t>With</a:t>
            </a:r>
            <a:r>
              <a:rPr sz="818" spc="-14" dirty="0">
                <a:solidFill>
                  <a:srgbClr val="FFFFFF"/>
                </a:solidFill>
                <a:latin typeface="Calibri"/>
                <a:cs typeface="Calibri"/>
              </a:rPr>
              <a:t> </a:t>
            </a:r>
            <a:r>
              <a:rPr sz="818" spc="7" dirty="0">
                <a:solidFill>
                  <a:srgbClr val="FFFFFF"/>
                </a:solidFill>
                <a:latin typeface="Calibri"/>
                <a:cs typeface="Calibri"/>
              </a:rPr>
              <a:t>the</a:t>
            </a:r>
            <a:r>
              <a:rPr sz="818" spc="-14" dirty="0">
                <a:solidFill>
                  <a:srgbClr val="FFFFFF"/>
                </a:solidFill>
                <a:latin typeface="Calibri"/>
                <a:cs typeface="Calibri"/>
              </a:rPr>
              <a:t> </a:t>
            </a:r>
            <a:r>
              <a:rPr sz="818" spc="7" dirty="0">
                <a:solidFill>
                  <a:srgbClr val="FFFFFF"/>
                </a:solidFill>
                <a:latin typeface="Calibri"/>
                <a:cs typeface="Calibri"/>
              </a:rPr>
              <a:t>use</a:t>
            </a:r>
            <a:r>
              <a:rPr sz="818" spc="-14" dirty="0">
                <a:solidFill>
                  <a:srgbClr val="FFFFFF"/>
                </a:solidFill>
                <a:latin typeface="Calibri"/>
                <a:cs typeface="Calibri"/>
              </a:rPr>
              <a:t> </a:t>
            </a:r>
            <a:r>
              <a:rPr sz="818" spc="3" dirty="0">
                <a:solidFill>
                  <a:srgbClr val="FFFFFF"/>
                </a:solidFill>
                <a:latin typeface="Calibri"/>
                <a:cs typeface="Calibri"/>
              </a:rPr>
              <a:t>of</a:t>
            </a:r>
            <a:r>
              <a:rPr sz="818" spc="-48" dirty="0">
                <a:solidFill>
                  <a:srgbClr val="FFFFFF"/>
                </a:solidFill>
                <a:latin typeface="Calibri"/>
                <a:cs typeface="Calibri"/>
              </a:rPr>
              <a:t> </a:t>
            </a:r>
            <a:r>
              <a:rPr sz="818" spc="-3" dirty="0">
                <a:solidFill>
                  <a:srgbClr val="FFFFFF"/>
                </a:solidFill>
                <a:latin typeface="Calibri"/>
                <a:cs typeface="Calibri"/>
              </a:rPr>
              <a:t>Telematics,</a:t>
            </a:r>
            <a:r>
              <a:rPr sz="818" spc="-14" dirty="0">
                <a:solidFill>
                  <a:srgbClr val="FFFFFF"/>
                </a:solidFill>
                <a:latin typeface="Calibri"/>
                <a:cs typeface="Calibri"/>
              </a:rPr>
              <a:t> </a:t>
            </a:r>
            <a:r>
              <a:rPr sz="818" spc="3" dirty="0">
                <a:solidFill>
                  <a:srgbClr val="FFFFFF"/>
                </a:solidFill>
                <a:latin typeface="Calibri"/>
                <a:cs typeface="Calibri"/>
              </a:rPr>
              <a:t>we</a:t>
            </a:r>
            <a:r>
              <a:rPr sz="818" spc="-14" dirty="0">
                <a:solidFill>
                  <a:srgbClr val="FFFFFF"/>
                </a:solidFill>
                <a:latin typeface="Calibri"/>
                <a:cs typeface="Calibri"/>
              </a:rPr>
              <a:t> </a:t>
            </a:r>
            <a:r>
              <a:rPr sz="818" spc="-10" dirty="0">
                <a:solidFill>
                  <a:srgbClr val="FFFFFF"/>
                </a:solidFill>
                <a:latin typeface="Calibri"/>
                <a:cs typeface="Calibri"/>
              </a:rPr>
              <a:t>are</a:t>
            </a:r>
            <a:r>
              <a:rPr sz="818" spc="-14" dirty="0">
                <a:solidFill>
                  <a:srgbClr val="FFFFFF"/>
                </a:solidFill>
                <a:latin typeface="Calibri"/>
                <a:cs typeface="Calibri"/>
              </a:rPr>
              <a:t> </a:t>
            </a:r>
            <a:r>
              <a:rPr sz="818" spc="10" dirty="0">
                <a:solidFill>
                  <a:srgbClr val="FFFFFF"/>
                </a:solidFill>
                <a:latin typeface="Calibri"/>
                <a:cs typeface="Calibri"/>
              </a:rPr>
              <a:t>able</a:t>
            </a:r>
            <a:r>
              <a:rPr sz="818" spc="-14" dirty="0">
                <a:solidFill>
                  <a:srgbClr val="FFFFFF"/>
                </a:solidFill>
                <a:latin typeface="Calibri"/>
                <a:cs typeface="Calibri"/>
              </a:rPr>
              <a:t> </a:t>
            </a:r>
            <a:r>
              <a:rPr sz="818" spc="3" dirty="0">
                <a:solidFill>
                  <a:srgbClr val="FFFFFF"/>
                </a:solidFill>
                <a:latin typeface="Calibri"/>
                <a:cs typeface="Calibri"/>
              </a:rPr>
              <a:t>to</a:t>
            </a:r>
            <a:r>
              <a:rPr sz="818" spc="-10" dirty="0">
                <a:solidFill>
                  <a:srgbClr val="FFFFFF"/>
                </a:solidFill>
                <a:latin typeface="Calibri"/>
                <a:cs typeface="Calibri"/>
              </a:rPr>
              <a:t> </a:t>
            </a:r>
            <a:r>
              <a:rPr sz="818" spc="10" dirty="0">
                <a:solidFill>
                  <a:srgbClr val="FFFFFF"/>
                </a:solidFill>
                <a:latin typeface="Calibri"/>
                <a:cs typeface="Calibri"/>
              </a:rPr>
              <a:t>collect</a:t>
            </a:r>
            <a:r>
              <a:rPr sz="818" spc="-14" dirty="0">
                <a:solidFill>
                  <a:srgbClr val="FFFFFF"/>
                </a:solidFill>
                <a:latin typeface="Calibri"/>
                <a:cs typeface="Calibri"/>
              </a:rPr>
              <a:t> </a:t>
            </a:r>
            <a:r>
              <a:rPr sz="818" spc="7" dirty="0">
                <a:solidFill>
                  <a:srgbClr val="FFFFFF"/>
                </a:solidFill>
                <a:latin typeface="Calibri"/>
                <a:cs typeface="Calibri"/>
              </a:rPr>
              <a:t>this</a:t>
            </a:r>
            <a:r>
              <a:rPr sz="818" spc="-14" dirty="0">
                <a:solidFill>
                  <a:srgbClr val="FFFFFF"/>
                </a:solidFill>
                <a:latin typeface="Calibri"/>
                <a:cs typeface="Calibri"/>
              </a:rPr>
              <a:t> </a:t>
            </a:r>
            <a:r>
              <a:rPr sz="818" spc="7" dirty="0">
                <a:solidFill>
                  <a:srgbClr val="FFFFFF"/>
                </a:solidFill>
                <a:latin typeface="Calibri"/>
                <a:cs typeface="Calibri"/>
              </a:rPr>
              <a:t>data</a:t>
            </a:r>
            <a:r>
              <a:rPr sz="818" spc="-14" dirty="0">
                <a:solidFill>
                  <a:srgbClr val="FFFFFF"/>
                </a:solidFill>
                <a:latin typeface="Calibri"/>
                <a:cs typeface="Calibri"/>
              </a:rPr>
              <a:t> </a:t>
            </a:r>
            <a:r>
              <a:rPr sz="818" spc="17" dirty="0">
                <a:solidFill>
                  <a:srgbClr val="FFFFFF"/>
                </a:solidFill>
                <a:latin typeface="Calibri"/>
                <a:cs typeface="Calibri"/>
              </a:rPr>
              <a:t>and</a:t>
            </a:r>
            <a:r>
              <a:rPr sz="818" spc="-14" dirty="0">
                <a:solidFill>
                  <a:srgbClr val="FFFFFF"/>
                </a:solidFill>
                <a:latin typeface="Calibri"/>
                <a:cs typeface="Calibri"/>
              </a:rPr>
              <a:t> </a:t>
            </a:r>
            <a:r>
              <a:rPr sz="818" dirty="0">
                <a:solidFill>
                  <a:srgbClr val="FFFFFF"/>
                </a:solidFill>
                <a:latin typeface="Calibri"/>
                <a:cs typeface="Calibri"/>
              </a:rPr>
              <a:t>set</a:t>
            </a:r>
            <a:r>
              <a:rPr sz="818" spc="-14" dirty="0">
                <a:solidFill>
                  <a:srgbClr val="FFFFFF"/>
                </a:solidFill>
                <a:latin typeface="Calibri"/>
                <a:cs typeface="Calibri"/>
              </a:rPr>
              <a:t> </a:t>
            </a:r>
            <a:r>
              <a:rPr sz="818" dirty="0">
                <a:solidFill>
                  <a:srgbClr val="FFFFFF"/>
                </a:solidFill>
                <a:latin typeface="Calibri"/>
                <a:cs typeface="Calibri"/>
              </a:rPr>
              <a:t>a</a:t>
            </a:r>
            <a:r>
              <a:rPr sz="818" spc="-14" dirty="0">
                <a:solidFill>
                  <a:srgbClr val="FFFFFF"/>
                </a:solidFill>
                <a:latin typeface="Calibri"/>
                <a:cs typeface="Calibri"/>
              </a:rPr>
              <a:t> </a:t>
            </a:r>
            <a:r>
              <a:rPr sz="818" spc="-7" dirty="0">
                <a:solidFill>
                  <a:srgbClr val="FFFFFF"/>
                </a:solidFill>
                <a:latin typeface="Calibri"/>
                <a:cs typeface="Calibri"/>
              </a:rPr>
              <a:t>first</a:t>
            </a:r>
            <a:r>
              <a:rPr sz="818" spc="-14" dirty="0">
                <a:solidFill>
                  <a:srgbClr val="FFFFFF"/>
                </a:solidFill>
                <a:latin typeface="Calibri"/>
                <a:cs typeface="Calibri"/>
              </a:rPr>
              <a:t> </a:t>
            </a:r>
            <a:r>
              <a:rPr sz="818" spc="-3" dirty="0">
                <a:solidFill>
                  <a:srgbClr val="FFFFFF"/>
                </a:solidFill>
                <a:latin typeface="Calibri"/>
                <a:cs typeface="Calibri"/>
              </a:rPr>
              <a:t>year</a:t>
            </a:r>
            <a:r>
              <a:rPr sz="818" spc="-10" dirty="0">
                <a:solidFill>
                  <a:srgbClr val="FFFFFF"/>
                </a:solidFill>
                <a:latin typeface="Calibri"/>
                <a:cs typeface="Calibri"/>
              </a:rPr>
              <a:t> </a:t>
            </a:r>
            <a:r>
              <a:rPr sz="818" spc="14" dirty="0">
                <a:solidFill>
                  <a:srgbClr val="FFFFFF"/>
                </a:solidFill>
                <a:latin typeface="Calibri"/>
                <a:cs typeface="Calibri"/>
              </a:rPr>
              <a:t>benchmark  </a:t>
            </a:r>
            <a:r>
              <a:rPr sz="818" spc="17" dirty="0">
                <a:solidFill>
                  <a:srgbClr val="FFFFFF"/>
                </a:solidFill>
                <a:latin typeface="Calibri"/>
                <a:cs typeface="Calibri"/>
              </a:rPr>
              <a:t>which</a:t>
            </a:r>
            <a:r>
              <a:rPr sz="818" spc="-14" dirty="0">
                <a:solidFill>
                  <a:srgbClr val="FFFFFF"/>
                </a:solidFill>
                <a:latin typeface="Calibri"/>
                <a:cs typeface="Calibri"/>
              </a:rPr>
              <a:t> </a:t>
            </a:r>
            <a:r>
              <a:rPr sz="818" spc="7" dirty="0">
                <a:solidFill>
                  <a:srgbClr val="FFFFFF"/>
                </a:solidFill>
                <a:latin typeface="Calibri"/>
                <a:cs typeface="Calibri"/>
              </a:rPr>
              <a:t>will</a:t>
            </a:r>
            <a:r>
              <a:rPr sz="818" spc="-10" dirty="0">
                <a:solidFill>
                  <a:srgbClr val="FFFFFF"/>
                </a:solidFill>
                <a:latin typeface="Calibri"/>
                <a:cs typeface="Calibri"/>
              </a:rPr>
              <a:t> </a:t>
            </a:r>
            <a:r>
              <a:rPr sz="818" spc="7" dirty="0">
                <a:solidFill>
                  <a:srgbClr val="FFFFFF"/>
                </a:solidFill>
                <a:latin typeface="Calibri"/>
                <a:cs typeface="Calibri"/>
              </a:rPr>
              <a:t>allow</a:t>
            </a:r>
            <a:r>
              <a:rPr sz="818" spc="-10" dirty="0">
                <a:solidFill>
                  <a:srgbClr val="FFFFFF"/>
                </a:solidFill>
                <a:latin typeface="Calibri"/>
                <a:cs typeface="Calibri"/>
              </a:rPr>
              <a:t> </a:t>
            </a:r>
            <a:r>
              <a:rPr sz="818" spc="14" dirty="0">
                <a:solidFill>
                  <a:srgbClr val="FFFFFF"/>
                </a:solidFill>
                <a:latin typeface="Calibri"/>
                <a:cs typeface="Calibri"/>
              </a:rPr>
              <a:t>agencies</a:t>
            </a:r>
            <a:r>
              <a:rPr sz="818" spc="-10" dirty="0">
                <a:solidFill>
                  <a:srgbClr val="FFFFFF"/>
                </a:solidFill>
                <a:latin typeface="Calibri"/>
                <a:cs typeface="Calibri"/>
              </a:rPr>
              <a:t> </a:t>
            </a:r>
            <a:r>
              <a:rPr sz="818" spc="3" dirty="0">
                <a:solidFill>
                  <a:srgbClr val="FFFFFF"/>
                </a:solidFill>
                <a:latin typeface="Calibri"/>
                <a:cs typeface="Calibri"/>
              </a:rPr>
              <a:t>to</a:t>
            </a:r>
            <a:r>
              <a:rPr sz="818" spc="-10" dirty="0">
                <a:solidFill>
                  <a:srgbClr val="FFFFFF"/>
                </a:solidFill>
                <a:latin typeface="Calibri"/>
                <a:cs typeface="Calibri"/>
              </a:rPr>
              <a:t> </a:t>
            </a:r>
            <a:r>
              <a:rPr sz="818" spc="7" dirty="0">
                <a:solidFill>
                  <a:srgbClr val="FFFFFF"/>
                </a:solidFill>
                <a:latin typeface="Calibri"/>
                <a:cs typeface="Calibri"/>
              </a:rPr>
              <a:t>monitor</a:t>
            </a:r>
            <a:r>
              <a:rPr sz="818" spc="-10" dirty="0">
                <a:solidFill>
                  <a:srgbClr val="FFFFFF"/>
                </a:solidFill>
                <a:latin typeface="Calibri"/>
                <a:cs typeface="Calibri"/>
              </a:rPr>
              <a:t> </a:t>
            </a:r>
            <a:r>
              <a:rPr sz="818" spc="3" dirty="0">
                <a:solidFill>
                  <a:srgbClr val="FFFFFF"/>
                </a:solidFill>
                <a:latin typeface="Calibri"/>
                <a:cs typeface="Calibri"/>
              </a:rPr>
              <a:t>these</a:t>
            </a:r>
            <a:r>
              <a:rPr sz="818" spc="-10" dirty="0">
                <a:solidFill>
                  <a:srgbClr val="FFFFFF"/>
                </a:solidFill>
                <a:latin typeface="Calibri"/>
                <a:cs typeface="Calibri"/>
              </a:rPr>
              <a:t> </a:t>
            </a:r>
            <a:r>
              <a:rPr sz="818" spc="14" dirty="0">
                <a:solidFill>
                  <a:srgbClr val="FFFFFF"/>
                </a:solidFill>
                <a:latin typeface="Calibri"/>
                <a:cs typeface="Calibri"/>
              </a:rPr>
              <a:t>numbers</a:t>
            </a:r>
            <a:r>
              <a:rPr sz="818" spc="-10" dirty="0">
                <a:solidFill>
                  <a:srgbClr val="FFFFFF"/>
                </a:solidFill>
                <a:latin typeface="Calibri"/>
                <a:cs typeface="Calibri"/>
              </a:rPr>
              <a:t> </a:t>
            </a:r>
            <a:r>
              <a:rPr sz="818" spc="17" dirty="0">
                <a:solidFill>
                  <a:srgbClr val="FFFFFF"/>
                </a:solidFill>
                <a:latin typeface="Calibri"/>
                <a:cs typeface="Calibri"/>
              </a:rPr>
              <a:t>and</a:t>
            </a:r>
            <a:r>
              <a:rPr sz="818" spc="-10" dirty="0">
                <a:solidFill>
                  <a:srgbClr val="FFFFFF"/>
                </a:solidFill>
                <a:latin typeface="Calibri"/>
                <a:cs typeface="Calibri"/>
              </a:rPr>
              <a:t> </a:t>
            </a:r>
            <a:r>
              <a:rPr sz="818" spc="10" dirty="0">
                <a:solidFill>
                  <a:srgbClr val="FFFFFF"/>
                </a:solidFill>
                <a:latin typeface="Calibri"/>
                <a:cs typeface="Calibri"/>
              </a:rPr>
              <a:t>look</a:t>
            </a:r>
            <a:r>
              <a:rPr sz="818" spc="-10" dirty="0">
                <a:solidFill>
                  <a:srgbClr val="FFFFFF"/>
                </a:solidFill>
                <a:latin typeface="Calibri"/>
                <a:cs typeface="Calibri"/>
              </a:rPr>
              <a:t> </a:t>
            </a:r>
            <a:r>
              <a:rPr sz="818" spc="3" dirty="0">
                <a:solidFill>
                  <a:srgbClr val="FFFFFF"/>
                </a:solidFill>
                <a:latin typeface="Calibri"/>
                <a:cs typeface="Calibri"/>
              </a:rPr>
              <a:t>to</a:t>
            </a:r>
            <a:r>
              <a:rPr sz="818" spc="-10" dirty="0">
                <a:solidFill>
                  <a:srgbClr val="FFFFFF"/>
                </a:solidFill>
                <a:latin typeface="Calibri"/>
                <a:cs typeface="Calibri"/>
              </a:rPr>
              <a:t> </a:t>
            </a:r>
            <a:r>
              <a:rPr sz="818" spc="3" dirty="0">
                <a:solidFill>
                  <a:srgbClr val="FFFFFF"/>
                </a:solidFill>
                <a:latin typeface="Calibri"/>
                <a:cs typeface="Calibri"/>
              </a:rPr>
              <a:t>increase</a:t>
            </a:r>
            <a:r>
              <a:rPr sz="818" spc="-10" dirty="0">
                <a:solidFill>
                  <a:srgbClr val="FFFFFF"/>
                </a:solidFill>
                <a:latin typeface="Calibri"/>
                <a:cs typeface="Calibri"/>
              </a:rPr>
              <a:t> </a:t>
            </a:r>
            <a:r>
              <a:rPr sz="818" dirty="0">
                <a:solidFill>
                  <a:srgbClr val="FFFFFF"/>
                </a:solidFill>
                <a:latin typeface="Calibri"/>
                <a:cs typeface="Calibri"/>
              </a:rPr>
              <a:t>efficiencies.</a:t>
            </a:r>
            <a:endParaRPr sz="818">
              <a:solidFill>
                <a:prstClr val="black"/>
              </a:solidFill>
              <a:latin typeface="Calibri"/>
              <a:cs typeface="Calibri"/>
            </a:endParaRPr>
          </a:p>
        </p:txBody>
      </p:sp>
      <p:sp>
        <p:nvSpPr>
          <p:cNvPr id="106" name="object 106"/>
          <p:cNvSpPr txBox="1"/>
          <p:nvPr/>
        </p:nvSpPr>
        <p:spPr>
          <a:xfrm>
            <a:off x="6034261" y="6598054"/>
            <a:ext cx="123825" cy="109337"/>
          </a:xfrm>
          <a:prstGeom prst="rect">
            <a:avLst/>
          </a:prstGeom>
        </p:spPr>
        <p:txBody>
          <a:bodyPr vert="horz" wrap="square" lIns="0" tIns="4330" rIns="0" bIns="0" rtlCol="0">
            <a:spAutoFit/>
          </a:bodyPr>
          <a:lstStyle/>
          <a:p>
            <a:pPr marL="17318" defTabSz="623438">
              <a:spcBef>
                <a:spcPts val="34"/>
              </a:spcBef>
            </a:pPr>
            <a:r>
              <a:rPr sz="682" spc="3" dirty="0">
                <a:solidFill>
                  <a:srgbClr val="231F20"/>
                </a:solidFill>
                <a:latin typeface="Calibri"/>
                <a:cs typeface="Calibri"/>
              </a:rPr>
              <a:t>12</a:t>
            </a:r>
            <a:endParaRPr sz="682">
              <a:solidFill>
                <a:prstClr val="black"/>
              </a:solidFill>
              <a:latin typeface="Calibri"/>
              <a:cs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470965" y="3772690"/>
            <a:ext cx="0" cy="82261"/>
          </a:xfrm>
          <a:custGeom>
            <a:avLst/>
            <a:gdLst/>
            <a:ahLst/>
            <a:cxnLst/>
            <a:rect l="l" t="t" r="r" b="b"/>
            <a:pathLst>
              <a:path h="120650">
                <a:moveTo>
                  <a:pt x="0" y="0"/>
                </a:moveTo>
                <a:lnTo>
                  <a:pt x="0" y="120139"/>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3" name="object 3"/>
          <p:cNvSpPr/>
          <p:nvPr/>
        </p:nvSpPr>
        <p:spPr>
          <a:xfrm>
            <a:off x="5470965" y="3945246"/>
            <a:ext cx="0" cy="164956"/>
          </a:xfrm>
          <a:custGeom>
            <a:avLst/>
            <a:gdLst/>
            <a:ahLst/>
            <a:cxnLst/>
            <a:rect l="l" t="t" r="r" b="b"/>
            <a:pathLst>
              <a:path h="241935">
                <a:moveTo>
                  <a:pt x="0" y="0"/>
                </a:moveTo>
                <a:lnTo>
                  <a:pt x="0" y="241858"/>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4" name="object 4"/>
          <p:cNvSpPr/>
          <p:nvPr/>
        </p:nvSpPr>
        <p:spPr>
          <a:xfrm>
            <a:off x="5470965" y="4200793"/>
            <a:ext cx="0" cy="164956"/>
          </a:xfrm>
          <a:custGeom>
            <a:avLst/>
            <a:gdLst/>
            <a:ahLst/>
            <a:cxnLst/>
            <a:rect l="l" t="t" r="r" b="b"/>
            <a:pathLst>
              <a:path h="241935">
                <a:moveTo>
                  <a:pt x="0" y="0"/>
                </a:moveTo>
                <a:lnTo>
                  <a:pt x="0" y="241858"/>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5" name="object 5"/>
          <p:cNvSpPr/>
          <p:nvPr/>
        </p:nvSpPr>
        <p:spPr>
          <a:xfrm>
            <a:off x="5470965" y="4456341"/>
            <a:ext cx="0" cy="164956"/>
          </a:xfrm>
          <a:custGeom>
            <a:avLst/>
            <a:gdLst/>
            <a:ahLst/>
            <a:cxnLst/>
            <a:rect l="l" t="t" r="r" b="b"/>
            <a:pathLst>
              <a:path h="241934">
                <a:moveTo>
                  <a:pt x="0" y="0"/>
                </a:moveTo>
                <a:lnTo>
                  <a:pt x="0" y="241858"/>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6" name="object 6"/>
          <p:cNvSpPr/>
          <p:nvPr/>
        </p:nvSpPr>
        <p:spPr>
          <a:xfrm>
            <a:off x="5470965" y="4710797"/>
            <a:ext cx="0" cy="164956"/>
          </a:xfrm>
          <a:custGeom>
            <a:avLst/>
            <a:gdLst/>
            <a:ahLst/>
            <a:cxnLst/>
            <a:rect l="l" t="t" r="r" b="b"/>
            <a:pathLst>
              <a:path h="241934">
                <a:moveTo>
                  <a:pt x="0" y="0"/>
                </a:moveTo>
                <a:lnTo>
                  <a:pt x="0" y="241858"/>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7" name="object 7"/>
          <p:cNvSpPr/>
          <p:nvPr/>
        </p:nvSpPr>
        <p:spPr>
          <a:xfrm>
            <a:off x="5470965" y="4966352"/>
            <a:ext cx="0" cy="164956"/>
          </a:xfrm>
          <a:custGeom>
            <a:avLst/>
            <a:gdLst/>
            <a:ahLst/>
            <a:cxnLst/>
            <a:rect l="l" t="t" r="r" b="b"/>
            <a:pathLst>
              <a:path h="241934">
                <a:moveTo>
                  <a:pt x="0" y="0"/>
                </a:moveTo>
                <a:lnTo>
                  <a:pt x="0" y="241858"/>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8" name="object 8"/>
          <p:cNvSpPr/>
          <p:nvPr/>
        </p:nvSpPr>
        <p:spPr>
          <a:xfrm>
            <a:off x="5470965" y="5221900"/>
            <a:ext cx="0" cy="164956"/>
          </a:xfrm>
          <a:custGeom>
            <a:avLst/>
            <a:gdLst/>
            <a:ahLst/>
            <a:cxnLst/>
            <a:rect l="l" t="t" r="r" b="b"/>
            <a:pathLst>
              <a:path h="241934">
                <a:moveTo>
                  <a:pt x="0" y="0"/>
                </a:moveTo>
                <a:lnTo>
                  <a:pt x="0" y="241871"/>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9" name="object 9"/>
          <p:cNvSpPr/>
          <p:nvPr/>
        </p:nvSpPr>
        <p:spPr>
          <a:xfrm>
            <a:off x="5470965" y="5477455"/>
            <a:ext cx="0" cy="164090"/>
          </a:xfrm>
          <a:custGeom>
            <a:avLst/>
            <a:gdLst/>
            <a:ahLst/>
            <a:cxnLst/>
            <a:rect l="l" t="t" r="r" b="b"/>
            <a:pathLst>
              <a:path h="240665">
                <a:moveTo>
                  <a:pt x="0" y="0"/>
                </a:moveTo>
                <a:lnTo>
                  <a:pt x="0" y="240258"/>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0" name="object 10"/>
          <p:cNvSpPr/>
          <p:nvPr/>
        </p:nvSpPr>
        <p:spPr>
          <a:xfrm>
            <a:off x="5470965" y="5731911"/>
            <a:ext cx="0" cy="83127"/>
          </a:xfrm>
          <a:custGeom>
            <a:avLst/>
            <a:gdLst/>
            <a:ahLst/>
            <a:cxnLst/>
            <a:rect l="l" t="t" r="r" b="b"/>
            <a:pathLst>
              <a:path h="121920">
                <a:moveTo>
                  <a:pt x="0" y="0"/>
                </a:moveTo>
                <a:lnTo>
                  <a:pt x="0" y="121732"/>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1" name="object 11"/>
          <p:cNvSpPr/>
          <p:nvPr/>
        </p:nvSpPr>
        <p:spPr>
          <a:xfrm>
            <a:off x="5976603" y="3772690"/>
            <a:ext cx="0" cy="82261"/>
          </a:xfrm>
          <a:custGeom>
            <a:avLst/>
            <a:gdLst/>
            <a:ahLst/>
            <a:cxnLst/>
            <a:rect l="l" t="t" r="r" b="b"/>
            <a:pathLst>
              <a:path h="120650">
                <a:moveTo>
                  <a:pt x="0" y="0"/>
                </a:moveTo>
                <a:lnTo>
                  <a:pt x="0" y="120139"/>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2" name="object 12"/>
          <p:cNvSpPr/>
          <p:nvPr/>
        </p:nvSpPr>
        <p:spPr>
          <a:xfrm>
            <a:off x="5976603" y="3945246"/>
            <a:ext cx="0" cy="164956"/>
          </a:xfrm>
          <a:custGeom>
            <a:avLst/>
            <a:gdLst/>
            <a:ahLst/>
            <a:cxnLst/>
            <a:rect l="l" t="t" r="r" b="b"/>
            <a:pathLst>
              <a:path h="241935">
                <a:moveTo>
                  <a:pt x="0" y="0"/>
                </a:moveTo>
                <a:lnTo>
                  <a:pt x="0" y="241858"/>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3" name="object 13"/>
          <p:cNvSpPr/>
          <p:nvPr/>
        </p:nvSpPr>
        <p:spPr>
          <a:xfrm>
            <a:off x="5976603" y="4200793"/>
            <a:ext cx="0" cy="164956"/>
          </a:xfrm>
          <a:custGeom>
            <a:avLst/>
            <a:gdLst/>
            <a:ahLst/>
            <a:cxnLst/>
            <a:rect l="l" t="t" r="r" b="b"/>
            <a:pathLst>
              <a:path h="241935">
                <a:moveTo>
                  <a:pt x="0" y="0"/>
                </a:moveTo>
                <a:lnTo>
                  <a:pt x="0" y="241858"/>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4" name="object 14"/>
          <p:cNvSpPr/>
          <p:nvPr/>
        </p:nvSpPr>
        <p:spPr>
          <a:xfrm>
            <a:off x="5976603" y="4456341"/>
            <a:ext cx="0" cy="164956"/>
          </a:xfrm>
          <a:custGeom>
            <a:avLst/>
            <a:gdLst/>
            <a:ahLst/>
            <a:cxnLst/>
            <a:rect l="l" t="t" r="r" b="b"/>
            <a:pathLst>
              <a:path h="241934">
                <a:moveTo>
                  <a:pt x="0" y="0"/>
                </a:moveTo>
                <a:lnTo>
                  <a:pt x="0" y="241858"/>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5" name="object 15"/>
          <p:cNvSpPr/>
          <p:nvPr/>
        </p:nvSpPr>
        <p:spPr>
          <a:xfrm>
            <a:off x="5976603" y="4710797"/>
            <a:ext cx="0" cy="164956"/>
          </a:xfrm>
          <a:custGeom>
            <a:avLst/>
            <a:gdLst/>
            <a:ahLst/>
            <a:cxnLst/>
            <a:rect l="l" t="t" r="r" b="b"/>
            <a:pathLst>
              <a:path h="241934">
                <a:moveTo>
                  <a:pt x="0" y="0"/>
                </a:moveTo>
                <a:lnTo>
                  <a:pt x="0" y="241858"/>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6" name="object 16"/>
          <p:cNvSpPr/>
          <p:nvPr/>
        </p:nvSpPr>
        <p:spPr>
          <a:xfrm>
            <a:off x="5976603" y="4966352"/>
            <a:ext cx="0" cy="164956"/>
          </a:xfrm>
          <a:custGeom>
            <a:avLst/>
            <a:gdLst/>
            <a:ahLst/>
            <a:cxnLst/>
            <a:rect l="l" t="t" r="r" b="b"/>
            <a:pathLst>
              <a:path h="241934">
                <a:moveTo>
                  <a:pt x="0" y="0"/>
                </a:moveTo>
                <a:lnTo>
                  <a:pt x="0" y="241858"/>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7" name="object 17"/>
          <p:cNvSpPr/>
          <p:nvPr/>
        </p:nvSpPr>
        <p:spPr>
          <a:xfrm>
            <a:off x="5976603" y="5221900"/>
            <a:ext cx="0" cy="164956"/>
          </a:xfrm>
          <a:custGeom>
            <a:avLst/>
            <a:gdLst/>
            <a:ahLst/>
            <a:cxnLst/>
            <a:rect l="l" t="t" r="r" b="b"/>
            <a:pathLst>
              <a:path h="241934">
                <a:moveTo>
                  <a:pt x="0" y="0"/>
                </a:moveTo>
                <a:lnTo>
                  <a:pt x="0" y="241871"/>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8" name="object 18"/>
          <p:cNvSpPr/>
          <p:nvPr/>
        </p:nvSpPr>
        <p:spPr>
          <a:xfrm>
            <a:off x="5976603" y="5477455"/>
            <a:ext cx="0" cy="164090"/>
          </a:xfrm>
          <a:custGeom>
            <a:avLst/>
            <a:gdLst/>
            <a:ahLst/>
            <a:cxnLst/>
            <a:rect l="l" t="t" r="r" b="b"/>
            <a:pathLst>
              <a:path h="240665">
                <a:moveTo>
                  <a:pt x="0" y="0"/>
                </a:moveTo>
                <a:lnTo>
                  <a:pt x="0" y="240258"/>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9" name="object 19"/>
          <p:cNvSpPr/>
          <p:nvPr/>
        </p:nvSpPr>
        <p:spPr>
          <a:xfrm>
            <a:off x="5976603" y="5731911"/>
            <a:ext cx="0" cy="83127"/>
          </a:xfrm>
          <a:custGeom>
            <a:avLst/>
            <a:gdLst/>
            <a:ahLst/>
            <a:cxnLst/>
            <a:rect l="l" t="t" r="r" b="b"/>
            <a:pathLst>
              <a:path h="121920">
                <a:moveTo>
                  <a:pt x="0" y="0"/>
                </a:moveTo>
                <a:lnTo>
                  <a:pt x="0" y="121732"/>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20" name="object 20"/>
          <p:cNvSpPr/>
          <p:nvPr/>
        </p:nvSpPr>
        <p:spPr>
          <a:xfrm>
            <a:off x="6481152" y="3772690"/>
            <a:ext cx="0" cy="82261"/>
          </a:xfrm>
          <a:custGeom>
            <a:avLst/>
            <a:gdLst/>
            <a:ahLst/>
            <a:cxnLst/>
            <a:rect l="l" t="t" r="r" b="b"/>
            <a:pathLst>
              <a:path h="120650">
                <a:moveTo>
                  <a:pt x="0" y="0"/>
                </a:moveTo>
                <a:lnTo>
                  <a:pt x="0" y="120139"/>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21" name="object 21"/>
          <p:cNvSpPr/>
          <p:nvPr/>
        </p:nvSpPr>
        <p:spPr>
          <a:xfrm>
            <a:off x="6481152" y="3945246"/>
            <a:ext cx="0" cy="164956"/>
          </a:xfrm>
          <a:custGeom>
            <a:avLst/>
            <a:gdLst/>
            <a:ahLst/>
            <a:cxnLst/>
            <a:rect l="l" t="t" r="r" b="b"/>
            <a:pathLst>
              <a:path h="241935">
                <a:moveTo>
                  <a:pt x="0" y="0"/>
                </a:moveTo>
                <a:lnTo>
                  <a:pt x="0" y="241858"/>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22" name="object 22"/>
          <p:cNvSpPr/>
          <p:nvPr/>
        </p:nvSpPr>
        <p:spPr>
          <a:xfrm>
            <a:off x="6481152" y="4200793"/>
            <a:ext cx="0" cy="164956"/>
          </a:xfrm>
          <a:custGeom>
            <a:avLst/>
            <a:gdLst/>
            <a:ahLst/>
            <a:cxnLst/>
            <a:rect l="l" t="t" r="r" b="b"/>
            <a:pathLst>
              <a:path h="241935">
                <a:moveTo>
                  <a:pt x="0" y="0"/>
                </a:moveTo>
                <a:lnTo>
                  <a:pt x="0" y="241858"/>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23" name="object 23"/>
          <p:cNvSpPr/>
          <p:nvPr/>
        </p:nvSpPr>
        <p:spPr>
          <a:xfrm>
            <a:off x="6481152" y="4456341"/>
            <a:ext cx="0" cy="164956"/>
          </a:xfrm>
          <a:custGeom>
            <a:avLst/>
            <a:gdLst/>
            <a:ahLst/>
            <a:cxnLst/>
            <a:rect l="l" t="t" r="r" b="b"/>
            <a:pathLst>
              <a:path h="241934">
                <a:moveTo>
                  <a:pt x="0" y="0"/>
                </a:moveTo>
                <a:lnTo>
                  <a:pt x="0" y="241858"/>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24" name="object 24"/>
          <p:cNvSpPr/>
          <p:nvPr/>
        </p:nvSpPr>
        <p:spPr>
          <a:xfrm>
            <a:off x="6481152" y="4710797"/>
            <a:ext cx="0" cy="164956"/>
          </a:xfrm>
          <a:custGeom>
            <a:avLst/>
            <a:gdLst/>
            <a:ahLst/>
            <a:cxnLst/>
            <a:rect l="l" t="t" r="r" b="b"/>
            <a:pathLst>
              <a:path h="241934">
                <a:moveTo>
                  <a:pt x="0" y="0"/>
                </a:moveTo>
                <a:lnTo>
                  <a:pt x="0" y="241858"/>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25" name="object 25"/>
          <p:cNvSpPr/>
          <p:nvPr/>
        </p:nvSpPr>
        <p:spPr>
          <a:xfrm>
            <a:off x="6481152" y="4966352"/>
            <a:ext cx="0" cy="164956"/>
          </a:xfrm>
          <a:custGeom>
            <a:avLst/>
            <a:gdLst/>
            <a:ahLst/>
            <a:cxnLst/>
            <a:rect l="l" t="t" r="r" b="b"/>
            <a:pathLst>
              <a:path h="241934">
                <a:moveTo>
                  <a:pt x="0" y="0"/>
                </a:moveTo>
                <a:lnTo>
                  <a:pt x="0" y="241858"/>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26" name="object 26"/>
          <p:cNvSpPr/>
          <p:nvPr/>
        </p:nvSpPr>
        <p:spPr>
          <a:xfrm>
            <a:off x="6481152" y="5221900"/>
            <a:ext cx="0" cy="164956"/>
          </a:xfrm>
          <a:custGeom>
            <a:avLst/>
            <a:gdLst/>
            <a:ahLst/>
            <a:cxnLst/>
            <a:rect l="l" t="t" r="r" b="b"/>
            <a:pathLst>
              <a:path h="241934">
                <a:moveTo>
                  <a:pt x="0" y="0"/>
                </a:moveTo>
                <a:lnTo>
                  <a:pt x="0" y="241871"/>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27" name="object 27"/>
          <p:cNvSpPr/>
          <p:nvPr/>
        </p:nvSpPr>
        <p:spPr>
          <a:xfrm>
            <a:off x="6481152" y="5477455"/>
            <a:ext cx="0" cy="164090"/>
          </a:xfrm>
          <a:custGeom>
            <a:avLst/>
            <a:gdLst/>
            <a:ahLst/>
            <a:cxnLst/>
            <a:rect l="l" t="t" r="r" b="b"/>
            <a:pathLst>
              <a:path h="240665">
                <a:moveTo>
                  <a:pt x="0" y="0"/>
                </a:moveTo>
                <a:lnTo>
                  <a:pt x="0" y="240258"/>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28" name="object 28"/>
          <p:cNvSpPr/>
          <p:nvPr/>
        </p:nvSpPr>
        <p:spPr>
          <a:xfrm>
            <a:off x="6481152" y="5731911"/>
            <a:ext cx="0" cy="83127"/>
          </a:xfrm>
          <a:custGeom>
            <a:avLst/>
            <a:gdLst/>
            <a:ahLst/>
            <a:cxnLst/>
            <a:rect l="l" t="t" r="r" b="b"/>
            <a:pathLst>
              <a:path h="121920">
                <a:moveTo>
                  <a:pt x="0" y="0"/>
                </a:moveTo>
                <a:lnTo>
                  <a:pt x="0" y="121732"/>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29" name="object 29"/>
          <p:cNvSpPr/>
          <p:nvPr/>
        </p:nvSpPr>
        <p:spPr>
          <a:xfrm>
            <a:off x="6986791" y="3772690"/>
            <a:ext cx="0" cy="82261"/>
          </a:xfrm>
          <a:custGeom>
            <a:avLst/>
            <a:gdLst/>
            <a:ahLst/>
            <a:cxnLst/>
            <a:rect l="l" t="t" r="r" b="b"/>
            <a:pathLst>
              <a:path h="120650">
                <a:moveTo>
                  <a:pt x="0" y="0"/>
                </a:moveTo>
                <a:lnTo>
                  <a:pt x="0" y="120139"/>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30" name="object 30"/>
          <p:cNvSpPr/>
          <p:nvPr/>
        </p:nvSpPr>
        <p:spPr>
          <a:xfrm>
            <a:off x="6986791" y="3945246"/>
            <a:ext cx="0" cy="164956"/>
          </a:xfrm>
          <a:custGeom>
            <a:avLst/>
            <a:gdLst/>
            <a:ahLst/>
            <a:cxnLst/>
            <a:rect l="l" t="t" r="r" b="b"/>
            <a:pathLst>
              <a:path h="241935">
                <a:moveTo>
                  <a:pt x="0" y="0"/>
                </a:moveTo>
                <a:lnTo>
                  <a:pt x="0" y="241858"/>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31" name="object 31"/>
          <p:cNvSpPr/>
          <p:nvPr/>
        </p:nvSpPr>
        <p:spPr>
          <a:xfrm>
            <a:off x="6986791" y="4200793"/>
            <a:ext cx="0" cy="164956"/>
          </a:xfrm>
          <a:custGeom>
            <a:avLst/>
            <a:gdLst/>
            <a:ahLst/>
            <a:cxnLst/>
            <a:rect l="l" t="t" r="r" b="b"/>
            <a:pathLst>
              <a:path h="241935">
                <a:moveTo>
                  <a:pt x="0" y="0"/>
                </a:moveTo>
                <a:lnTo>
                  <a:pt x="0" y="241858"/>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32" name="object 32"/>
          <p:cNvSpPr/>
          <p:nvPr/>
        </p:nvSpPr>
        <p:spPr>
          <a:xfrm>
            <a:off x="6986791" y="4456341"/>
            <a:ext cx="0" cy="164956"/>
          </a:xfrm>
          <a:custGeom>
            <a:avLst/>
            <a:gdLst/>
            <a:ahLst/>
            <a:cxnLst/>
            <a:rect l="l" t="t" r="r" b="b"/>
            <a:pathLst>
              <a:path h="241934">
                <a:moveTo>
                  <a:pt x="0" y="0"/>
                </a:moveTo>
                <a:lnTo>
                  <a:pt x="0" y="241858"/>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33" name="object 33"/>
          <p:cNvSpPr/>
          <p:nvPr/>
        </p:nvSpPr>
        <p:spPr>
          <a:xfrm>
            <a:off x="6986791" y="4710796"/>
            <a:ext cx="0" cy="420832"/>
          </a:xfrm>
          <a:custGeom>
            <a:avLst/>
            <a:gdLst/>
            <a:ahLst/>
            <a:cxnLst/>
            <a:rect l="l" t="t" r="r" b="b"/>
            <a:pathLst>
              <a:path h="617220">
                <a:moveTo>
                  <a:pt x="0" y="0"/>
                </a:moveTo>
                <a:lnTo>
                  <a:pt x="0" y="616673"/>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34" name="object 34"/>
          <p:cNvSpPr/>
          <p:nvPr/>
        </p:nvSpPr>
        <p:spPr>
          <a:xfrm>
            <a:off x="6986791" y="5221900"/>
            <a:ext cx="0" cy="164956"/>
          </a:xfrm>
          <a:custGeom>
            <a:avLst/>
            <a:gdLst/>
            <a:ahLst/>
            <a:cxnLst/>
            <a:rect l="l" t="t" r="r" b="b"/>
            <a:pathLst>
              <a:path h="241934">
                <a:moveTo>
                  <a:pt x="0" y="0"/>
                </a:moveTo>
                <a:lnTo>
                  <a:pt x="0" y="241871"/>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35" name="object 35"/>
          <p:cNvSpPr/>
          <p:nvPr/>
        </p:nvSpPr>
        <p:spPr>
          <a:xfrm>
            <a:off x="6986791" y="5477455"/>
            <a:ext cx="0" cy="164090"/>
          </a:xfrm>
          <a:custGeom>
            <a:avLst/>
            <a:gdLst/>
            <a:ahLst/>
            <a:cxnLst/>
            <a:rect l="l" t="t" r="r" b="b"/>
            <a:pathLst>
              <a:path h="240665">
                <a:moveTo>
                  <a:pt x="0" y="0"/>
                </a:moveTo>
                <a:lnTo>
                  <a:pt x="0" y="240258"/>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36" name="object 36"/>
          <p:cNvSpPr/>
          <p:nvPr/>
        </p:nvSpPr>
        <p:spPr>
          <a:xfrm>
            <a:off x="6986791" y="5731911"/>
            <a:ext cx="0" cy="83127"/>
          </a:xfrm>
          <a:custGeom>
            <a:avLst/>
            <a:gdLst/>
            <a:ahLst/>
            <a:cxnLst/>
            <a:rect l="l" t="t" r="r" b="b"/>
            <a:pathLst>
              <a:path h="121920">
                <a:moveTo>
                  <a:pt x="0" y="0"/>
                </a:moveTo>
                <a:lnTo>
                  <a:pt x="0" y="121732"/>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37" name="object 37"/>
          <p:cNvSpPr/>
          <p:nvPr/>
        </p:nvSpPr>
        <p:spPr>
          <a:xfrm>
            <a:off x="7492430" y="3772690"/>
            <a:ext cx="0" cy="82261"/>
          </a:xfrm>
          <a:custGeom>
            <a:avLst/>
            <a:gdLst/>
            <a:ahLst/>
            <a:cxnLst/>
            <a:rect l="l" t="t" r="r" b="b"/>
            <a:pathLst>
              <a:path h="120650">
                <a:moveTo>
                  <a:pt x="0" y="0"/>
                </a:moveTo>
                <a:lnTo>
                  <a:pt x="0" y="120139"/>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38" name="object 38"/>
          <p:cNvSpPr/>
          <p:nvPr/>
        </p:nvSpPr>
        <p:spPr>
          <a:xfrm>
            <a:off x="7492430" y="3945246"/>
            <a:ext cx="0" cy="1186295"/>
          </a:xfrm>
          <a:custGeom>
            <a:avLst/>
            <a:gdLst/>
            <a:ahLst/>
            <a:cxnLst/>
            <a:rect l="l" t="t" r="r" b="b"/>
            <a:pathLst>
              <a:path h="1739900">
                <a:moveTo>
                  <a:pt x="0" y="0"/>
                </a:moveTo>
                <a:lnTo>
                  <a:pt x="0" y="173948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39" name="object 39"/>
          <p:cNvSpPr/>
          <p:nvPr/>
        </p:nvSpPr>
        <p:spPr>
          <a:xfrm>
            <a:off x="7492430" y="5221900"/>
            <a:ext cx="0" cy="419533"/>
          </a:xfrm>
          <a:custGeom>
            <a:avLst/>
            <a:gdLst/>
            <a:ahLst/>
            <a:cxnLst/>
            <a:rect l="l" t="t" r="r" b="b"/>
            <a:pathLst>
              <a:path h="615315">
                <a:moveTo>
                  <a:pt x="0" y="0"/>
                </a:moveTo>
                <a:lnTo>
                  <a:pt x="0" y="615073"/>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40" name="object 40"/>
          <p:cNvSpPr/>
          <p:nvPr/>
        </p:nvSpPr>
        <p:spPr>
          <a:xfrm>
            <a:off x="7492430" y="5731911"/>
            <a:ext cx="0" cy="83127"/>
          </a:xfrm>
          <a:custGeom>
            <a:avLst/>
            <a:gdLst/>
            <a:ahLst/>
            <a:cxnLst/>
            <a:rect l="l" t="t" r="r" b="b"/>
            <a:pathLst>
              <a:path h="121920">
                <a:moveTo>
                  <a:pt x="0" y="0"/>
                </a:moveTo>
                <a:lnTo>
                  <a:pt x="0" y="121732"/>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41" name="object 41"/>
          <p:cNvSpPr/>
          <p:nvPr/>
        </p:nvSpPr>
        <p:spPr>
          <a:xfrm>
            <a:off x="7998069" y="3772690"/>
            <a:ext cx="0" cy="2042247"/>
          </a:xfrm>
          <a:custGeom>
            <a:avLst/>
            <a:gdLst/>
            <a:ahLst/>
            <a:cxnLst/>
            <a:rect l="l" t="t" r="r" b="b"/>
            <a:pathLst>
              <a:path h="2995295">
                <a:moveTo>
                  <a:pt x="0" y="0"/>
                </a:moveTo>
                <a:lnTo>
                  <a:pt x="0" y="2995256"/>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42" name="object 42"/>
          <p:cNvSpPr/>
          <p:nvPr/>
        </p:nvSpPr>
        <p:spPr>
          <a:xfrm>
            <a:off x="4965322" y="5641268"/>
            <a:ext cx="2618942" cy="90920"/>
          </a:xfrm>
          <a:custGeom>
            <a:avLst/>
            <a:gdLst/>
            <a:ahLst/>
            <a:cxnLst/>
            <a:rect l="l" t="t" r="r" b="b"/>
            <a:pathLst>
              <a:path w="3841115" h="133350">
                <a:moveTo>
                  <a:pt x="0" y="132943"/>
                </a:moveTo>
                <a:lnTo>
                  <a:pt x="3840975" y="132943"/>
                </a:lnTo>
                <a:lnTo>
                  <a:pt x="3840975" y="0"/>
                </a:lnTo>
                <a:lnTo>
                  <a:pt x="0" y="0"/>
                </a:lnTo>
                <a:lnTo>
                  <a:pt x="0" y="132943"/>
                </a:lnTo>
                <a:close/>
              </a:path>
            </a:pathLst>
          </a:custGeom>
          <a:solidFill>
            <a:srgbClr val="6F2F9F"/>
          </a:solidFill>
        </p:spPr>
        <p:txBody>
          <a:bodyPr wrap="square" lIns="0" tIns="0" rIns="0" bIns="0" rtlCol="0"/>
          <a:lstStyle/>
          <a:p>
            <a:pPr defTabSz="623438"/>
            <a:endParaRPr sz="1227">
              <a:solidFill>
                <a:prstClr val="black"/>
              </a:solidFill>
              <a:latin typeface="Calibri"/>
            </a:endParaRPr>
          </a:p>
        </p:txBody>
      </p:sp>
      <p:sp>
        <p:nvSpPr>
          <p:cNvPr id="43" name="object 43"/>
          <p:cNvSpPr/>
          <p:nvPr/>
        </p:nvSpPr>
        <p:spPr>
          <a:xfrm>
            <a:off x="4965322" y="5386812"/>
            <a:ext cx="2305483" cy="90920"/>
          </a:xfrm>
          <a:custGeom>
            <a:avLst/>
            <a:gdLst/>
            <a:ahLst/>
            <a:cxnLst/>
            <a:rect l="l" t="t" r="r" b="b"/>
            <a:pathLst>
              <a:path w="3381375" h="133350">
                <a:moveTo>
                  <a:pt x="0" y="132943"/>
                </a:moveTo>
                <a:lnTo>
                  <a:pt x="3381273" y="132943"/>
                </a:lnTo>
                <a:lnTo>
                  <a:pt x="3381273" y="0"/>
                </a:lnTo>
                <a:lnTo>
                  <a:pt x="0" y="0"/>
                </a:lnTo>
                <a:lnTo>
                  <a:pt x="0" y="132943"/>
                </a:lnTo>
                <a:close/>
              </a:path>
            </a:pathLst>
          </a:custGeom>
          <a:solidFill>
            <a:srgbClr val="EC7C30"/>
          </a:solidFill>
        </p:spPr>
        <p:txBody>
          <a:bodyPr wrap="square" lIns="0" tIns="0" rIns="0" bIns="0" rtlCol="0"/>
          <a:lstStyle/>
          <a:p>
            <a:pPr defTabSz="623438"/>
            <a:endParaRPr sz="1227">
              <a:solidFill>
                <a:prstClr val="black"/>
              </a:solidFill>
              <a:latin typeface="Calibri"/>
            </a:endParaRPr>
          </a:p>
        </p:txBody>
      </p:sp>
      <p:sp>
        <p:nvSpPr>
          <p:cNvPr id="44" name="object 44"/>
          <p:cNvSpPr/>
          <p:nvPr/>
        </p:nvSpPr>
        <p:spPr>
          <a:xfrm>
            <a:off x="4965322" y="5131256"/>
            <a:ext cx="2632364" cy="90920"/>
          </a:xfrm>
          <a:custGeom>
            <a:avLst/>
            <a:gdLst/>
            <a:ahLst/>
            <a:cxnLst/>
            <a:rect l="l" t="t" r="r" b="b"/>
            <a:pathLst>
              <a:path w="3860800" h="133350">
                <a:moveTo>
                  <a:pt x="0" y="132943"/>
                </a:moveTo>
                <a:lnTo>
                  <a:pt x="3860190" y="132943"/>
                </a:lnTo>
                <a:lnTo>
                  <a:pt x="3860190" y="0"/>
                </a:lnTo>
                <a:lnTo>
                  <a:pt x="0" y="0"/>
                </a:lnTo>
                <a:lnTo>
                  <a:pt x="0" y="132943"/>
                </a:lnTo>
                <a:close/>
              </a:path>
            </a:pathLst>
          </a:custGeom>
          <a:solidFill>
            <a:srgbClr val="92D050"/>
          </a:solidFill>
        </p:spPr>
        <p:txBody>
          <a:bodyPr wrap="square" lIns="0" tIns="0" rIns="0" bIns="0" rtlCol="0"/>
          <a:lstStyle/>
          <a:p>
            <a:pPr defTabSz="623438"/>
            <a:endParaRPr sz="1227">
              <a:solidFill>
                <a:prstClr val="black"/>
              </a:solidFill>
              <a:latin typeface="Calibri"/>
            </a:endParaRPr>
          </a:p>
        </p:txBody>
      </p:sp>
      <p:sp>
        <p:nvSpPr>
          <p:cNvPr id="45" name="object 45"/>
          <p:cNvSpPr/>
          <p:nvPr/>
        </p:nvSpPr>
        <p:spPr>
          <a:xfrm>
            <a:off x="4965322" y="4875700"/>
            <a:ext cx="1566430" cy="90920"/>
          </a:xfrm>
          <a:custGeom>
            <a:avLst/>
            <a:gdLst/>
            <a:ahLst/>
            <a:cxnLst/>
            <a:rect l="l" t="t" r="r" b="b"/>
            <a:pathLst>
              <a:path w="2297429" h="133350">
                <a:moveTo>
                  <a:pt x="0" y="132956"/>
                </a:moveTo>
                <a:lnTo>
                  <a:pt x="2296896" y="132956"/>
                </a:lnTo>
                <a:lnTo>
                  <a:pt x="2296896" y="0"/>
                </a:lnTo>
                <a:lnTo>
                  <a:pt x="0" y="0"/>
                </a:lnTo>
                <a:lnTo>
                  <a:pt x="0" y="132956"/>
                </a:lnTo>
                <a:close/>
              </a:path>
            </a:pathLst>
          </a:custGeom>
          <a:solidFill>
            <a:srgbClr val="B1292D"/>
          </a:solidFill>
        </p:spPr>
        <p:txBody>
          <a:bodyPr wrap="square" lIns="0" tIns="0" rIns="0" bIns="0" rtlCol="0"/>
          <a:lstStyle/>
          <a:p>
            <a:pPr defTabSz="623438"/>
            <a:endParaRPr sz="1227">
              <a:solidFill>
                <a:prstClr val="black"/>
              </a:solidFill>
              <a:latin typeface="Calibri"/>
            </a:endParaRPr>
          </a:p>
        </p:txBody>
      </p:sp>
      <p:sp>
        <p:nvSpPr>
          <p:cNvPr id="46" name="object 46"/>
          <p:cNvSpPr/>
          <p:nvPr/>
        </p:nvSpPr>
        <p:spPr>
          <a:xfrm>
            <a:off x="4965322" y="4621244"/>
            <a:ext cx="2181225" cy="89622"/>
          </a:xfrm>
          <a:custGeom>
            <a:avLst/>
            <a:gdLst/>
            <a:ahLst/>
            <a:cxnLst/>
            <a:rect l="l" t="t" r="r" b="b"/>
            <a:pathLst>
              <a:path w="3199129" h="131445">
                <a:moveTo>
                  <a:pt x="0" y="131343"/>
                </a:moveTo>
                <a:lnTo>
                  <a:pt x="3198672" y="131343"/>
                </a:lnTo>
                <a:lnTo>
                  <a:pt x="3198672" y="0"/>
                </a:lnTo>
                <a:lnTo>
                  <a:pt x="0" y="0"/>
                </a:lnTo>
                <a:lnTo>
                  <a:pt x="0" y="131343"/>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47" name="object 47"/>
          <p:cNvSpPr/>
          <p:nvPr/>
        </p:nvSpPr>
        <p:spPr>
          <a:xfrm>
            <a:off x="4965322" y="4365697"/>
            <a:ext cx="2388610" cy="90920"/>
          </a:xfrm>
          <a:custGeom>
            <a:avLst/>
            <a:gdLst/>
            <a:ahLst/>
            <a:cxnLst/>
            <a:rect l="l" t="t" r="r" b="b"/>
            <a:pathLst>
              <a:path w="3503295" h="133350">
                <a:moveTo>
                  <a:pt x="0" y="132943"/>
                </a:moveTo>
                <a:lnTo>
                  <a:pt x="3503002" y="132943"/>
                </a:lnTo>
                <a:lnTo>
                  <a:pt x="3503002" y="0"/>
                </a:lnTo>
                <a:lnTo>
                  <a:pt x="0" y="0"/>
                </a:lnTo>
                <a:lnTo>
                  <a:pt x="0" y="132943"/>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48" name="object 48"/>
          <p:cNvSpPr/>
          <p:nvPr/>
        </p:nvSpPr>
        <p:spPr>
          <a:xfrm>
            <a:off x="4965322" y="4110150"/>
            <a:ext cx="2047875" cy="90920"/>
          </a:xfrm>
          <a:custGeom>
            <a:avLst/>
            <a:gdLst/>
            <a:ahLst/>
            <a:cxnLst/>
            <a:rect l="l" t="t" r="r" b="b"/>
            <a:pathLst>
              <a:path w="3003550" h="133350">
                <a:moveTo>
                  <a:pt x="0" y="132943"/>
                </a:moveTo>
                <a:lnTo>
                  <a:pt x="3003257" y="132943"/>
                </a:lnTo>
                <a:lnTo>
                  <a:pt x="3003257" y="0"/>
                </a:lnTo>
                <a:lnTo>
                  <a:pt x="0" y="0"/>
                </a:lnTo>
                <a:lnTo>
                  <a:pt x="0" y="132943"/>
                </a:lnTo>
                <a:close/>
              </a:path>
            </a:pathLst>
          </a:custGeom>
          <a:solidFill>
            <a:srgbClr val="7AACD2"/>
          </a:solidFill>
        </p:spPr>
        <p:txBody>
          <a:bodyPr wrap="square" lIns="0" tIns="0" rIns="0" bIns="0" rtlCol="0"/>
          <a:lstStyle/>
          <a:p>
            <a:pPr defTabSz="623438"/>
            <a:endParaRPr sz="1227">
              <a:solidFill>
                <a:prstClr val="black"/>
              </a:solidFill>
              <a:latin typeface="Calibri"/>
            </a:endParaRPr>
          </a:p>
        </p:txBody>
      </p:sp>
      <p:sp>
        <p:nvSpPr>
          <p:cNvPr id="49" name="object 49"/>
          <p:cNvSpPr/>
          <p:nvPr/>
        </p:nvSpPr>
        <p:spPr>
          <a:xfrm>
            <a:off x="4965322" y="3854603"/>
            <a:ext cx="2590800" cy="90920"/>
          </a:xfrm>
          <a:custGeom>
            <a:avLst/>
            <a:gdLst/>
            <a:ahLst/>
            <a:cxnLst/>
            <a:rect l="l" t="t" r="r" b="b"/>
            <a:pathLst>
              <a:path w="3799840" h="133350">
                <a:moveTo>
                  <a:pt x="0" y="132943"/>
                </a:moveTo>
                <a:lnTo>
                  <a:pt x="3799319" y="132943"/>
                </a:lnTo>
                <a:lnTo>
                  <a:pt x="3799319" y="0"/>
                </a:lnTo>
                <a:lnTo>
                  <a:pt x="0" y="0"/>
                </a:lnTo>
                <a:lnTo>
                  <a:pt x="0" y="132943"/>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50" name="object 50"/>
          <p:cNvSpPr/>
          <p:nvPr/>
        </p:nvSpPr>
        <p:spPr>
          <a:xfrm>
            <a:off x="4965325" y="3772688"/>
            <a:ext cx="0" cy="2042247"/>
          </a:xfrm>
          <a:custGeom>
            <a:avLst/>
            <a:gdLst/>
            <a:ahLst/>
            <a:cxnLst/>
            <a:rect l="l" t="t" r="r" b="b"/>
            <a:pathLst>
              <a:path h="2995295">
                <a:moveTo>
                  <a:pt x="0" y="2995256"/>
                </a:moveTo>
                <a:lnTo>
                  <a:pt x="0"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51" name="object 51"/>
          <p:cNvSpPr txBox="1"/>
          <p:nvPr/>
        </p:nvSpPr>
        <p:spPr>
          <a:xfrm>
            <a:off x="7638195" y="5623970"/>
            <a:ext cx="154132" cy="108014"/>
          </a:xfrm>
          <a:prstGeom prst="rect">
            <a:avLst/>
          </a:prstGeom>
        </p:spPr>
        <p:txBody>
          <a:bodyPr vert="horz" wrap="square" lIns="0" tIns="8226" rIns="0" bIns="0" rtlCol="0">
            <a:spAutoFit/>
          </a:bodyPr>
          <a:lstStyle/>
          <a:p>
            <a:pPr defTabSz="623438">
              <a:spcBef>
                <a:spcPts val="65"/>
              </a:spcBef>
            </a:pPr>
            <a:r>
              <a:rPr sz="648" spc="-3" dirty="0">
                <a:solidFill>
                  <a:srgbClr val="404040"/>
                </a:solidFill>
                <a:latin typeface="Calibri"/>
                <a:cs typeface="Calibri"/>
              </a:rPr>
              <a:t>5.18</a:t>
            </a:r>
            <a:endParaRPr sz="648">
              <a:solidFill>
                <a:prstClr val="black"/>
              </a:solidFill>
              <a:latin typeface="Calibri"/>
              <a:cs typeface="Calibri"/>
            </a:endParaRPr>
          </a:p>
        </p:txBody>
      </p:sp>
      <p:sp>
        <p:nvSpPr>
          <p:cNvPr id="52" name="object 52"/>
          <p:cNvSpPr txBox="1"/>
          <p:nvPr/>
        </p:nvSpPr>
        <p:spPr>
          <a:xfrm>
            <a:off x="7325473" y="5368747"/>
            <a:ext cx="154132" cy="108014"/>
          </a:xfrm>
          <a:prstGeom prst="rect">
            <a:avLst/>
          </a:prstGeom>
        </p:spPr>
        <p:txBody>
          <a:bodyPr vert="horz" wrap="square" lIns="0" tIns="8226" rIns="0" bIns="0" rtlCol="0">
            <a:spAutoFit/>
          </a:bodyPr>
          <a:lstStyle/>
          <a:p>
            <a:pPr defTabSz="623438">
              <a:spcBef>
                <a:spcPts val="65"/>
              </a:spcBef>
            </a:pPr>
            <a:r>
              <a:rPr sz="648" spc="-3" dirty="0">
                <a:solidFill>
                  <a:srgbClr val="404040"/>
                </a:solidFill>
                <a:latin typeface="Calibri"/>
                <a:cs typeface="Calibri"/>
              </a:rPr>
              <a:t>4.56</a:t>
            </a:r>
            <a:endParaRPr sz="648">
              <a:solidFill>
                <a:prstClr val="black"/>
              </a:solidFill>
              <a:latin typeface="Calibri"/>
              <a:cs typeface="Calibri"/>
            </a:endParaRPr>
          </a:p>
        </p:txBody>
      </p:sp>
      <p:sp>
        <p:nvSpPr>
          <p:cNvPr id="53" name="object 53"/>
          <p:cNvSpPr txBox="1"/>
          <p:nvPr/>
        </p:nvSpPr>
        <p:spPr>
          <a:xfrm>
            <a:off x="7651136" y="5113524"/>
            <a:ext cx="154132" cy="108014"/>
          </a:xfrm>
          <a:prstGeom prst="rect">
            <a:avLst/>
          </a:prstGeom>
        </p:spPr>
        <p:txBody>
          <a:bodyPr vert="horz" wrap="square" lIns="0" tIns="8226" rIns="0" bIns="0" rtlCol="0">
            <a:spAutoFit/>
          </a:bodyPr>
          <a:lstStyle/>
          <a:p>
            <a:pPr defTabSz="623438">
              <a:spcBef>
                <a:spcPts val="65"/>
              </a:spcBef>
            </a:pPr>
            <a:r>
              <a:rPr sz="648" spc="-3" dirty="0">
                <a:solidFill>
                  <a:srgbClr val="404040"/>
                </a:solidFill>
                <a:latin typeface="Calibri"/>
                <a:cs typeface="Calibri"/>
              </a:rPr>
              <a:t>5.21</a:t>
            </a:r>
            <a:endParaRPr sz="648">
              <a:solidFill>
                <a:prstClr val="black"/>
              </a:solidFill>
              <a:latin typeface="Calibri"/>
              <a:cs typeface="Calibri"/>
            </a:endParaRPr>
          </a:p>
        </p:txBody>
      </p:sp>
      <p:sp>
        <p:nvSpPr>
          <p:cNvPr id="54" name="object 54"/>
          <p:cNvSpPr txBox="1"/>
          <p:nvPr/>
        </p:nvSpPr>
        <p:spPr>
          <a:xfrm>
            <a:off x="6585933" y="4858301"/>
            <a:ext cx="154132" cy="108014"/>
          </a:xfrm>
          <a:prstGeom prst="rect">
            <a:avLst/>
          </a:prstGeom>
        </p:spPr>
        <p:txBody>
          <a:bodyPr vert="horz" wrap="square" lIns="0" tIns="8226" rIns="0" bIns="0" rtlCol="0">
            <a:spAutoFit/>
          </a:bodyPr>
          <a:lstStyle/>
          <a:p>
            <a:pPr defTabSz="623438">
              <a:spcBef>
                <a:spcPts val="65"/>
              </a:spcBef>
            </a:pPr>
            <a:r>
              <a:rPr sz="648" spc="-3" dirty="0">
                <a:solidFill>
                  <a:srgbClr val="404040"/>
                </a:solidFill>
                <a:latin typeface="Calibri"/>
                <a:cs typeface="Calibri"/>
              </a:rPr>
              <a:t>3.10</a:t>
            </a:r>
            <a:endParaRPr sz="648">
              <a:solidFill>
                <a:prstClr val="black"/>
              </a:solidFill>
              <a:latin typeface="Calibri"/>
              <a:cs typeface="Calibri"/>
            </a:endParaRPr>
          </a:p>
        </p:txBody>
      </p:sp>
      <p:sp>
        <p:nvSpPr>
          <p:cNvPr id="55" name="object 55"/>
          <p:cNvSpPr txBox="1"/>
          <p:nvPr/>
        </p:nvSpPr>
        <p:spPr>
          <a:xfrm>
            <a:off x="7200074" y="4603078"/>
            <a:ext cx="154132" cy="108014"/>
          </a:xfrm>
          <a:prstGeom prst="rect">
            <a:avLst/>
          </a:prstGeom>
        </p:spPr>
        <p:txBody>
          <a:bodyPr vert="horz" wrap="square" lIns="0" tIns="8226" rIns="0" bIns="0" rtlCol="0">
            <a:spAutoFit/>
          </a:bodyPr>
          <a:lstStyle/>
          <a:p>
            <a:pPr defTabSz="623438">
              <a:spcBef>
                <a:spcPts val="65"/>
              </a:spcBef>
            </a:pPr>
            <a:r>
              <a:rPr sz="648" spc="-3" dirty="0">
                <a:solidFill>
                  <a:srgbClr val="404040"/>
                </a:solidFill>
                <a:latin typeface="Calibri"/>
                <a:cs typeface="Calibri"/>
              </a:rPr>
              <a:t>4.31</a:t>
            </a:r>
            <a:endParaRPr sz="648">
              <a:solidFill>
                <a:prstClr val="black"/>
              </a:solidFill>
              <a:latin typeface="Calibri"/>
              <a:cs typeface="Calibri"/>
            </a:endParaRPr>
          </a:p>
        </p:txBody>
      </p:sp>
      <p:sp>
        <p:nvSpPr>
          <p:cNvPr id="56" name="object 56"/>
          <p:cNvSpPr txBox="1"/>
          <p:nvPr/>
        </p:nvSpPr>
        <p:spPr>
          <a:xfrm>
            <a:off x="7407708" y="4347856"/>
            <a:ext cx="154132" cy="108014"/>
          </a:xfrm>
          <a:prstGeom prst="rect">
            <a:avLst/>
          </a:prstGeom>
        </p:spPr>
        <p:txBody>
          <a:bodyPr vert="horz" wrap="square" lIns="0" tIns="8226" rIns="0" bIns="0" rtlCol="0">
            <a:spAutoFit/>
          </a:bodyPr>
          <a:lstStyle/>
          <a:p>
            <a:pPr defTabSz="623438">
              <a:spcBef>
                <a:spcPts val="65"/>
              </a:spcBef>
            </a:pPr>
            <a:r>
              <a:rPr sz="648" spc="-3" dirty="0">
                <a:solidFill>
                  <a:srgbClr val="404040"/>
                </a:solidFill>
                <a:latin typeface="Calibri"/>
                <a:cs typeface="Calibri"/>
              </a:rPr>
              <a:t>4.73</a:t>
            </a:r>
            <a:endParaRPr sz="648">
              <a:solidFill>
                <a:prstClr val="black"/>
              </a:solidFill>
              <a:latin typeface="Calibri"/>
              <a:cs typeface="Calibri"/>
            </a:endParaRPr>
          </a:p>
        </p:txBody>
      </p:sp>
      <p:sp>
        <p:nvSpPr>
          <p:cNvPr id="57" name="object 57"/>
          <p:cNvSpPr txBox="1"/>
          <p:nvPr/>
        </p:nvSpPr>
        <p:spPr>
          <a:xfrm>
            <a:off x="7067793" y="4092633"/>
            <a:ext cx="154132" cy="108014"/>
          </a:xfrm>
          <a:prstGeom prst="rect">
            <a:avLst/>
          </a:prstGeom>
        </p:spPr>
        <p:txBody>
          <a:bodyPr vert="horz" wrap="square" lIns="0" tIns="8226" rIns="0" bIns="0" rtlCol="0">
            <a:spAutoFit/>
          </a:bodyPr>
          <a:lstStyle/>
          <a:p>
            <a:pPr defTabSz="623438">
              <a:spcBef>
                <a:spcPts val="65"/>
              </a:spcBef>
            </a:pPr>
            <a:r>
              <a:rPr sz="648" spc="-3" dirty="0">
                <a:solidFill>
                  <a:srgbClr val="404040"/>
                </a:solidFill>
                <a:latin typeface="Calibri"/>
                <a:cs typeface="Calibri"/>
              </a:rPr>
              <a:t>4.05</a:t>
            </a:r>
            <a:endParaRPr sz="648">
              <a:solidFill>
                <a:prstClr val="black"/>
              </a:solidFill>
              <a:latin typeface="Calibri"/>
              <a:cs typeface="Calibri"/>
            </a:endParaRPr>
          </a:p>
        </p:txBody>
      </p:sp>
      <p:sp>
        <p:nvSpPr>
          <p:cNvPr id="58" name="object 58"/>
          <p:cNvSpPr txBox="1"/>
          <p:nvPr/>
        </p:nvSpPr>
        <p:spPr>
          <a:xfrm>
            <a:off x="7609937" y="3837410"/>
            <a:ext cx="154132" cy="108014"/>
          </a:xfrm>
          <a:prstGeom prst="rect">
            <a:avLst/>
          </a:prstGeom>
        </p:spPr>
        <p:txBody>
          <a:bodyPr vert="horz" wrap="square" lIns="0" tIns="8226" rIns="0" bIns="0" rtlCol="0">
            <a:spAutoFit/>
          </a:bodyPr>
          <a:lstStyle/>
          <a:p>
            <a:pPr defTabSz="623438">
              <a:spcBef>
                <a:spcPts val="65"/>
              </a:spcBef>
            </a:pPr>
            <a:r>
              <a:rPr sz="648" spc="-3" dirty="0">
                <a:solidFill>
                  <a:srgbClr val="404040"/>
                </a:solidFill>
                <a:latin typeface="Calibri"/>
                <a:cs typeface="Calibri"/>
              </a:rPr>
              <a:t>5.13</a:t>
            </a:r>
            <a:endParaRPr sz="648">
              <a:solidFill>
                <a:prstClr val="black"/>
              </a:solidFill>
              <a:latin typeface="Calibri"/>
              <a:cs typeface="Calibri"/>
            </a:endParaRPr>
          </a:p>
        </p:txBody>
      </p:sp>
      <p:sp>
        <p:nvSpPr>
          <p:cNvPr id="59" name="object 59"/>
          <p:cNvSpPr txBox="1"/>
          <p:nvPr/>
        </p:nvSpPr>
        <p:spPr>
          <a:xfrm>
            <a:off x="4860547" y="5876873"/>
            <a:ext cx="218642" cy="140744"/>
          </a:xfrm>
          <a:prstGeom prst="rect">
            <a:avLst/>
          </a:prstGeom>
        </p:spPr>
        <p:txBody>
          <a:bodyPr vert="horz" wrap="square" lIns="0" tIns="9525" rIns="0" bIns="0" rtlCol="0">
            <a:spAutoFit/>
          </a:bodyPr>
          <a:lstStyle/>
          <a:p>
            <a:pPr defTabSz="623438">
              <a:spcBef>
                <a:spcPts val="75"/>
              </a:spcBef>
            </a:pPr>
            <a:r>
              <a:rPr sz="852" spc="44" dirty="0">
                <a:solidFill>
                  <a:srgbClr val="585858"/>
                </a:solidFill>
                <a:latin typeface="Calibri"/>
                <a:cs typeface="Calibri"/>
              </a:rPr>
              <a:t>0</a:t>
            </a:r>
            <a:r>
              <a:rPr sz="852" spc="7" dirty="0">
                <a:solidFill>
                  <a:srgbClr val="585858"/>
                </a:solidFill>
                <a:latin typeface="Calibri"/>
                <a:cs typeface="Calibri"/>
              </a:rPr>
              <a:t>.</a:t>
            </a:r>
            <a:r>
              <a:rPr sz="852" spc="37" dirty="0">
                <a:solidFill>
                  <a:srgbClr val="585858"/>
                </a:solidFill>
                <a:latin typeface="Calibri"/>
                <a:cs typeface="Calibri"/>
              </a:rPr>
              <a:t>00</a:t>
            </a:r>
            <a:endParaRPr sz="852">
              <a:solidFill>
                <a:prstClr val="black"/>
              </a:solidFill>
              <a:latin typeface="Calibri"/>
              <a:cs typeface="Calibri"/>
            </a:endParaRPr>
          </a:p>
        </p:txBody>
      </p:sp>
      <p:sp>
        <p:nvSpPr>
          <p:cNvPr id="60" name="object 60"/>
          <p:cNvSpPr txBox="1"/>
          <p:nvPr/>
        </p:nvSpPr>
        <p:spPr>
          <a:xfrm>
            <a:off x="5365858" y="5876873"/>
            <a:ext cx="218642" cy="140744"/>
          </a:xfrm>
          <a:prstGeom prst="rect">
            <a:avLst/>
          </a:prstGeom>
        </p:spPr>
        <p:txBody>
          <a:bodyPr vert="horz" wrap="square" lIns="0" tIns="9525" rIns="0" bIns="0" rtlCol="0">
            <a:spAutoFit/>
          </a:bodyPr>
          <a:lstStyle/>
          <a:p>
            <a:pPr defTabSz="623438">
              <a:spcBef>
                <a:spcPts val="75"/>
              </a:spcBef>
            </a:pPr>
            <a:r>
              <a:rPr sz="852" spc="44" dirty="0">
                <a:solidFill>
                  <a:srgbClr val="585858"/>
                </a:solidFill>
                <a:latin typeface="Calibri"/>
                <a:cs typeface="Calibri"/>
              </a:rPr>
              <a:t>1</a:t>
            </a:r>
            <a:r>
              <a:rPr sz="852" spc="7" dirty="0">
                <a:solidFill>
                  <a:srgbClr val="585858"/>
                </a:solidFill>
                <a:latin typeface="Calibri"/>
                <a:cs typeface="Calibri"/>
              </a:rPr>
              <a:t>.</a:t>
            </a:r>
            <a:r>
              <a:rPr sz="852" spc="37" dirty="0">
                <a:solidFill>
                  <a:srgbClr val="585858"/>
                </a:solidFill>
                <a:latin typeface="Calibri"/>
                <a:cs typeface="Calibri"/>
              </a:rPr>
              <a:t>00</a:t>
            </a:r>
            <a:endParaRPr sz="852">
              <a:solidFill>
                <a:prstClr val="black"/>
              </a:solidFill>
              <a:latin typeface="Calibri"/>
              <a:cs typeface="Calibri"/>
            </a:endParaRPr>
          </a:p>
        </p:txBody>
      </p:sp>
      <p:sp>
        <p:nvSpPr>
          <p:cNvPr id="61" name="object 61"/>
          <p:cNvSpPr txBox="1"/>
          <p:nvPr/>
        </p:nvSpPr>
        <p:spPr>
          <a:xfrm>
            <a:off x="5871170" y="5876873"/>
            <a:ext cx="218642" cy="140744"/>
          </a:xfrm>
          <a:prstGeom prst="rect">
            <a:avLst/>
          </a:prstGeom>
        </p:spPr>
        <p:txBody>
          <a:bodyPr vert="horz" wrap="square" lIns="0" tIns="9525" rIns="0" bIns="0" rtlCol="0">
            <a:spAutoFit/>
          </a:bodyPr>
          <a:lstStyle/>
          <a:p>
            <a:pPr defTabSz="623438">
              <a:spcBef>
                <a:spcPts val="75"/>
              </a:spcBef>
            </a:pPr>
            <a:r>
              <a:rPr sz="852" spc="44" dirty="0">
                <a:solidFill>
                  <a:srgbClr val="585858"/>
                </a:solidFill>
                <a:latin typeface="Calibri"/>
                <a:cs typeface="Calibri"/>
              </a:rPr>
              <a:t>2</a:t>
            </a:r>
            <a:r>
              <a:rPr sz="852" spc="7" dirty="0">
                <a:solidFill>
                  <a:srgbClr val="585858"/>
                </a:solidFill>
                <a:latin typeface="Calibri"/>
                <a:cs typeface="Calibri"/>
              </a:rPr>
              <a:t>.</a:t>
            </a:r>
            <a:r>
              <a:rPr sz="852" spc="37" dirty="0">
                <a:solidFill>
                  <a:srgbClr val="585858"/>
                </a:solidFill>
                <a:latin typeface="Calibri"/>
                <a:cs typeface="Calibri"/>
              </a:rPr>
              <a:t>00</a:t>
            </a:r>
            <a:endParaRPr sz="852">
              <a:solidFill>
                <a:prstClr val="black"/>
              </a:solidFill>
              <a:latin typeface="Calibri"/>
              <a:cs typeface="Calibri"/>
            </a:endParaRPr>
          </a:p>
        </p:txBody>
      </p:sp>
      <p:sp>
        <p:nvSpPr>
          <p:cNvPr id="62" name="object 62"/>
          <p:cNvSpPr txBox="1"/>
          <p:nvPr/>
        </p:nvSpPr>
        <p:spPr>
          <a:xfrm>
            <a:off x="6376481" y="5876873"/>
            <a:ext cx="218642" cy="140744"/>
          </a:xfrm>
          <a:prstGeom prst="rect">
            <a:avLst/>
          </a:prstGeom>
        </p:spPr>
        <p:txBody>
          <a:bodyPr vert="horz" wrap="square" lIns="0" tIns="9525" rIns="0" bIns="0" rtlCol="0">
            <a:spAutoFit/>
          </a:bodyPr>
          <a:lstStyle/>
          <a:p>
            <a:pPr defTabSz="623438">
              <a:spcBef>
                <a:spcPts val="75"/>
              </a:spcBef>
            </a:pPr>
            <a:r>
              <a:rPr sz="852" spc="44" dirty="0">
                <a:solidFill>
                  <a:srgbClr val="585858"/>
                </a:solidFill>
                <a:latin typeface="Calibri"/>
                <a:cs typeface="Calibri"/>
              </a:rPr>
              <a:t>3</a:t>
            </a:r>
            <a:r>
              <a:rPr sz="852" spc="7" dirty="0">
                <a:solidFill>
                  <a:srgbClr val="585858"/>
                </a:solidFill>
                <a:latin typeface="Calibri"/>
                <a:cs typeface="Calibri"/>
              </a:rPr>
              <a:t>.</a:t>
            </a:r>
            <a:r>
              <a:rPr sz="852" spc="37" dirty="0">
                <a:solidFill>
                  <a:srgbClr val="585858"/>
                </a:solidFill>
                <a:latin typeface="Calibri"/>
                <a:cs typeface="Calibri"/>
              </a:rPr>
              <a:t>00</a:t>
            </a:r>
            <a:endParaRPr sz="852">
              <a:solidFill>
                <a:prstClr val="black"/>
              </a:solidFill>
              <a:latin typeface="Calibri"/>
              <a:cs typeface="Calibri"/>
            </a:endParaRPr>
          </a:p>
        </p:txBody>
      </p:sp>
      <p:sp>
        <p:nvSpPr>
          <p:cNvPr id="63" name="object 63"/>
          <p:cNvSpPr txBox="1"/>
          <p:nvPr/>
        </p:nvSpPr>
        <p:spPr>
          <a:xfrm>
            <a:off x="6881793" y="5876873"/>
            <a:ext cx="218642" cy="140744"/>
          </a:xfrm>
          <a:prstGeom prst="rect">
            <a:avLst/>
          </a:prstGeom>
        </p:spPr>
        <p:txBody>
          <a:bodyPr vert="horz" wrap="square" lIns="0" tIns="9525" rIns="0" bIns="0" rtlCol="0">
            <a:spAutoFit/>
          </a:bodyPr>
          <a:lstStyle/>
          <a:p>
            <a:pPr defTabSz="623438">
              <a:spcBef>
                <a:spcPts val="75"/>
              </a:spcBef>
            </a:pPr>
            <a:r>
              <a:rPr sz="852" spc="44" dirty="0">
                <a:solidFill>
                  <a:srgbClr val="585858"/>
                </a:solidFill>
                <a:latin typeface="Calibri"/>
                <a:cs typeface="Calibri"/>
              </a:rPr>
              <a:t>4</a:t>
            </a:r>
            <a:r>
              <a:rPr sz="852" spc="7" dirty="0">
                <a:solidFill>
                  <a:srgbClr val="585858"/>
                </a:solidFill>
                <a:latin typeface="Calibri"/>
                <a:cs typeface="Calibri"/>
              </a:rPr>
              <a:t>.</a:t>
            </a:r>
            <a:r>
              <a:rPr sz="852" spc="37" dirty="0">
                <a:solidFill>
                  <a:srgbClr val="585858"/>
                </a:solidFill>
                <a:latin typeface="Calibri"/>
                <a:cs typeface="Calibri"/>
              </a:rPr>
              <a:t>00</a:t>
            </a:r>
            <a:endParaRPr sz="852">
              <a:solidFill>
                <a:prstClr val="black"/>
              </a:solidFill>
              <a:latin typeface="Calibri"/>
              <a:cs typeface="Calibri"/>
            </a:endParaRPr>
          </a:p>
        </p:txBody>
      </p:sp>
      <p:sp>
        <p:nvSpPr>
          <p:cNvPr id="64" name="object 64"/>
          <p:cNvSpPr txBox="1"/>
          <p:nvPr/>
        </p:nvSpPr>
        <p:spPr>
          <a:xfrm>
            <a:off x="7387105" y="5876873"/>
            <a:ext cx="218642" cy="140744"/>
          </a:xfrm>
          <a:prstGeom prst="rect">
            <a:avLst/>
          </a:prstGeom>
        </p:spPr>
        <p:txBody>
          <a:bodyPr vert="horz" wrap="square" lIns="0" tIns="9525" rIns="0" bIns="0" rtlCol="0">
            <a:spAutoFit/>
          </a:bodyPr>
          <a:lstStyle/>
          <a:p>
            <a:pPr defTabSz="623438">
              <a:spcBef>
                <a:spcPts val="75"/>
              </a:spcBef>
            </a:pPr>
            <a:r>
              <a:rPr sz="852" spc="44" dirty="0">
                <a:solidFill>
                  <a:srgbClr val="585858"/>
                </a:solidFill>
                <a:latin typeface="Calibri"/>
                <a:cs typeface="Calibri"/>
              </a:rPr>
              <a:t>5</a:t>
            </a:r>
            <a:r>
              <a:rPr sz="852" spc="7" dirty="0">
                <a:solidFill>
                  <a:srgbClr val="585858"/>
                </a:solidFill>
                <a:latin typeface="Calibri"/>
                <a:cs typeface="Calibri"/>
              </a:rPr>
              <a:t>.</a:t>
            </a:r>
            <a:r>
              <a:rPr sz="852" spc="37" dirty="0">
                <a:solidFill>
                  <a:srgbClr val="585858"/>
                </a:solidFill>
                <a:latin typeface="Calibri"/>
                <a:cs typeface="Calibri"/>
              </a:rPr>
              <a:t>00</a:t>
            </a:r>
            <a:endParaRPr sz="852">
              <a:solidFill>
                <a:prstClr val="black"/>
              </a:solidFill>
              <a:latin typeface="Calibri"/>
              <a:cs typeface="Calibri"/>
            </a:endParaRPr>
          </a:p>
        </p:txBody>
      </p:sp>
      <p:sp>
        <p:nvSpPr>
          <p:cNvPr id="65" name="object 65"/>
          <p:cNvSpPr txBox="1"/>
          <p:nvPr/>
        </p:nvSpPr>
        <p:spPr>
          <a:xfrm>
            <a:off x="7892416" y="5876873"/>
            <a:ext cx="218642" cy="140744"/>
          </a:xfrm>
          <a:prstGeom prst="rect">
            <a:avLst/>
          </a:prstGeom>
        </p:spPr>
        <p:txBody>
          <a:bodyPr vert="horz" wrap="square" lIns="0" tIns="9525" rIns="0" bIns="0" rtlCol="0">
            <a:spAutoFit/>
          </a:bodyPr>
          <a:lstStyle/>
          <a:p>
            <a:pPr defTabSz="623438">
              <a:spcBef>
                <a:spcPts val="75"/>
              </a:spcBef>
            </a:pPr>
            <a:r>
              <a:rPr sz="852" spc="44" dirty="0">
                <a:solidFill>
                  <a:srgbClr val="585858"/>
                </a:solidFill>
                <a:latin typeface="Calibri"/>
                <a:cs typeface="Calibri"/>
              </a:rPr>
              <a:t>6</a:t>
            </a:r>
            <a:r>
              <a:rPr sz="852" spc="7" dirty="0">
                <a:solidFill>
                  <a:srgbClr val="585858"/>
                </a:solidFill>
                <a:latin typeface="Calibri"/>
                <a:cs typeface="Calibri"/>
              </a:rPr>
              <a:t>.</a:t>
            </a:r>
            <a:r>
              <a:rPr sz="852" spc="37" dirty="0">
                <a:solidFill>
                  <a:srgbClr val="585858"/>
                </a:solidFill>
                <a:latin typeface="Calibri"/>
                <a:cs typeface="Calibri"/>
              </a:rPr>
              <a:t>00</a:t>
            </a:r>
            <a:endParaRPr sz="852">
              <a:solidFill>
                <a:prstClr val="black"/>
              </a:solidFill>
              <a:latin typeface="Calibri"/>
              <a:cs typeface="Calibri"/>
            </a:endParaRPr>
          </a:p>
        </p:txBody>
      </p:sp>
      <p:sp>
        <p:nvSpPr>
          <p:cNvPr id="66" name="object 66"/>
          <p:cNvSpPr txBox="1"/>
          <p:nvPr/>
        </p:nvSpPr>
        <p:spPr>
          <a:xfrm>
            <a:off x="4299539" y="5603086"/>
            <a:ext cx="567603" cy="140744"/>
          </a:xfrm>
          <a:prstGeom prst="rect">
            <a:avLst/>
          </a:prstGeom>
        </p:spPr>
        <p:txBody>
          <a:bodyPr vert="horz" wrap="square" lIns="0" tIns="9525" rIns="0" bIns="0" rtlCol="0">
            <a:spAutoFit/>
          </a:bodyPr>
          <a:lstStyle/>
          <a:p>
            <a:pPr defTabSz="623438">
              <a:spcBef>
                <a:spcPts val="75"/>
              </a:spcBef>
            </a:pPr>
            <a:r>
              <a:rPr sz="852" spc="34" dirty="0">
                <a:solidFill>
                  <a:srgbClr val="585858"/>
                </a:solidFill>
                <a:latin typeface="Calibri"/>
                <a:cs typeface="Calibri"/>
              </a:rPr>
              <a:t>Corrections</a:t>
            </a:r>
            <a:endParaRPr sz="852">
              <a:solidFill>
                <a:prstClr val="black"/>
              </a:solidFill>
              <a:latin typeface="Calibri"/>
              <a:cs typeface="Calibri"/>
            </a:endParaRPr>
          </a:p>
        </p:txBody>
      </p:sp>
      <p:sp>
        <p:nvSpPr>
          <p:cNvPr id="67" name="object 67"/>
          <p:cNvSpPr txBox="1"/>
          <p:nvPr/>
        </p:nvSpPr>
        <p:spPr>
          <a:xfrm>
            <a:off x="4050541" y="5347864"/>
            <a:ext cx="814820" cy="140744"/>
          </a:xfrm>
          <a:prstGeom prst="rect">
            <a:avLst/>
          </a:prstGeom>
        </p:spPr>
        <p:txBody>
          <a:bodyPr vert="horz" wrap="square" lIns="0" tIns="9525" rIns="0" bIns="0" rtlCol="0">
            <a:spAutoFit/>
          </a:bodyPr>
          <a:lstStyle/>
          <a:p>
            <a:pPr defTabSz="623438">
              <a:spcBef>
                <a:spcPts val="75"/>
              </a:spcBef>
            </a:pPr>
            <a:r>
              <a:rPr sz="852" spc="41" dirty="0">
                <a:solidFill>
                  <a:srgbClr val="585858"/>
                </a:solidFill>
                <a:latin typeface="Calibri"/>
                <a:cs typeface="Calibri"/>
              </a:rPr>
              <a:t>Labor </a:t>
            </a:r>
            <a:r>
              <a:rPr sz="852" spc="-61" dirty="0">
                <a:solidFill>
                  <a:srgbClr val="585858"/>
                </a:solidFill>
                <a:latin typeface="Calibri"/>
                <a:cs typeface="Calibri"/>
              </a:rPr>
              <a:t>&amp;</a:t>
            </a:r>
            <a:r>
              <a:rPr sz="852" spc="-14" dirty="0">
                <a:solidFill>
                  <a:srgbClr val="585858"/>
                </a:solidFill>
                <a:latin typeface="Calibri"/>
                <a:cs typeface="Calibri"/>
              </a:rPr>
              <a:t> </a:t>
            </a:r>
            <a:r>
              <a:rPr sz="852" spc="37" dirty="0">
                <a:solidFill>
                  <a:srgbClr val="585858"/>
                </a:solidFill>
                <a:latin typeface="Calibri"/>
                <a:cs typeface="Calibri"/>
              </a:rPr>
              <a:t>Industry</a:t>
            </a:r>
            <a:endParaRPr sz="852">
              <a:solidFill>
                <a:prstClr val="black"/>
              </a:solidFill>
              <a:latin typeface="Calibri"/>
              <a:cs typeface="Calibri"/>
            </a:endParaRPr>
          </a:p>
        </p:txBody>
      </p:sp>
      <p:sp>
        <p:nvSpPr>
          <p:cNvPr id="68" name="object 68"/>
          <p:cNvSpPr txBox="1"/>
          <p:nvPr/>
        </p:nvSpPr>
        <p:spPr>
          <a:xfrm>
            <a:off x="4438671" y="5092641"/>
            <a:ext cx="429491" cy="140744"/>
          </a:xfrm>
          <a:prstGeom prst="rect">
            <a:avLst/>
          </a:prstGeom>
        </p:spPr>
        <p:txBody>
          <a:bodyPr vert="horz" wrap="square" lIns="0" tIns="9525" rIns="0" bIns="0" rtlCol="0">
            <a:spAutoFit/>
          </a:bodyPr>
          <a:lstStyle/>
          <a:p>
            <a:pPr defTabSz="623438">
              <a:spcBef>
                <a:spcPts val="75"/>
              </a:spcBef>
            </a:pPr>
            <a:r>
              <a:rPr sz="852" spc="41" dirty="0">
                <a:solidFill>
                  <a:srgbClr val="585858"/>
                </a:solidFill>
                <a:latin typeface="Calibri"/>
                <a:cs typeface="Calibri"/>
              </a:rPr>
              <a:t>Re</a:t>
            </a:r>
            <a:r>
              <a:rPr sz="852" spc="55" dirty="0">
                <a:solidFill>
                  <a:srgbClr val="585858"/>
                </a:solidFill>
                <a:latin typeface="Calibri"/>
                <a:cs typeface="Calibri"/>
              </a:rPr>
              <a:t>v</a:t>
            </a:r>
            <a:r>
              <a:rPr sz="852" spc="41" dirty="0">
                <a:solidFill>
                  <a:srgbClr val="585858"/>
                </a:solidFill>
                <a:latin typeface="Calibri"/>
                <a:cs typeface="Calibri"/>
              </a:rPr>
              <a:t>e</a:t>
            </a:r>
            <a:r>
              <a:rPr sz="852" spc="37" dirty="0">
                <a:solidFill>
                  <a:srgbClr val="585858"/>
                </a:solidFill>
                <a:latin typeface="Calibri"/>
                <a:cs typeface="Calibri"/>
              </a:rPr>
              <a:t>n</a:t>
            </a:r>
            <a:r>
              <a:rPr sz="852" spc="55" dirty="0">
                <a:solidFill>
                  <a:srgbClr val="585858"/>
                </a:solidFill>
                <a:latin typeface="Calibri"/>
                <a:cs typeface="Calibri"/>
              </a:rPr>
              <a:t>u</a:t>
            </a:r>
            <a:r>
              <a:rPr sz="852" spc="3" dirty="0">
                <a:solidFill>
                  <a:srgbClr val="585858"/>
                </a:solidFill>
                <a:latin typeface="Calibri"/>
                <a:cs typeface="Calibri"/>
              </a:rPr>
              <a:t>e</a:t>
            </a:r>
            <a:endParaRPr sz="852">
              <a:solidFill>
                <a:prstClr val="black"/>
              </a:solidFill>
              <a:latin typeface="Calibri"/>
              <a:cs typeface="Calibri"/>
            </a:endParaRPr>
          </a:p>
        </p:txBody>
      </p:sp>
      <p:sp>
        <p:nvSpPr>
          <p:cNvPr id="69" name="object 69"/>
          <p:cNvSpPr txBox="1"/>
          <p:nvPr/>
        </p:nvSpPr>
        <p:spPr>
          <a:xfrm>
            <a:off x="4085161" y="4837420"/>
            <a:ext cx="784947" cy="140744"/>
          </a:xfrm>
          <a:prstGeom prst="rect">
            <a:avLst/>
          </a:prstGeom>
        </p:spPr>
        <p:txBody>
          <a:bodyPr vert="horz" wrap="square" lIns="0" tIns="9525" rIns="0" bIns="0" rtlCol="0">
            <a:spAutoFit/>
          </a:bodyPr>
          <a:lstStyle/>
          <a:p>
            <a:pPr defTabSz="623438">
              <a:spcBef>
                <a:spcPts val="75"/>
              </a:spcBef>
            </a:pPr>
            <a:r>
              <a:rPr sz="852" spc="48" dirty="0">
                <a:solidFill>
                  <a:srgbClr val="585858"/>
                </a:solidFill>
                <a:latin typeface="Calibri"/>
                <a:cs typeface="Calibri"/>
              </a:rPr>
              <a:t>Human</a:t>
            </a:r>
            <a:r>
              <a:rPr sz="852" spc="-24" dirty="0">
                <a:solidFill>
                  <a:srgbClr val="585858"/>
                </a:solidFill>
                <a:latin typeface="Calibri"/>
                <a:cs typeface="Calibri"/>
              </a:rPr>
              <a:t> </a:t>
            </a:r>
            <a:r>
              <a:rPr sz="852" spc="37" dirty="0">
                <a:solidFill>
                  <a:srgbClr val="585858"/>
                </a:solidFill>
                <a:latin typeface="Calibri"/>
                <a:cs typeface="Calibri"/>
              </a:rPr>
              <a:t>Services</a:t>
            </a:r>
            <a:endParaRPr sz="852">
              <a:solidFill>
                <a:prstClr val="black"/>
              </a:solidFill>
              <a:latin typeface="Calibri"/>
              <a:cs typeface="Calibri"/>
            </a:endParaRPr>
          </a:p>
        </p:txBody>
      </p:sp>
      <p:sp>
        <p:nvSpPr>
          <p:cNvPr id="70" name="object 70"/>
          <p:cNvSpPr txBox="1"/>
          <p:nvPr/>
        </p:nvSpPr>
        <p:spPr>
          <a:xfrm>
            <a:off x="4374020" y="4582197"/>
            <a:ext cx="493135" cy="140744"/>
          </a:xfrm>
          <a:prstGeom prst="rect">
            <a:avLst/>
          </a:prstGeom>
        </p:spPr>
        <p:txBody>
          <a:bodyPr vert="horz" wrap="square" lIns="0" tIns="9525" rIns="0" bIns="0" rtlCol="0">
            <a:spAutoFit/>
          </a:bodyPr>
          <a:lstStyle/>
          <a:p>
            <a:pPr defTabSz="623438">
              <a:spcBef>
                <a:spcPts val="75"/>
              </a:spcBef>
            </a:pPr>
            <a:r>
              <a:rPr sz="852" spc="58" dirty="0">
                <a:solidFill>
                  <a:srgbClr val="585858"/>
                </a:solidFill>
                <a:latin typeface="Calibri"/>
                <a:cs typeface="Calibri"/>
              </a:rPr>
              <a:t>P</a:t>
            </a:r>
            <a:r>
              <a:rPr sz="852" spc="27" dirty="0">
                <a:solidFill>
                  <a:srgbClr val="585858"/>
                </a:solidFill>
                <a:latin typeface="Calibri"/>
                <a:cs typeface="Calibri"/>
              </a:rPr>
              <a:t>r</a:t>
            </a:r>
            <a:r>
              <a:rPr sz="852" spc="48" dirty="0">
                <a:solidFill>
                  <a:srgbClr val="585858"/>
                </a:solidFill>
                <a:latin typeface="Calibri"/>
                <a:cs typeface="Calibri"/>
              </a:rPr>
              <a:t>ob</a:t>
            </a:r>
            <a:r>
              <a:rPr sz="852" spc="51" dirty="0">
                <a:solidFill>
                  <a:srgbClr val="585858"/>
                </a:solidFill>
                <a:latin typeface="Calibri"/>
                <a:cs typeface="Calibri"/>
              </a:rPr>
              <a:t>a</a:t>
            </a:r>
            <a:r>
              <a:rPr sz="852" spc="27" dirty="0">
                <a:solidFill>
                  <a:srgbClr val="585858"/>
                </a:solidFill>
                <a:latin typeface="Calibri"/>
                <a:cs typeface="Calibri"/>
              </a:rPr>
              <a:t>t</a:t>
            </a:r>
            <a:r>
              <a:rPr sz="852" spc="41" dirty="0">
                <a:solidFill>
                  <a:srgbClr val="585858"/>
                </a:solidFill>
                <a:latin typeface="Calibri"/>
                <a:cs typeface="Calibri"/>
              </a:rPr>
              <a:t>i</a:t>
            </a:r>
            <a:r>
              <a:rPr sz="852" spc="37" dirty="0">
                <a:solidFill>
                  <a:srgbClr val="585858"/>
                </a:solidFill>
                <a:latin typeface="Calibri"/>
                <a:cs typeface="Calibri"/>
              </a:rPr>
              <a:t>o</a:t>
            </a:r>
            <a:r>
              <a:rPr sz="852" spc="27" dirty="0">
                <a:solidFill>
                  <a:srgbClr val="585858"/>
                </a:solidFill>
                <a:latin typeface="Calibri"/>
                <a:cs typeface="Calibri"/>
              </a:rPr>
              <a:t>n</a:t>
            </a:r>
            <a:endParaRPr sz="852">
              <a:solidFill>
                <a:prstClr val="black"/>
              </a:solidFill>
              <a:latin typeface="Calibri"/>
              <a:cs typeface="Calibri"/>
            </a:endParaRPr>
          </a:p>
        </p:txBody>
      </p:sp>
      <p:sp>
        <p:nvSpPr>
          <p:cNvPr id="71" name="object 71"/>
          <p:cNvSpPr txBox="1"/>
          <p:nvPr/>
        </p:nvSpPr>
        <p:spPr>
          <a:xfrm>
            <a:off x="4664188" y="4326975"/>
            <a:ext cx="201324" cy="140744"/>
          </a:xfrm>
          <a:prstGeom prst="rect">
            <a:avLst/>
          </a:prstGeom>
        </p:spPr>
        <p:txBody>
          <a:bodyPr vert="horz" wrap="square" lIns="0" tIns="9525" rIns="0" bIns="0" rtlCol="0">
            <a:spAutoFit/>
          </a:bodyPr>
          <a:lstStyle/>
          <a:p>
            <a:pPr defTabSz="623438">
              <a:spcBef>
                <a:spcPts val="75"/>
              </a:spcBef>
            </a:pPr>
            <a:r>
              <a:rPr sz="852" spc="58" dirty="0">
                <a:solidFill>
                  <a:srgbClr val="585858"/>
                </a:solidFill>
                <a:latin typeface="Calibri"/>
                <a:cs typeface="Calibri"/>
              </a:rPr>
              <a:t>D</a:t>
            </a:r>
            <a:r>
              <a:rPr sz="852" spc="55" dirty="0">
                <a:solidFill>
                  <a:srgbClr val="585858"/>
                </a:solidFill>
                <a:latin typeface="Calibri"/>
                <a:cs typeface="Calibri"/>
              </a:rPr>
              <a:t>E</a:t>
            </a:r>
            <a:r>
              <a:rPr sz="852" spc="17" dirty="0">
                <a:solidFill>
                  <a:srgbClr val="585858"/>
                </a:solidFill>
                <a:latin typeface="Calibri"/>
                <a:cs typeface="Calibri"/>
              </a:rPr>
              <a:t>P</a:t>
            </a:r>
            <a:endParaRPr sz="852">
              <a:solidFill>
                <a:prstClr val="black"/>
              </a:solidFill>
              <a:latin typeface="Calibri"/>
              <a:cs typeface="Calibri"/>
            </a:endParaRPr>
          </a:p>
        </p:txBody>
      </p:sp>
      <p:sp>
        <p:nvSpPr>
          <p:cNvPr id="72" name="object 72"/>
          <p:cNvSpPr txBox="1"/>
          <p:nvPr/>
        </p:nvSpPr>
        <p:spPr>
          <a:xfrm>
            <a:off x="4580862" y="4071753"/>
            <a:ext cx="284018" cy="140744"/>
          </a:xfrm>
          <a:prstGeom prst="rect">
            <a:avLst/>
          </a:prstGeom>
        </p:spPr>
        <p:txBody>
          <a:bodyPr vert="horz" wrap="square" lIns="0" tIns="9525" rIns="0" bIns="0" rtlCol="0">
            <a:spAutoFit/>
          </a:bodyPr>
          <a:lstStyle/>
          <a:p>
            <a:pPr defTabSz="623438">
              <a:spcBef>
                <a:spcPts val="75"/>
              </a:spcBef>
            </a:pPr>
            <a:r>
              <a:rPr sz="852" spc="75" dirty="0">
                <a:solidFill>
                  <a:srgbClr val="585858"/>
                </a:solidFill>
                <a:latin typeface="Calibri"/>
                <a:cs typeface="Calibri"/>
              </a:rPr>
              <a:t>D</a:t>
            </a:r>
            <a:r>
              <a:rPr sz="852" spc="31" dirty="0">
                <a:solidFill>
                  <a:srgbClr val="585858"/>
                </a:solidFill>
                <a:latin typeface="Calibri"/>
                <a:cs typeface="Calibri"/>
              </a:rPr>
              <a:t>C</a:t>
            </a:r>
            <a:r>
              <a:rPr sz="852" spc="58" dirty="0">
                <a:solidFill>
                  <a:srgbClr val="585858"/>
                </a:solidFill>
                <a:latin typeface="Calibri"/>
                <a:cs typeface="Calibri"/>
              </a:rPr>
              <a:t>N</a:t>
            </a:r>
            <a:r>
              <a:rPr sz="852" spc="-3" dirty="0">
                <a:solidFill>
                  <a:srgbClr val="585858"/>
                </a:solidFill>
                <a:latin typeface="Calibri"/>
                <a:cs typeface="Calibri"/>
              </a:rPr>
              <a:t>R</a:t>
            </a:r>
            <a:endParaRPr sz="852">
              <a:solidFill>
                <a:prstClr val="black"/>
              </a:solidFill>
              <a:latin typeface="Calibri"/>
              <a:cs typeface="Calibri"/>
            </a:endParaRPr>
          </a:p>
        </p:txBody>
      </p:sp>
      <p:sp>
        <p:nvSpPr>
          <p:cNvPr id="73" name="object 73"/>
          <p:cNvSpPr txBox="1"/>
          <p:nvPr/>
        </p:nvSpPr>
        <p:spPr>
          <a:xfrm>
            <a:off x="4309149" y="3816531"/>
            <a:ext cx="558078" cy="140744"/>
          </a:xfrm>
          <a:prstGeom prst="rect">
            <a:avLst/>
          </a:prstGeom>
        </p:spPr>
        <p:txBody>
          <a:bodyPr vert="horz" wrap="square" lIns="0" tIns="9525" rIns="0" bIns="0" rtlCol="0">
            <a:spAutoFit/>
          </a:bodyPr>
          <a:lstStyle/>
          <a:p>
            <a:pPr defTabSz="623438">
              <a:spcBef>
                <a:spcPts val="75"/>
              </a:spcBef>
            </a:pPr>
            <a:r>
              <a:rPr sz="852" spc="41" dirty="0">
                <a:solidFill>
                  <a:srgbClr val="585858"/>
                </a:solidFill>
                <a:latin typeface="Calibri"/>
                <a:cs typeface="Calibri"/>
              </a:rPr>
              <a:t>Agriculture</a:t>
            </a:r>
            <a:endParaRPr sz="852">
              <a:solidFill>
                <a:prstClr val="black"/>
              </a:solidFill>
              <a:latin typeface="Calibri"/>
              <a:cs typeface="Calibri"/>
            </a:endParaRPr>
          </a:p>
        </p:txBody>
      </p:sp>
      <p:sp>
        <p:nvSpPr>
          <p:cNvPr id="74" name="object 74"/>
          <p:cNvSpPr txBox="1"/>
          <p:nvPr/>
        </p:nvSpPr>
        <p:spPr>
          <a:xfrm>
            <a:off x="5233866" y="3490188"/>
            <a:ext cx="1735282" cy="163151"/>
          </a:xfrm>
          <a:prstGeom prst="rect">
            <a:avLst/>
          </a:prstGeom>
        </p:spPr>
        <p:txBody>
          <a:bodyPr vert="horz" wrap="square" lIns="0" tIns="10824" rIns="0" bIns="0" rtlCol="0">
            <a:spAutoFit/>
          </a:bodyPr>
          <a:lstStyle/>
          <a:p>
            <a:pPr defTabSz="623438">
              <a:spcBef>
                <a:spcPts val="85"/>
              </a:spcBef>
            </a:pPr>
            <a:r>
              <a:rPr sz="989" b="1" spc="-58" dirty="0">
                <a:solidFill>
                  <a:srgbClr val="585858"/>
                </a:solidFill>
                <a:latin typeface="Century Gothic"/>
                <a:cs typeface="Century Gothic"/>
              </a:rPr>
              <a:t>Carbon </a:t>
            </a:r>
            <a:r>
              <a:rPr sz="989" b="1" spc="10" dirty="0">
                <a:solidFill>
                  <a:srgbClr val="585858"/>
                </a:solidFill>
                <a:latin typeface="Century Gothic"/>
                <a:cs typeface="Century Gothic"/>
              </a:rPr>
              <a:t>Footprint</a:t>
            </a:r>
            <a:r>
              <a:rPr sz="989" b="1" spc="-208" dirty="0">
                <a:solidFill>
                  <a:srgbClr val="585858"/>
                </a:solidFill>
                <a:latin typeface="Century Gothic"/>
                <a:cs typeface="Century Gothic"/>
              </a:rPr>
              <a:t> </a:t>
            </a:r>
            <a:r>
              <a:rPr sz="989" b="1" spc="-34" dirty="0">
                <a:solidFill>
                  <a:srgbClr val="585858"/>
                </a:solidFill>
                <a:latin typeface="Century Gothic"/>
                <a:cs typeface="Century Gothic"/>
              </a:rPr>
              <a:t>(metric </a:t>
            </a:r>
            <a:r>
              <a:rPr sz="989" b="1" spc="-10" dirty="0">
                <a:solidFill>
                  <a:srgbClr val="585858"/>
                </a:solidFill>
                <a:latin typeface="Century Gothic"/>
                <a:cs typeface="Century Gothic"/>
              </a:rPr>
              <a:t>tons)</a:t>
            </a:r>
            <a:endParaRPr sz="989">
              <a:solidFill>
                <a:prstClr val="black"/>
              </a:solidFill>
              <a:latin typeface="Century Gothic"/>
              <a:cs typeface="Century Gothic"/>
            </a:endParaRPr>
          </a:p>
        </p:txBody>
      </p:sp>
      <p:sp>
        <p:nvSpPr>
          <p:cNvPr id="75" name="object 75"/>
          <p:cNvSpPr/>
          <p:nvPr/>
        </p:nvSpPr>
        <p:spPr>
          <a:xfrm>
            <a:off x="3991174" y="3433052"/>
            <a:ext cx="4211349" cy="2648383"/>
          </a:xfrm>
          <a:custGeom>
            <a:avLst/>
            <a:gdLst/>
            <a:ahLst/>
            <a:cxnLst/>
            <a:rect l="l" t="t" r="r" b="b"/>
            <a:pathLst>
              <a:path w="6176645" h="3884295">
                <a:moveTo>
                  <a:pt x="0" y="0"/>
                </a:moveTo>
                <a:lnTo>
                  <a:pt x="6176302" y="0"/>
                </a:lnTo>
                <a:lnTo>
                  <a:pt x="6176302" y="3884218"/>
                </a:lnTo>
                <a:lnTo>
                  <a:pt x="0" y="3884218"/>
                </a:lnTo>
                <a:lnTo>
                  <a:pt x="0" y="0"/>
                </a:lnTo>
                <a:close/>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76" name="object 76"/>
          <p:cNvSpPr/>
          <p:nvPr/>
        </p:nvSpPr>
        <p:spPr>
          <a:xfrm>
            <a:off x="5075649" y="978067"/>
            <a:ext cx="0" cy="1337830"/>
          </a:xfrm>
          <a:custGeom>
            <a:avLst/>
            <a:gdLst/>
            <a:ahLst/>
            <a:cxnLst/>
            <a:rect l="l" t="t" r="r" b="b"/>
            <a:pathLst>
              <a:path h="1962150">
                <a:moveTo>
                  <a:pt x="0" y="0"/>
                </a:moveTo>
                <a:lnTo>
                  <a:pt x="0" y="1962124"/>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77" name="object 77"/>
          <p:cNvSpPr/>
          <p:nvPr/>
        </p:nvSpPr>
        <p:spPr>
          <a:xfrm>
            <a:off x="5449141" y="978067"/>
            <a:ext cx="0" cy="1337830"/>
          </a:xfrm>
          <a:custGeom>
            <a:avLst/>
            <a:gdLst/>
            <a:ahLst/>
            <a:cxnLst/>
            <a:rect l="l" t="t" r="r" b="b"/>
            <a:pathLst>
              <a:path h="1962150">
                <a:moveTo>
                  <a:pt x="0" y="0"/>
                </a:moveTo>
                <a:lnTo>
                  <a:pt x="0" y="1962124"/>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78" name="object 78"/>
          <p:cNvSpPr/>
          <p:nvPr/>
        </p:nvSpPr>
        <p:spPr>
          <a:xfrm>
            <a:off x="5821552" y="978067"/>
            <a:ext cx="0" cy="1337830"/>
          </a:xfrm>
          <a:custGeom>
            <a:avLst/>
            <a:gdLst/>
            <a:ahLst/>
            <a:cxnLst/>
            <a:rect l="l" t="t" r="r" b="b"/>
            <a:pathLst>
              <a:path h="1962150">
                <a:moveTo>
                  <a:pt x="0" y="0"/>
                </a:moveTo>
                <a:lnTo>
                  <a:pt x="0" y="1962124"/>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79" name="object 79"/>
          <p:cNvSpPr/>
          <p:nvPr/>
        </p:nvSpPr>
        <p:spPr>
          <a:xfrm>
            <a:off x="6195044" y="978067"/>
            <a:ext cx="0" cy="1337830"/>
          </a:xfrm>
          <a:custGeom>
            <a:avLst/>
            <a:gdLst/>
            <a:ahLst/>
            <a:cxnLst/>
            <a:rect l="l" t="t" r="r" b="b"/>
            <a:pathLst>
              <a:path h="1962150">
                <a:moveTo>
                  <a:pt x="0" y="0"/>
                </a:moveTo>
                <a:lnTo>
                  <a:pt x="0" y="1962124"/>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80" name="object 80"/>
          <p:cNvSpPr/>
          <p:nvPr/>
        </p:nvSpPr>
        <p:spPr>
          <a:xfrm>
            <a:off x="6567454" y="978067"/>
            <a:ext cx="0" cy="1337830"/>
          </a:xfrm>
          <a:custGeom>
            <a:avLst/>
            <a:gdLst/>
            <a:ahLst/>
            <a:cxnLst/>
            <a:rect l="l" t="t" r="r" b="b"/>
            <a:pathLst>
              <a:path h="1962150">
                <a:moveTo>
                  <a:pt x="0" y="0"/>
                </a:moveTo>
                <a:lnTo>
                  <a:pt x="0" y="1962124"/>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81" name="object 81"/>
          <p:cNvSpPr/>
          <p:nvPr/>
        </p:nvSpPr>
        <p:spPr>
          <a:xfrm>
            <a:off x="6940947" y="978067"/>
            <a:ext cx="0" cy="1337830"/>
          </a:xfrm>
          <a:custGeom>
            <a:avLst/>
            <a:gdLst/>
            <a:ahLst/>
            <a:cxnLst/>
            <a:rect l="l" t="t" r="r" b="b"/>
            <a:pathLst>
              <a:path h="1962150">
                <a:moveTo>
                  <a:pt x="0" y="0"/>
                </a:moveTo>
                <a:lnTo>
                  <a:pt x="0" y="1962124"/>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82" name="object 82"/>
          <p:cNvSpPr/>
          <p:nvPr/>
        </p:nvSpPr>
        <p:spPr>
          <a:xfrm>
            <a:off x="7313348" y="978067"/>
            <a:ext cx="0" cy="1337830"/>
          </a:xfrm>
          <a:custGeom>
            <a:avLst/>
            <a:gdLst/>
            <a:ahLst/>
            <a:cxnLst/>
            <a:rect l="l" t="t" r="r" b="b"/>
            <a:pathLst>
              <a:path h="1962150">
                <a:moveTo>
                  <a:pt x="0" y="0"/>
                </a:moveTo>
                <a:lnTo>
                  <a:pt x="0" y="1962124"/>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83" name="object 83"/>
          <p:cNvSpPr/>
          <p:nvPr/>
        </p:nvSpPr>
        <p:spPr>
          <a:xfrm>
            <a:off x="7686850" y="978067"/>
            <a:ext cx="0" cy="1337830"/>
          </a:xfrm>
          <a:custGeom>
            <a:avLst/>
            <a:gdLst/>
            <a:ahLst/>
            <a:cxnLst/>
            <a:rect l="l" t="t" r="r" b="b"/>
            <a:pathLst>
              <a:path h="1962150">
                <a:moveTo>
                  <a:pt x="0" y="0"/>
                </a:moveTo>
                <a:lnTo>
                  <a:pt x="0" y="1962124"/>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84" name="object 84"/>
          <p:cNvSpPr/>
          <p:nvPr/>
        </p:nvSpPr>
        <p:spPr>
          <a:xfrm>
            <a:off x="4823373" y="1632230"/>
            <a:ext cx="132484" cy="684068"/>
          </a:xfrm>
          <a:custGeom>
            <a:avLst/>
            <a:gdLst/>
            <a:ahLst/>
            <a:cxnLst/>
            <a:rect l="l" t="t" r="r" b="b"/>
            <a:pathLst>
              <a:path w="194310" h="1003300">
                <a:moveTo>
                  <a:pt x="193814" y="0"/>
                </a:moveTo>
                <a:lnTo>
                  <a:pt x="0" y="0"/>
                </a:lnTo>
                <a:lnTo>
                  <a:pt x="0" y="1002690"/>
                </a:lnTo>
                <a:lnTo>
                  <a:pt x="193814" y="1002690"/>
                </a:lnTo>
                <a:lnTo>
                  <a:pt x="193814" y="0"/>
                </a:lnTo>
                <a:close/>
              </a:path>
            </a:pathLst>
          </a:custGeom>
          <a:solidFill>
            <a:srgbClr val="B1292D"/>
          </a:solidFill>
        </p:spPr>
        <p:txBody>
          <a:bodyPr wrap="square" lIns="0" tIns="0" rIns="0" bIns="0" rtlCol="0"/>
          <a:lstStyle/>
          <a:p>
            <a:pPr defTabSz="623438"/>
            <a:endParaRPr sz="1227">
              <a:solidFill>
                <a:prstClr val="black"/>
              </a:solidFill>
              <a:latin typeface="Calibri"/>
            </a:endParaRPr>
          </a:p>
        </p:txBody>
      </p:sp>
      <p:sp>
        <p:nvSpPr>
          <p:cNvPr id="85" name="object 85"/>
          <p:cNvSpPr/>
          <p:nvPr/>
        </p:nvSpPr>
        <p:spPr>
          <a:xfrm>
            <a:off x="5196874" y="2164080"/>
            <a:ext cx="132484" cy="151967"/>
          </a:xfrm>
          <a:custGeom>
            <a:avLst/>
            <a:gdLst/>
            <a:ahLst/>
            <a:cxnLst/>
            <a:rect l="l" t="t" r="r" b="b"/>
            <a:pathLst>
              <a:path w="194310" h="222885">
                <a:moveTo>
                  <a:pt x="193814" y="0"/>
                </a:moveTo>
                <a:lnTo>
                  <a:pt x="0" y="0"/>
                </a:lnTo>
                <a:lnTo>
                  <a:pt x="0" y="222643"/>
                </a:lnTo>
                <a:lnTo>
                  <a:pt x="193814" y="222643"/>
                </a:lnTo>
                <a:lnTo>
                  <a:pt x="193814" y="0"/>
                </a:lnTo>
                <a:close/>
              </a:path>
            </a:pathLst>
          </a:custGeom>
          <a:solidFill>
            <a:srgbClr val="B1292D"/>
          </a:solidFill>
        </p:spPr>
        <p:txBody>
          <a:bodyPr wrap="square" lIns="0" tIns="0" rIns="0" bIns="0" rtlCol="0"/>
          <a:lstStyle/>
          <a:p>
            <a:pPr defTabSz="623438"/>
            <a:endParaRPr sz="1227">
              <a:solidFill>
                <a:prstClr val="black"/>
              </a:solidFill>
              <a:latin typeface="Calibri"/>
            </a:endParaRPr>
          </a:p>
        </p:txBody>
      </p:sp>
      <p:sp>
        <p:nvSpPr>
          <p:cNvPr id="86" name="object 86"/>
          <p:cNvSpPr/>
          <p:nvPr/>
        </p:nvSpPr>
        <p:spPr>
          <a:xfrm>
            <a:off x="5569276" y="1993712"/>
            <a:ext cx="132484" cy="322551"/>
          </a:xfrm>
          <a:custGeom>
            <a:avLst/>
            <a:gdLst/>
            <a:ahLst/>
            <a:cxnLst/>
            <a:rect l="l" t="t" r="r" b="b"/>
            <a:pathLst>
              <a:path w="194310" h="473075">
                <a:moveTo>
                  <a:pt x="193814" y="0"/>
                </a:moveTo>
                <a:lnTo>
                  <a:pt x="0" y="0"/>
                </a:lnTo>
                <a:lnTo>
                  <a:pt x="0" y="472516"/>
                </a:lnTo>
                <a:lnTo>
                  <a:pt x="193814" y="472516"/>
                </a:lnTo>
                <a:lnTo>
                  <a:pt x="193814" y="0"/>
                </a:lnTo>
                <a:close/>
              </a:path>
            </a:pathLst>
          </a:custGeom>
          <a:solidFill>
            <a:srgbClr val="B1292D"/>
          </a:solidFill>
        </p:spPr>
        <p:txBody>
          <a:bodyPr wrap="square" lIns="0" tIns="0" rIns="0" bIns="0" rtlCol="0"/>
          <a:lstStyle/>
          <a:p>
            <a:pPr defTabSz="623438"/>
            <a:endParaRPr sz="1227">
              <a:solidFill>
                <a:prstClr val="black"/>
              </a:solidFill>
              <a:latin typeface="Calibri"/>
            </a:endParaRPr>
          </a:p>
        </p:txBody>
      </p:sp>
      <p:sp>
        <p:nvSpPr>
          <p:cNvPr id="87" name="object 87"/>
          <p:cNvSpPr/>
          <p:nvPr/>
        </p:nvSpPr>
        <p:spPr>
          <a:xfrm>
            <a:off x="5942777" y="1954400"/>
            <a:ext cx="132484" cy="361517"/>
          </a:xfrm>
          <a:custGeom>
            <a:avLst/>
            <a:gdLst/>
            <a:ahLst/>
            <a:cxnLst/>
            <a:rect l="l" t="t" r="r" b="b"/>
            <a:pathLst>
              <a:path w="194310" h="530225">
                <a:moveTo>
                  <a:pt x="193814" y="0"/>
                </a:moveTo>
                <a:lnTo>
                  <a:pt x="0" y="0"/>
                </a:lnTo>
                <a:lnTo>
                  <a:pt x="0" y="530174"/>
                </a:lnTo>
                <a:lnTo>
                  <a:pt x="193814" y="530174"/>
                </a:lnTo>
                <a:lnTo>
                  <a:pt x="193814" y="0"/>
                </a:lnTo>
                <a:close/>
              </a:path>
            </a:pathLst>
          </a:custGeom>
          <a:solidFill>
            <a:srgbClr val="B1292D"/>
          </a:solidFill>
        </p:spPr>
        <p:txBody>
          <a:bodyPr wrap="square" lIns="0" tIns="0" rIns="0" bIns="0" rtlCol="0"/>
          <a:lstStyle/>
          <a:p>
            <a:pPr defTabSz="623438"/>
            <a:endParaRPr sz="1227">
              <a:solidFill>
                <a:prstClr val="black"/>
              </a:solidFill>
              <a:latin typeface="Calibri"/>
            </a:endParaRPr>
          </a:p>
        </p:txBody>
      </p:sp>
      <p:sp>
        <p:nvSpPr>
          <p:cNvPr id="88" name="object 88"/>
          <p:cNvSpPr/>
          <p:nvPr/>
        </p:nvSpPr>
        <p:spPr>
          <a:xfrm>
            <a:off x="6315179" y="1378865"/>
            <a:ext cx="132484" cy="937347"/>
          </a:xfrm>
          <a:custGeom>
            <a:avLst/>
            <a:gdLst/>
            <a:ahLst/>
            <a:cxnLst/>
            <a:rect l="l" t="t" r="r" b="b"/>
            <a:pathLst>
              <a:path w="194310" h="1374775">
                <a:moveTo>
                  <a:pt x="193814" y="0"/>
                </a:moveTo>
                <a:lnTo>
                  <a:pt x="0" y="0"/>
                </a:lnTo>
                <a:lnTo>
                  <a:pt x="0" y="1374292"/>
                </a:lnTo>
                <a:lnTo>
                  <a:pt x="193814" y="1374292"/>
                </a:lnTo>
                <a:lnTo>
                  <a:pt x="193814" y="0"/>
                </a:lnTo>
                <a:close/>
              </a:path>
            </a:pathLst>
          </a:custGeom>
          <a:solidFill>
            <a:srgbClr val="B1292D"/>
          </a:solidFill>
        </p:spPr>
        <p:txBody>
          <a:bodyPr wrap="square" lIns="0" tIns="0" rIns="0" bIns="0" rtlCol="0"/>
          <a:lstStyle/>
          <a:p>
            <a:pPr defTabSz="623438"/>
            <a:endParaRPr sz="1227">
              <a:solidFill>
                <a:prstClr val="black"/>
              </a:solidFill>
              <a:latin typeface="Calibri"/>
            </a:endParaRPr>
          </a:p>
        </p:txBody>
      </p:sp>
      <p:sp>
        <p:nvSpPr>
          <p:cNvPr id="89" name="object 89"/>
          <p:cNvSpPr/>
          <p:nvPr/>
        </p:nvSpPr>
        <p:spPr>
          <a:xfrm>
            <a:off x="6688671" y="1150620"/>
            <a:ext cx="132484" cy="1165514"/>
          </a:xfrm>
          <a:custGeom>
            <a:avLst/>
            <a:gdLst/>
            <a:ahLst/>
            <a:cxnLst/>
            <a:rect l="l" t="t" r="r" b="b"/>
            <a:pathLst>
              <a:path w="194310" h="1709420">
                <a:moveTo>
                  <a:pt x="193814" y="0"/>
                </a:moveTo>
                <a:lnTo>
                  <a:pt x="0" y="0"/>
                </a:lnTo>
                <a:lnTo>
                  <a:pt x="0" y="1709051"/>
                </a:lnTo>
                <a:lnTo>
                  <a:pt x="193814" y="1709051"/>
                </a:lnTo>
                <a:lnTo>
                  <a:pt x="193814" y="0"/>
                </a:lnTo>
                <a:close/>
              </a:path>
            </a:pathLst>
          </a:custGeom>
          <a:solidFill>
            <a:srgbClr val="B1292D"/>
          </a:solidFill>
        </p:spPr>
        <p:txBody>
          <a:bodyPr wrap="square" lIns="0" tIns="0" rIns="0" bIns="0" rtlCol="0"/>
          <a:lstStyle/>
          <a:p>
            <a:pPr defTabSz="623438"/>
            <a:endParaRPr sz="1227">
              <a:solidFill>
                <a:prstClr val="black"/>
              </a:solidFill>
              <a:latin typeface="Calibri"/>
            </a:endParaRPr>
          </a:p>
        </p:txBody>
      </p:sp>
      <p:sp>
        <p:nvSpPr>
          <p:cNvPr id="90" name="object 90"/>
          <p:cNvSpPr/>
          <p:nvPr/>
        </p:nvSpPr>
        <p:spPr>
          <a:xfrm>
            <a:off x="7061082" y="1070896"/>
            <a:ext cx="132484" cy="1245177"/>
          </a:xfrm>
          <a:custGeom>
            <a:avLst/>
            <a:gdLst/>
            <a:ahLst/>
            <a:cxnLst/>
            <a:rect l="l" t="t" r="r" b="b"/>
            <a:pathLst>
              <a:path w="194310" h="1826260">
                <a:moveTo>
                  <a:pt x="193814" y="0"/>
                </a:moveTo>
                <a:lnTo>
                  <a:pt x="0" y="0"/>
                </a:lnTo>
                <a:lnTo>
                  <a:pt x="0" y="1825980"/>
                </a:lnTo>
                <a:lnTo>
                  <a:pt x="193814" y="1825980"/>
                </a:lnTo>
                <a:lnTo>
                  <a:pt x="193814" y="0"/>
                </a:lnTo>
                <a:close/>
              </a:path>
            </a:pathLst>
          </a:custGeom>
          <a:solidFill>
            <a:srgbClr val="B1292D"/>
          </a:solidFill>
        </p:spPr>
        <p:txBody>
          <a:bodyPr wrap="square" lIns="0" tIns="0" rIns="0" bIns="0" rtlCol="0"/>
          <a:lstStyle/>
          <a:p>
            <a:pPr defTabSz="623438"/>
            <a:endParaRPr sz="1227">
              <a:solidFill>
                <a:prstClr val="black"/>
              </a:solidFill>
              <a:latin typeface="Calibri"/>
            </a:endParaRPr>
          </a:p>
        </p:txBody>
      </p:sp>
      <p:sp>
        <p:nvSpPr>
          <p:cNvPr id="91" name="object 91"/>
          <p:cNvSpPr/>
          <p:nvPr/>
        </p:nvSpPr>
        <p:spPr>
          <a:xfrm>
            <a:off x="7434574" y="1863756"/>
            <a:ext cx="132484" cy="452438"/>
          </a:xfrm>
          <a:custGeom>
            <a:avLst/>
            <a:gdLst/>
            <a:ahLst/>
            <a:cxnLst/>
            <a:rect l="l" t="t" r="r" b="b"/>
            <a:pathLst>
              <a:path w="194310" h="663575">
                <a:moveTo>
                  <a:pt x="193814" y="0"/>
                </a:moveTo>
                <a:lnTo>
                  <a:pt x="0" y="0"/>
                </a:lnTo>
                <a:lnTo>
                  <a:pt x="0" y="663117"/>
                </a:lnTo>
                <a:lnTo>
                  <a:pt x="193814" y="663117"/>
                </a:lnTo>
                <a:lnTo>
                  <a:pt x="193814" y="0"/>
                </a:lnTo>
                <a:close/>
              </a:path>
            </a:pathLst>
          </a:custGeom>
          <a:solidFill>
            <a:srgbClr val="B1292D"/>
          </a:solidFill>
        </p:spPr>
        <p:txBody>
          <a:bodyPr wrap="square" lIns="0" tIns="0" rIns="0" bIns="0" rtlCol="0"/>
          <a:lstStyle/>
          <a:p>
            <a:pPr defTabSz="623438"/>
            <a:endParaRPr sz="1227">
              <a:solidFill>
                <a:prstClr val="black"/>
              </a:solidFill>
              <a:latin typeface="Calibri"/>
            </a:endParaRPr>
          </a:p>
        </p:txBody>
      </p:sp>
      <p:sp>
        <p:nvSpPr>
          <p:cNvPr id="92" name="object 92"/>
          <p:cNvSpPr/>
          <p:nvPr/>
        </p:nvSpPr>
        <p:spPr>
          <a:xfrm>
            <a:off x="4703245" y="978069"/>
            <a:ext cx="0" cy="1337830"/>
          </a:xfrm>
          <a:custGeom>
            <a:avLst/>
            <a:gdLst/>
            <a:ahLst/>
            <a:cxnLst/>
            <a:rect l="l" t="t" r="r" b="b"/>
            <a:pathLst>
              <a:path h="1962150">
                <a:moveTo>
                  <a:pt x="0" y="1962124"/>
                </a:moveTo>
                <a:lnTo>
                  <a:pt x="0"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93" name="object 93"/>
          <p:cNvSpPr/>
          <p:nvPr/>
        </p:nvSpPr>
        <p:spPr>
          <a:xfrm>
            <a:off x="4889447" y="1049595"/>
            <a:ext cx="2611582" cy="512618"/>
          </a:xfrm>
          <a:custGeom>
            <a:avLst/>
            <a:gdLst/>
            <a:ahLst/>
            <a:cxnLst/>
            <a:rect l="l" t="t" r="r" b="b"/>
            <a:pathLst>
              <a:path w="3830320" h="751839">
                <a:moveTo>
                  <a:pt x="0" y="575030"/>
                </a:moveTo>
                <a:lnTo>
                  <a:pt x="547789" y="0"/>
                </a:lnTo>
                <a:lnTo>
                  <a:pt x="1093990" y="374815"/>
                </a:lnTo>
                <a:lnTo>
                  <a:pt x="1641779" y="552602"/>
                </a:lnTo>
                <a:lnTo>
                  <a:pt x="2187981" y="312343"/>
                </a:lnTo>
                <a:lnTo>
                  <a:pt x="2735770" y="350786"/>
                </a:lnTo>
                <a:lnTo>
                  <a:pt x="3281959" y="751217"/>
                </a:lnTo>
                <a:lnTo>
                  <a:pt x="3829761" y="297929"/>
                </a:lnTo>
              </a:path>
            </a:pathLst>
          </a:custGeom>
          <a:ln w="30035">
            <a:solidFill>
              <a:srgbClr val="001F5C"/>
            </a:solidFill>
          </a:ln>
        </p:spPr>
        <p:txBody>
          <a:bodyPr wrap="square" lIns="0" tIns="0" rIns="0" bIns="0" rtlCol="0"/>
          <a:lstStyle/>
          <a:p>
            <a:pPr defTabSz="623438"/>
            <a:endParaRPr sz="1227">
              <a:solidFill>
                <a:prstClr val="black"/>
              </a:solidFill>
              <a:latin typeface="Calibri"/>
            </a:endParaRPr>
          </a:p>
        </p:txBody>
      </p:sp>
      <p:sp>
        <p:nvSpPr>
          <p:cNvPr id="94" name="object 94"/>
          <p:cNvSpPr/>
          <p:nvPr/>
        </p:nvSpPr>
        <p:spPr>
          <a:xfrm>
            <a:off x="4863468" y="1415815"/>
            <a:ext cx="52690" cy="52699"/>
          </a:xfrm>
          <a:prstGeom prst="rect">
            <a:avLst/>
          </a:prstGeom>
          <a:blipFill>
            <a:blip r:embed="rId2" cstate="print"/>
            <a:stretch>
              <a:fillRect/>
            </a:stretch>
          </a:blipFill>
        </p:spPr>
        <p:txBody>
          <a:bodyPr wrap="square" lIns="0" tIns="0" rIns="0" bIns="0" rtlCol="0"/>
          <a:lstStyle/>
          <a:p>
            <a:pPr defTabSz="623438"/>
            <a:endParaRPr sz="1227">
              <a:solidFill>
                <a:prstClr val="black"/>
              </a:solidFill>
              <a:latin typeface="Calibri"/>
            </a:endParaRPr>
          </a:p>
        </p:txBody>
      </p:sp>
      <p:sp>
        <p:nvSpPr>
          <p:cNvPr id="95" name="object 95"/>
          <p:cNvSpPr/>
          <p:nvPr/>
        </p:nvSpPr>
        <p:spPr>
          <a:xfrm>
            <a:off x="5235873" y="1023754"/>
            <a:ext cx="52690" cy="52699"/>
          </a:xfrm>
          <a:prstGeom prst="rect">
            <a:avLst/>
          </a:prstGeom>
          <a:blipFill>
            <a:blip r:embed="rId3" cstate="print"/>
            <a:stretch>
              <a:fillRect/>
            </a:stretch>
          </a:blipFill>
        </p:spPr>
        <p:txBody>
          <a:bodyPr wrap="square" lIns="0" tIns="0" rIns="0" bIns="0" rtlCol="0"/>
          <a:lstStyle/>
          <a:p>
            <a:pPr defTabSz="623438"/>
            <a:endParaRPr sz="1227">
              <a:solidFill>
                <a:prstClr val="black"/>
              </a:solidFill>
              <a:latin typeface="Calibri"/>
            </a:endParaRPr>
          </a:p>
        </p:txBody>
      </p:sp>
      <p:sp>
        <p:nvSpPr>
          <p:cNvPr id="96" name="object 96"/>
          <p:cNvSpPr/>
          <p:nvPr/>
        </p:nvSpPr>
        <p:spPr>
          <a:xfrm>
            <a:off x="5609368" y="1278217"/>
            <a:ext cx="52690" cy="52699"/>
          </a:xfrm>
          <a:prstGeom prst="rect">
            <a:avLst/>
          </a:prstGeom>
          <a:blipFill>
            <a:blip r:embed="rId4" cstate="print"/>
            <a:stretch>
              <a:fillRect/>
            </a:stretch>
          </a:blipFill>
        </p:spPr>
        <p:txBody>
          <a:bodyPr wrap="square" lIns="0" tIns="0" rIns="0" bIns="0" rtlCol="0"/>
          <a:lstStyle/>
          <a:p>
            <a:pPr defTabSz="623438"/>
            <a:endParaRPr sz="1227">
              <a:solidFill>
                <a:prstClr val="black"/>
              </a:solidFill>
              <a:latin typeface="Calibri"/>
            </a:endParaRPr>
          </a:p>
        </p:txBody>
      </p:sp>
      <p:sp>
        <p:nvSpPr>
          <p:cNvPr id="97" name="object 97"/>
          <p:cNvSpPr/>
          <p:nvPr/>
        </p:nvSpPr>
        <p:spPr>
          <a:xfrm>
            <a:off x="5981773" y="1400532"/>
            <a:ext cx="52690" cy="52699"/>
          </a:xfrm>
          <a:prstGeom prst="rect">
            <a:avLst/>
          </a:prstGeom>
          <a:blipFill>
            <a:blip r:embed="rId3" cstate="print"/>
            <a:stretch>
              <a:fillRect/>
            </a:stretch>
          </a:blipFill>
        </p:spPr>
        <p:txBody>
          <a:bodyPr wrap="square" lIns="0" tIns="0" rIns="0" bIns="0" rtlCol="0"/>
          <a:lstStyle/>
          <a:p>
            <a:pPr defTabSz="623438"/>
            <a:endParaRPr sz="1227">
              <a:solidFill>
                <a:prstClr val="black"/>
              </a:solidFill>
              <a:latin typeface="Calibri"/>
            </a:endParaRPr>
          </a:p>
        </p:txBody>
      </p:sp>
      <p:sp>
        <p:nvSpPr>
          <p:cNvPr id="98" name="object 98"/>
          <p:cNvSpPr/>
          <p:nvPr/>
        </p:nvSpPr>
        <p:spPr>
          <a:xfrm>
            <a:off x="6358681" y="1240130"/>
            <a:ext cx="45893" cy="45893"/>
          </a:xfrm>
          <a:custGeom>
            <a:avLst/>
            <a:gdLst/>
            <a:ahLst/>
            <a:cxnLst/>
            <a:rect l="l" t="t" r="r" b="b"/>
            <a:pathLst>
              <a:path w="67310" h="67310">
                <a:moveTo>
                  <a:pt x="33629" y="0"/>
                </a:moveTo>
                <a:lnTo>
                  <a:pt x="20541" y="2643"/>
                </a:lnTo>
                <a:lnTo>
                  <a:pt x="9852" y="9853"/>
                </a:lnTo>
                <a:lnTo>
                  <a:pt x="2643" y="20547"/>
                </a:lnTo>
                <a:lnTo>
                  <a:pt x="0" y="33642"/>
                </a:lnTo>
                <a:lnTo>
                  <a:pt x="2643" y="46737"/>
                </a:lnTo>
                <a:lnTo>
                  <a:pt x="9852" y="57430"/>
                </a:lnTo>
                <a:lnTo>
                  <a:pt x="20541" y="64640"/>
                </a:lnTo>
                <a:lnTo>
                  <a:pt x="33629" y="67284"/>
                </a:lnTo>
                <a:lnTo>
                  <a:pt x="46724" y="64640"/>
                </a:lnTo>
                <a:lnTo>
                  <a:pt x="57418" y="57430"/>
                </a:lnTo>
                <a:lnTo>
                  <a:pt x="64628" y="46737"/>
                </a:lnTo>
                <a:lnTo>
                  <a:pt x="67271" y="33642"/>
                </a:lnTo>
                <a:lnTo>
                  <a:pt x="64628" y="20547"/>
                </a:lnTo>
                <a:lnTo>
                  <a:pt x="57418" y="9853"/>
                </a:lnTo>
                <a:lnTo>
                  <a:pt x="46724" y="2643"/>
                </a:lnTo>
                <a:lnTo>
                  <a:pt x="33629"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99" name="object 99"/>
          <p:cNvSpPr/>
          <p:nvPr/>
        </p:nvSpPr>
        <p:spPr>
          <a:xfrm>
            <a:off x="6358680" y="1240130"/>
            <a:ext cx="45893" cy="45893"/>
          </a:xfrm>
          <a:custGeom>
            <a:avLst/>
            <a:gdLst/>
            <a:ahLst/>
            <a:cxnLst/>
            <a:rect l="l" t="t" r="r" b="b"/>
            <a:pathLst>
              <a:path w="67310" h="67310">
                <a:moveTo>
                  <a:pt x="67271" y="33642"/>
                </a:moveTo>
                <a:lnTo>
                  <a:pt x="64628" y="46737"/>
                </a:lnTo>
                <a:lnTo>
                  <a:pt x="57418" y="57430"/>
                </a:lnTo>
                <a:lnTo>
                  <a:pt x="46724" y="64640"/>
                </a:lnTo>
                <a:lnTo>
                  <a:pt x="33629" y="67284"/>
                </a:lnTo>
                <a:lnTo>
                  <a:pt x="20541" y="64640"/>
                </a:lnTo>
                <a:lnTo>
                  <a:pt x="9852" y="57430"/>
                </a:lnTo>
                <a:lnTo>
                  <a:pt x="2643" y="46737"/>
                </a:lnTo>
                <a:lnTo>
                  <a:pt x="0" y="33642"/>
                </a:lnTo>
                <a:lnTo>
                  <a:pt x="2643" y="20547"/>
                </a:lnTo>
                <a:lnTo>
                  <a:pt x="9852" y="9853"/>
                </a:lnTo>
                <a:lnTo>
                  <a:pt x="20541" y="2643"/>
                </a:lnTo>
                <a:lnTo>
                  <a:pt x="33629" y="0"/>
                </a:lnTo>
                <a:lnTo>
                  <a:pt x="46724" y="2643"/>
                </a:lnTo>
                <a:lnTo>
                  <a:pt x="57418" y="9853"/>
                </a:lnTo>
                <a:lnTo>
                  <a:pt x="64628" y="20547"/>
                </a:lnTo>
                <a:lnTo>
                  <a:pt x="67271" y="33642"/>
                </a:lnTo>
                <a:close/>
              </a:path>
            </a:pathLst>
          </a:custGeom>
          <a:ln w="10007">
            <a:solidFill>
              <a:srgbClr val="001F5C"/>
            </a:solidFill>
          </a:ln>
        </p:spPr>
        <p:txBody>
          <a:bodyPr wrap="square" lIns="0" tIns="0" rIns="0" bIns="0" rtlCol="0"/>
          <a:lstStyle/>
          <a:p>
            <a:pPr defTabSz="623438"/>
            <a:endParaRPr sz="1227">
              <a:solidFill>
                <a:prstClr val="black"/>
              </a:solidFill>
              <a:latin typeface="Calibri"/>
            </a:endParaRPr>
          </a:p>
        </p:txBody>
      </p:sp>
      <p:sp>
        <p:nvSpPr>
          <p:cNvPr id="100" name="object 100"/>
          <p:cNvSpPr/>
          <p:nvPr/>
        </p:nvSpPr>
        <p:spPr>
          <a:xfrm>
            <a:off x="6731085" y="1266342"/>
            <a:ext cx="45893" cy="45893"/>
          </a:xfrm>
          <a:custGeom>
            <a:avLst/>
            <a:gdLst/>
            <a:ahLst/>
            <a:cxnLst/>
            <a:rect l="l" t="t" r="r" b="b"/>
            <a:pathLst>
              <a:path w="67310" h="67310">
                <a:moveTo>
                  <a:pt x="33629" y="0"/>
                </a:moveTo>
                <a:lnTo>
                  <a:pt x="20541" y="2643"/>
                </a:lnTo>
                <a:lnTo>
                  <a:pt x="9852" y="9853"/>
                </a:lnTo>
                <a:lnTo>
                  <a:pt x="2643" y="20547"/>
                </a:lnTo>
                <a:lnTo>
                  <a:pt x="0" y="33642"/>
                </a:lnTo>
                <a:lnTo>
                  <a:pt x="2643" y="46737"/>
                </a:lnTo>
                <a:lnTo>
                  <a:pt x="9852" y="57430"/>
                </a:lnTo>
                <a:lnTo>
                  <a:pt x="20541" y="64640"/>
                </a:lnTo>
                <a:lnTo>
                  <a:pt x="33629" y="67284"/>
                </a:lnTo>
                <a:lnTo>
                  <a:pt x="46724" y="64640"/>
                </a:lnTo>
                <a:lnTo>
                  <a:pt x="57418" y="57430"/>
                </a:lnTo>
                <a:lnTo>
                  <a:pt x="64628" y="46737"/>
                </a:lnTo>
                <a:lnTo>
                  <a:pt x="67271" y="33642"/>
                </a:lnTo>
                <a:lnTo>
                  <a:pt x="64628" y="20547"/>
                </a:lnTo>
                <a:lnTo>
                  <a:pt x="57418" y="9853"/>
                </a:lnTo>
                <a:lnTo>
                  <a:pt x="46724" y="2643"/>
                </a:lnTo>
                <a:lnTo>
                  <a:pt x="33629"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101" name="object 101"/>
          <p:cNvSpPr/>
          <p:nvPr/>
        </p:nvSpPr>
        <p:spPr>
          <a:xfrm>
            <a:off x="6731085" y="1266342"/>
            <a:ext cx="45893" cy="45893"/>
          </a:xfrm>
          <a:custGeom>
            <a:avLst/>
            <a:gdLst/>
            <a:ahLst/>
            <a:cxnLst/>
            <a:rect l="l" t="t" r="r" b="b"/>
            <a:pathLst>
              <a:path w="67310" h="67310">
                <a:moveTo>
                  <a:pt x="67271" y="33642"/>
                </a:moveTo>
                <a:lnTo>
                  <a:pt x="64628" y="46737"/>
                </a:lnTo>
                <a:lnTo>
                  <a:pt x="57418" y="57430"/>
                </a:lnTo>
                <a:lnTo>
                  <a:pt x="46724" y="64640"/>
                </a:lnTo>
                <a:lnTo>
                  <a:pt x="33629" y="67284"/>
                </a:lnTo>
                <a:lnTo>
                  <a:pt x="20541" y="64640"/>
                </a:lnTo>
                <a:lnTo>
                  <a:pt x="9852" y="57430"/>
                </a:lnTo>
                <a:lnTo>
                  <a:pt x="2643" y="46737"/>
                </a:lnTo>
                <a:lnTo>
                  <a:pt x="0" y="33642"/>
                </a:lnTo>
                <a:lnTo>
                  <a:pt x="2643" y="20547"/>
                </a:lnTo>
                <a:lnTo>
                  <a:pt x="9852" y="9853"/>
                </a:lnTo>
                <a:lnTo>
                  <a:pt x="20541" y="2643"/>
                </a:lnTo>
                <a:lnTo>
                  <a:pt x="33629" y="0"/>
                </a:lnTo>
                <a:lnTo>
                  <a:pt x="46724" y="2643"/>
                </a:lnTo>
                <a:lnTo>
                  <a:pt x="57418" y="9853"/>
                </a:lnTo>
                <a:lnTo>
                  <a:pt x="64628" y="20547"/>
                </a:lnTo>
                <a:lnTo>
                  <a:pt x="67271" y="33642"/>
                </a:lnTo>
                <a:close/>
              </a:path>
            </a:pathLst>
          </a:custGeom>
          <a:ln w="10007">
            <a:solidFill>
              <a:srgbClr val="001F5C"/>
            </a:solidFill>
          </a:ln>
        </p:spPr>
        <p:txBody>
          <a:bodyPr wrap="square" lIns="0" tIns="0" rIns="0" bIns="0" rtlCol="0"/>
          <a:lstStyle/>
          <a:p>
            <a:pPr defTabSz="623438"/>
            <a:endParaRPr sz="1227">
              <a:solidFill>
                <a:prstClr val="black"/>
              </a:solidFill>
              <a:latin typeface="Calibri"/>
            </a:endParaRPr>
          </a:p>
        </p:txBody>
      </p:sp>
      <p:sp>
        <p:nvSpPr>
          <p:cNvPr id="102" name="object 102"/>
          <p:cNvSpPr/>
          <p:nvPr/>
        </p:nvSpPr>
        <p:spPr>
          <a:xfrm>
            <a:off x="7101170" y="1534860"/>
            <a:ext cx="52690" cy="52699"/>
          </a:xfrm>
          <a:prstGeom prst="rect">
            <a:avLst/>
          </a:prstGeom>
          <a:blipFill>
            <a:blip r:embed="rId4" cstate="print"/>
            <a:stretch>
              <a:fillRect/>
            </a:stretch>
          </a:blipFill>
        </p:spPr>
        <p:txBody>
          <a:bodyPr wrap="square" lIns="0" tIns="0" rIns="0" bIns="0" rtlCol="0"/>
          <a:lstStyle/>
          <a:p>
            <a:pPr defTabSz="623438"/>
            <a:endParaRPr sz="1227">
              <a:solidFill>
                <a:prstClr val="black"/>
              </a:solidFill>
              <a:latin typeface="Calibri"/>
            </a:endParaRPr>
          </a:p>
        </p:txBody>
      </p:sp>
      <p:sp>
        <p:nvSpPr>
          <p:cNvPr id="103" name="object 103"/>
          <p:cNvSpPr/>
          <p:nvPr/>
        </p:nvSpPr>
        <p:spPr>
          <a:xfrm>
            <a:off x="7473574" y="1225797"/>
            <a:ext cx="52690" cy="52699"/>
          </a:xfrm>
          <a:prstGeom prst="rect">
            <a:avLst/>
          </a:prstGeom>
          <a:blipFill>
            <a:blip r:embed="rId3" cstate="print"/>
            <a:stretch>
              <a:fillRect/>
            </a:stretch>
          </a:blipFill>
        </p:spPr>
        <p:txBody>
          <a:bodyPr wrap="square" lIns="0" tIns="0" rIns="0" bIns="0" rtlCol="0"/>
          <a:lstStyle/>
          <a:p>
            <a:pPr defTabSz="623438"/>
            <a:endParaRPr sz="1227">
              <a:solidFill>
                <a:prstClr val="black"/>
              </a:solidFill>
              <a:latin typeface="Calibri"/>
            </a:endParaRPr>
          </a:p>
        </p:txBody>
      </p:sp>
      <p:sp>
        <p:nvSpPr>
          <p:cNvPr id="104" name="object 104"/>
          <p:cNvSpPr/>
          <p:nvPr/>
        </p:nvSpPr>
        <p:spPr>
          <a:xfrm>
            <a:off x="6381795" y="1251092"/>
            <a:ext cx="1299" cy="128155"/>
          </a:xfrm>
          <a:custGeom>
            <a:avLst/>
            <a:gdLst/>
            <a:ahLst/>
            <a:cxnLst/>
            <a:rect l="l" t="t" r="r" b="b"/>
            <a:pathLst>
              <a:path w="1904" h="187960">
                <a:moveTo>
                  <a:pt x="0" y="187401"/>
                </a:moveTo>
                <a:lnTo>
                  <a:pt x="1600" y="0"/>
                </a:lnTo>
              </a:path>
            </a:pathLst>
          </a:custGeom>
          <a:ln w="10007">
            <a:solidFill>
              <a:srgbClr val="A6A6A6"/>
            </a:solidFill>
          </a:ln>
        </p:spPr>
        <p:txBody>
          <a:bodyPr wrap="square" lIns="0" tIns="0" rIns="0" bIns="0" rtlCol="0"/>
          <a:lstStyle/>
          <a:p>
            <a:pPr defTabSz="623438"/>
            <a:endParaRPr sz="1227">
              <a:solidFill>
                <a:prstClr val="black"/>
              </a:solidFill>
              <a:latin typeface="Calibri"/>
            </a:endParaRPr>
          </a:p>
        </p:txBody>
      </p:sp>
      <p:sp>
        <p:nvSpPr>
          <p:cNvPr id="105" name="object 105"/>
          <p:cNvSpPr txBox="1"/>
          <p:nvPr/>
        </p:nvSpPr>
        <p:spPr>
          <a:xfrm>
            <a:off x="4756559" y="1479853"/>
            <a:ext cx="275359" cy="108014"/>
          </a:xfrm>
          <a:prstGeom prst="rect">
            <a:avLst/>
          </a:prstGeom>
        </p:spPr>
        <p:txBody>
          <a:bodyPr vert="horz" wrap="square" lIns="0" tIns="8226" rIns="0" bIns="0" rtlCol="0">
            <a:spAutoFit/>
          </a:bodyPr>
          <a:lstStyle/>
          <a:p>
            <a:pPr defTabSz="623438">
              <a:spcBef>
                <a:spcPts val="65"/>
              </a:spcBef>
            </a:pPr>
            <a:r>
              <a:rPr sz="648" spc="-10" dirty="0">
                <a:solidFill>
                  <a:srgbClr val="B1292D"/>
                </a:solidFill>
                <a:latin typeface="Calibri"/>
                <a:cs typeface="Calibri"/>
              </a:rPr>
              <a:t>255,600</a:t>
            </a:r>
            <a:endParaRPr sz="648">
              <a:solidFill>
                <a:prstClr val="black"/>
              </a:solidFill>
              <a:latin typeface="Calibri"/>
              <a:cs typeface="Calibri"/>
            </a:endParaRPr>
          </a:p>
        </p:txBody>
      </p:sp>
      <p:sp>
        <p:nvSpPr>
          <p:cNvPr id="106" name="object 106"/>
          <p:cNvSpPr txBox="1"/>
          <p:nvPr/>
        </p:nvSpPr>
        <p:spPr>
          <a:xfrm>
            <a:off x="5142178" y="2002748"/>
            <a:ext cx="233795" cy="108014"/>
          </a:xfrm>
          <a:prstGeom prst="rect">
            <a:avLst/>
          </a:prstGeom>
        </p:spPr>
        <p:txBody>
          <a:bodyPr vert="horz" wrap="square" lIns="0" tIns="8226" rIns="0" bIns="0" rtlCol="0">
            <a:spAutoFit/>
          </a:bodyPr>
          <a:lstStyle/>
          <a:p>
            <a:pPr defTabSz="623438">
              <a:spcBef>
                <a:spcPts val="65"/>
              </a:spcBef>
            </a:pPr>
            <a:r>
              <a:rPr sz="648" spc="-10" dirty="0">
                <a:solidFill>
                  <a:srgbClr val="B1292D"/>
                </a:solidFill>
                <a:latin typeface="Calibri"/>
                <a:cs typeface="Calibri"/>
              </a:rPr>
              <a:t>56,774</a:t>
            </a:r>
            <a:endParaRPr sz="648">
              <a:solidFill>
                <a:prstClr val="black"/>
              </a:solidFill>
              <a:latin typeface="Calibri"/>
              <a:cs typeface="Calibri"/>
            </a:endParaRPr>
          </a:p>
        </p:txBody>
      </p:sp>
      <p:sp>
        <p:nvSpPr>
          <p:cNvPr id="107" name="object 107"/>
          <p:cNvSpPr txBox="1"/>
          <p:nvPr/>
        </p:nvSpPr>
        <p:spPr>
          <a:xfrm>
            <a:off x="5501587" y="1841473"/>
            <a:ext cx="275359" cy="108014"/>
          </a:xfrm>
          <a:prstGeom prst="rect">
            <a:avLst/>
          </a:prstGeom>
        </p:spPr>
        <p:txBody>
          <a:bodyPr vert="horz" wrap="square" lIns="0" tIns="8226" rIns="0" bIns="0" rtlCol="0">
            <a:spAutoFit/>
          </a:bodyPr>
          <a:lstStyle/>
          <a:p>
            <a:pPr defTabSz="623438">
              <a:spcBef>
                <a:spcPts val="65"/>
              </a:spcBef>
            </a:pPr>
            <a:r>
              <a:rPr sz="648" spc="-10" dirty="0">
                <a:solidFill>
                  <a:srgbClr val="B1292D"/>
                </a:solidFill>
                <a:latin typeface="Calibri"/>
                <a:cs typeface="Calibri"/>
              </a:rPr>
              <a:t>120,334</a:t>
            </a:r>
            <a:endParaRPr sz="648">
              <a:solidFill>
                <a:prstClr val="black"/>
              </a:solidFill>
              <a:latin typeface="Calibri"/>
              <a:cs typeface="Calibri"/>
            </a:endParaRPr>
          </a:p>
        </p:txBody>
      </p:sp>
      <p:sp>
        <p:nvSpPr>
          <p:cNvPr id="108" name="object 108"/>
          <p:cNvSpPr txBox="1"/>
          <p:nvPr/>
        </p:nvSpPr>
        <p:spPr>
          <a:xfrm>
            <a:off x="5838798" y="1820014"/>
            <a:ext cx="275359" cy="108014"/>
          </a:xfrm>
          <a:prstGeom prst="rect">
            <a:avLst/>
          </a:prstGeom>
        </p:spPr>
        <p:txBody>
          <a:bodyPr vert="horz" wrap="square" lIns="0" tIns="8226" rIns="0" bIns="0" rtlCol="0">
            <a:spAutoFit/>
          </a:bodyPr>
          <a:lstStyle/>
          <a:p>
            <a:pPr defTabSz="623438">
              <a:spcBef>
                <a:spcPts val="65"/>
              </a:spcBef>
            </a:pPr>
            <a:r>
              <a:rPr sz="648" spc="-10" dirty="0">
                <a:solidFill>
                  <a:srgbClr val="B1292D"/>
                </a:solidFill>
                <a:latin typeface="Calibri"/>
                <a:cs typeface="Calibri"/>
              </a:rPr>
              <a:t>135,317</a:t>
            </a:r>
            <a:endParaRPr sz="648">
              <a:solidFill>
                <a:prstClr val="black"/>
              </a:solidFill>
              <a:latin typeface="Calibri"/>
              <a:cs typeface="Calibri"/>
            </a:endParaRPr>
          </a:p>
        </p:txBody>
      </p:sp>
      <p:sp>
        <p:nvSpPr>
          <p:cNvPr id="109" name="object 109"/>
          <p:cNvSpPr txBox="1"/>
          <p:nvPr/>
        </p:nvSpPr>
        <p:spPr>
          <a:xfrm>
            <a:off x="6620685" y="1016422"/>
            <a:ext cx="275359" cy="108014"/>
          </a:xfrm>
          <a:prstGeom prst="rect">
            <a:avLst/>
          </a:prstGeom>
        </p:spPr>
        <p:txBody>
          <a:bodyPr vert="horz" wrap="square" lIns="0" tIns="8226" rIns="0" bIns="0" rtlCol="0">
            <a:spAutoFit/>
          </a:bodyPr>
          <a:lstStyle/>
          <a:p>
            <a:pPr defTabSz="623438">
              <a:spcBef>
                <a:spcPts val="65"/>
              </a:spcBef>
            </a:pPr>
            <a:r>
              <a:rPr sz="648" spc="-10" dirty="0">
                <a:solidFill>
                  <a:srgbClr val="B1292D"/>
                </a:solidFill>
                <a:latin typeface="Calibri"/>
                <a:cs typeface="Calibri"/>
              </a:rPr>
              <a:t>435,754</a:t>
            </a:r>
            <a:endParaRPr sz="648">
              <a:solidFill>
                <a:prstClr val="black"/>
              </a:solidFill>
              <a:latin typeface="Calibri"/>
              <a:cs typeface="Calibri"/>
            </a:endParaRPr>
          </a:p>
        </p:txBody>
      </p:sp>
      <p:sp>
        <p:nvSpPr>
          <p:cNvPr id="110" name="object 110"/>
          <p:cNvSpPr txBox="1"/>
          <p:nvPr/>
        </p:nvSpPr>
        <p:spPr>
          <a:xfrm>
            <a:off x="7349577" y="1711159"/>
            <a:ext cx="275359" cy="108014"/>
          </a:xfrm>
          <a:prstGeom prst="rect">
            <a:avLst/>
          </a:prstGeom>
        </p:spPr>
        <p:txBody>
          <a:bodyPr vert="horz" wrap="square" lIns="0" tIns="8226" rIns="0" bIns="0" rtlCol="0">
            <a:spAutoFit/>
          </a:bodyPr>
          <a:lstStyle/>
          <a:p>
            <a:pPr defTabSz="623438">
              <a:spcBef>
                <a:spcPts val="65"/>
              </a:spcBef>
            </a:pPr>
            <a:r>
              <a:rPr sz="648" spc="-10" dirty="0">
                <a:solidFill>
                  <a:srgbClr val="B1292D"/>
                </a:solidFill>
                <a:latin typeface="Calibri"/>
                <a:cs typeface="Calibri"/>
              </a:rPr>
              <a:t>169,137</a:t>
            </a:r>
            <a:endParaRPr sz="648">
              <a:solidFill>
                <a:prstClr val="black"/>
              </a:solidFill>
              <a:latin typeface="Calibri"/>
              <a:cs typeface="Calibri"/>
            </a:endParaRPr>
          </a:p>
        </p:txBody>
      </p:sp>
      <p:sp>
        <p:nvSpPr>
          <p:cNvPr id="111" name="object 111"/>
          <p:cNvSpPr/>
          <p:nvPr/>
        </p:nvSpPr>
        <p:spPr>
          <a:xfrm>
            <a:off x="6754199" y="1279487"/>
            <a:ext cx="67974" cy="9957"/>
          </a:xfrm>
          <a:custGeom>
            <a:avLst/>
            <a:gdLst/>
            <a:ahLst/>
            <a:cxnLst/>
            <a:rect l="l" t="t" r="r" b="b"/>
            <a:pathLst>
              <a:path w="99695" h="14605">
                <a:moveTo>
                  <a:pt x="0" y="14414"/>
                </a:moveTo>
                <a:lnTo>
                  <a:pt x="40043" y="0"/>
                </a:lnTo>
                <a:lnTo>
                  <a:pt x="99314" y="0"/>
                </a:lnTo>
              </a:path>
            </a:pathLst>
          </a:custGeom>
          <a:ln w="10007">
            <a:solidFill>
              <a:srgbClr val="A6A6A6"/>
            </a:solidFill>
          </a:ln>
        </p:spPr>
        <p:txBody>
          <a:bodyPr wrap="square" lIns="0" tIns="0" rIns="0" bIns="0" rtlCol="0"/>
          <a:lstStyle/>
          <a:p>
            <a:pPr defTabSz="623438"/>
            <a:endParaRPr sz="1227">
              <a:solidFill>
                <a:prstClr val="black"/>
              </a:solidFill>
              <a:latin typeface="Calibri"/>
            </a:endParaRPr>
          </a:p>
        </p:txBody>
      </p:sp>
      <p:sp>
        <p:nvSpPr>
          <p:cNvPr id="112" name="object 112"/>
          <p:cNvSpPr txBox="1"/>
          <p:nvPr/>
        </p:nvSpPr>
        <p:spPr>
          <a:xfrm>
            <a:off x="4735196" y="1281018"/>
            <a:ext cx="192665" cy="108014"/>
          </a:xfrm>
          <a:prstGeom prst="rect">
            <a:avLst/>
          </a:prstGeom>
        </p:spPr>
        <p:txBody>
          <a:bodyPr vert="horz" wrap="square" lIns="0" tIns="8226" rIns="0" bIns="0" rtlCol="0">
            <a:spAutoFit/>
          </a:bodyPr>
          <a:lstStyle/>
          <a:p>
            <a:pPr defTabSz="623438">
              <a:spcBef>
                <a:spcPts val="65"/>
              </a:spcBef>
            </a:pPr>
            <a:r>
              <a:rPr sz="648" spc="-17" dirty="0">
                <a:solidFill>
                  <a:srgbClr val="001F5C"/>
                </a:solidFill>
                <a:latin typeface="Calibri"/>
                <a:cs typeface="Calibri"/>
              </a:rPr>
              <a:t>19</a:t>
            </a:r>
            <a:r>
              <a:rPr sz="648" spc="-3" dirty="0">
                <a:solidFill>
                  <a:srgbClr val="001F5C"/>
                </a:solidFill>
                <a:latin typeface="Calibri"/>
                <a:cs typeface="Calibri"/>
              </a:rPr>
              <a:t>.</a:t>
            </a:r>
            <a:r>
              <a:rPr sz="648" spc="-7" dirty="0">
                <a:solidFill>
                  <a:srgbClr val="001F5C"/>
                </a:solidFill>
                <a:latin typeface="Calibri"/>
                <a:cs typeface="Calibri"/>
              </a:rPr>
              <a:t>61</a:t>
            </a:r>
            <a:endParaRPr sz="648">
              <a:solidFill>
                <a:prstClr val="black"/>
              </a:solidFill>
              <a:latin typeface="Calibri"/>
              <a:cs typeface="Calibri"/>
            </a:endParaRPr>
          </a:p>
        </p:txBody>
      </p:sp>
      <p:sp>
        <p:nvSpPr>
          <p:cNvPr id="113" name="object 113"/>
          <p:cNvSpPr txBox="1"/>
          <p:nvPr/>
        </p:nvSpPr>
        <p:spPr>
          <a:xfrm>
            <a:off x="5322962" y="960924"/>
            <a:ext cx="192665" cy="108014"/>
          </a:xfrm>
          <a:prstGeom prst="rect">
            <a:avLst/>
          </a:prstGeom>
        </p:spPr>
        <p:txBody>
          <a:bodyPr vert="horz" wrap="square" lIns="0" tIns="8226" rIns="0" bIns="0" rtlCol="0">
            <a:spAutoFit/>
          </a:bodyPr>
          <a:lstStyle/>
          <a:p>
            <a:pPr defTabSz="623438">
              <a:spcBef>
                <a:spcPts val="65"/>
              </a:spcBef>
            </a:pPr>
            <a:r>
              <a:rPr sz="648" spc="-17" dirty="0">
                <a:solidFill>
                  <a:srgbClr val="001F5C"/>
                </a:solidFill>
                <a:latin typeface="Calibri"/>
                <a:cs typeface="Calibri"/>
              </a:rPr>
              <a:t>28</a:t>
            </a:r>
            <a:r>
              <a:rPr sz="648" spc="-3" dirty="0">
                <a:solidFill>
                  <a:srgbClr val="001F5C"/>
                </a:solidFill>
                <a:latin typeface="Calibri"/>
                <a:cs typeface="Calibri"/>
              </a:rPr>
              <a:t>.</a:t>
            </a:r>
            <a:r>
              <a:rPr sz="648" spc="-7" dirty="0">
                <a:solidFill>
                  <a:srgbClr val="001F5C"/>
                </a:solidFill>
                <a:latin typeface="Calibri"/>
                <a:cs typeface="Calibri"/>
              </a:rPr>
              <a:t>39</a:t>
            </a:r>
            <a:endParaRPr sz="648">
              <a:solidFill>
                <a:prstClr val="black"/>
              </a:solidFill>
              <a:latin typeface="Calibri"/>
              <a:cs typeface="Calibri"/>
            </a:endParaRPr>
          </a:p>
        </p:txBody>
      </p:sp>
      <p:sp>
        <p:nvSpPr>
          <p:cNvPr id="114" name="object 114"/>
          <p:cNvSpPr txBox="1"/>
          <p:nvPr/>
        </p:nvSpPr>
        <p:spPr>
          <a:xfrm>
            <a:off x="5561640" y="1341301"/>
            <a:ext cx="192665" cy="108014"/>
          </a:xfrm>
          <a:prstGeom prst="rect">
            <a:avLst/>
          </a:prstGeom>
        </p:spPr>
        <p:txBody>
          <a:bodyPr vert="horz" wrap="square" lIns="0" tIns="8226" rIns="0" bIns="0" rtlCol="0">
            <a:spAutoFit/>
          </a:bodyPr>
          <a:lstStyle/>
          <a:p>
            <a:pPr defTabSz="623438">
              <a:spcBef>
                <a:spcPts val="65"/>
              </a:spcBef>
            </a:pPr>
            <a:r>
              <a:rPr sz="648" spc="-17" dirty="0">
                <a:solidFill>
                  <a:srgbClr val="001F5C"/>
                </a:solidFill>
                <a:latin typeface="Calibri"/>
                <a:cs typeface="Calibri"/>
              </a:rPr>
              <a:t>22</a:t>
            </a:r>
            <a:r>
              <a:rPr sz="648" spc="-3" dirty="0">
                <a:solidFill>
                  <a:srgbClr val="001F5C"/>
                </a:solidFill>
                <a:latin typeface="Calibri"/>
                <a:cs typeface="Calibri"/>
              </a:rPr>
              <a:t>.</a:t>
            </a:r>
            <a:r>
              <a:rPr sz="648" spc="-7" dirty="0">
                <a:solidFill>
                  <a:srgbClr val="001F5C"/>
                </a:solidFill>
                <a:latin typeface="Calibri"/>
                <a:cs typeface="Calibri"/>
              </a:rPr>
              <a:t>68</a:t>
            </a:r>
            <a:endParaRPr sz="648">
              <a:solidFill>
                <a:prstClr val="black"/>
              </a:solidFill>
              <a:latin typeface="Calibri"/>
              <a:cs typeface="Calibri"/>
            </a:endParaRPr>
          </a:p>
        </p:txBody>
      </p:sp>
      <p:sp>
        <p:nvSpPr>
          <p:cNvPr id="115" name="object 115"/>
          <p:cNvSpPr txBox="1"/>
          <p:nvPr/>
        </p:nvSpPr>
        <p:spPr>
          <a:xfrm>
            <a:off x="5925635" y="1436150"/>
            <a:ext cx="192665" cy="108014"/>
          </a:xfrm>
          <a:prstGeom prst="rect">
            <a:avLst/>
          </a:prstGeom>
        </p:spPr>
        <p:txBody>
          <a:bodyPr vert="horz" wrap="square" lIns="0" tIns="8226" rIns="0" bIns="0" rtlCol="0">
            <a:spAutoFit/>
          </a:bodyPr>
          <a:lstStyle/>
          <a:p>
            <a:pPr defTabSz="623438">
              <a:spcBef>
                <a:spcPts val="65"/>
              </a:spcBef>
            </a:pPr>
            <a:r>
              <a:rPr sz="648" spc="-17" dirty="0">
                <a:solidFill>
                  <a:srgbClr val="001F5C"/>
                </a:solidFill>
                <a:latin typeface="Calibri"/>
                <a:cs typeface="Calibri"/>
              </a:rPr>
              <a:t>19</a:t>
            </a:r>
            <a:r>
              <a:rPr sz="648" spc="-3" dirty="0">
                <a:solidFill>
                  <a:srgbClr val="001F5C"/>
                </a:solidFill>
                <a:latin typeface="Calibri"/>
                <a:cs typeface="Calibri"/>
              </a:rPr>
              <a:t>.</a:t>
            </a:r>
            <a:r>
              <a:rPr sz="648" spc="-7" dirty="0">
                <a:solidFill>
                  <a:srgbClr val="001F5C"/>
                </a:solidFill>
                <a:latin typeface="Calibri"/>
                <a:cs typeface="Calibri"/>
              </a:rPr>
              <a:t>95</a:t>
            </a:r>
            <a:endParaRPr sz="648">
              <a:solidFill>
                <a:prstClr val="black"/>
              </a:solidFill>
              <a:latin typeface="Calibri"/>
              <a:cs typeface="Calibri"/>
            </a:endParaRPr>
          </a:p>
        </p:txBody>
      </p:sp>
      <p:sp>
        <p:nvSpPr>
          <p:cNvPr id="116" name="object 116"/>
          <p:cNvSpPr txBox="1"/>
          <p:nvPr/>
        </p:nvSpPr>
        <p:spPr>
          <a:xfrm>
            <a:off x="6248909" y="1096001"/>
            <a:ext cx="367578" cy="263534"/>
          </a:xfrm>
          <a:prstGeom prst="rect">
            <a:avLst/>
          </a:prstGeom>
        </p:spPr>
        <p:txBody>
          <a:bodyPr vert="horz" wrap="square" lIns="0" tIns="38100" rIns="0" bIns="0" rtlCol="0">
            <a:spAutoFit/>
          </a:bodyPr>
          <a:lstStyle/>
          <a:p>
            <a:pPr defTabSz="623438">
              <a:spcBef>
                <a:spcPts val="300"/>
              </a:spcBef>
            </a:pPr>
            <a:r>
              <a:rPr sz="648" spc="-10" dirty="0">
                <a:solidFill>
                  <a:srgbClr val="B1292D"/>
                </a:solidFill>
                <a:latin typeface="Calibri"/>
                <a:cs typeface="Calibri"/>
              </a:rPr>
              <a:t>350,413</a:t>
            </a:r>
            <a:endParaRPr sz="648">
              <a:solidFill>
                <a:prstClr val="black"/>
              </a:solidFill>
              <a:latin typeface="Calibri"/>
              <a:cs typeface="Calibri"/>
            </a:endParaRPr>
          </a:p>
          <a:p>
            <a:pPr marL="174909" defTabSz="623438">
              <a:spcBef>
                <a:spcPts val="235"/>
              </a:spcBef>
            </a:pPr>
            <a:r>
              <a:rPr sz="648" spc="-7" dirty="0">
                <a:solidFill>
                  <a:srgbClr val="001F5C"/>
                </a:solidFill>
                <a:latin typeface="Calibri"/>
                <a:cs typeface="Calibri"/>
              </a:rPr>
              <a:t>2</a:t>
            </a:r>
            <a:r>
              <a:rPr sz="648" spc="-27" dirty="0">
                <a:solidFill>
                  <a:srgbClr val="001F5C"/>
                </a:solidFill>
                <a:latin typeface="Calibri"/>
                <a:cs typeface="Calibri"/>
              </a:rPr>
              <a:t>3</a:t>
            </a:r>
            <a:r>
              <a:rPr sz="648" spc="-7" dirty="0">
                <a:solidFill>
                  <a:srgbClr val="001F5C"/>
                </a:solidFill>
                <a:latin typeface="Calibri"/>
                <a:cs typeface="Calibri"/>
              </a:rPr>
              <a:t>.62</a:t>
            </a:r>
            <a:endParaRPr sz="648">
              <a:solidFill>
                <a:prstClr val="black"/>
              </a:solidFill>
              <a:latin typeface="Calibri"/>
              <a:cs typeface="Calibri"/>
            </a:endParaRPr>
          </a:p>
        </p:txBody>
      </p:sp>
      <p:sp>
        <p:nvSpPr>
          <p:cNvPr id="117" name="object 117"/>
          <p:cNvSpPr txBox="1"/>
          <p:nvPr/>
        </p:nvSpPr>
        <p:spPr>
          <a:xfrm>
            <a:off x="6850532" y="1217621"/>
            <a:ext cx="192665" cy="108014"/>
          </a:xfrm>
          <a:prstGeom prst="rect">
            <a:avLst/>
          </a:prstGeom>
        </p:spPr>
        <p:txBody>
          <a:bodyPr vert="horz" wrap="square" lIns="0" tIns="8226" rIns="0" bIns="0" rtlCol="0">
            <a:spAutoFit/>
          </a:bodyPr>
          <a:lstStyle/>
          <a:p>
            <a:pPr defTabSz="623438">
              <a:spcBef>
                <a:spcPts val="65"/>
              </a:spcBef>
            </a:pPr>
            <a:r>
              <a:rPr sz="648" spc="-17" dirty="0">
                <a:solidFill>
                  <a:srgbClr val="001F5C"/>
                </a:solidFill>
                <a:latin typeface="Calibri"/>
                <a:cs typeface="Calibri"/>
              </a:rPr>
              <a:t>23</a:t>
            </a:r>
            <a:r>
              <a:rPr sz="648" spc="-3" dirty="0">
                <a:solidFill>
                  <a:srgbClr val="001F5C"/>
                </a:solidFill>
                <a:latin typeface="Calibri"/>
                <a:cs typeface="Calibri"/>
              </a:rPr>
              <a:t>.</a:t>
            </a:r>
            <a:r>
              <a:rPr sz="648" spc="-7" dirty="0">
                <a:solidFill>
                  <a:srgbClr val="001F5C"/>
                </a:solidFill>
                <a:latin typeface="Calibri"/>
                <a:cs typeface="Calibri"/>
              </a:rPr>
              <a:t>04</a:t>
            </a:r>
            <a:endParaRPr sz="648">
              <a:solidFill>
                <a:prstClr val="black"/>
              </a:solidFill>
              <a:latin typeface="Calibri"/>
              <a:cs typeface="Calibri"/>
            </a:endParaRPr>
          </a:p>
        </p:txBody>
      </p:sp>
      <p:sp>
        <p:nvSpPr>
          <p:cNvPr id="118" name="object 118"/>
          <p:cNvSpPr txBox="1"/>
          <p:nvPr/>
        </p:nvSpPr>
        <p:spPr>
          <a:xfrm>
            <a:off x="7205599" y="1499464"/>
            <a:ext cx="192665" cy="108014"/>
          </a:xfrm>
          <a:prstGeom prst="rect">
            <a:avLst/>
          </a:prstGeom>
        </p:spPr>
        <p:txBody>
          <a:bodyPr vert="horz" wrap="square" lIns="0" tIns="8226" rIns="0" bIns="0" rtlCol="0">
            <a:spAutoFit/>
          </a:bodyPr>
          <a:lstStyle/>
          <a:p>
            <a:pPr defTabSz="623438">
              <a:spcBef>
                <a:spcPts val="65"/>
              </a:spcBef>
            </a:pPr>
            <a:r>
              <a:rPr sz="648" spc="-17" dirty="0">
                <a:solidFill>
                  <a:srgbClr val="001F5C"/>
                </a:solidFill>
                <a:latin typeface="Calibri"/>
                <a:cs typeface="Calibri"/>
              </a:rPr>
              <a:t>16</a:t>
            </a:r>
            <a:r>
              <a:rPr sz="648" spc="-3" dirty="0">
                <a:solidFill>
                  <a:srgbClr val="001F5C"/>
                </a:solidFill>
                <a:latin typeface="Calibri"/>
                <a:cs typeface="Calibri"/>
              </a:rPr>
              <a:t>.</a:t>
            </a:r>
            <a:r>
              <a:rPr sz="648" spc="-7" dirty="0">
                <a:solidFill>
                  <a:srgbClr val="001F5C"/>
                </a:solidFill>
                <a:latin typeface="Calibri"/>
                <a:cs typeface="Calibri"/>
              </a:rPr>
              <a:t>92</a:t>
            </a:r>
            <a:endParaRPr sz="648">
              <a:solidFill>
                <a:prstClr val="black"/>
              </a:solidFill>
              <a:latin typeface="Calibri"/>
              <a:cs typeface="Calibri"/>
            </a:endParaRPr>
          </a:p>
        </p:txBody>
      </p:sp>
      <p:sp>
        <p:nvSpPr>
          <p:cNvPr id="119" name="object 119"/>
          <p:cNvSpPr txBox="1"/>
          <p:nvPr/>
        </p:nvSpPr>
        <p:spPr>
          <a:xfrm>
            <a:off x="7481299" y="1270779"/>
            <a:ext cx="192665" cy="108014"/>
          </a:xfrm>
          <a:prstGeom prst="rect">
            <a:avLst/>
          </a:prstGeom>
        </p:spPr>
        <p:txBody>
          <a:bodyPr vert="horz" wrap="square" lIns="0" tIns="8226" rIns="0" bIns="0" rtlCol="0">
            <a:spAutoFit/>
          </a:bodyPr>
          <a:lstStyle/>
          <a:p>
            <a:pPr defTabSz="623438">
              <a:spcBef>
                <a:spcPts val="65"/>
              </a:spcBef>
            </a:pPr>
            <a:r>
              <a:rPr sz="648" spc="-17" dirty="0">
                <a:solidFill>
                  <a:srgbClr val="001F5C"/>
                </a:solidFill>
                <a:latin typeface="Calibri"/>
                <a:cs typeface="Calibri"/>
              </a:rPr>
              <a:t>23</a:t>
            </a:r>
            <a:r>
              <a:rPr sz="648" spc="-3" dirty="0">
                <a:solidFill>
                  <a:srgbClr val="001F5C"/>
                </a:solidFill>
                <a:latin typeface="Calibri"/>
                <a:cs typeface="Calibri"/>
              </a:rPr>
              <a:t>.</a:t>
            </a:r>
            <a:r>
              <a:rPr sz="648" spc="-7" dirty="0">
                <a:solidFill>
                  <a:srgbClr val="001F5C"/>
                </a:solidFill>
                <a:latin typeface="Calibri"/>
                <a:cs typeface="Calibri"/>
              </a:rPr>
              <a:t>85</a:t>
            </a:r>
            <a:endParaRPr sz="648">
              <a:solidFill>
                <a:prstClr val="black"/>
              </a:solidFill>
              <a:latin typeface="Calibri"/>
              <a:cs typeface="Calibri"/>
            </a:endParaRPr>
          </a:p>
        </p:txBody>
      </p:sp>
      <p:sp>
        <p:nvSpPr>
          <p:cNvPr id="120" name="object 120"/>
          <p:cNvSpPr txBox="1"/>
          <p:nvPr/>
        </p:nvSpPr>
        <p:spPr>
          <a:xfrm>
            <a:off x="7762650" y="2025718"/>
            <a:ext cx="154132" cy="108014"/>
          </a:xfrm>
          <a:prstGeom prst="rect">
            <a:avLst/>
          </a:prstGeom>
        </p:spPr>
        <p:txBody>
          <a:bodyPr vert="horz" wrap="square" lIns="0" tIns="8226" rIns="0" bIns="0" rtlCol="0">
            <a:spAutoFit/>
          </a:bodyPr>
          <a:lstStyle/>
          <a:p>
            <a:pPr defTabSz="623438">
              <a:spcBef>
                <a:spcPts val="65"/>
              </a:spcBef>
            </a:pPr>
            <a:r>
              <a:rPr sz="648" spc="-3" dirty="0">
                <a:solidFill>
                  <a:srgbClr val="585858"/>
                </a:solidFill>
                <a:latin typeface="Calibri"/>
                <a:cs typeface="Calibri"/>
              </a:rPr>
              <a:t>5.00</a:t>
            </a:r>
            <a:endParaRPr sz="648">
              <a:solidFill>
                <a:prstClr val="black"/>
              </a:solidFill>
              <a:latin typeface="Calibri"/>
              <a:cs typeface="Calibri"/>
            </a:endParaRPr>
          </a:p>
        </p:txBody>
      </p:sp>
      <p:sp>
        <p:nvSpPr>
          <p:cNvPr id="121" name="object 121"/>
          <p:cNvSpPr txBox="1"/>
          <p:nvPr/>
        </p:nvSpPr>
        <p:spPr>
          <a:xfrm>
            <a:off x="7762650" y="1802766"/>
            <a:ext cx="195695" cy="108014"/>
          </a:xfrm>
          <a:prstGeom prst="rect">
            <a:avLst/>
          </a:prstGeom>
        </p:spPr>
        <p:txBody>
          <a:bodyPr vert="horz" wrap="square" lIns="0" tIns="8226" rIns="0" bIns="0" rtlCol="0">
            <a:spAutoFit/>
          </a:bodyPr>
          <a:lstStyle/>
          <a:p>
            <a:pPr defTabSz="623438">
              <a:spcBef>
                <a:spcPts val="65"/>
              </a:spcBef>
            </a:pPr>
            <a:r>
              <a:rPr sz="648" spc="-3" dirty="0">
                <a:solidFill>
                  <a:srgbClr val="585858"/>
                </a:solidFill>
                <a:latin typeface="Calibri"/>
                <a:cs typeface="Calibri"/>
              </a:rPr>
              <a:t>10.00</a:t>
            </a:r>
            <a:endParaRPr sz="648">
              <a:solidFill>
                <a:prstClr val="black"/>
              </a:solidFill>
              <a:latin typeface="Calibri"/>
              <a:cs typeface="Calibri"/>
            </a:endParaRPr>
          </a:p>
        </p:txBody>
      </p:sp>
      <p:sp>
        <p:nvSpPr>
          <p:cNvPr id="122" name="object 122"/>
          <p:cNvSpPr txBox="1"/>
          <p:nvPr/>
        </p:nvSpPr>
        <p:spPr>
          <a:xfrm>
            <a:off x="7762650" y="1579815"/>
            <a:ext cx="195695" cy="108014"/>
          </a:xfrm>
          <a:prstGeom prst="rect">
            <a:avLst/>
          </a:prstGeom>
        </p:spPr>
        <p:txBody>
          <a:bodyPr vert="horz" wrap="square" lIns="0" tIns="8226" rIns="0" bIns="0" rtlCol="0">
            <a:spAutoFit/>
          </a:bodyPr>
          <a:lstStyle/>
          <a:p>
            <a:pPr defTabSz="623438">
              <a:spcBef>
                <a:spcPts val="65"/>
              </a:spcBef>
            </a:pPr>
            <a:r>
              <a:rPr sz="648" spc="-3" dirty="0">
                <a:solidFill>
                  <a:srgbClr val="585858"/>
                </a:solidFill>
                <a:latin typeface="Calibri"/>
                <a:cs typeface="Calibri"/>
              </a:rPr>
              <a:t>15.00</a:t>
            </a:r>
            <a:endParaRPr sz="648">
              <a:solidFill>
                <a:prstClr val="black"/>
              </a:solidFill>
              <a:latin typeface="Calibri"/>
              <a:cs typeface="Calibri"/>
            </a:endParaRPr>
          </a:p>
        </p:txBody>
      </p:sp>
      <p:sp>
        <p:nvSpPr>
          <p:cNvPr id="123" name="object 123"/>
          <p:cNvSpPr txBox="1"/>
          <p:nvPr/>
        </p:nvSpPr>
        <p:spPr>
          <a:xfrm>
            <a:off x="7762650" y="1356864"/>
            <a:ext cx="195695" cy="108014"/>
          </a:xfrm>
          <a:prstGeom prst="rect">
            <a:avLst/>
          </a:prstGeom>
        </p:spPr>
        <p:txBody>
          <a:bodyPr vert="horz" wrap="square" lIns="0" tIns="8226" rIns="0" bIns="0" rtlCol="0">
            <a:spAutoFit/>
          </a:bodyPr>
          <a:lstStyle/>
          <a:p>
            <a:pPr defTabSz="623438">
              <a:spcBef>
                <a:spcPts val="65"/>
              </a:spcBef>
            </a:pPr>
            <a:r>
              <a:rPr sz="648" spc="-3" dirty="0">
                <a:solidFill>
                  <a:srgbClr val="585858"/>
                </a:solidFill>
                <a:latin typeface="Calibri"/>
                <a:cs typeface="Calibri"/>
              </a:rPr>
              <a:t>20.00</a:t>
            </a:r>
            <a:endParaRPr sz="648">
              <a:solidFill>
                <a:prstClr val="black"/>
              </a:solidFill>
              <a:latin typeface="Calibri"/>
              <a:cs typeface="Calibri"/>
            </a:endParaRPr>
          </a:p>
        </p:txBody>
      </p:sp>
      <p:sp>
        <p:nvSpPr>
          <p:cNvPr id="124" name="object 124"/>
          <p:cNvSpPr txBox="1"/>
          <p:nvPr/>
        </p:nvSpPr>
        <p:spPr>
          <a:xfrm>
            <a:off x="7762650" y="1133913"/>
            <a:ext cx="195695" cy="108014"/>
          </a:xfrm>
          <a:prstGeom prst="rect">
            <a:avLst/>
          </a:prstGeom>
        </p:spPr>
        <p:txBody>
          <a:bodyPr vert="horz" wrap="square" lIns="0" tIns="8226" rIns="0" bIns="0" rtlCol="0">
            <a:spAutoFit/>
          </a:bodyPr>
          <a:lstStyle/>
          <a:p>
            <a:pPr defTabSz="623438">
              <a:spcBef>
                <a:spcPts val="65"/>
              </a:spcBef>
            </a:pPr>
            <a:r>
              <a:rPr sz="648" spc="-3" dirty="0">
                <a:solidFill>
                  <a:srgbClr val="585858"/>
                </a:solidFill>
                <a:latin typeface="Calibri"/>
                <a:cs typeface="Calibri"/>
              </a:rPr>
              <a:t>25.00</a:t>
            </a:r>
            <a:endParaRPr sz="648">
              <a:solidFill>
                <a:prstClr val="black"/>
              </a:solidFill>
              <a:latin typeface="Calibri"/>
              <a:cs typeface="Calibri"/>
            </a:endParaRPr>
          </a:p>
        </p:txBody>
      </p:sp>
      <p:sp>
        <p:nvSpPr>
          <p:cNvPr id="125" name="object 125"/>
          <p:cNvSpPr txBox="1"/>
          <p:nvPr/>
        </p:nvSpPr>
        <p:spPr>
          <a:xfrm>
            <a:off x="7762650" y="910961"/>
            <a:ext cx="195695" cy="108014"/>
          </a:xfrm>
          <a:prstGeom prst="rect">
            <a:avLst/>
          </a:prstGeom>
        </p:spPr>
        <p:txBody>
          <a:bodyPr vert="horz" wrap="square" lIns="0" tIns="8226" rIns="0" bIns="0" rtlCol="0">
            <a:spAutoFit/>
          </a:bodyPr>
          <a:lstStyle/>
          <a:p>
            <a:pPr defTabSz="623438">
              <a:spcBef>
                <a:spcPts val="65"/>
              </a:spcBef>
            </a:pPr>
            <a:r>
              <a:rPr sz="648" spc="-3" dirty="0">
                <a:solidFill>
                  <a:srgbClr val="585858"/>
                </a:solidFill>
                <a:latin typeface="Calibri"/>
                <a:cs typeface="Calibri"/>
              </a:rPr>
              <a:t>30.00</a:t>
            </a:r>
            <a:endParaRPr sz="648">
              <a:solidFill>
                <a:prstClr val="black"/>
              </a:solidFill>
              <a:latin typeface="Calibri"/>
              <a:cs typeface="Calibri"/>
            </a:endParaRPr>
          </a:p>
        </p:txBody>
      </p:sp>
      <p:sp>
        <p:nvSpPr>
          <p:cNvPr id="126" name="object 126"/>
          <p:cNvSpPr/>
          <p:nvPr/>
        </p:nvSpPr>
        <p:spPr>
          <a:xfrm>
            <a:off x="4511041" y="2422790"/>
            <a:ext cx="767716" cy="560243"/>
          </a:xfrm>
          <a:prstGeom prst="rect">
            <a:avLst/>
          </a:prstGeom>
          <a:blipFill>
            <a:blip r:embed="rId5" cstate="print"/>
            <a:stretch>
              <a:fillRect/>
            </a:stretch>
          </a:blipFill>
        </p:spPr>
        <p:txBody>
          <a:bodyPr wrap="square" lIns="0" tIns="0" rIns="0" bIns="0" rtlCol="0"/>
          <a:lstStyle/>
          <a:p>
            <a:pPr defTabSz="623438"/>
            <a:endParaRPr sz="1227">
              <a:solidFill>
                <a:prstClr val="black"/>
              </a:solidFill>
              <a:latin typeface="Calibri"/>
            </a:endParaRPr>
          </a:p>
        </p:txBody>
      </p:sp>
      <p:sp>
        <p:nvSpPr>
          <p:cNvPr id="127" name="object 127"/>
          <p:cNvSpPr/>
          <p:nvPr/>
        </p:nvSpPr>
        <p:spPr>
          <a:xfrm>
            <a:off x="5336840" y="2428452"/>
            <a:ext cx="1065743" cy="539461"/>
          </a:xfrm>
          <a:prstGeom prst="rect">
            <a:avLst/>
          </a:prstGeom>
          <a:blipFill>
            <a:blip r:embed="rId6" cstate="print"/>
            <a:stretch>
              <a:fillRect/>
            </a:stretch>
          </a:blipFill>
        </p:spPr>
        <p:txBody>
          <a:bodyPr wrap="square" lIns="0" tIns="0" rIns="0" bIns="0" rtlCol="0"/>
          <a:lstStyle/>
          <a:p>
            <a:pPr defTabSz="623438"/>
            <a:endParaRPr sz="1227">
              <a:solidFill>
                <a:prstClr val="black"/>
              </a:solidFill>
              <a:latin typeface="Calibri"/>
            </a:endParaRPr>
          </a:p>
        </p:txBody>
      </p:sp>
      <p:sp>
        <p:nvSpPr>
          <p:cNvPr id="128" name="object 128"/>
          <p:cNvSpPr/>
          <p:nvPr/>
        </p:nvSpPr>
        <p:spPr>
          <a:xfrm>
            <a:off x="6605322" y="2418187"/>
            <a:ext cx="147551" cy="165181"/>
          </a:xfrm>
          <a:prstGeom prst="rect">
            <a:avLst/>
          </a:prstGeom>
          <a:blipFill>
            <a:blip r:embed="rId7" cstate="print"/>
            <a:stretch>
              <a:fillRect/>
            </a:stretch>
          </a:blipFill>
        </p:spPr>
        <p:txBody>
          <a:bodyPr wrap="square" lIns="0" tIns="0" rIns="0" bIns="0" rtlCol="0"/>
          <a:lstStyle/>
          <a:p>
            <a:pPr defTabSz="623438"/>
            <a:endParaRPr sz="1227">
              <a:solidFill>
                <a:prstClr val="black"/>
              </a:solidFill>
              <a:latin typeface="Calibri"/>
            </a:endParaRPr>
          </a:p>
        </p:txBody>
      </p:sp>
      <p:sp>
        <p:nvSpPr>
          <p:cNvPr id="129" name="object 129"/>
          <p:cNvSpPr/>
          <p:nvPr/>
        </p:nvSpPr>
        <p:spPr>
          <a:xfrm>
            <a:off x="6920216" y="2418598"/>
            <a:ext cx="600808" cy="399500"/>
          </a:xfrm>
          <a:prstGeom prst="rect">
            <a:avLst/>
          </a:prstGeom>
          <a:blipFill>
            <a:blip r:embed="rId8" cstate="print"/>
            <a:stretch>
              <a:fillRect/>
            </a:stretch>
          </a:blipFill>
        </p:spPr>
        <p:txBody>
          <a:bodyPr wrap="square" lIns="0" tIns="0" rIns="0" bIns="0" rtlCol="0"/>
          <a:lstStyle/>
          <a:p>
            <a:pPr defTabSz="623438"/>
            <a:endParaRPr sz="1227">
              <a:solidFill>
                <a:prstClr val="black"/>
              </a:solidFill>
              <a:latin typeface="Calibri"/>
            </a:endParaRPr>
          </a:p>
        </p:txBody>
      </p:sp>
      <p:sp>
        <p:nvSpPr>
          <p:cNvPr id="130" name="object 130"/>
          <p:cNvSpPr txBox="1"/>
          <p:nvPr/>
        </p:nvSpPr>
        <p:spPr>
          <a:xfrm>
            <a:off x="4244078" y="893123"/>
            <a:ext cx="367578" cy="1452001"/>
          </a:xfrm>
          <a:prstGeom prst="rect">
            <a:avLst/>
          </a:prstGeom>
        </p:spPr>
        <p:txBody>
          <a:bodyPr vert="horz" wrap="square" lIns="0" tIns="9525" rIns="0" bIns="0" rtlCol="0">
            <a:spAutoFit/>
          </a:bodyPr>
          <a:lstStyle/>
          <a:p>
            <a:pPr marR="3896" algn="ctr" defTabSz="623438">
              <a:spcBef>
                <a:spcPts val="75"/>
              </a:spcBef>
            </a:pPr>
            <a:r>
              <a:rPr sz="852" spc="3" dirty="0">
                <a:solidFill>
                  <a:srgbClr val="585858"/>
                </a:solidFill>
                <a:latin typeface="Calibri"/>
                <a:cs typeface="Calibri"/>
              </a:rPr>
              <a:t>5</a:t>
            </a:r>
            <a:r>
              <a:rPr sz="852" spc="10" dirty="0">
                <a:solidFill>
                  <a:srgbClr val="585858"/>
                </a:solidFill>
                <a:latin typeface="Calibri"/>
                <a:cs typeface="Calibri"/>
              </a:rPr>
              <a:t>0</a:t>
            </a:r>
            <a:r>
              <a:rPr sz="852" spc="-20" dirty="0">
                <a:solidFill>
                  <a:srgbClr val="585858"/>
                </a:solidFill>
                <a:latin typeface="Calibri"/>
                <a:cs typeface="Calibri"/>
              </a:rPr>
              <a:t>0</a:t>
            </a:r>
            <a:r>
              <a:rPr sz="852" spc="-10" dirty="0">
                <a:solidFill>
                  <a:srgbClr val="585858"/>
                </a:solidFill>
                <a:latin typeface="Calibri"/>
                <a:cs typeface="Calibri"/>
              </a:rPr>
              <a:t>,</a:t>
            </a:r>
            <a:r>
              <a:rPr sz="852" spc="3" dirty="0">
                <a:solidFill>
                  <a:srgbClr val="585858"/>
                </a:solidFill>
                <a:latin typeface="Calibri"/>
                <a:cs typeface="Calibri"/>
              </a:rPr>
              <a:t>000</a:t>
            </a:r>
            <a:endParaRPr sz="852">
              <a:solidFill>
                <a:prstClr val="black"/>
              </a:solidFill>
              <a:latin typeface="Calibri"/>
              <a:cs typeface="Calibri"/>
            </a:endParaRPr>
          </a:p>
          <a:p>
            <a:pPr marR="3896" algn="ctr" defTabSz="623438">
              <a:spcBef>
                <a:spcPts val="31"/>
              </a:spcBef>
            </a:pPr>
            <a:r>
              <a:rPr sz="852" spc="3" dirty="0">
                <a:solidFill>
                  <a:srgbClr val="585858"/>
                </a:solidFill>
                <a:latin typeface="Calibri"/>
                <a:cs typeface="Calibri"/>
              </a:rPr>
              <a:t>4</a:t>
            </a:r>
            <a:r>
              <a:rPr sz="852" spc="10" dirty="0">
                <a:solidFill>
                  <a:srgbClr val="585858"/>
                </a:solidFill>
                <a:latin typeface="Calibri"/>
                <a:cs typeface="Calibri"/>
              </a:rPr>
              <a:t>5</a:t>
            </a:r>
            <a:r>
              <a:rPr sz="852" spc="-20" dirty="0">
                <a:solidFill>
                  <a:srgbClr val="585858"/>
                </a:solidFill>
                <a:latin typeface="Calibri"/>
                <a:cs typeface="Calibri"/>
              </a:rPr>
              <a:t>0</a:t>
            </a:r>
            <a:r>
              <a:rPr sz="852" spc="-10" dirty="0">
                <a:solidFill>
                  <a:srgbClr val="585858"/>
                </a:solidFill>
                <a:latin typeface="Calibri"/>
                <a:cs typeface="Calibri"/>
              </a:rPr>
              <a:t>,</a:t>
            </a:r>
            <a:r>
              <a:rPr sz="852" spc="3" dirty="0">
                <a:solidFill>
                  <a:srgbClr val="585858"/>
                </a:solidFill>
                <a:latin typeface="Calibri"/>
                <a:cs typeface="Calibri"/>
              </a:rPr>
              <a:t>000</a:t>
            </a:r>
            <a:endParaRPr sz="852">
              <a:solidFill>
                <a:prstClr val="black"/>
              </a:solidFill>
              <a:latin typeface="Calibri"/>
              <a:cs typeface="Calibri"/>
            </a:endParaRPr>
          </a:p>
          <a:p>
            <a:pPr marR="3896" algn="ctr" defTabSz="623438">
              <a:spcBef>
                <a:spcPts val="31"/>
              </a:spcBef>
            </a:pPr>
            <a:r>
              <a:rPr sz="852" spc="3" dirty="0">
                <a:solidFill>
                  <a:srgbClr val="585858"/>
                </a:solidFill>
                <a:latin typeface="Calibri"/>
                <a:cs typeface="Calibri"/>
              </a:rPr>
              <a:t>4</a:t>
            </a:r>
            <a:r>
              <a:rPr sz="852" spc="10" dirty="0">
                <a:solidFill>
                  <a:srgbClr val="585858"/>
                </a:solidFill>
                <a:latin typeface="Calibri"/>
                <a:cs typeface="Calibri"/>
              </a:rPr>
              <a:t>0</a:t>
            </a:r>
            <a:r>
              <a:rPr sz="852" spc="-20" dirty="0">
                <a:solidFill>
                  <a:srgbClr val="585858"/>
                </a:solidFill>
                <a:latin typeface="Calibri"/>
                <a:cs typeface="Calibri"/>
              </a:rPr>
              <a:t>0</a:t>
            </a:r>
            <a:r>
              <a:rPr sz="852" spc="-10" dirty="0">
                <a:solidFill>
                  <a:srgbClr val="585858"/>
                </a:solidFill>
                <a:latin typeface="Calibri"/>
                <a:cs typeface="Calibri"/>
              </a:rPr>
              <a:t>,</a:t>
            </a:r>
            <a:r>
              <a:rPr sz="852" spc="3" dirty="0">
                <a:solidFill>
                  <a:srgbClr val="585858"/>
                </a:solidFill>
                <a:latin typeface="Calibri"/>
                <a:cs typeface="Calibri"/>
              </a:rPr>
              <a:t>000</a:t>
            </a:r>
            <a:endParaRPr sz="852">
              <a:solidFill>
                <a:prstClr val="black"/>
              </a:solidFill>
              <a:latin typeface="Calibri"/>
              <a:cs typeface="Calibri"/>
            </a:endParaRPr>
          </a:p>
          <a:p>
            <a:pPr marR="3896" algn="ctr" defTabSz="623438">
              <a:spcBef>
                <a:spcPts val="31"/>
              </a:spcBef>
            </a:pPr>
            <a:r>
              <a:rPr sz="852" spc="3" dirty="0">
                <a:solidFill>
                  <a:srgbClr val="585858"/>
                </a:solidFill>
                <a:latin typeface="Calibri"/>
                <a:cs typeface="Calibri"/>
              </a:rPr>
              <a:t>3</a:t>
            </a:r>
            <a:r>
              <a:rPr sz="852" spc="10" dirty="0">
                <a:solidFill>
                  <a:srgbClr val="585858"/>
                </a:solidFill>
                <a:latin typeface="Calibri"/>
                <a:cs typeface="Calibri"/>
              </a:rPr>
              <a:t>5</a:t>
            </a:r>
            <a:r>
              <a:rPr sz="852" spc="-20" dirty="0">
                <a:solidFill>
                  <a:srgbClr val="585858"/>
                </a:solidFill>
                <a:latin typeface="Calibri"/>
                <a:cs typeface="Calibri"/>
              </a:rPr>
              <a:t>0</a:t>
            </a:r>
            <a:r>
              <a:rPr sz="852" spc="-10" dirty="0">
                <a:solidFill>
                  <a:srgbClr val="585858"/>
                </a:solidFill>
                <a:latin typeface="Calibri"/>
                <a:cs typeface="Calibri"/>
              </a:rPr>
              <a:t>,</a:t>
            </a:r>
            <a:r>
              <a:rPr sz="852" spc="3" dirty="0">
                <a:solidFill>
                  <a:srgbClr val="585858"/>
                </a:solidFill>
                <a:latin typeface="Calibri"/>
                <a:cs typeface="Calibri"/>
              </a:rPr>
              <a:t>000</a:t>
            </a:r>
            <a:endParaRPr sz="852">
              <a:solidFill>
                <a:prstClr val="black"/>
              </a:solidFill>
              <a:latin typeface="Calibri"/>
              <a:cs typeface="Calibri"/>
            </a:endParaRPr>
          </a:p>
          <a:p>
            <a:pPr marR="3896" algn="ctr" defTabSz="623438">
              <a:spcBef>
                <a:spcPts val="31"/>
              </a:spcBef>
            </a:pPr>
            <a:r>
              <a:rPr sz="852" spc="3" dirty="0">
                <a:solidFill>
                  <a:srgbClr val="585858"/>
                </a:solidFill>
                <a:latin typeface="Calibri"/>
                <a:cs typeface="Calibri"/>
              </a:rPr>
              <a:t>3</a:t>
            </a:r>
            <a:r>
              <a:rPr sz="852" spc="10" dirty="0">
                <a:solidFill>
                  <a:srgbClr val="585858"/>
                </a:solidFill>
                <a:latin typeface="Calibri"/>
                <a:cs typeface="Calibri"/>
              </a:rPr>
              <a:t>0</a:t>
            </a:r>
            <a:r>
              <a:rPr sz="852" spc="-20" dirty="0">
                <a:solidFill>
                  <a:srgbClr val="585858"/>
                </a:solidFill>
                <a:latin typeface="Calibri"/>
                <a:cs typeface="Calibri"/>
              </a:rPr>
              <a:t>0</a:t>
            </a:r>
            <a:r>
              <a:rPr sz="852" spc="-10" dirty="0">
                <a:solidFill>
                  <a:srgbClr val="585858"/>
                </a:solidFill>
                <a:latin typeface="Calibri"/>
                <a:cs typeface="Calibri"/>
              </a:rPr>
              <a:t>,</a:t>
            </a:r>
            <a:r>
              <a:rPr sz="852" spc="3" dirty="0">
                <a:solidFill>
                  <a:srgbClr val="585858"/>
                </a:solidFill>
                <a:latin typeface="Calibri"/>
                <a:cs typeface="Calibri"/>
              </a:rPr>
              <a:t>000</a:t>
            </a:r>
            <a:endParaRPr sz="852">
              <a:solidFill>
                <a:prstClr val="black"/>
              </a:solidFill>
              <a:latin typeface="Calibri"/>
              <a:cs typeface="Calibri"/>
            </a:endParaRPr>
          </a:p>
          <a:p>
            <a:pPr marR="3896" algn="ctr" defTabSz="623438">
              <a:spcBef>
                <a:spcPts val="31"/>
              </a:spcBef>
            </a:pPr>
            <a:r>
              <a:rPr sz="852" spc="3" dirty="0">
                <a:solidFill>
                  <a:srgbClr val="585858"/>
                </a:solidFill>
                <a:latin typeface="Calibri"/>
                <a:cs typeface="Calibri"/>
              </a:rPr>
              <a:t>2</a:t>
            </a:r>
            <a:r>
              <a:rPr sz="852" spc="10" dirty="0">
                <a:solidFill>
                  <a:srgbClr val="585858"/>
                </a:solidFill>
                <a:latin typeface="Calibri"/>
                <a:cs typeface="Calibri"/>
              </a:rPr>
              <a:t>5</a:t>
            </a:r>
            <a:r>
              <a:rPr sz="852" spc="-20" dirty="0">
                <a:solidFill>
                  <a:srgbClr val="585858"/>
                </a:solidFill>
                <a:latin typeface="Calibri"/>
                <a:cs typeface="Calibri"/>
              </a:rPr>
              <a:t>0</a:t>
            </a:r>
            <a:r>
              <a:rPr sz="852" spc="-10" dirty="0">
                <a:solidFill>
                  <a:srgbClr val="585858"/>
                </a:solidFill>
                <a:latin typeface="Calibri"/>
                <a:cs typeface="Calibri"/>
              </a:rPr>
              <a:t>,</a:t>
            </a:r>
            <a:r>
              <a:rPr sz="852" spc="3" dirty="0">
                <a:solidFill>
                  <a:srgbClr val="585858"/>
                </a:solidFill>
                <a:latin typeface="Calibri"/>
                <a:cs typeface="Calibri"/>
              </a:rPr>
              <a:t>000</a:t>
            </a:r>
            <a:endParaRPr sz="852">
              <a:solidFill>
                <a:prstClr val="black"/>
              </a:solidFill>
              <a:latin typeface="Calibri"/>
              <a:cs typeface="Calibri"/>
            </a:endParaRPr>
          </a:p>
          <a:p>
            <a:pPr marR="3896" algn="ctr" defTabSz="623438">
              <a:spcBef>
                <a:spcPts val="31"/>
              </a:spcBef>
            </a:pPr>
            <a:r>
              <a:rPr sz="852" spc="3" dirty="0">
                <a:solidFill>
                  <a:srgbClr val="585858"/>
                </a:solidFill>
                <a:latin typeface="Calibri"/>
                <a:cs typeface="Calibri"/>
              </a:rPr>
              <a:t>2</a:t>
            </a:r>
            <a:r>
              <a:rPr sz="852" spc="10" dirty="0">
                <a:solidFill>
                  <a:srgbClr val="585858"/>
                </a:solidFill>
                <a:latin typeface="Calibri"/>
                <a:cs typeface="Calibri"/>
              </a:rPr>
              <a:t>0</a:t>
            </a:r>
            <a:r>
              <a:rPr sz="852" spc="-20" dirty="0">
                <a:solidFill>
                  <a:srgbClr val="585858"/>
                </a:solidFill>
                <a:latin typeface="Calibri"/>
                <a:cs typeface="Calibri"/>
              </a:rPr>
              <a:t>0</a:t>
            </a:r>
            <a:r>
              <a:rPr sz="852" spc="-10" dirty="0">
                <a:solidFill>
                  <a:srgbClr val="585858"/>
                </a:solidFill>
                <a:latin typeface="Calibri"/>
                <a:cs typeface="Calibri"/>
              </a:rPr>
              <a:t>,</a:t>
            </a:r>
            <a:r>
              <a:rPr sz="852" spc="3" dirty="0">
                <a:solidFill>
                  <a:srgbClr val="585858"/>
                </a:solidFill>
                <a:latin typeface="Calibri"/>
                <a:cs typeface="Calibri"/>
              </a:rPr>
              <a:t>000</a:t>
            </a:r>
            <a:endParaRPr sz="852">
              <a:solidFill>
                <a:prstClr val="black"/>
              </a:solidFill>
              <a:latin typeface="Calibri"/>
              <a:cs typeface="Calibri"/>
            </a:endParaRPr>
          </a:p>
          <a:p>
            <a:pPr marR="3896" algn="ctr" defTabSz="623438">
              <a:spcBef>
                <a:spcPts val="31"/>
              </a:spcBef>
            </a:pPr>
            <a:r>
              <a:rPr sz="852" spc="3" dirty="0">
                <a:solidFill>
                  <a:srgbClr val="585858"/>
                </a:solidFill>
                <a:latin typeface="Calibri"/>
                <a:cs typeface="Calibri"/>
              </a:rPr>
              <a:t>1</a:t>
            </a:r>
            <a:r>
              <a:rPr sz="852" spc="10" dirty="0">
                <a:solidFill>
                  <a:srgbClr val="585858"/>
                </a:solidFill>
                <a:latin typeface="Calibri"/>
                <a:cs typeface="Calibri"/>
              </a:rPr>
              <a:t>5</a:t>
            </a:r>
            <a:r>
              <a:rPr sz="852" spc="-20" dirty="0">
                <a:solidFill>
                  <a:srgbClr val="585858"/>
                </a:solidFill>
                <a:latin typeface="Calibri"/>
                <a:cs typeface="Calibri"/>
              </a:rPr>
              <a:t>0</a:t>
            </a:r>
            <a:r>
              <a:rPr sz="852" spc="-10" dirty="0">
                <a:solidFill>
                  <a:srgbClr val="585858"/>
                </a:solidFill>
                <a:latin typeface="Calibri"/>
                <a:cs typeface="Calibri"/>
              </a:rPr>
              <a:t>,</a:t>
            </a:r>
            <a:r>
              <a:rPr sz="852" spc="3" dirty="0">
                <a:solidFill>
                  <a:srgbClr val="585858"/>
                </a:solidFill>
                <a:latin typeface="Calibri"/>
                <a:cs typeface="Calibri"/>
              </a:rPr>
              <a:t>000</a:t>
            </a:r>
            <a:endParaRPr sz="852">
              <a:solidFill>
                <a:prstClr val="black"/>
              </a:solidFill>
              <a:latin typeface="Calibri"/>
              <a:cs typeface="Calibri"/>
            </a:endParaRPr>
          </a:p>
          <a:p>
            <a:pPr marR="3896" algn="ctr" defTabSz="623438">
              <a:spcBef>
                <a:spcPts val="31"/>
              </a:spcBef>
            </a:pPr>
            <a:r>
              <a:rPr sz="852" spc="3" dirty="0">
                <a:solidFill>
                  <a:srgbClr val="585858"/>
                </a:solidFill>
                <a:latin typeface="Calibri"/>
                <a:cs typeface="Calibri"/>
              </a:rPr>
              <a:t>1</a:t>
            </a:r>
            <a:r>
              <a:rPr sz="852" spc="10" dirty="0">
                <a:solidFill>
                  <a:srgbClr val="585858"/>
                </a:solidFill>
                <a:latin typeface="Calibri"/>
                <a:cs typeface="Calibri"/>
              </a:rPr>
              <a:t>0</a:t>
            </a:r>
            <a:r>
              <a:rPr sz="852" spc="-20" dirty="0">
                <a:solidFill>
                  <a:srgbClr val="585858"/>
                </a:solidFill>
                <a:latin typeface="Calibri"/>
                <a:cs typeface="Calibri"/>
              </a:rPr>
              <a:t>0</a:t>
            </a:r>
            <a:r>
              <a:rPr sz="852" spc="-10" dirty="0">
                <a:solidFill>
                  <a:srgbClr val="585858"/>
                </a:solidFill>
                <a:latin typeface="Calibri"/>
                <a:cs typeface="Calibri"/>
              </a:rPr>
              <a:t>,</a:t>
            </a:r>
            <a:r>
              <a:rPr sz="852" spc="3" dirty="0">
                <a:solidFill>
                  <a:srgbClr val="585858"/>
                </a:solidFill>
                <a:latin typeface="Calibri"/>
                <a:cs typeface="Calibri"/>
              </a:rPr>
              <a:t>000</a:t>
            </a:r>
            <a:endParaRPr sz="852">
              <a:solidFill>
                <a:prstClr val="black"/>
              </a:solidFill>
              <a:latin typeface="Calibri"/>
              <a:cs typeface="Calibri"/>
            </a:endParaRPr>
          </a:p>
          <a:p>
            <a:pPr marL="46758" algn="ctr" defTabSz="623438">
              <a:spcBef>
                <a:spcPts val="31"/>
              </a:spcBef>
            </a:pPr>
            <a:r>
              <a:rPr sz="852" spc="3" dirty="0">
                <a:solidFill>
                  <a:srgbClr val="585858"/>
                </a:solidFill>
                <a:latin typeface="Calibri"/>
                <a:cs typeface="Calibri"/>
              </a:rPr>
              <a:t>5</a:t>
            </a:r>
            <a:r>
              <a:rPr sz="852" spc="10" dirty="0">
                <a:solidFill>
                  <a:srgbClr val="585858"/>
                </a:solidFill>
                <a:latin typeface="Calibri"/>
                <a:cs typeface="Calibri"/>
              </a:rPr>
              <a:t>0</a:t>
            </a:r>
            <a:r>
              <a:rPr sz="852" spc="-44" dirty="0">
                <a:solidFill>
                  <a:srgbClr val="585858"/>
                </a:solidFill>
                <a:latin typeface="Calibri"/>
                <a:cs typeface="Calibri"/>
              </a:rPr>
              <a:t>,</a:t>
            </a:r>
            <a:r>
              <a:rPr sz="852" spc="10" dirty="0">
                <a:solidFill>
                  <a:srgbClr val="585858"/>
                </a:solidFill>
                <a:latin typeface="Calibri"/>
                <a:cs typeface="Calibri"/>
              </a:rPr>
              <a:t>0</a:t>
            </a:r>
            <a:r>
              <a:rPr sz="852" spc="3" dirty="0">
                <a:solidFill>
                  <a:srgbClr val="585858"/>
                </a:solidFill>
                <a:latin typeface="Calibri"/>
                <a:cs typeface="Calibri"/>
              </a:rPr>
              <a:t>00</a:t>
            </a:r>
            <a:endParaRPr sz="852">
              <a:solidFill>
                <a:prstClr val="black"/>
              </a:solidFill>
              <a:latin typeface="Calibri"/>
              <a:cs typeface="Calibri"/>
            </a:endParaRPr>
          </a:p>
          <a:p>
            <a:pPr marR="3464" algn="r" defTabSz="623438">
              <a:spcBef>
                <a:spcPts val="31"/>
              </a:spcBef>
            </a:pPr>
            <a:r>
              <a:rPr sz="852" spc="7" dirty="0">
                <a:solidFill>
                  <a:srgbClr val="585858"/>
                </a:solidFill>
                <a:latin typeface="Calibri"/>
                <a:cs typeface="Calibri"/>
              </a:rPr>
              <a:t>0</a:t>
            </a:r>
            <a:endParaRPr sz="852">
              <a:solidFill>
                <a:prstClr val="black"/>
              </a:solidFill>
              <a:latin typeface="Calibri"/>
              <a:cs typeface="Calibri"/>
            </a:endParaRPr>
          </a:p>
        </p:txBody>
      </p:sp>
      <p:sp>
        <p:nvSpPr>
          <p:cNvPr id="131" name="object 131"/>
          <p:cNvSpPr txBox="1"/>
          <p:nvPr/>
        </p:nvSpPr>
        <p:spPr>
          <a:xfrm>
            <a:off x="7967923" y="1533878"/>
            <a:ext cx="241348" cy="228600"/>
          </a:xfrm>
          <a:prstGeom prst="rect">
            <a:avLst/>
          </a:prstGeom>
        </p:spPr>
        <p:txBody>
          <a:bodyPr vert="vert270" wrap="square" lIns="0" tIns="8226" rIns="0" bIns="0" rtlCol="0">
            <a:spAutoFit/>
          </a:bodyPr>
          <a:lstStyle/>
          <a:p>
            <a:pPr marL="8659" defTabSz="623438">
              <a:spcBef>
                <a:spcPts val="65"/>
              </a:spcBef>
            </a:pPr>
            <a:r>
              <a:rPr sz="784" b="1" dirty="0">
                <a:solidFill>
                  <a:srgbClr val="001F5C"/>
                </a:solidFill>
                <a:latin typeface="Century Gothic"/>
                <a:cs typeface="Century Gothic"/>
              </a:rPr>
              <a:t>M</a:t>
            </a:r>
            <a:r>
              <a:rPr sz="784" b="1" spc="-7" dirty="0">
                <a:solidFill>
                  <a:srgbClr val="001F5C"/>
                </a:solidFill>
                <a:latin typeface="Century Gothic"/>
                <a:cs typeface="Century Gothic"/>
              </a:rPr>
              <a:t>PG</a:t>
            </a:r>
            <a:endParaRPr sz="784">
              <a:solidFill>
                <a:prstClr val="black"/>
              </a:solidFill>
              <a:latin typeface="Century Gothic"/>
              <a:cs typeface="Century Gothic"/>
            </a:endParaRPr>
          </a:p>
        </p:txBody>
      </p:sp>
      <p:sp>
        <p:nvSpPr>
          <p:cNvPr id="132" name="object 132"/>
          <p:cNvSpPr txBox="1"/>
          <p:nvPr/>
        </p:nvSpPr>
        <p:spPr>
          <a:xfrm>
            <a:off x="4084166" y="1469816"/>
            <a:ext cx="120674" cy="355023"/>
          </a:xfrm>
          <a:prstGeom prst="rect">
            <a:avLst/>
          </a:prstGeom>
        </p:spPr>
        <p:txBody>
          <a:bodyPr vert="vert270" wrap="square" lIns="0" tIns="8226" rIns="0" bIns="0" rtlCol="0">
            <a:spAutoFit/>
          </a:bodyPr>
          <a:lstStyle/>
          <a:p>
            <a:pPr marL="8659" defTabSz="623438">
              <a:spcBef>
                <a:spcPts val="65"/>
              </a:spcBef>
            </a:pPr>
            <a:r>
              <a:rPr sz="784" b="1" spc="-34" dirty="0">
                <a:solidFill>
                  <a:srgbClr val="B1292D"/>
                </a:solidFill>
                <a:latin typeface="Century Gothic"/>
                <a:cs typeface="Century Gothic"/>
              </a:rPr>
              <a:t>Gallons</a:t>
            </a:r>
            <a:endParaRPr sz="784">
              <a:solidFill>
                <a:prstClr val="black"/>
              </a:solidFill>
              <a:latin typeface="Century Gothic"/>
              <a:cs typeface="Century Gothic"/>
            </a:endParaRPr>
          </a:p>
        </p:txBody>
      </p:sp>
      <p:sp>
        <p:nvSpPr>
          <p:cNvPr id="133" name="object 133"/>
          <p:cNvSpPr txBox="1"/>
          <p:nvPr/>
        </p:nvSpPr>
        <p:spPr>
          <a:xfrm>
            <a:off x="4845944" y="684873"/>
            <a:ext cx="2511136" cy="365450"/>
          </a:xfrm>
          <a:prstGeom prst="rect">
            <a:avLst/>
          </a:prstGeom>
        </p:spPr>
        <p:txBody>
          <a:bodyPr vert="horz" wrap="square" lIns="0" tIns="10824" rIns="0" bIns="0" rtlCol="0">
            <a:spAutoFit/>
          </a:bodyPr>
          <a:lstStyle/>
          <a:p>
            <a:pPr defTabSz="623438">
              <a:spcBef>
                <a:spcPts val="85"/>
              </a:spcBef>
            </a:pPr>
            <a:r>
              <a:rPr sz="989" b="1" dirty="0">
                <a:solidFill>
                  <a:srgbClr val="585858"/>
                </a:solidFill>
                <a:latin typeface="Century Gothic"/>
                <a:cs typeface="Century Gothic"/>
              </a:rPr>
              <a:t>Total</a:t>
            </a:r>
            <a:r>
              <a:rPr sz="989" b="1" spc="-95" dirty="0">
                <a:solidFill>
                  <a:srgbClr val="585858"/>
                </a:solidFill>
                <a:latin typeface="Century Gothic"/>
                <a:cs typeface="Century Gothic"/>
              </a:rPr>
              <a:t> </a:t>
            </a:r>
            <a:r>
              <a:rPr sz="989" b="1" spc="-10" dirty="0">
                <a:solidFill>
                  <a:srgbClr val="585858"/>
                </a:solidFill>
                <a:latin typeface="Century Gothic"/>
                <a:cs typeface="Century Gothic"/>
              </a:rPr>
              <a:t>Fuel</a:t>
            </a:r>
            <a:r>
              <a:rPr sz="989" b="1" spc="-95" dirty="0">
                <a:solidFill>
                  <a:srgbClr val="585858"/>
                </a:solidFill>
                <a:latin typeface="Century Gothic"/>
                <a:cs typeface="Century Gothic"/>
              </a:rPr>
              <a:t> </a:t>
            </a:r>
            <a:r>
              <a:rPr sz="989" b="1" spc="-61" dirty="0">
                <a:solidFill>
                  <a:srgbClr val="585858"/>
                </a:solidFill>
                <a:latin typeface="Century Gothic"/>
                <a:cs typeface="Century Gothic"/>
              </a:rPr>
              <a:t>Consumed</a:t>
            </a:r>
            <a:r>
              <a:rPr sz="989" b="1" spc="-106" dirty="0">
                <a:solidFill>
                  <a:srgbClr val="585858"/>
                </a:solidFill>
                <a:latin typeface="Century Gothic"/>
                <a:cs typeface="Century Gothic"/>
              </a:rPr>
              <a:t> </a:t>
            </a:r>
            <a:r>
              <a:rPr sz="989" b="1" spc="-20" dirty="0">
                <a:solidFill>
                  <a:srgbClr val="585858"/>
                </a:solidFill>
                <a:latin typeface="Century Gothic"/>
                <a:cs typeface="Century Gothic"/>
              </a:rPr>
              <a:t>vs.</a:t>
            </a:r>
            <a:r>
              <a:rPr sz="989" b="1" spc="-123" dirty="0">
                <a:solidFill>
                  <a:srgbClr val="585858"/>
                </a:solidFill>
                <a:latin typeface="Century Gothic"/>
                <a:cs typeface="Century Gothic"/>
              </a:rPr>
              <a:t> </a:t>
            </a:r>
            <a:r>
              <a:rPr sz="989" b="1" dirty="0">
                <a:solidFill>
                  <a:srgbClr val="585858"/>
                </a:solidFill>
                <a:latin typeface="Century Gothic"/>
                <a:cs typeface="Century Gothic"/>
              </a:rPr>
              <a:t>Total</a:t>
            </a:r>
            <a:r>
              <a:rPr sz="989" b="1" spc="-92" dirty="0">
                <a:solidFill>
                  <a:srgbClr val="585858"/>
                </a:solidFill>
                <a:latin typeface="Century Gothic"/>
                <a:cs typeface="Century Gothic"/>
              </a:rPr>
              <a:t> </a:t>
            </a:r>
            <a:r>
              <a:rPr sz="989" b="1" spc="-10" dirty="0">
                <a:solidFill>
                  <a:srgbClr val="585858"/>
                </a:solidFill>
                <a:latin typeface="Century Gothic"/>
                <a:cs typeface="Century Gothic"/>
              </a:rPr>
              <a:t>Fuel</a:t>
            </a:r>
            <a:r>
              <a:rPr sz="989" b="1" spc="-95" dirty="0">
                <a:solidFill>
                  <a:srgbClr val="585858"/>
                </a:solidFill>
                <a:latin typeface="Century Gothic"/>
                <a:cs typeface="Century Gothic"/>
              </a:rPr>
              <a:t> </a:t>
            </a:r>
            <a:r>
              <a:rPr sz="989" b="1" spc="-31" dirty="0">
                <a:solidFill>
                  <a:srgbClr val="585858"/>
                </a:solidFill>
                <a:latin typeface="Century Gothic"/>
                <a:cs typeface="Century Gothic"/>
              </a:rPr>
              <a:t>Efficiency</a:t>
            </a:r>
            <a:endParaRPr sz="989">
              <a:solidFill>
                <a:prstClr val="black"/>
              </a:solidFill>
              <a:latin typeface="Century Gothic"/>
              <a:cs typeface="Century Gothic"/>
            </a:endParaRPr>
          </a:p>
          <a:p>
            <a:pPr marR="81393" algn="r" defTabSz="623438">
              <a:spcBef>
                <a:spcPts val="781"/>
              </a:spcBef>
            </a:pPr>
            <a:r>
              <a:rPr sz="648" spc="-14" dirty="0">
                <a:solidFill>
                  <a:srgbClr val="B1292D"/>
                </a:solidFill>
                <a:latin typeface="Calibri"/>
                <a:cs typeface="Calibri"/>
              </a:rPr>
              <a:t>465</a:t>
            </a:r>
            <a:r>
              <a:rPr sz="648" dirty="0">
                <a:solidFill>
                  <a:srgbClr val="B1292D"/>
                </a:solidFill>
                <a:latin typeface="Calibri"/>
                <a:cs typeface="Calibri"/>
              </a:rPr>
              <a:t>,</a:t>
            </a:r>
            <a:r>
              <a:rPr sz="648" spc="-7" dirty="0">
                <a:solidFill>
                  <a:srgbClr val="B1292D"/>
                </a:solidFill>
                <a:latin typeface="Calibri"/>
                <a:cs typeface="Calibri"/>
              </a:rPr>
              <a:t>579</a:t>
            </a:r>
            <a:endParaRPr sz="648">
              <a:solidFill>
                <a:prstClr val="black"/>
              </a:solidFill>
              <a:latin typeface="Calibri"/>
              <a:cs typeface="Calibri"/>
            </a:endParaRPr>
          </a:p>
        </p:txBody>
      </p:sp>
      <p:sp>
        <p:nvSpPr>
          <p:cNvPr id="134" name="object 134"/>
          <p:cNvSpPr/>
          <p:nvPr/>
        </p:nvSpPr>
        <p:spPr>
          <a:xfrm>
            <a:off x="4829928" y="3148605"/>
            <a:ext cx="174914" cy="0"/>
          </a:xfrm>
          <a:custGeom>
            <a:avLst/>
            <a:gdLst/>
            <a:ahLst/>
            <a:cxnLst/>
            <a:rect l="l" t="t" r="r" b="b"/>
            <a:pathLst>
              <a:path w="256539">
                <a:moveTo>
                  <a:pt x="0" y="0"/>
                </a:moveTo>
                <a:lnTo>
                  <a:pt x="256273" y="0"/>
                </a:lnTo>
              </a:path>
            </a:pathLst>
          </a:custGeom>
          <a:ln w="72072">
            <a:solidFill>
              <a:srgbClr val="B1292D"/>
            </a:solidFill>
          </a:ln>
        </p:spPr>
        <p:txBody>
          <a:bodyPr wrap="square" lIns="0" tIns="0" rIns="0" bIns="0" rtlCol="0"/>
          <a:lstStyle/>
          <a:p>
            <a:pPr defTabSz="623438"/>
            <a:endParaRPr sz="1227">
              <a:solidFill>
                <a:prstClr val="black"/>
              </a:solidFill>
              <a:latin typeface="Calibri"/>
            </a:endParaRPr>
          </a:p>
        </p:txBody>
      </p:sp>
      <p:sp>
        <p:nvSpPr>
          <p:cNvPr id="135" name="object 135"/>
          <p:cNvSpPr/>
          <p:nvPr/>
        </p:nvSpPr>
        <p:spPr>
          <a:xfrm>
            <a:off x="6201052" y="3148604"/>
            <a:ext cx="174914" cy="0"/>
          </a:xfrm>
          <a:custGeom>
            <a:avLst/>
            <a:gdLst/>
            <a:ahLst/>
            <a:cxnLst/>
            <a:rect l="l" t="t" r="r" b="b"/>
            <a:pathLst>
              <a:path w="256539">
                <a:moveTo>
                  <a:pt x="0" y="0"/>
                </a:moveTo>
                <a:lnTo>
                  <a:pt x="256273" y="0"/>
                </a:lnTo>
              </a:path>
            </a:pathLst>
          </a:custGeom>
          <a:ln w="30035">
            <a:solidFill>
              <a:srgbClr val="001F5C"/>
            </a:solidFill>
          </a:ln>
        </p:spPr>
        <p:txBody>
          <a:bodyPr wrap="square" lIns="0" tIns="0" rIns="0" bIns="0" rtlCol="0"/>
          <a:lstStyle/>
          <a:p>
            <a:pPr defTabSz="623438"/>
            <a:endParaRPr sz="1227">
              <a:solidFill>
                <a:prstClr val="black"/>
              </a:solidFill>
              <a:latin typeface="Calibri"/>
            </a:endParaRPr>
          </a:p>
        </p:txBody>
      </p:sp>
      <p:sp>
        <p:nvSpPr>
          <p:cNvPr id="136" name="object 136"/>
          <p:cNvSpPr/>
          <p:nvPr/>
        </p:nvSpPr>
        <p:spPr>
          <a:xfrm>
            <a:off x="6261530" y="3121713"/>
            <a:ext cx="52690" cy="52699"/>
          </a:xfrm>
          <a:prstGeom prst="rect">
            <a:avLst/>
          </a:prstGeom>
          <a:blipFill>
            <a:blip r:embed="rId3" cstate="print"/>
            <a:stretch>
              <a:fillRect/>
            </a:stretch>
          </a:blipFill>
        </p:spPr>
        <p:txBody>
          <a:bodyPr wrap="square" lIns="0" tIns="0" rIns="0" bIns="0" rtlCol="0"/>
          <a:lstStyle/>
          <a:p>
            <a:pPr defTabSz="623438"/>
            <a:endParaRPr sz="1227">
              <a:solidFill>
                <a:prstClr val="black"/>
              </a:solidFill>
              <a:latin typeface="Calibri"/>
            </a:endParaRPr>
          </a:p>
        </p:txBody>
      </p:sp>
      <p:sp>
        <p:nvSpPr>
          <p:cNvPr id="137" name="object 137"/>
          <p:cNvSpPr txBox="1"/>
          <p:nvPr/>
        </p:nvSpPr>
        <p:spPr>
          <a:xfrm>
            <a:off x="5023345" y="2248670"/>
            <a:ext cx="2893435" cy="984727"/>
          </a:xfrm>
          <a:prstGeom prst="rect">
            <a:avLst/>
          </a:prstGeom>
        </p:spPr>
        <p:txBody>
          <a:bodyPr vert="horz" wrap="square" lIns="0" tIns="8226" rIns="0" bIns="0" rtlCol="0">
            <a:spAutoFit/>
          </a:bodyPr>
          <a:lstStyle/>
          <a:p>
            <a:pPr marR="3464" algn="r" defTabSz="623438">
              <a:spcBef>
                <a:spcPts val="65"/>
              </a:spcBef>
            </a:pPr>
            <a:r>
              <a:rPr sz="648" spc="-3" dirty="0">
                <a:solidFill>
                  <a:srgbClr val="585858"/>
                </a:solidFill>
                <a:latin typeface="Calibri"/>
                <a:cs typeface="Calibri"/>
              </a:rPr>
              <a:t>0.00</a:t>
            </a:r>
            <a:endParaRPr sz="648">
              <a:solidFill>
                <a:prstClr val="black"/>
              </a:solidFill>
              <a:latin typeface="Calibri"/>
              <a:cs typeface="Calibri"/>
            </a:endParaRPr>
          </a:p>
          <a:p>
            <a:pPr defTabSz="623438"/>
            <a:endParaRPr sz="614">
              <a:solidFill>
                <a:prstClr val="black"/>
              </a:solidFill>
              <a:latin typeface="Times New Roman"/>
              <a:cs typeface="Times New Roman"/>
            </a:endParaRPr>
          </a:p>
          <a:p>
            <a:pPr defTabSz="623438"/>
            <a:endParaRPr sz="614">
              <a:solidFill>
                <a:prstClr val="black"/>
              </a:solidFill>
              <a:latin typeface="Times New Roman"/>
              <a:cs typeface="Times New Roman"/>
            </a:endParaRPr>
          </a:p>
          <a:p>
            <a:pPr defTabSz="623438"/>
            <a:endParaRPr sz="614">
              <a:solidFill>
                <a:prstClr val="black"/>
              </a:solidFill>
              <a:latin typeface="Times New Roman"/>
              <a:cs typeface="Times New Roman"/>
            </a:endParaRPr>
          </a:p>
          <a:p>
            <a:pPr defTabSz="623438"/>
            <a:endParaRPr sz="614">
              <a:solidFill>
                <a:prstClr val="black"/>
              </a:solidFill>
              <a:latin typeface="Times New Roman"/>
              <a:cs typeface="Times New Roman"/>
            </a:endParaRPr>
          </a:p>
          <a:p>
            <a:pPr defTabSz="623438"/>
            <a:endParaRPr sz="614">
              <a:solidFill>
                <a:prstClr val="black"/>
              </a:solidFill>
              <a:latin typeface="Times New Roman"/>
              <a:cs typeface="Times New Roman"/>
            </a:endParaRPr>
          </a:p>
          <a:p>
            <a:pPr defTabSz="623438"/>
            <a:endParaRPr sz="614">
              <a:solidFill>
                <a:prstClr val="black"/>
              </a:solidFill>
              <a:latin typeface="Times New Roman"/>
              <a:cs typeface="Times New Roman"/>
            </a:endParaRPr>
          </a:p>
          <a:p>
            <a:pPr defTabSz="623438"/>
            <a:endParaRPr sz="614">
              <a:solidFill>
                <a:prstClr val="black"/>
              </a:solidFill>
              <a:latin typeface="Times New Roman"/>
              <a:cs typeface="Times New Roman"/>
            </a:endParaRPr>
          </a:p>
          <a:p>
            <a:pPr defTabSz="623438">
              <a:spcBef>
                <a:spcPts val="17"/>
              </a:spcBef>
            </a:pPr>
            <a:endParaRPr sz="682">
              <a:solidFill>
                <a:prstClr val="black"/>
              </a:solidFill>
              <a:latin typeface="Times New Roman"/>
              <a:cs typeface="Times New Roman"/>
            </a:endParaRPr>
          </a:p>
          <a:p>
            <a:pPr defTabSz="623438">
              <a:tabLst>
                <a:tab pos="1370265" algn="l"/>
              </a:tabLst>
            </a:pPr>
            <a:r>
              <a:rPr sz="716" spc="3" dirty="0">
                <a:solidFill>
                  <a:srgbClr val="585858"/>
                </a:solidFill>
                <a:latin typeface="Calibri"/>
                <a:cs typeface="Calibri"/>
              </a:rPr>
              <a:t>Total </a:t>
            </a:r>
            <a:r>
              <a:rPr sz="716" spc="10" dirty="0">
                <a:solidFill>
                  <a:srgbClr val="585858"/>
                </a:solidFill>
                <a:latin typeface="Calibri"/>
                <a:cs typeface="Calibri"/>
              </a:rPr>
              <a:t>Fuel</a:t>
            </a:r>
            <a:r>
              <a:rPr sz="716" spc="-17" dirty="0">
                <a:solidFill>
                  <a:srgbClr val="585858"/>
                </a:solidFill>
                <a:latin typeface="Calibri"/>
                <a:cs typeface="Calibri"/>
              </a:rPr>
              <a:t> </a:t>
            </a:r>
            <a:r>
              <a:rPr sz="716" spc="14" dirty="0">
                <a:solidFill>
                  <a:srgbClr val="585858"/>
                </a:solidFill>
                <a:latin typeface="Calibri"/>
                <a:cs typeface="Calibri"/>
              </a:rPr>
              <a:t>Consumed</a:t>
            </a:r>
            <a:r>
              <a:rPr sz="716" dirty="0">
                <a:solidFill>
                  <a:srgbClr val="585858"/>
                </a:solidFill>
                <a:latin typeface="Calibri"/>
                <a:cs typeface="Calibri"/>
              </a:rPr>
              <a:t> </a:t>
            </a:r>
            <a:r>
              <a:rPr sz="716" spc="7" dirty="0">
                <a:solidFill>
                  <a:srgbClr val="585858"/>
                </a:solidFill>
                <a:latin typeface="Calibri"/>
                <a:cs typeface="Calibri"/>
              </a:rPr>
              <a:t>(gal)	</a:t>
            </a:r>
            <a:r>
              <a:rPr sz="716" spc="3" dirty="0">
                <a:solidFill>
                  <a:srgbClr val="585858"/>
                </a:solidFill>
                <a:latin typeface="Calibri"/>
                <a:cs typeface="Calibri"/>
              </a:rPr>
              <a:t>Total </a:t>
            </a:r>
            <a:r>
              <a:rPr sz="716" spc="10" dirty="0">
                <a:solidFill>
                  <a:srgbClr val="585858"/>
                </a:solidFill>
                <a:latin typeface="Calibri"/>
                <a:cs typeface="Calibri"/>
              </a:rPr>
              <a:t>Fuel </a:t>
            </a:r>
            <a:r>
              <a:rPr sz="716" spc="3" dirty="0">
                <a:solidFill>
                  <a:srgbClr val="585858"/>
                </a:solidFill>
                <a:latin typeface="Calibri"/>
                <a:cs typeface="Calibri"/>
              </a:rPr>
              <a:t>Efficiency</a:t>
            </a:r>
            <a:r>
              <a:rPr sz="716" spc="-58" dirty="0">
                <a:solidFill>
                  <a:srgbClr val="585858"/>
                </a:solidFill>
                <a:latin typeface="Calibri"/>
                <a:cs typeface="Calibri"/>
              </a:rPr>
              <a:t> </a:t>
            </a:r>
            <a:r>
              <a:rPr sz="716" spc="17" dirty="0">
                <a:solidFill>
                  <a:srgbClr val="585858"/>
                </a:solidFill>
                <a:latin typeface="Calibri"/>
                <a:cs typeface="Calibri"/>
              </a:rPr>
              <a:t>(mpg)</a:t>
            </a:r>
            <a:endParaRPr sz="716">
              <a:solidFill>
                <a:prstClr val="black"/>
              </a:solidFill>
              <a:latin typeface="Calibri"/>
              <a:cs typeface="Calibri"/>
            </a:endParaRPr>
          </a:p>
        </p:txBody>
      </p:sp>
      <p:sp>
        <p:nvSpPr>
          <p:cNvPr id="138" name="object 138"/>
          <p:cNvSpPr/>
          <p:nvPr/>
        </p:nvSpPr>
        <p:spPr>
          <a:xfrm>
            <a:off x="3979190" y="627507"/>
            <a:ext cx="4235161" cy="2657474"/>
          </a:xfrm>
          <a:custGeom>
            <a:avLst/>
            <a:gdLst/>
            <a:ahLst/>
            <a:cxnLst/>
            <a:rect l="l" t="t" r="r" b="b"/>
            <a:pathLst>
              <a:path w="6211570" h="3897629">
                <a:moveTo>
                  <a:pt x="0" y="0"/>
                </a:moveTo>
                <a:lnTo>
                  <a:pt x="6211544" y="0"/>
                </a:lnTo>
                <a:lnTo>
                  <a:pt x="6211544" y="3897033"/>
                </a:lnTo>
                <a:lnTo>
                  <a:pt x="0" y="3897033"/>
                </a:lnTo>
                <a:lnTo>
                  <a:pt x="0" y="0"/>
                </a:lnTo>
                <a:close/>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39" name="object 139"/>
          <p:cNvSpPr txBox="1"/>
          <p:nvPr/>
        </p:nvSpPr>
        <p:spPr>
          <a:xfrm>
            <a:off x="4413466" y="264102"/>
            <a:ext cx="3365356" cy="197578"/>
          </a:xfrm>
          <a:prstGeom prst="rect">
            <a:avLst/>
          </a:prstGeom>
        </p:spPr>
        <p:txBody>
          <a:bodyPr vert="horz" wrap="square" lIns="0" tIns="8659" rIns="0" bIns="0" rtlCol="0">
            <a:spAutoFit/>
          </a:bodyPr>
          <a:lstStyle/>
          <a:p>
            <a:pPr marL="8659" defTabSz="623438">
              <a:spcBef>
                <a:spcPts val="68"/>
              </a:spcBef>
            </a:pPr>
            <a:r>
              <a:rPr sz="1227" b="1" spc="-58" dirty="0">
                <a:solidFill>
                  <a:srgbClr val="B5292D"/>
                </a:solidFill>
                <a:latin typeface="Century Gothic"/>
                <a:cs typeface="Century Gothic"/>
              </a:rPr>
              <a:t>Increasing</a:t>
            </a:r>
            <a:r>
              <a:rPr sz="1227" b="1" spc="-92" dirty="0">
                <a:solidFill>
                  <a:srgbClr val="B5292D"/>
                </a:solidFill>
                <a:latin typeface="Century Gothic"/>
                <a:cs typeface="Century Gothic"/>
              </a:rPr>
              <a:t> </a:t>
            </a:r>
            <a:r>
              <a:rPr sz="1227" b="1" spc="-48" dirty="0">
                <a:solidFill>
                  <a:srgbClr val="B5292D"/>
                </a:solidFill>
                <a:latin typeface="Century Gothic"/>
                <a:cs typeface="Century Gothic"/>
              </a:rPr>
              <a:t>Efficiencies</a:t>
            </a:r>
            <a:r>
              <a:rPr sz="1227" b="1" spc="-92" dirty="0">
                <a:solidFill>
                  <a:srgbClr val="B5292D"/>
                </a:solidFill>
                <a:latin typeface="Century Gothic"/>
                <a:cs typeface="Century Gothic"/>
              </a:rPr>
              <a:t> </a:t>
            </a:r>
            <a:r>
              <a:rPr sz="1227" b="1" spc="14" dirty="0">
                <a:solidFill>
                  <a:srgbClr val="B5292D"/>
                </a:solidFill>
                <a:latin typeface="Century Gothic"/>
                <a:cs typeface="Century Gothic"/>
              </a:rPr>
              <a:t>with</a:t>
            </a:r>
            <a:r>
              <a:rPr sz="1227" b="1" spc="-92" dirty="0">
                <a:solidFill>
                  <a:srgbClr val="B5292D"/>
                </a:solidFill>
                <a:latin typeface="Century Gothic"/>
                <a:cs typeface="Century Gothic"/>
              </a:rPr>
              <a:t> </a:t>
            </a:r>
            <a:r>
              <a:rPr sz="1227" b="1" spc="-27" dirty="0">
                <a:solidFill>
                  <a:srgbClr val="B5292D"/>
                </a:solidFill>
                <a:latin typeface="Century Gothic"/>
                <a:cs typeface="Century Gothic"/>
              </a:rPr>
              <a:t>the</a:t>
            </a:r>
            <a:r>
              <a:rPr sz="1227" b="1" spc="-92" dirty="0">
                <a:solidFill>
                  <a:srgbClr val="B5292D"/>
                </a:solidFill>
                <a:latin typeface="Century Gothic"/>
                <a:cs typeface="Century Gothic"/>
              </a:rPr>
              <a:t> </a:t>
            </a:r>
            <a:r>
              <a:rPr sz="1227" b="1" spc="-37" dirty="0">
                <a:solidFill>
                  <a:srgbClr val="B5292D"/>
                </a:solidFill>
                <a:latin typeface="Century Gothic"/>
                <a:cs typeface="Century Gothic"/>
              </a:rPr>
              <a:t>Use</a:t>
            </a:r>
            <a:r>
              <a:rPr sz="1227" b="1" spc="-92" dirty="0">
                <a:solidFill>
                  <a:srgbClr val="B5292D"/>
                </a:solidFill>
                <a:latin typeface="Century Gothic"/>
                <a:cs typeface="Century Gothic"/>
              </a:rPr>
              <a:t> </a:t>
            </a:r>
            <a:r>
              <a:rPr sz="1227" b="1" spc="-3" dirty="0">
                <a:solidFill>
                  <a:srgbClr val="B5292D"/>
                </a:solidFill>
                <a:latin typeface="Century Gothic"/>
                <a:cs typeface="Century Gothic"/>
              </a:rPr>
              <a:t>of</a:t>
            </a:r>
            <a:r>
              <a:rPr sz="1227" b="1" spc="-147" dirty="0">
                <a:solidFill>
                  <a:srgbClr val="B5292D"/>
                </a:solidFill>
                <a:latin typeface="Century Gothic"/>
                <a:cs typeface="Century Gothic"/>
              </a:rPr>
              <a:t> </a:t>
            </a:r>
            <a:r>
              <a:rPr sz="1227" b="1" spc="-58" dirty="0">
                <a:solidFill>
                  <a:srgbClr val="B5292D"/>
                </a:solidFill>
                <a:latin typeface="Century Gothic"/>
                <a:cs typeface="Century Gothic"/>
              </a:rPr>
              <a:t>Telematics</a:t>
            </a:r>
            <a:endParaRPr sz="1227">
              <a:solidFill>
                <a:prstClr val="black"/>
              </a:solidFill>
              <a:latin typeface="Century Gothic"/>
              <a:cs typeface="Century Gothic"/>
            </a:endParaRPr>
          </a:p>
        </p:txBody>
      </p:sp>
      <p:sp>
        <p:nvSpPr>
          <p:cNvPr id="140" name="object 140"/>
          <p:cNvSpPr/>
          <p:nvPr/>
        </p:nvSpPr>
        <p:spPr>
          <a:xfrm>
            <a:off x="3758046" y="6156614"/>
            <a:ext cx="4675909" cy="389659"/>
          </a:xfrm>
          <a:custGeom>
            <a:avLst/>
            <a:gdLst/>
            <a:ahLst/>
            <a:cxnLst/>
            <a:rect l="l" t="t" r="r" b="b"/>
            <a:pathLst>
              <a:path w="6858000" h="571500">
                <a:moveTo>
                  <a:pt x="0" y="571500"/>
                </a:moveTo>
                <a:lnTo>
                  <a:pt x="6858000" y="571500"/>
                </a:lnTo>
                <a:lnTo>
                  <a:pt x="6858000" y="0"/>
                </a:lnTo>
                <a:lnTo>
                  <a:pt x="0" y="0"/>
                </a:lnTo>
                <a:lnTo>
                  <a:pt x="0" y="571500"/>
                </a:lnTo>
                <a:close/>
              </a:path>
            </a:pathLst>
          </a:custGeom>
          <a:solidFill>
            <a:srgbClr val="00215B"/>
          </a:solidFill>
        </p:spPr>
        <p:txBody>
          <a:bodyPr wrap="square" lIns="0" tIns="0" rIns="0" bIns="0" rtlCol="0"/>
          <a:lstStyle/>
          <a:p>
            <a:pPr defTabSz="623438"/>
            <a:endParaRPr sz="1227">
              <a:solidFill>
                <a:prstClr val="black"/>
              </a:solidFill>
              <a:latin typeface="Calibri"/>
            </a:endParaRPr>
          </a:p>
        </p:txBody>
      </p:sp>
      <p:sp>
        <p:nvSpPr>
          <p:cNvPr id="141" name="object 141"/>
          <p:cNvSpPr txBox="1"/>
          <p:nvPr/>
        </p:nvSpPr>
        <p:spPr>
          <a:xfrm>
            <a:off x="4191601" y="6220483"/>
            <a:ext cx="3809134" cy="255233"/>
          </a:xfrm>
          <a:prstGeom prst="rect">
            <a:avLst/>
          </a:prstGeom>
        </p:spPr>
        <p:txBody>
          <a:bodyPr vert="horz" wrap="square" lIns="0" tIns="3464" rIns="0" bIns="0" rtlCol="0">
            <a:spAutoFit/>
          </a:bodyPr>
          <a:lstStyle/>
          <a:p>
            <a:pPr marL="74033" marR="3464" indent="-65807" defTabSz="623438">
              <a:spcBef>
                <a:spcPts val="27"/>
              </a:spcBef>
            </a:pPr>
            <a:r>
              <a:rPr sz="818" spc="-7" dirty="0">
                <a:solidFill>
                  <a:srgbClr val="FFFFFF"/>
                </a:solidFill>
                <a:latin typeface="Calibri"/>
                <a:cs typeface="Calibri"/>
              </a:rPr>
              <a:t>With</a:t>
            </a:r>
            <a:r>
              <a:rPr sz="818" spc="-14" dirty="0">
                <a:solidFill>
                  <a:srgbClr val="FFFFFF"/>
                </a:solidFill>
                <a:latin typeface="Calibri"/>
                <a:cs typeface="Calibri"/>
              </a:rPr>
              <a:t> </a:t>
            </a:r>
            <a:r>
              <a:rPr sz="818" spc="7" dirty="0">
                <a:solidFill>
                  <a:srgbClr val="FFFFFF"/>
                </a:solidFill>
                <a:latin typeface="Calibri"/>
                <a:cs typeface="Calibri"/>
              </a:rPr>
              <a:t>the</a:t>
            </a:r>
            <a:r>
              <a:rPr sz="818" spc="-14" dirty="0">
                <a:solidFill>
                  <a:srgbClr val="FFFFFF"/>
                </a:solidFill>
                <a:latin typeface="Calibri"/>
                <a:cs typeface="Calibri"/>
              </a:rPr>
              <a:t> </a:t>
            </a:r>
            <a:r>
              <a:rPr sz="818" spc="7" dirty="0">
                <a:solidFill>
                  <a:srgbClr val="FFFFFF"/>
                </a:solidFill>
                <a:latin typeface="Calibri"/>
                <a:cs typeface="Calibri"/>
              </a:rPr>
              <a:t>use</a:t>
            </a:r>
            <a:r>
              <a:rPr sz="818" spc="-14" dirty="0">
                <a:solidFill>
                  <a:srgbClr val="FFFFFF"/>
                </a:solidFill>
                <a:latin typeface="Calibri"/>
                <a:cs typeface="Calibri"/>
              </a:rPr>
              <a:t> </a:t>
            </a:r>
            <a:r>
              <a:rPr sz="818" spc="3" dirty="0">
                <a:solidFill>
                  <a:srgbClr val="FFFFFF"/>
                </a:solidFill>
                <a:latin typeface="Calibri"/>
                <a:cs typeface="Calibri"/>
              </a:rPr>
              <a:t>of</a:t>
            </a:r>
            <a:r>
              <a:rPr sz="818" spc="-48" dirty="0">
                <a:solidFill>
                  <a:srgbClr val="FFFFFF"/>
                </a:solidFill>
                <a:latin typeface="Calibri"/>
                <a:cs typeface="Calibri"/>
              </a:rPr>
              <a:t> </a:t>
            </a:r>
            <a:r>
              <a:rPr sz="818" spc="-3" dirty="0">
                <a:solidFill>
                  <a:srgbClr val="FFFFFF"/>
                </a:solidFill>
                <a:latin typeface="Calibri"/>
                <a:cs typeface="Calibri"/>
              </a:rPr>
              <a:t>Telematics,</a:t>
            </a:r>
            <a:r>
              <a:rPr sz="818" spc="-14" dirty="0">
                <a:solidFill>
                  <a:srgbClr val="FFFFFF"/>
                </a:solidFill>
                <a:latin typeface="Calibri"/>
                <a:cs typeface="Calibri"/>
              </a:rPr>
              <a:t> </a:t>
            </a:r>
            <a:r>
              <a:rPr sz="818" spc="3" dirty="0">
                <a:solidFill>
                  <a:srgbClr val="FFFFFF"/>
                </a:solidFill>
                <a:latin typeface="Calibri"/>
                <a:cs typeface="Calibri"/>
              </a:rPr>
              <a:t>we</a:t>
            </a:r>
            <a:r>
              <a:rPr sz="818" spc="-14" dirty="0">
                <a:solidFill>
                  <a:srgbClr val="FFFFFF"/>
                </a:solidFill>
                <a:latin typeface="Calibri"/>
                <a:cs typeface="Calibri"/>
              </a:rPr>
              <a:t> </a:t>
            </a:r>
            <a:r>
              <a:rPr sz="818" spc="-10" dirty="0">
                <a:solidFill>
                  <a:srgbClr val="FFFFFF"/>
                </a:solidFill>
                <a:latin typeface="Calibri"/>
                <a:cs typeface="Calibri"/>
              </a:rPr>
              <a:t>are</a:t>
            </a:r>
            <a:r>
              <a:rPr sz="818" spc="-14" dirty="0">
                <a:solidFill>
                  <a:srgbClr val="FFFFFF"/>
                </a:solidFill>
                <a:latin typeface="Calibri"/>
                <a:cs typeface="Calibri"/>
              </a:rPr>
              <a:t> </a:t>
            </a:r>
            <a:r>
              <a:rPr sz="818" spc="10" dirty="0">
                <a:solidFill>
                  <a:srgbClr val="FFFFFF"/>
                </a:solidFill>
                <a:latin typeface="Calibri"/>
                <a:cs typeface="Calibri"/>
              </a:rPr>
              <a:t>able</a:t>
            </a:r>
            <a:r>
              <a:rPr sz="818" spc="-14" dirty="0">
                <a:solidFill>
                  <a:srgbClr val="FFFFFF"/>
                </a:solidFill>
                <a:latin typeface="Calibri"/>
                <a:cs typeface="Calibri"/>
              </a:rPr>
              <a:t> </a:t>
            </a:r>
            <a:r>
              <a:rPr sz="818" spc="3" dirty="0">
                <a:solidFill>
                  <a:srgbClr val="FFFFFF"/>
                </a:solidFill>
                <a:latin typeface="Calibri"/>
                <a:cs typeface="Calibri"/>
              </a:rPr>
              <a:t>to</a:t>
            </a:r>
            <a:r>
              <a:rPr sz="818" spc="-10" dirty="0">
                <a:solidFill>
                  <a:srgbClr val="FFFFFF"/>
                </a:solidFill>
                <a:latin typeface="Calibri"/>
                <a:cs typeface="Calibri"/>
              </a:rPr>
              <a:t> </a:t>
            </a:r>
            <a:r>
              <a:rPr sz="818" spc="10" dirty="0">
                <a:solidFill>
                  <a:srgbClr val="FFFFFF"/>
                </a:solidFill>
                <a:latin typeface="Calibri"/>
                <a:cs typeface="Calibri"/>
              </a:rPr>
              <a:t>collect</a:t>
            </a:r>
            <a:r>
              <a:rPr sz="818" spc="-14" dirty="0">
                <a:solidFill>
                  <a:srgbClr val="FFFFFF"/>
                </a:solidFill>
                <a:latin typeface="Calibri"/>
                <a:cs typeface="Calibri"/>
              </a:rPr>
              <a:t> </a:t>
            </a:r>
            <a:r>
              <a:rPr sz="818" spc="7" dirty="0">
                <a:solidFill>
                  <a:srgbClr val="FFFFFF"/>
                </a:solidFill>
                <a:latin typeface="Calibri"/>
                <a:cs typeface="Calibri"/>
              </a:rPr>
              <a:t>this</a:t>
            </a:r>
            <a:r>
              <a:rPr sz="818" spc="-14" dirty="0">
                <a:solidFill>
                  <a:srgbClr val="FFFFFF"/>
                </a:solidFill>
                <a:latin typeface="Calibri"/>
                <a:cs typeface="Calibri"/>
              </a:rPr>
              <a:t> </a:t>
            </a:r>
            <a:r>
              <a:rPr sz="818" spc="7" dirty="0">
                <a:solidFill>
                  <a:srgbClr val="FFFFFF"/>
                </a:solidFill>
                <a:latin typeface="Calibri"/>
                <a:cs typeface="Calibri"/>
              </a:rPr>
              <a:t>data</a:t>
            </a:r>
            <a:r>
              <a:rPr sz="818" spc="-14" dirty="0">
                <a:solidFill>
                  <a:srgbClr val="FFFFFF"/>
                </a:solidFill>
                <a:latin typeface="Calibri"/>
                <a:cs typeface="Calibri"/>
              </a:rPr>
              <a:t> </a:t>
            </a:r>
            <a:r>
              <a:rPr sz="818" spc="17" dirty="0">
                <a:solidFill>
                  <a:srgbClr val="FFFFFF"/>
                </a:solidFill>
                <a:latin typeface="Calibri"/>
                <a:cs typeface="Calibri"/>
              </a:rPr>
              <a:t>and</a:t>
            </a:r>
            <a:r>
              <a:rPr sz="818" spc="-14" dirty="0">
                <a:solidFill>
                  <a:srgbClr val="FFFFFF"/>
                </a:solidFill>
                <a:latin typeface="Calibri"/>
                <a:cs typeface="Calibri"/>
              </a:rPr>
              <a:t> </a:t>
            </a:r>
            <a:r>
              <a:rPr sz="818" dirty="0">
                <a:solidFill>
                  <a:srgbClr val="FFFFFF"/>
                </a:solidFill>
                <a:latin typeface="Calibri"/>
                <a:cs typeface="Calibri"/>
              </a:rPr>
              <a:t>set</a:t>
            </a:r>
            <a:r>
              <a:rPr sz="818" spc="-14" dirty="0">
                <a:solidFill>
                  <a:srgbClr val="FFFFFF"/>
                </a:solidFill>
                <a:latin typeface="Calibri"/>
                <a:cs typeface="Calibri"/>
              </a:rPr>
              <a:t> </a:t>
            </a:r>
            <a:r>
              <a:rPr sz="818" dirty="0">
                <a:solidFill>
                  <a:srgbClr val="FFFFFF"/>
                </a:solidFill>
                <a:latin typeface="Calibri"/>
                <a:cs typeface="Calibri"/>
              </a:rPr>
              <a:t>a</a:t>
            </a:r>
            <a:r>
              <a:rPr sz="818" spc="-14" dirty="0">
                <a:solidFill>
                  <a:srgbClr val="FFFFFF"/>
                </a:solidFill>
                <a:latin typeface="Calibri"/>
                <a:cs typeface="Calibri"/>
              </a:rPr>
              <a:t> </a:t>
            </a:r>
            <a:r>
              <a:rPr sz="818" spc="-7" dirty="0">
                <a:solidFill>
                  <a:srgbClr val="FFFFFF"/>
                </a:solidFill>
                <a:latin typeface="Calibri"/>
                <a:cs typeface="Calibri"/>
              </a:rPr>
              <a:t>first</a:t>
            </a:r>
            <a:r>
              <a:rPr sz="818" spc="-14" dirty="0">
                <a:solidFill>
                  <a:srgbClr val="FFFFFF"/>
                </a:solidFill>
                <a:latin typeface="Calibri"/>
                <a:cs typeface="Calibri"/>
              </a:rPr>
              <a:t> </a:t>
            </a:r>
            <a:r>
              <a:rPr sz="818" spc="-3" dirty="0">
                <a:solidFill>
                  <a:srgbClr val="FFFFFF"/>
                </a:solidFill>
                <a:latin typeface="Calibri"/>
                <a:cs typeface="Calibri"/>
              </a:rPr>
              <a:t>year</a:t>
            </a:r>
            <a:r>
              <a:rPr sz="818" spc="-10" dirty="0">
                <a:solidFill>
                  <a:srgbClr val="FFFFFF"/>
                </a:solidFill>
                <a:latin typeface="Calibri"/>
                <a:cs typeface="Calibri"/>
              </a:rPr>
              <a:t> </a:t>
            </a:r>
            <a:r>
              <a:rPr sz="818" spc="14" dirty="0">
                <a:solidFill>
                  <a:srgbClr val="FFFFFF"/>
                </a:solidFill>
                <a:latin typeface="Calibri"/>
                <a:cs typeface="Calibri"/>
              </a:rPr>
              <a:t>benchmark  </a:t>
            </a:r>
            <a:r>
              <a:rPr sz="818" spc="17" dirty="0">
                <a:solidFill>
                  <a:srgbClr val="FFFFFF"/>
                </a:solidFill>
                <a:latin typeface="Calibri"/>
                <a:cs typeface="Calibri"/>
              </a:rPr>
              <a:t>which</a:t>
            </a:r>
            <a:r>
              <a:rPr sz="818" spc="-14" dirty="0">
                <a:solidFill>
                  <a:srgbClr val="FFFFFF"/>
                </a:solidFill>
                <a:latin typeface="Calibri"/>
                <a:cs typeface="Calibri"/>
              </a:rPr>
              <a:t> </a:t>
            </a:r>
            <a:r>
              <a:rPr sz="818" spc="7" dirty="0">
                <a:solidFill>
                  <a:srgbClr val="FFFFFF"/>
                </a:solidFill>
                <a:latin typeface="Calibri"/>
                <a:cs typeface="Calibri"/>
              </a:rPr>
              <a:t>will</a:t>
            </a:r>
            <a:r>
              <a:rPr sz="818" spc="-10" dirty="0">
                <a:solidFill>
                  <a:srgbClr val="FFFFFF"/>
                </a:solidFill>
                <a:latin typeface="Calibri"/>
                <a:cs typeface="Calibri"/>
              </a:rPr>
              <a:t> </a:t>
            </a:r>
            <a:r>
              <a:rPr sz="818" spc="7" dirty="0">
                <a:solidFill>
                  <a:srgbClr val="FFFFFF"/>
                </a:solidFill>
                <a:latin typeface="Calibri"/>
                <a:cs typeface="Calibri"/>
              </a:rPr>
              <a:t>allow</a:t>
            </a:r>
            <a:r>
              <a:rPr sz="818" spc="-10" dirty="0">
                <a:solidFill>
                  <a:srgbClr val="FFFFFF"/>
                </a:solidFill>
                <a:latin typeface="Calibri"/>
                <a:cs typeface="Calibri"/>
              </a:rPr>
              <a:t> </a:t>
            </a:r>
            <a:r>
              <a:rPr sz="818" spc="14" dirty="0">
                <a:solidFill>
                  <a:srgbClr val="FFFFFF"/>
                </a:solidFill>
                <a:latin typeface="Calibri"/>
                <a:cs typeface="Calibri"/>
              </a:rPr>
              <a:t>agencies</a:t>
            </a:r>
            <a:r>
              <a:rPr sz="818" spc="-10" dirty="0">
                <a:solidFill>
                  <a:srgbClr val="FFFFFF"/>
                </a:solidFill>
                <a:latin typeface="Calibri"/>
                <a:cs typeface="Calibri"/>
              </a:rPr>
              <a:t> </a:t>
            </a:r>
            <a:r>
              <a:rPr sz="818" spc="3" dirty="0">
                <a:solidFill>
                  <a:srgbClr val="FFFFFF"/>
                </a:solidFill>
                <a:latin typeface="Calibri"/>
                <a:cs typeface="Calibri"/>
              </a:rPr>
              <a:t>to</a:t>
            </a:r>
            <a:r>
              <a:rPr sz="818" spc="-10" dirty="0">
                <a:solidFill>
                  <a:srgbClr val="FFFFFF"/>
                </a:solidFill>
                <a:latin typeface="Calibri"/>
                <a:cs typeface="Calibri"/>
              </a:rPr>
              <a:t> </a:t>
            </a:r>
            <a:r>
              <a:rPr sz="818" spc="7" dirty="0">
                <a:solidFill>
                  <a:srgbClr val="FFFFFF"/>
                </a:solidFill>
                <a:latin typeface="Calibri"/>
                <a:cs typeface="Calibri"/>
              </a:rPr>
              <a:t>monitor</a:t>
            </a:r>
            <a:r>
              <a:rPr sz="818" spc="-10" dirty="0">
                <a:solidFill>
                  <a:srgbClr val="FFFFFF"/>
                </a:solidFill>
                <a:latin typeface="Calibri"/>
                <a:cs typeface="Calibri"/>
              </a:rPr>
              <a:t> </a:t>
            </a:r>
            <a:r>
              <a:rPr sz="818" spc="3" dirty="0">
                <a:solidFill>
                  <a:srgbClr val="FFFFFF"/>
                </a:solidFill>
                <a:latin typeface="Calibri"/>
                <a:cs typeface="Calibri"/>
              </a:rPr>
              <a:t>these</a:t>
            </a:r>
            <a:r>
              <a:rPr sz="818" spc="-10" dirty="0">
                <a:solidFill>
                  <a:srgbClr val="FFFFFF"/>
                </a:solidFill>
                <a:latin typeface="Calibri"/>
                <a:cs typeface="Calibri"/>
              </a:rPr>
              <a:t> </a:t>
            </a:r>
            <a:r>
              <a:rPr sz="818" spc="14" dirty="0">
                <a:solidFill>
                  <a:srgbClr val="FFFFFF"/>
                </a:solidFill>
                <a:latin typeface="Calibri"/>
                <a:cs typeface="Calibri"/>
              </a:rPr>
              <a:t>numbers</a:t>
            </a:r>
            <a:r>
              <a:rPr sz="818" spc="-10" dirty="0">
                <a:solidFill>
                  <a:srgbClr val="FFFFFF"/>
                </a:solidFill>
                <a:latin typeface="Calibri"/>
                <a:cs typeface="Calibri"/>
              </a:rPr>
              <a:t> </a:t>
            </a:r>
            <a:r>
              <a:rPr sz="818" spc="17" dirty="0">
                <a:solidFill>
                  <a:srgbClr val="FFFFFF"/>
                </a:solidFill>
                <a:latin typeface="Calibri"/>
                <a:cs typeface="Calibri"/>
              </a:rPr>
              <a:t>and</a:t>
            </a:r>
            <a:r>
              <a:rPr sz="818" spc="-10" dirty="0">
                <a:solidFill>
                  <a:srgbClr val="FFFFFF"/>
                </a:solidFill>
                <a:latin typeface="Calibri"/>
                <a:cs typeface="Calibri"/>
              </a:rPr>
              <a:t> </a:t>
            </a:r>
            <a:r>
              <a:rPr sz="818" spc="10" dirty="0">
                <a:solidFill>
                  <a:srgbClr val="FFFFFF"/>
                </a:solidFill>
                <a:latin typeface="Calibri"/>
                <a:cs typeface="Calibri"/>
              </a:rPr>
              <a:t>look</a:t>
            </a:r>
            <a:r>
              <a:rPr sz="818" spc="-10" dirty="0">
                <a:solidFill>
                  <a:srgbClr val="FFFFFF"/>
                </a:solidFill>
                <a:latin typeface="Calibri"/>
                <a:cs typeface="Calibri"/>
              </a:rPr>
              <a:t> </a:t>
            </a:r>
            <a:r>
              <a:rPr sz="818" spc="3" dirty="0">
                <a:solidFill>
                  <a:srgbClr val="FFFFFF"/>
                </a:solidFill>
                <a:latin typeface="Calibri"/>
                <a:cs typeface="Calibri"/>
              </a:rPr>
              <a:t>to</a:t>
            </a:r>
            <a:r>
              <a:rPr sz="818" spc="-10" dirty="0">
                <a:solidFill>
                  <a:srgbClr val="FFFFFF"/>
                </a:solidFill>
                <a:latin typeface="Calibri"/>
                <a:cs typeface="Calibri"/>
              </a:rPr>
              <a:t> </a:t>
            </a:r>
            <a:r>
              <a:rPr sz="818" spc="3" dirty="0">
                <a:solidFill>
                  <a:srgbClr val="FFFFFF"/>
                </a:solidFill>
                <a:latin typeface="Calibri"/>
                <a:cs typeface="Calibri"/>
              </a:rPr>
              <a:t>increase</a:t>
            </a:r>
            <a:r>
              <a:rPr sz="818" spc="-10" dirty="0">
                <a:solidFill>
                  <a:srgbClr val="FFFFFF"/>
                </a:solidFill>
                <a:latin typeface="Calibri"/>
                <a:cs typeface="Calibri"/>
              </a:rPr>
              <a:t> </a:t>
            </a:r>
            <a:r>
              <a:rPr sz="818" dirty="0">
                <a:solidFill>
                  <a:srgbClr val="FFFFFF"/>
                </a:solidFill>
                <a:latin typeface="Calibri"/>
                <a:cs typeface="Calibri"/>
              </a:rPr>
              <a:t>efficiencies.</a:t>
            </a:r>
            <a:endParaRPr sz="818">
              <a:solidFill>
                <a:prstClr val="black"/>
              </a:solidFill>
              <a:latin typeface="Calibri"/>
              <a:cs typeface="Calibri"/>
            </a:endParaRPr>
          </a:p>
        </p:txBody>
      </p:sp>
      <p:sp>
        <p:nvSpPr>
          <p:cNvPr id="142" name="object 142"/>
          <p:cNvSpPr txBox="1"/>
          <p:nvPr/>
        </p:nvSpPr>
        <p:spPr>
          <a:xfrm>
            <a:off x="6034261" y="6598054"/>
            <a:ext cx="123825" cy="109337"/>
          </a:xfrm>
          <a:prstGeom prst="rect">
            <a:avLst/>
          </a:prstGeom>
        </p:spPr>
        <p:txBody>
          <a:bodyPr vert="horz" wrap="square" lIns="0" tIns="4330" rIns="0" bIns="0" rtlCol="0">
            <a:spAutoFit/>
          </a:bodyPr>
          <a:lstStyle/>
          <a:p>
            <a:pPr marL="17318" defTabSz="623438">
              <a:spcBef>
                <a:spcPts val="34"/>
              </a:spcBef>
            </a:pPr>
            <a:r>
              <a:rPr sz="682" spc="3" dirty="0">
                <a:solidFill>
                  <a:srgbClr val="231F20"/>
                </a:solidFill>
                <a:latin typeface="Calibri"/>
                <a:cs typeface="Calibri"/>
              </a:rPr>
              <a:t>13</a:t>
            </a:r>
            <a:endParaRPr sz="682">
              <a:solidFill>
                <a:prstClr val="black"/>
              </a:solidFill>
              <a:latin typeface="Calibri"/>
              <a:cs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758045" y="935182"/>
            <a:ext cx="2337955" cy="4286250"/>
          </a:xfrm>
          <a:custGeom>
            <a:avLst/>
            <a:gdLst/>
            <a:ahLst/>
            <a:cxnLst/>
            <a:rect l="l" t="t" r="r" b="b"/>
            <a:pathLst>
              <a:path w="3429000" h="6286500">
                <a:moveTo>
                  <a:pt x="0" y="6286500"/>
                </a:moveTo>
                <a:lnTo>
                  <a:pt x="3429000" y="6286500"/>
                </a:lnTo>
                <a:lnTo>
                  <a:pt x="3429000" y="0"/>
                </a:lnTo>
                <a:lnTo>
                  <a:pt x="0" y="0"/>
                </a:lnTo>
                <a:lnTo>
                  <a:pt x="0" y="6286500"/>
                </a:lnTo>
                <a:close/>
              </a:path>
            </a:pathLst>
          </a:custGeom>
          <a:solidFill>
            <a:srgbClr val="B5292D">
              <a:alpha val="29998"/>
            </a:srgbClr>
          </a:solidFill>
        </p:spPr>
        <p:txBody>
          <a:bodyPr wrap="square" lIns="0" tIns="0" rIns="0" bIns="0" rtlCol="0"/>
          <a:lstStyle/>
          <a:p>
            <a:pPr defTabSz="623438"/>
            <a:endParaRPr sz="1227">
              <a:solidFill>
                <a:prstClr val="black"/>
              </a:solidFill>
              <a:latin typeface="Calibri"/>
            </a:endParaRPr>
          </a:p>
        </p:txBody>
      </p:sp>
      <p:sp>
        <p:nvSpPr>
          <p:cNvPr id="3" name="object 3"/>
          <p:cNvSpPr/>
          <p:nvPr/>
        </p:nvSpPr>
        <p:spPr>
          <a:xfrm>
            <a:off x="6096000" y="935182"/>
            <a:ext cx="2337955" cy="4286250"/>
          </a:xfrm>
          <a:custGeom>
            <a:avLst/>
            <a:gdLst/>
            <a:ahLst/>
            <a:cxnLst/>
            <a:rect l="l" t="t" r="r" b="b"/>
            <a:pathLst>
              <a:path w="3429000" h="6286500">
                <a:moveTo>
                  <a:pt x="0" y="6286500"/>
                </a:moveTo>
                <a:lnTo>
                  <a:pt x="3429000" y="6286500"/>
                </a:lnTo>
                <a:lnTo>
                  <a:pt x="3429000" y="0"/>
                </a:lnTo>
                <a:lnTo>
                  <a:pt x="0" y="0"/>
                </a:lnTo>
                <a:lnTo>
                  <a:pt x="0" y="6286500"/>
                </a:lnTo>
                <a:close/>
              </a:path>
            </a:pathLst>
          </a:custGeom>
          <a:solidFill>
            <a:srgbClr val="7BAED4">
              <a:alpha val="29998"/>
            </a:srgbClr>
          </a:solidFill>
        </p:spPr>
        <p:txBody>
          <a:bodyPr wrap="square" lIns="0" tIns="0" rIns="0" bIns="0" rtlCol="0"/>
          <a:lstStyle/>
          <a:p>
            <a:pPr defTabSz="623438"/>
            <a:endParaRPr sz="1227">
              <a:solidFill>
                <a:prstClr val="black"/>
              </a:solidFill>
              <a:latin typeface="Calibri"/>
            </a:endParaRPr>
          </a:p>
        </p:txBody>
      </p:sp>
      <p:sp>
        <p:nvSpPr>
          <p:cNvPr id="4" name="object 4"/>
          <p:cNvSpPr/>
          <p:nvPr/>
        </p:nvSpPr>
        <p:spPr>
          <a:xfrm>
            <a:off x="3913909" y="2922443"/>
            <a:ext cx="4364182" cy="311727"/>
          </a:xfrm>
          <a:custGeom>
            <a:avLst/>
            <a:gdLst/>
            <a:ahLst/>
            <a:cxnLst/>
            <a:rect l="l" t="t" r="r" b="b"/>
            <a:pathLst>
              <a:path w="6400800" h="457200">
                <a:moveTo>
                  <a:pt x="0" y="457200"/>
                </a:moveTo>
                <a:lnTo>
                  <a:pt x="6400800" y="457200"/>
                </a:lnTo>
                <a:lnTo>
                  <a:pt x="6400800" y="0"/>
                </a:lnTo>
                <a:lnTo>
                  <a:pt x="0" y="0"/>
                </a:lnTo>
                <a:lnTo>
                  <a:pt x="0" y="457200"/>
                </a:lnTo>
                <a:close/>
              </a:path>
            </a:pathLst>
          </a:custGeom>
          <a:solidFill>
            <a:srgbClr val="FFFFFF"/>
          </a:solidFill>
        </p:spPr>
        <p:txBody>
          <a:bodyPr wrap="square" lIns="0" tIns="0" rIns="0" bIns="0" rtlCol="0"/>
          <a:lstStyle/>
          <a:p>
            <a:pPr defTabSz="623438"/>
            <a:endParaRPr sz="1227">
              <a:solidFill>
                <a:prstClr val="black"/>
              </a:solidFill>
              <a:latin typeface="Calibri"/>
            </a:endParaRPr>
          </a:p>
        </p:txBody>
      </p:sp>
      <p:sp>
        <p:nvSpPr>
          <p:cNvPr id="5" name="object 5"/>
          <p:cNvSpPr/>
          <p:nvPr/>
        </p:nvSpPr>
        <p:spPr>
          <a:xfrm>
            <a:off x="3913909" y="1987262"/>
            <a:ext cx="4364182" cy="311727"/>
          </a:xfrm>
          <a:custGeom>
            <a:avLst/>
            <a:gdLst/>
            <a:ahLst/>
            <a:cxnLst/>
            <a:rect l="l" t="t" r="r" b="b"/>
            <a:pathLst>
              <a:path w="6400800" h="457200">
                <a:moveTo>
                  <a:pt x="0" y="457200"/>
                </a:moveTo>
                <a:lnTo>
                  <a:pt x="6400800" y="457200"/>
                </a:lnTo>
                <a:lnTo>
                  <a:pt x="6400800" y="0"/>
                </a:lnTo>
                <a:lnTo>
                  <a:pt x="0" y="0"/>
                </a:lnTo>
                <a:lnTo>
                  <a:pt x="0" y="457200"/>
                </a:lnTo>
                <a:close/>
              </a:path>
            </a:pathLst>
          </a:custGeom>
          <a:solidFill>
            <a:srgbClr val="FFFFFF"/>
          </a:solidFill>
        </p:spPr>
        <p:txBody>
          <a:bodyPr wrap="square" lIns="0" tIns="0" rIns="0" bIns="0" rtlCol="0"/>
          <a:lstStyle/>
          <a:p>
            <a:pPr defTabSz="623438"/>
            <a:endParaRPr sz="1227">
              <a:solidFill>
                <a:prstClr val="black"/>
              </a:solidFill>
              <a:latin typeface="Calibri"/>
            </a:endParaRPr>
          </a:p>
        </p:txBody>
      </p:sp>
      <p:sp>
        <p:nvSpPr>
          <p:cNvPr id="6" name="object 6"/>
          <p:cNvSpPr/>
          <p:nvPr/>
        </p:nvSpPr>
        <p:spPr>
          <a:xfrm>
            <a:off x="3913909" y="1052080"/>
            <a:ext cx="4364182" cy="311727"/>
          </a:xfrm>
          <a:custGeom>
            <a:avLst/>
            <a:gdLst/>
            <a:ahLst/>
            <a:cxnLst/>
            <a:rect l="l" t="t" r="r" b="b"/>
            <a:pathLst>
              <a:path w="6400800" h="457200">
                <a:moveTo>
                  <a:pt x="0" y="457200"/>
                </a:moveTo>
                <a:lnTo>
                  <a:pt x="6400800" y="457200"/>
                </a:lnTo>
                <a:lnTo>
                  <a:pt x="6400800" y="0"/>
                </a:lnTo>
                <a:lnTo>
                  <a:pt x="0" y="0"/>
                </a:lnTo>
                <a:lnTo>
                  <a:pt x="0" y="457200"/>
                </a:lnTo>
                <a:close/>
              </a:path>
            </a:pathLst>
          </a:custGeom>
          <a:solidFill>
            <a:srgbClr val="FFFFFF"/>
          </a:solidFill>
        </p:spPr>
        <p:txBody>
          <a:bodyPr wrap="square" lIns="0" tIns="0" rIns="0" bIns="0" rtlCol="0"/>
          <a:lstStyle/>
          <a:p>
            <a:pPr defTabSz="623438"/>
            <a:endParaRPr sz="1227">
              <a:solidFill>
                <a:prstClr val="black"/>
              </a:solidFill>
              <a:latin typeface="Calibri"/>
            </a:endParaRPr>
          </a:p>
        </p:txBody>
      </p:sp>
      <p:sp>
        <p:nvSpPr>
          <p:cNvPr id="7" name="object 7"/>
          <p:cNvSpPr/>
          <p:nvPr/>
        </p:nvSpPr>
        <p:spPr>
          <a:xfrm>
            <a:off x="6440294" y="4005704"/>
            <a:ext cx="1649557" cy="865043"/>
          </a:xfrm>
          <a:custGeom>
            <a:avLst/>
            <a:gdLst/>
            <a:ahLst/>
            <a:cxnLst/>
            <a:rect l="l" t="t" r="r" b="b"/>
            <a:pathLst>
              <a:path w="2419350" h="1268729">
                <a:moveTo>
                  <a:pt x="2011527" y="0"/>
                </a:moveTo>
                <a:lnTo>
                  <a:pt x="407555" y="0"/>
                </a:lnTo>
                <a:lnTo>
                  <a:pt x="0" y="626059"/>
                </a:lnTo>
                <a:lnTo>
                  <a:pt x="2419070" y="626059"/>
                </a:lnTo>
                <a:lnTo>
                  <a:pt x="2355900" y="529018"/>
                </a:lnTo>
                <a:lnTo>
                  <a:pt x="327977" y="529018"/>
                </a:lnTo>
                <a:lnTo>
                  <a:pt x="336811" y="492106"/>
                </a:lnTo>
                <a:lnTo>
                  <a:pt x="325394" y="462362"/>
                </a:lnTo>
                <a:lnTo>
                  <a:pt x="296396" y="442514"/>
                </a:lnTo>
                <a:lnTo>
                  <a:pt x="252488" y="435292"/>
                </a:lnTo>
                <a:lnTo>
                  <a:pt x="444233" y="101295"/>
                </a:lnTo>
                <a:lnTo>
                  <a:pt x="484418" y="96959"/>
                </a:lnTo>
                <a:lnTo>
                  <a:pt x="521463" y="85151"/>
                </a:lnTo>
                <a:lnTo>
                  <a:pt x="551177" y="67817"/>
                </a:lnTo>
                <a:lnTo>
                  <a:pt x="569366" y="46901"/>
                </a:lnTo>
                <a:lnTo>
                  <a:pt x="2042047" y="46884"/>
                </a:lnTo>
                <a:lnTo>
                  <a:pt x="2011527" y="0"/>
                </a:lnTo>
                <a:close/>
              </a:path>
              <a:path w="2419350" h="1268729">
                <a:moveTo>
                  <a:pt x="2042047" y="46884"/>
                </a:moveTo>
                <a:lnTo>
                  <a:pt x="725921" y="46884"/>
                </a:lnTo>
                <a:lnTo>
                  <a:pt x="1091501" y="46951"/>
                </a:lnTo>
                <a:lnTo>
                  <a:pt x="1045056" y="59273"/>
                </a:lnTo>
                <a:lnTo>
                  <a:pt x="1001482" y="75484"/>
                </a:lnTo>
                <a:lnTo>
                  <a:pt x="961378" y="95316"/>
                </a:lnTo>
                <a:lnTo>
                  <a:pt x="925375" y="118503"/>
                </a:lnTo>
                <a:lnTo>
                  <a:pt x="892402" y="146111"/>
                </a:lnTo>
                <a:lnTo>
                  <a:pt x="864974" y="176995"/>
                </a:lnTo>
                <a:lnTo>
                  <a:pt x="843838" y="211424"/>
                </a:lnTo>
                <a:lnTo>
                  <a:pt x="829741" y="249669"/>
                </a:lnTo>
                <a:lnTo>
                  <a:pt x="824290" y="290422"/>
                </a:lnTo>
                <a:lnTo>
                  <a:pt x="828394" y="331412"/>
                </a:lnTo>
                <a:lnTo>
                  <a:pt x="841791" y="371441"/>
                </a:lnTo>
                <a:lnTo>
                  <a:pt x="864222" y="409308"/>
                </a:lnTo>
                <a:lnTo>
                  <a:pt x="897436" y="446218"/>
                </a:lnTo>
                <a:lnTo>
                  <a:pt x="939477" y="479021"/>
                </a:lnTo>
                <a:lnTo>
                  <a:pt x="989579" y="506895"/>
                </a:lnTo>
                <a:lnTo>
                  <a:pt x="1046975" y="529018"/>
                </a:lnTo>
                <a:lnTo>
                  <a:pt x="1371396" y="529018"/>
                </a:lnTo>
                <a:lnTo>
                  <a:pt x="1428660" y="506895"/>
                </a:lnTo>
                <a:lnTo>
                  <a:pt x="1478707" y="479021"/>
                </a:lnTo>
                <a:lnTo>
                  <a:pt x="1485237" y="473925"/>
                </a:lnTo>
                <a:lnTo>
                  <a:pt x="1189545" y="473925"/>
                </a:lnTo>
                <a:lnTo>
                  <a:pt x="1190066" y="430098"/>
                </a:lnTo>
                <a:lnTo>
                  <a:pt x="1139490" y="426254"/>
                </a:lnTo>
                <a:lnTo>
                  <a:pt x="1093685" y="415886"/>
                </a:lnTo>
                <a:lnTo>
                  <a:pt x="1052239" y="398913"/>
                </a:lnTo>
                <a:lnTo>
                  <a:pt x="1013917" y="375005"/>
                </a:lnTo>
                <a:lnTo>
                  <a:pt x="1040070" y="348975"/>
                </a:lnTo>
                <a:lnTo>
                  <a:pt x="1084935" y="304393"/>
                </a:lnTo>
                <a:lnTo>
                  <a:pt x="1265811" y="304393"/>
                </a:lnTo>
                <a:lnTo>
                  <a:pt x="1264248" y="300802"/>
                </a:lnTo>
                <a:lnTo>
                  <a:pt x="1229902" y="281435"/>
                </a:lnTo>
                <a:lnTo>
                  <a:pt x="1188605" y="272580"/>
                </a:lnTo>
                <a:lnTo>
                  <a:pt x="1153845" y="265420"/>
                </a:lnTo>
                <a:lnTo>
                  <a:pt x="1102030" y="248691"/>
                </a:lnTo>
                <a:lnTo>
                  <a:pt x="1064750" y="216576"/>
                </a:lnTo>
                <a:lnTo>
                  <a:pt x="1060411" y="187629"/>
                </a:lnTo>
                <a:lnTo>
                  <a:pt x="1064695" y="169510"/>
                </a:lnTo>
                <a:lnTo>
                  <a:pt x="1104823" y="127088"/>
                </a:lnTo>
                <a:lnTo>
                  <a:pt x="1144150" y="111510"/>
                </a:lnTo>
                <a:lnTo>
                  <a:pt x="1193927" y="102666"/>
                </a:lnTo>
                <a:lnTo>
                  <a:pt x="1194219" y="77685"/>
                </a:lnTo>
                <a:lnTo>
                  <a:pt x="1421318" y="77685"/>
                </a:lnTo>
                <a:lnTo>
                  <a:pt x="1416867" y="75484"/>
                </a:lnTo>
                <a:lnTo>
                  <a:pt x="1373365" y="59273"/>
                </a:lnTo>
                <a:lnTo>
                  <a:pt x="1327124" y="46951"/>
                </a:lnTo>
                <a:lnTo>
                  <a:pt x="2042091" y="46951"/>
                </a:lnTo>
                <a:close/>
              </a:path>
              <a:path w="2419350" h="1268729">
                <a:moveTo>
                  <a:pt x="2042091" y="46951"/>
                </a:moveTo>
                <a:lnTo>
                  <a:pt x="1849259" y="46951"/>
                </a:lnTo>
                <a:lnTo>
                  <a:pt x="1867447" y="67867"/>
                </a:lnTo>
                <a:lnTo>
                  <a:pt x="1897156" y="85190"/>
                </a:lnTo>
                <a:lnTo>
                  <a:pt x="1934197" y="96995"/>
                </a:lnTo>
                <a:lnTo>
                  <a:pt x="1974380" y="101358"/>
                </a:lnTo>
                <a:lnTo>
                  <a:pt x="2165921" y="435292"/>
                </a:lnTo>
                <a:lnTo>
                  <a:pt x="2122010" y="442514"/>
                </a:lnTo>
                <a:lnTo>
                  <a:pt x="2093002" y="462362"/>
                </a:lnTo>
                <a:lnTo>
                  <a:pt x="2081566" y="492106"/>
                </a:lnTo>
                <a:lnTo>
                  <a:pt x="2090369" y="529018"/>
                </a:lnTo>
                <a:lnTo>
                  <a:pt x="2355900" y="529018"/>
                </a:lnTo>
                <a:lnTo>
                  <a:pt x="2042091" y="46951"/>
                </a:lnTo>
                <a:close/>
              </a:path>
              <a:path w="2419350" h="1268729">
                <a:moveTo>
                  <a:pt x="1229969" y="154584"/>
                </a:moveTo>
                <a:lnTo>
                  <a:pt x="1184249" y="165087"/>
                </a:lnTo>
                <a:lnTo>
                  <a:pt x="1179322" y="184797"/>
                </a:lnTo>
                <a:lnTo>
                  <a:pt x="1183411" y="190639"/>
                </a:lnTo>
                <a:lnTo>
                  <a:pt x="1224134" y="204454"/>
                </a:lnTo>
                <a:lnTo>
                  <a:pt x="1242364" y="207683"/>
                </a:lnTo>
                <a:lnTo>
                  <a:pt x="1243685" y="208038"/>
                </a:lnTo>
                <a:lnTo>
                  <a:pt x="1282089" y="215231"/>
                </a:lnTo>
                <a:lnTo>
                  <a:pt x="1335900" y="230330"/>
                </a:lnTo>
                <a:lnTo>
                  <a:pt x="1369237" y="251125"/>
                </a:lnTo>
                <a:lnTo>
                  <a:pt x="1391175" y="283827"/>
                </a:lnTo>
                <a:lnTo>
                  <a:pt x="1395906" y="327110"/>
                </a:lnTo>
                <a:lnTo>
                  <a:pt x="1390031" y="349011"/>
                </a:lnTo>
                <a:lnTo>
                  <a:pt x="1360284" y="387273"/>
                </a:lnTo>
                <a:lnTo>
                  <a:pt x="1316493" y="412454"/>
                </a:lnTo>
                <a:lnTo>
                  <a:pt x="1259624" y="426720"/>
                </a:lnTo>
                <a:lnTo>
                  <a:pt x="1261046" y="473925"/>
                </a:lnTo>
                <a:lnTo>
                  <a:pt x="1485237" y="473925"/>
                </a:lnTo>
                <a:lnTo>
                  <a:pt x="1520745" y="446218"/>
                </a:lnTo>
                <a:lnTo>
                  <a:pt x="1553984" y="409308"/>
                </a:lnTo>
                <a:lnTo>
                  <a:pt x="1576484" y="371441"/>
                </a:lnTo>
                <a:lnTo>
                  <a:pt x="1589986" y="331412"/>
                </a:lnTo>
                <a:lnTo>
                  <a:pt x="1594186" y="290422"/>
                </a:lnTo>
                <a:lnTo>
                  <a:pt x="1588782" y="249669"/>
                </a:lnTo>
                <a:lnTo>
                  <a:pt x="1574672" y="211418"/>
                </a:lnTo>
                <a:lnTo>
                  <a:pt x="1553459" y="176974"/>
                </a:lnTo>
                <a:lnTo>
                  <a:pt x="1553018" y="176479"/>
                </a:lnTo>
                <a:lnTo>
                  <a:pt x="1318844" y="176479"/>
                </a:lnTo>
                <a:lnTo>
                  <a:pt x="1307861" y="171314"/>
                </a:lnTo>
                <a:lnTo>
                  <a:pt x="1263223" y="157616"/>
                </a:lnTo>
                <a:lnTo>
                  <a:pt x="1240976" y="154915"/>
                </a:lnTo>
                <a:lnTo>
                  <a:pt x="1229969" y="154584"/>
                </a:lnTo>
                <a:close/>
              </a:path>
              <a:path w="2419350" h="1268729">
                <a:moveTo>
                  <a:pt x="1265811" y="304393"/>
                </a:moveTo>
                <a:lnTo>
                  <a:pt x="1084935" y="304393"/>
                </a:lnTo>
                <a:lnTo>
                  <a:pt x="1099172" y="315340"/>
                </a:lnTo>
                <a:lnTo>
                  <a:pt x="1143660" y="339623"/>
                </a:lnTo>
                <a:lnTo>
                  <a:pt x="1191439" y="350899"/>
                </a:lnTo>
                <a:lnTo>
                  <a:pt x="1207884" y="351650"/>
                </a:lnTo>
                <a:lnTo>
                  <a:pt x="1220633" y="350989"/>
                </a:lnTo>
                <a:lnTo>
                  <a:pt x="1259396" y="335592"/>
                </a:lnTo>
                <a:lnTo>
                  <a:pt x="1268374" y="315277"/>
                </a:lnTo>
                <a:lnTo>
                  <a:pt x="1267188" y="307556"/>
                </a:lnTo>
                <a:lnTo>
                  <a:pt x="1265811" y="304393"/>
                </a:lnTo>
                <a:close/>
              </a:path>
              <a:path w="2419350" h="1268729">
                <a:moveTo>
                  <a:pt x="638492" y="200533"/>
                </a:moveTo>
                <a:lnTo>
                  <a:pt x="578087" y="214577"/>
                </a:lnTo>
                <a:lnTo>
                  <a:pt x="539838" y="249669"/>
                </a:lnTo>
                <a:lnTo>
                  <a:pt x="537188" y="269799"/>
                </a:lnTo>
                <a:lnTo>
                  <a:pt x="547160" y="286623"/>
                </a:lnTo>
                <a:lnTo>
                  <a:pt x="567979" y="298164"/>
                </a:lnTo>
                <a:lnTo>
                  <a:pt x="597852" y="302450"/>
                </a:lnTo>
                <a:lnTo>
                  <a:pt x="631185" y="298161"/>
                </a:lnTo>
                <a:lnTo>
                  <a:pt x="661215" y="286613"/>
                </a:lnTo>
                <a:lnTo>
                  <a:pt x="684602" y="269789"/>
                </a:lnTo>
                <a:lnTo>
                  <a:pt x="698004" y="249669"/>
                </a:lnTo>
                <a:lnTo>
                  <a:pt x="698719" y="230116"/>
                </a:lnTo>
                <a:lnTo>
                  <a:pt x="687689" y="214552"/>
                </a:lnTo>
                <a:lnTo>
                  <a:pt x="666932" y="204254"/>
                </a:lnTo>
                <a:lnTo>
                  <a:pt x="638492" y="200533"/>
                </a:lnTo>
                <a:close/>
              </a:path>
              <a:path w="2419350" h="1268729">
                <a:moveTo>
                  <a:pt x="1780057" y="200583"/>
                </a:moveTo>
                <a:lnTo>
                  <a:pt x="1751598" y="204297"/>
                </a:lnTo>
                <a:lnTo>
                  <a:pt x="1730839" y="214577"/>
                </a:lnTo>
                <a:lnTo>
                  <a:pt x="1719812" y="230116"/>
                </a:lnTo>
                <a:lnTo>
                  <a:pt x="1720532" y="249669"/>
                </a:lnTo>
                <a:lnTo>
                  <a:pt x="1733912" y="269799"/>
                </a:lnTo>
                <a:lnTo>
                  <a:pt x="1757286" y="286623"/>
                </a:lnTo>
                <a:lnTo>
                  <a:pt x="1787308" y="298164"/>
                </a:lnTo>
                <a:lnTo>
                  <a:pt x="1820633" y="302450"/>
                </a:lnTo>
                <a:lnTo>
                  <a:pt x="1850544" y="298161"/>
                </a:lnTo>
                <a:lnTo>
                  <a:pt x="1871365" y="286613"/>
                </a:lnTo>
                <a:lnTo>
                  <a:pt x="1881339" y="269789"/>
                </a:lnTo>
                <a:lnTo>
                  <a:pt x="1878711" y="249669"/>
                </a:lnTo>
                <a:lnTo>
                  <a:pt x="1863836" y="230116"/>
                </a:lnTo>
                <a:lnTo>
                  <a:pt x="1840423" y="214577"/>
                </a:lnTo>
                <a:lnTo>
                  <a:pt x="1811421" y="204292"/>
                </a:lnTo>
                <a:lnTo>
                  <a:pt x="1780057" y="200583"/>
                </a:lnTo>
                <a:close/>
              </a:path>
              <a:path w="2419350" h="1268729">
                <a:moveTo>
                  <a:pt x="1421318" y="77685"/>
                </a:moveTo>
                <a:lnTo>
                  <a:pt x="1249108" y="77685"/>
                </a:lnTo>
                <a:lnTo>
                  <a:pt x="1249362" y="85331"/>
                </a:lnTo>
                <a:lnTo>
                  <a:pt x="1250175" y="100990"/>
                </a:lnTo>
                <a:lnTo>
                  <a:pt x="1263184" y="102018"/>
                </a:lnTo>
                <a:lnTo>
                  <a:pt x="1276121" y="103530"/>
                </a:lnTo>
                <a:lnTo>
                  <a:pt x="1314667" y="111077"/>
                </a:lnTo>
                <a:lnTo>
                  <a:pt x="1353375" y="123405"/>
                </a:lnTo>
                <a:lnTo>
                  <a:pt x="1318844" y="176479"/>
                </a:lnTo>
                <a:lnTo>
                  <a:pt x="1553018" y="176479"/>
                </a:lnTo>
                <a:lnTo>
                  <a:pt x="1525931" y="146074"/>
                </a:lnTo>
                <a:lnTo>
                  <a:pt x="1492961" y="118503"/>
                </a:lnTo>
                <a:lnTo>
                  <a:pt x="1456956" y="95316"/>
                </a:lnTo>
                <a:lnTo>
                  <a:pt x="1421318" y="77685"/>
                </a:lnTo>
                <a:close/>
              </a:path>
              <a:path w="2419350" h="1268729">
                <a:moveTo>
                  <a:pt x="2396070" y="1233424"/>
                </a:moveTo>
                <a:lnTo>
                  <a:pt x="23050" y="1233424"/>
                </a:lnTo>
                <a:lnTo>
                  <a:pt x="0" y="1268717"/>
                </a:lnTo>
                <a:lnTo>
                  <a:pt x="2419070" y="1268717"/>
                </a:lnTo>
                <a:lnTo>
                  <a:pt x="2396070" y="1233424"/>
                </a:lnTo>
                <a:close/>
              </a:path>
              <a:path w="2419350" h="1268729">
                <a:moveTo>
                  <a:pt x="2396070" y="662152"/>
                </a:moveTo>
                <a:lnTo>
                  <a:pt x="23050" y="662152"/>
                </a:lnTo>
                <a:lnTo>
                  <a:pt x="0" y="697458"/>
                </a:lnTo>
                <a:lnTo>
                  <a:pt x="2419070" y="697458"/>
                </a:lnTo>
                <a:lnTo>
                  <a:pt x="2396070" y="662152"/>
                </a:lnTo>
                <a:close/>
              </a:path>
              <a:path w="2419350" h="1268729">
                <a:moveTo>
                  <a:pt x="2396070" y="733552"/>
                </a:moveTo>
                <a:lnTo>
                  <a:pt x="23050" y="733552"/>
                </a:lnTo>
                <a:lnTo>
                  <a:pt x="0" y="768858"/>
                </a:lnTo>
                <a:lnTo>
                  <a:pt x="2419070" y="768858"/>
                </a:lnTo>
                <a:lnTo>
                  <a:pt x="2396070" y="733552"/>
                </a:lnTo>
                <a:close/>
              </a:path>
              <a:path w="2419350" h="1268729">
                <a:moveTo>
                  <a:pt x="2396045" y="804951"/>
                </a:moveTo>
                <a:lnTo>
                  <a:pt x="23050" y="804951"/>
                </a:lnTo>
                <a:lnTo>
                  <a:pt x="0" y="840270"/>
                </a:lnTo>
                <a:lnTo>
                  <a:pt x="2419070" y="840270"/>
                </a:lnTo>
                <a:lnTo>
                  <a:pt x="2396045" y="804951"/>
                </a:lnTo>
                <a:close/>
              </a:path>
              <a:path w="2419350" h="1268729">
                <a:moveTo>
                  <a:pt x="2396070" y="876376"/>
                </a:moveTo>
                <a:lnTo>
                  <a:pt x="23050" y="876376"/>
                </a:lnTo>
                <a:lnTo>
                  <a:pt x="0" y="911682"/>
                </a:lnTo>
                <a:lnTo>
                  <a:pt x="2419070" y="911682"/>
                </a:lnTo>
                <a:lnTo>
                  <a:pt x="2396070" y="876376"/>
                </a:lnTo>
                <a:close/>
              </a:path>
              <a:path w="2419350" h="1268729">
                <a:moveTo>
                  <a:pt x="2396070" y="947775"/>
                </a:moveTo>
                <a:lnTo>
                  <a:pt x="23050" y="947775"/>
                </a:lnTo>
                <a:lnTo>
                  <a:pt x="0" y="983081"/>
                </a:lnTo>
                <a:lnTo>
                  <a:pt x="2419070" y="983081"/>
                </a:lnTo>
                <a:lnTo>
                  <a:pt x="2400617" y="954798"/>
                </a:lnTo>
                <a:lnTo>
                  <a:pt x="2396070" y="947775"/>
                </a:lnTo>
                <a:close/>
              </a:path>
              <a:path w="2419350" h="1268729">
                <a:moveTo>
                  <a:pt x="2396070" y="1019175"/>
                </a:moveTo>
                <a:lnTo>
                  <a:pt x="23050" y="1019175"/>
                </a:lnTo>
                <a:lnTo>
                  <a:pt x="0" y="1054493"/>
                </a:lnTo>
                <a:lnTo>
                  <a:pt x="2419070" y="1054493"/>
                </a:lnTo>
                <a:lnTo>
                  <a:pt x="2400617" y="1026198"/>
                </a:lnTo>
                <a:lnTo>
                  <a:pt x="2396070" y="1019175"/>
                </a:lnTo>
                <a:close/>
              </a:path>
              <a:path w="2419350" h="1268729">
                <a:moveTo>
                  <a:pt x="2396070" y="1090599"/>
                </a:moveTo>
                <a:lnTo>
                  <a:pt x="23050" y="1090599"/>
                </a:lnTo>
                <a:lnTo>
                  <a:pt x="0" y="1125905"/>
                </a:lnTo>
                <a:lnTo>
                  <a:pt x="2419070" y="1125905"/>
                </a:lnTo>
                <a:lnTo>
                  <a:pt x="2396070" y="1090599"/>
                </a:lnTo>
                <a:close/>
              </a:path>
              <a:path w="2419350" h="1268729">
                <a:moveTo>
                  <a:pt x="2396070" y="1161999"/>
                </a:moveTo>
                <a:lnTo>
                  <a:pt x="23050" y="1161999"/>
                </a:lnTo>
                <a:lnTo>
                  <a:pt x="0" y="1197317"/>
                </a:lnTo>
                <a:lnTo>
                  <a:pt x="2419070" y="1197317"/>
                </a:lnTo>
                <a:lnTo>
                  <a:pt x="2400617" y="1169022"/>
                </a:lnTo>
                <a:lnTo>
                  <a:pt x="2396070" y="1161999"/>
                </a:lnTo>
                <a:close/>
              </a:path>
            </a:pathLst>
          </a:custGeom>
          <a:solidFill>
            <a:srgbClr val="007940"/>
          </a:solidFill>
        </p:spPr>
        <p:txBody>
          <a:bodyPr wrap="square" lIns="0" tIns="0" rIns="0" bIns="0" rtlCol="0"/>
          <a:lstStyle/>
          <a:p>
            <a:pPr defTabSz="623438"/>
            <a:endParaRPr sz="1227">
              <a:solidFill>
                <a:prstClr val="black"/>
              </a:solidFill>
              <a:latin typeface="Calibri"/>
            </a:endParaRPr>
          </a:p>
        </p:txBody>
      </p:sp>
      <p:sp>
        <p:nvSpPr>
          <p:cNvPr id="8" name="object 8"/>
          <p:cNvSpPr/>
          <p:nvPr/>
        </p:nvSpPr>
        <p:spPr>
          <a:xfrm>
            <a:off x="4100877" y="3782666"/>
            <a:ext cx="1652588" cy="1088448"/>
          </a:xfrm>
          <a:custGeom>
            <a:avLst/>
            <a:gdLst/>
            <a:ahLst/>
            <a:cxnLst/>
            <a:rect l="l" t="t" r="r" b="b"/>
            <a:pathLst>
              <a:path w="2423795" h="1596390">
                <a:moveTo>
                  <a:pt x="2015807" y="0"/>
                </a:moveTo>
                <a:lnTo>
                  <a:pt x="411835" y="0"/>
                </a:lnTo>
                <a:lnTo>
                  <a:pt x="4279" y="626059"/>
                </a:lnTo>
                <a:lnTo>
                  <a:pt x="2423350" y="626059"/>
                </a:lnTo>
                <a:lnTo>
                  <a:pt x="2360180" y="529018"/>
                </a:lnTo>
                <a:lnTo>
                  <a:pt x="332257" y="529018"/>
                </a:lnTo>
                <a:lnTo>
                  <a:pt x="341091" y="492106"/>
                </a:lnTo>
                <a:lnTo>
                  <a:pt x="329674" y="462362"/>
                </a:lnTo>
                <a:lnTo>
                  <a:pt x="300676" y="442514"/>
                </a:lnTo>
                <a:lnTo>
                  <a:pt x="256768" y="435292"/>
                </a:lnTo>
                <a:lnTo>
                  <a:pt x="448513" y="101295"/>
                </a:lnTo>
                <a:lnTo>
                  <a:pt x="488698" y="96959"/>
                </a:lnTo>
                <a:lnTo>
                  <a:pt x="525743" y="85151"/>
                </a:lnTo>
                <a:lnTo>
                  <a:pt x="555456" y="67817"/>
                </a:lnTo>
                <a:lnTo>
                  <a:pt x="573646" y="46901"/>
                </a:lnTo>
                <a:lnTo>
                  <a:pt x="2046327" y="46884"/>
                </a:lnTo>
                <a:lnTo>
                  <a:pt x="2015807" y="0"/>
                </a:lnTo>
                <a:close/>
              </a:path>
              <a:path w="2423795" h="1596390">
                <a:moveTo>
                  <a:pt x="2046327" y="46884"/>
                </a:moveTo>
                <a:lnTo>
                  <a:pt x="730201" y="46884"/>
                </a:lnTo>
                <a:lnTo>
                  <a:pt x="1095781" y="46951"/>
                </a:lnTo>
                <a:lnTo>
                  <a:pt x="1049336" y="59273"/>
                </a:lnTo>
                <a:lnTo>
                  <a:pt x="1005762" y="75484"/>
                </a:lnTo>
                <a:lnTo>
                  <a:pt x="965658" y="95316"/>
                </a:lnTo>
                <a:lnTo>
                  <a:pt x="929655" y="118503"/>
                </a:lnTo>
                <a:lnTo>
                  <a:pt x="896681" y="146111"/>
                </a:lnTo>
                <a:lnTo>
                  <a:pt x="869254" y="176995"/>
                </a:lnTo>
                <a:lnTo>
                  <a:pt x="848118" y="211424"/>
                </a:lnTo>
                <a:lnTo>
                  <a:pt x="834021" y="249669"/>
                </a:lnTo>
                <a:lnTo>
                  <a:pt x="828570" y="290422"/>
                </a:lnTo>
                <a:lnTo>
                  <a:pt x="832673" y="331412"/>
                </a:lnTo>
                <a:lnTo>
                  <a:pt x="846071" y="371441"/>
                </a:lnTo>
                <a:lnTo>
                  <a:pt x="868502" y="409308"/>
                </a:lnTo>
                <a:lnTo>
                  <a:pt x="901716" y="446218"/>
                </a:lnTo>
                <a:lnTo>
                  <a:pt x="943757" y="479021"/>
                </a:lnTo>
                <a:lnTo>
                  <a:pt x="993858" y="506895"/>
                </a:lnTo>
                <a:lnTo>
                  <a:pt x="1051255" y="529018"/>
                </a:lnTo>
                <a:lnTo>
                  <a:pt x="1375676" y="529018"/>
                </a:lnTo>
                <a:lnTo>
                  <a:pt x="1432940" y="506895"/>
                </a:lnTo>
                <a:lnTo>
                  <a:pt x="1482986" y="479021"/>
                </a:lnTo>
                <a:lnTo>
                  <a:pt x="1489517" y="473925"/>
                </a:lnTo>
                <a:lnTo>
                  <a:pt x="1193825" y="473925"/>
                </a:lnTo>
                <a:lnTo>
                  <a:pt x="1194346" y="430098"/>
                </a:lnTo>
                <a:lnTo>
                  <a:pt x="1143769" y="426254"/>
                </a:lnTo>
                <a:lnTo>
                  <a:pt x="1097965" y="415886"/>
                </a:lnTo>
                <a:lnTo>
                  <a:pt x="1056519" y="398913"/>
                </a:lnTo>
                <a:lnTo>
                  <a:pt x="1018197" y="375005"/>
                </a:lnTo>
                <a:lnTo>
                  <a:pt x="1044350" y="348975"/>
                </a:lnTo>
                <a:lnTo>
                  <a:pt x="1089215" y="304393"/>
                </a:lnTo>
                <a:lnTo>
                  <a:pt x="1270091" y="304393"/>
                </a:lnTo>
                <a:lnTo>
                  <a:pt x="1268528" y="300802"/>
                </a:lnTo>
                <a:lnTo>
                  <a:pt x="1234182" y="281435"/>
                </a:lnTo>
                <a:lnTo>
                  <a:pt x="1192885" y="272580"/>
                </a:lnTo>
                <a:lnTo>
                  <a:pt x="1158124" y="265420"/>
                </a:lnTo>
                <a:lnTo>
                  <a:pt x="1106310" y="248691"/>
                </a:lnTo>
                <a:lnTo>
                  <a:pt x="1069030" y="216576"/>
                </a:lnTo>
                <a:lnTo>
                  <a:pt x="1064691" y="187629"/>
                </a:lnTo>
                <a:lnTo>
                  <a:pt x="1068975" y="169510"/>
                </a:lnTo>
                <a:lnTo>
                  <a:pt x="1109103" y="127088"/>
                </a:lnTo>
                <a:lnTo>
                  <a:pt x="1148430" y="111510"/>
                </a:lnTo>
                <a:lnTo>
                  <a:pt x="1198206" y="102666"/>
                </a:lnTo>
                <a:lnTo>
                  <a:pt x="1198499" y="77685"/>
                </a:lnTo>
                <a:lnTo>
                  <a:pt x="1425598" y="77685"/>
                </a:lnTo>
                <a:lnTo>
                  <a:pt x="1421147" y="75484"/>
                </a:lnTo>
                <a:lnTo>
                  <a:pt x="1377645" y="59273"/>
                </a:lnTo>
                <a:lnTo>
                  <a:pt x="1331404" y="46951"/>
                </a:lnTo>
                <a:lnTo>
                  <a:pt x="2046371" y="46951"/>
                </a:lnTo>
                <a:close/>
              </a:path>
              <a:path w="2423795" h="1596390">
                <a:moveTo>
                  <a:pt x="2046371" y="46951"/>
                </a:moveTo>
                <a:lnTo>
                  <a:pt x="1853539" y="46951"/>
                </a:lnTo>
                <a:lnTo>
                  <a:pt x="1871726" y="67867"/>
                </a:lnTo>
                <a:lnTo>
                  <a:pt x="1901436" y="85190"/>
                </a:lnTo>
                <a:lnTo>
                  <a:pt x="1938477" y="96995"/>
                </a:lnTo>
                <a:lnTo>
                  <a:pt x="1978660" y="101358"/>
                </a:lnTo>
                <a:lnTo>
                  <a:pt x="2170201" y="435292"/>
                </a:lnTo>
                <a:lnTo>
                  <a:pt x="2126290" y="442514"/>
                </a:lnTo>
                <a:lnTo>
                  <a:pt x="2097282" y="462362"/>
                </a:lnTo>
                <a:lnTo>
                  <a:pt x="2085846" y="492106"/>
                </a:lnTo>
                <a:lnTo>
                  <a:pt x="2094649" y="529018"/>
                </a:lnTo>
                <a:lnTo>
                  <a:pt x="2360180" y="529018"/>
                </a:lnTo>
                <a:lnTo>
                  <a:pt x="2046371" y="46951"/>
                </a:lnTo>
                <a:close/>
              </a:path>
              <a:path w="2423795" h="1596390">
                <a:moveTo>
                  <a:pt x="1234249" y="154584"/>
                </a:moveTo>
                <a:lnTo>
                  <a:pt x="1188529" y="165087"/>
                </a:lnTo>
                <a:lnTo>
                  <a:pt x="1183601" y="184797"/>
                </a:lnTo>
                <a:lnTo>
                  <a:pt x="1187691" y="190639"/>
                </a:lnTo>
                <a:lnTo>
                  <a:pt x="1228414" y="204454"/>
                </a:lnTo>
                <a:lnTo>
                  <a:pt x="1246644" y="207683"/>
                </a:lnTo>
                <a:lnTo>
                  <a:pt x="1247965" y="208038"/>
                </a:lnTo>
                <a:lnTo>
                  <a:pt x="1286368" y="215231"/>
                </a:lnTo>
                <a:lnTo>
                  <a:pt x="1340180" y="230330"/>
                </a:lnTo>
                <a:lnTo>
                  <a:pt x="1373517" y="251125"/>
                </a:lnTo>
                <a:lnTo>
                  <a:pt x="1395455" y="283827"/>
                </a:lnTo>
                <a:lnTo>
                  <a:pt x="1400186" y="327110"/>
                </a:lnTo>
                <a:lnTo>
                  <a:pt x="1394311" y="349011"/>
                </a:lnTo>
                <a:lnTo>
                  <a:pt x="1364564" y="387273"/>
                </a:lnTo>
                <a:lnTo>
                  <a:pt x="1320773" y="412454"/>
                </a:lnTo>
                <a:lnTo>
                  <a:pt x="1263904" y="426720"/>
                </a:lnTo>
                <a:lnTo>
                  <a:pt x="1265326" y="473925"/>
                </a:lnTo>
                <a:lnTo>
                  <a:pt x="1489517" y="473925"/>
                </a:lnTo>
                <a:lnTo>
                  <a:pt x="1525025" y="446218"/>
                </a:lnTo>
                <a:lnTo>
                  <a:pt x="1558264" y="409308"/>
                </a:lnTo>
                <a:lnTo>
                  <a:pt x="1580764" y="371441"/>
                </a:lnTo>
                <a:lnTo>
                  <a:pt x="1594265" y="331412"/>
                </a:lnTo>
                <a:lnTo>
                  <a:pt x="1598466" y="290422"/>
                </a:lnTo>
                <a:lnTo>
                  <a:pt x="1593062" y="249669"/>
                </a:lnTo>
                <a:lnTo>
                  <a:pt x="1578952" y="211418"/>
                </a:lnTo>
                <a:lnTo>
                  <a:pt x="1557739" y="176974"/>
                </a:lnTo>
                <a:lnTo>
                  <a:pt x="1557298" y="176479"/>
                </a:lnTo>
                <a:lnTo>
                  <a:pt x="1323124" y="176479"/>
                </a:lnTo>
                <a:lnTo>
                  <a:pt x="1312141" y="171314"/>
                </a:lnTo>
                <a:lnTo>
                  <a:pt x="1267503" y="157616"/>
                </a:lnTo>
                <a:lnTo>
                  <a:pt x="1245256" y="154915"/>
                </a:lnTo>
                <a:lnTo>
                  <a:pt x="1234249" y="154584"/>
                </a:lnTo>
                <a:close/>
              </a:path>
              <a:path w="2423795" h="1596390">
                <a:moveTo>
                  <a:pt x="1270091" y="304393"/>
                </a:moveTo>
                <a:lnTo>
                  <a:pt x="1089215" y="304393"/>
                </a:lnTo>
                <a:lnTo>
                  <a:pt x="1103452" y="315340"/>
                </a:lnTo>
                <a:lnTo>
                  <a:pt x="1147940" y="339623"/>
                </a:lnTo>
                <a:lnTo>
                  <a:pt x="1195719" y="350899"/>
                </a:lnTo>
                <a:lnTo>
                  <a:pt x="1212164" y="351650"/>
                </a:lnTo>
                <a:lnTo>
                  <a:pt x="1224913" y="350989"/>
                </a:lnTo>
                <a:lnTo>
                  <a:pt x="1263676" y="335592"/>
                </a:lnTo>
                <a:lnTo>
                  <a:pt x="1272654" y="315277"/>
                </a:lnTo>
                <a:lnTo>
                  <a:pt x="1271468" y="307556"/>
                </a:lnTo>
                <a:lnTo>
                  <a:pt x="1270091" y="304393"/>
                </a:lnTo>
                <a:close/>
              </a:path>
              <a:path w="2423795" h="1596390">
                <a:moveTo>
                  <a:pt x="642772" y="200533"/>
                </a:moveTo>
                <a:lnTo>
                  <a:pt x="582367" y="214577"/>
                </a:lnTo>
                <a:lnTo>
                  <a:pt x="544118" y="249669"/>
                </a:lnTo>
                <a:lnTo>
                  <a:pt x="541468" y="269799"/>
                </a:lnTo>
                <a:lnTo>
                  <a:pt x="551440" y="286623"/>
                </a:lnTo>
                <a:lnTo>
                  <a:pt x="572259" y="298164"/>
                </a:lnTo>
                <a:lnTo>
                  <a:pt x="602132" y="302450"/>
                </a:lnTo>
                <a:lnTo>
                  <a:pt x="635465" y="298161"/>
                </a:lnTo>
                <a:lnTo>
                  <a:pt x="665495" y="286613"/>
                </a:lnTo>
                <a:lnTo>
                  <a:pt x="688882" y="269789"/>
                </a:lnTo>
                <a:lnTo>
                  <a:pt x="702284" y="249669"/>
                </a:lnTo>
                <a:lnTo>
                  <a:pt x="702999" y="230116"/>
                </a:lnTo>
                <a:lnTo>
                  <a:pt x="691969" y="214552"/>
                </a:lnTo>
                <a:lnTo>
                  <a:pt x="671212" y="204254"/>
                </a:lnTo>
                <a:lnTo>
                  <a:pt x="642772" y="200533"/>
                </a:lnTo>
                <a:close/>
              </a:path>
              <a:path w="2423795" h="1596390">
                <a:moveTo>
                  <a:pt x="1784337" y="200583"/>
                </a:moveTo>
                <a:lnTo>
                  <a:pt x="1755878" y="204297"/>
                </a:lnTo>
                <a:lnTo>
                  <a:pt x="1735119" y="214577"/>
                </a:lnTo>
                <a:lnTo>
                  <a:pt x="1724092" y="230116"/>
                </a:lnTo>
                <a:lnTo>
                  <a:pt x="1724812" y="249669"/>
                </a:lnTo>
                <a:lnTo>
                  <a:pt x="1738192" y="269799"/>
                </a:lnTo>
                <a:lnTo>
                  <a:pt x="1761566" y="286623"/>
                </a:lnTo>
                <a:lnTo>
                  <a:pt x="1791588" y="298164"/>
                </a:lnTo>
                <a:lnTo>
                  <a:pt x="1824913" y="302450"/>
                </a:lnTo>
                <a:lnTo>
                  <a:pt x="1854824" y="298161"/>
                </a:lnTo>
                <a:lnTo>
                  <a:pt x="1875645" y="286613"/>
                </a:lnTo>
                <a:lnTo>
                  <a:pt x="1885619" y="269789"/>
                </a:lnTo>
                <a:lnTo>
                  <a:pt x="1882990" y="249669"/>
                </a:lnTo>
                <a:lnTo>
                  <a:pt x="1868116" y="230116"/>
                </a:lnTo>
                <a:lnTo>
                  <a:pt x="1844703" y="214577"/>
                </a:lnTo>
                <a:lnTo>
                  <a:pt x="1815701" y="204292"/>
                </a:lnTo>
                <a:lnTo>
                  <a:pt x="1784337" y="200583"/>
                </a:lnTo>
                <a:close/>
              </a:path>
              <a:path w="2423795" h="1596390">
                <a:moveTo>
                  <a:pt x="1425598" y="77685"/>
                </a:moveTo>
                <a:lnTo>
                  <a:pt x="1253388" y="77685"/>
                </a:lnTo>
                <a:lnTo>
                  <a:pt x="1253642" y="85331"/>
                </a:lnTo>
                <a:lnTo>
                  <a:pt x="1254455" y="100990"/>
                </a:lnTo>
                <a:lnTo>
                  <a:pt x="1267463" y="102018"/>
                </a:lnTo>
                <a:lnTo>
                  <a:pt x="1280401" y="103530"/>
                </a:lnTo>
                <a:lnTo>
                  <a:pt x="1318946" y="111077"/>
                </a:lnTo>
                <a:lnTo>
                  <a:pt x="1357655" y="123405"/>
                </a:lnTo>
                <a:lnTo>
                  <a:pt x="1323124" y="176479"/>
                </a:lnTo>
                <a:lnTo>
                  <a:pt x="1557298" y="176479"/>
                </a:lnTo>
                <a:lnTo>
                  <a:pt x="1530211" y="146074"/>
                </a:lnTo>
                <a:lnTo>
                  <a:pt x="1497241" y="118503"/>
                </a:lnTo>
                <a:lnTo>
                  <a:pt x="1461236" y="95316"/>
                </a:lnTo>
                <a:lnTo>
                  <a:pt x="1425598" y="77685"/>
                </a:lnTo>
                <a:close/>
              </a:path>
              <a:path w="2423795" h="1596390">
                <a:moveTo>
                  <a:pt x="2400350" y="1233424"/>
                </a:moveTo>
                <a:lnTo>
                  <a:pt x="27330" y="1233424"/>
                </a:lnTo>
                <a:lnTo>
                  <a:pt x="4279" y="1268717"/>
                </a:lnTo>
                <a:lnTo>
                  <a:pt x="2423350" y="1268717"/>
                </a:lnTo>
                <a:lnTo>
                  <a:pt x="2400350" y="1233424"/>
                </a:lnTo>
                <a:close/>
              </a:path>
              <a:path w="2423795" h="1596390">
                <a:moveTo>
                  <a:pt x="2400350" y="1297305"/>
                </a:moveTo>
                <a:lnTo>
                  <a:pt x="27330" y="1297305"/>
                </a:lnTo>
                <a:lnTo>
                  <a:pt x="4279" y="1332611"/>
                </a:lnTo>
                <a:lnTo>
                  <a:pt x="2423350" y="1332611"/>
                </a:lnTo>
                <a:lnTo>
                  <a:pt x="2400350" y="1297305"/>
                </a:lnTo>
                <a:close/>
              </a:path>
              <a:path w="2423795" h="1596390">
                <a:moveTo>
                  <a:pt x="2400350" y="1363751"/>
                </a:moveTo>
                <a:lnTo>
                  <a:pt x="27330" y="1363751"/>
                </a:lnTo>
                <a:lnTo>
                  <a:pt x="4279" y="1399057"/>
                </a:lnTo>
                <a:lnTo>
                  <a:pt x="2423350" y="1399057"/>
                </a:lnTo>
                <a:lnTo>
                  <a:pt x="2400350" y="1363751"/>
                </a:lnTo>
                <a:close/>
              </a:path>
              <a:path w="2423795" h="1596390">
                <a:moveTo>
                  <a:pt x="2400350" y="1427645"/>
                </a:moveTo>
                <a:lnTo>
                  <a:pt x="27330" y="1427645"/>
                </a:lnTo>
                <a:lnTo>
                  <a:pt x="4279" y="1462951"/>
                </a:lnTo>
                <a:lnTo>
                  <a:pt x="2423350" y="1462951"/>
                </a:lnTo>
                <a:lnTo>
                  <a:pt x="2400350" y="1427645"/>
                </a:lnTo>
                <a:close/>
              </a:path>
              <a:path w="2423795" h="1596390">
                <a:moveTo>
                  <a:pt x="2400350" y="1491538"/>
                </a:moveTo>
                <a:lnTo>
                  <a:pt x="27330" y="1491538"/>
                </a:lnTo>
                <a:lnTo>
                  <a:pt x="4279" y="1526832"/>
                </a:lnTo>
                <a:lnTo>
                  <a:pt x="2423350" y="1526832"/>
                </a:lnTo>
                <a:lnTo>
                  <a:pt x="2400350" y="1491538"/>
                </a:lnTo>
                <a:close/>
              </a:path>
              <a:path w="2423795" h="1596390">
                <a:moveTo>
                  <a:pt x="2396083" y="1560537"/>
                </a:moveTo>
                <a:lnTo>
                  <a:pt x="23063" y="1560537"/>
                </a:lnTo>
                <a:lnTo>
                  <a:pt x="0" y="1595843"/>
                </a:lnTo>
                <a:lnTo>
                  <a:pt x="2419083" y="1595843"/>
                </a:lnTo>
                <a:lnTo>
                  <a:pt x="2396083" y="1560537"/>
                </a:lnTo>
                <a:close/>
              </a:path>
              <a:path w="2423795" h="1596390">
                <a:moveTo>
                  <a:pt x="2400350" y="662152"/>
                </a:moveTo>
                <a:lnTo>
                  <a:pt x="27330" y="662152"/>
                </a:lnTo>
                <a:lnTo>
                  <a:pt x="4279" y="697458"/>
                </a:lnTo>
                <a:lnTo>
                  <a:pt x="2423350" y="697458"/>
                </a:lnTo>
                <a:lnTo>
                  <a:pt x="2400350" y="662152"/>
                </a:lnTo>
                <a:close/>
              </a:path>
              <a:path w="2423795" h="1596390">
                <a:moveTo>
                  <a:pt x="2400350" y="733552"/>
                </a:moveTo>
                <a:lnTo>
                  <a:pt x="27330" y="733552"/>
                </a:lnTo>
                <a:lnTo>
                  <a:pt x="4279" y="768858"/>
                </a:lnTo>
                <a:lnTo>
                  <a:pt x="2423350" y="768858"/>
                </a:lnTo>
                <a:lnTo>
                  <a:pt x="2400350" y="733552"/>
                </a:lnTo>
                <a:close/>
              </a:path>
              <a:path w="2423795" h="1596390">
                <a:moveTo>
                  <a:pt x="2400325" y="804951"/>
                </a:moveTo>
                <a:lnTo>
                  <a:pt x="27330" y="804951"/>
                </a:lnTo>
                <a:lnTo>
                  <a:pt x="4279" y="840270"/>
                </a:lnTo>
                <a:lnTo>
                  <a:pt x="2423350" y="840270"/>
                </a:lnTo>
                <a:lnTo>
                  <a:pt x="2400325" y="804951"/>
                </a:lnTo>
                <a:close/>
              </a:path>
              <a:path w="2423795" h="1596390">
                <a:moveTo>
                  <a:pt x="2400350" y="876376"/>
                </a:moveTo>
                <a:lnTo>
                  <a:pt x="27330" y="876376"/>
                </a:lnTo>
                <a:lnTo>
                  <a:pt x="4279" y="911682"/>
                </a:lnTo>
                <a:lnTo>
                  <a:pt x="2423350" y="911682"/>
                </a:lnTo>
                <a:lnTo>
                  <a:pt x="2400350" y="876376"/>
                </a:lnTo>
                <a:close/>
              </a:path>
              <a:path w="2423795" h="1596390">
                <a:moveTo>
                  <a:pt x="2400350" y="947775"/>
                </a:moveTo>
                <a:lnTo>
                  <a:pt x="27330" y="947775"/>
                </a:lnTo>
                <a:lnTo>
                  <a:pt x="4279" y="983081"/>
                </a:lnTo>
                <a:lnTo>
                  <a:pt x="2423350" y="983081"/>
                </a:lnTo>
                <a:lnTo>
                  <a:pt x="2404897" y="954798"/>
                </a:lnTo>
                <a:lnTo>
                  <a:pt x="2400350" y="947775"/>
                </a:lnTo>
                <a:close/>
              </a:path>
              <a:path w="2423795" h="1596390">
                <a:moveTo>
                  <a:pt x="2400350" y="1019175"/>
                </a:moveTo>
                <a:lnTo>
                  <a:pt x="27330" y="1019175"/>
                </a:lnTo>
                <a:lnTo>
                  <a:pt x="4279" y="1054493"/>
                </a:lnTo>
                <a:lnTo>
                  <a:pt x="2423350" y="1054493"/>
                </a:lnTo>
                <a:lnTo>
                  <a:pt x="2404897" y="1026198"/>
                </a:lnTo>
                <a:lnTo>
                  <a:pt x="2400350" y="1019175"/>
                </a:lnTo>
                <a:close/>
              </a:path>
              <a:path w="2423795" h="1596390">
                <a:moveTo>
                  <a:pt x="2400350" y="1090599"/>
                </a:moveTo>
                <a:lnTo>
                  <a:pt x="27330" y="1090599"/>
                </a:lnTo>
                <a:lnTo>
                  <a:pt x="4279" y="1125918"/>
                </a:lnTo>
                <a:lnTo>
                  <a:pt x="2423350" y="1125918"/>
                </a:lnTo>
                <a:lnTo>
                  <a:pt x="2400350" y="1090599"/>
                </a:lnTo>
                <a:close/>
              </a:path>
              <a:path w="2423795" h="1596390">
                <a:moveTo>
                  <a:pt x="2400350" y="1161999"/>
                </a:moveTo>
                <a:lnTo>
                  <a:pt x="27330" y="1161999"/>
                </a:lnTo>
                <a:lnTo>
                  <a:pt x="4279" y="1197317"/>
                </a:lnTo>
                <a:lnTo>
                  <a:pt x="2423350" y="1197317"/>
                </a:lnTo>
                <a:lnTo>
                  <a:pt x="2404897" y="1169022"/>
                </a:lnTo>
                <a:lnTo>
                  <a:pt x="2400350" y="1161999"/>
                </a:lnTo>
                <a:close/>
              </a:path>
            </a:pathLst>
          </a:custGeom>
          <a:solidFill>
            <a:srgbClr val="007940"/>
          </a:solidFill>
        </p:spPr>
        <p:txBody>
          <a:bodyPr wrap="square" lIns="0" tIns="0" rIns="0" bIns="0" rtlCol="0"/>
          <a:lstStyle/>
          <a:p>
            <a:pPr defTabSz="623438"/>
            <a:endParaRPr sz="1227">
              <a:solidFill>
                <a:prstClr val="black"/>
              </a:solidFill>
              <a:latin typeface="Calibri"/>
            </a:endParaRPr>
          </a:p>
        </p:txBody>
      </p:sp>
      <p:sp>
        <p:nvSpPr>
          <p:cNvPr id="9" name="object 9"/>
          <p:cNvSpPr txBox="1"/>
          <p:nvPr/>
        </p:nvSpPr>
        <p:spPr>
          <a:xfrm>
            <a:off x="6685709" y="536863"/>
            <a:ext cx="1158586" cy="386411"/>
          </a:xfrm>
          <a:prstGeom prst="rect">
            <a:avLst/>
          </a:prstGeom>
        </p:spPr>
        <p:txBody>
          <a:bodyPr vert="horz" wrap="square" lIns="0" tIns="8659" rIns="0" bIns="0" rtlCol="0">
            <a:spAutoFit/>
          </a:bodyPr>
          <a:lstStyle/>
          <a:p>
            <a:pPr marL="8659" defTabSz="623438">
              <a:spcBef>
                <a:spcPts val="68"/>
              </a:spcBef>
            </a:pPr>
            <a:r>
              <a:rPr sz="2454" b="1" spc="-58" dirty="0">
                <a:solidFill>
                  <a:srgbClr val="00215B"/>
                </a:solidFill>
                <a:latin typeface="Century Gothic"/>
                <a:cs typeface="Century Gothic"/>
              </a:rPr>
              <a:t>2018/19</a:t>
            </a:r>
            <a:endParaRPr sz="2454">
              <a:solidFill>
                <a:prstClr val="black"/>
              </a:solidFill>
              <a:latin typeface="Century Gothic"/>
              <a:cs typeface="Century Gothic"/>
            </a:endParaRPr>
          </a:p>
        </p:txBody>
      </p:sp>
      <p:sp>
        <p:nvSpPr>
          <p:cNvPr id="10" name="object 10"/>
          <p:cNvSpPr txBox="1">
            <a:spLocks noGrp="1"/>
          </p:cNvSpPr>
          <p:nvPr>
            <p:ph type="title"/>
          </p:nvPr>
        </p:nvSpPr>
        <p:spPr>
          <a:xfrm>
            <a:off x="4347754" y="536863"/>
            <a:ext cx="1158586" cy="386411"/>
          </a:xfrm>
          <a:prstGeom prst="rect">
            <a:avLst/>
          </a:prstGeom>
        </p:spPr>
        <p:txBody>
          <a:bodyPr vert="horz" wrap="square" lIns="0" tIns="8659" rIns="0" bIns="0" rtlCol="0">
            <a:spAutoFit/>
          </a:bodyPr>
          <a:lstStyle/>
          <a:p>
            <a:pPr marL="8659">
              <a:spcBef>
                <a:spcPts val="68"/>
              </a:spcBef>
            </a:pPr>
            <a:r>
              <a:rPr sz="2454" spc="-58" dirty="0"/>
              <a:t>2017/18</a:t>
            </a:r>
            <a:endParaRPr sz="2454"/>
          </a:p>
        </p:txBody>
      </p:sp>
      <p:sp>
        <p:nvSpPr>
          <p:cNvPr id="11" name="object 11"/>
          <p:cNvSpPr txBox="1"/>
          <p:nvPr/>
        </p:nvSpPr>
        <p:spPr>
          <a:xfrm>
            <a:off x="4304195" y="999778"/>
            <a:ext cx="3583998" cy="2665526"/>
          </a:xfrm>
          <a:prstGeom prst="rect">
            <a:avLst/>
          </a:prstGeom>
        </p:spPr>
        <p:txBody>
          <a:bodyPr vert="horz" wrap="square" lIns="0" tIns="90920" rIns="0" bIns="0" rtlCol="0">
            <a:spAutoFit/>
          </a:bodyPr>
          <a:lstStyle/>
          <a:p>
            <a:pPr algn="ctr" defTabSz="623438">
              <a:spcBef>
                <a:spcPts val="716"/>
              </a:spcBef>
            </a:pPr>
            <a:r>
              <a:rPr sz="1227" b="1" spc="-14" dirty="0">
                <a:solidFill>
                  <a:srgbClr val="007940"/>
                </a:solidFill>
                <a:latin typeface="Century Gothic"/>
                <a:cs typeface="Century Gothic"/>
              </a:rPr>
              <a:t>Total</a:t>
            </a:r>
            <a:r>
              <a:rPr sz="1227" b="1" spc="-99" dirty="0">
                <a:solidFill>
                  <a:srgbClr val="007940"/>
                </a:solidFill>
                <a:latin typeface="Century Gothic"/>
                <a:cs typeface="Century Gothic"/>
              </a:rPr>
              <a:t> </a:t>
            </a:r>
            <a:r>
              <a:rPr sz="1227" b="1" spc="-65" dirty="0">
                <a:solidFill>
                  <a:srgbClr val="007940"/>
                </a:solidFill>
                <a:latin typeface="Century Gothic"/>
                <a:cs typeface="Century Gothic"/>
              </a:rPr>
              <a:t>Cost</a:t>
            </a:r>
            <a:endParaRPr sz="1227">
              <a:solidFill>
                <a:prstClr val="black"/>
              </a:solidFill>
              <a:latin typeface="Century Gothic"/>
              <a:cs typeface="Century Gothic"/>
            </a:endParaRPr>
          </a:p>
          <a:p>
            <a:pPr algn="ctr" defTabSz="623438">
              <a:spcBef>
                <a:spcPts val="1084"/>
              </a:spcBef>
              <a:tabLst>
                <a:tab pos="2337459" algn="l"/>
              </a:tabLst>
            </a:pPr>
            <a:r>
              <a:rPr sz="1790" b="1" spc="-10" baseline="31746" dirty="0">
                <a:solidFill>
                  <a:srgbClr val="B5292D"/>
                </a:solidFill>
                <a:latin typeface="Century Gothic"/>
                <a:cs typeface="Century Gothic"/>
              </a:rPr>
              <a:t>$</a:t>
            </a:r>
            <a:r>
              <a:rPr sz="2045" b="1" spc="-17" dirty="0">
                <a:solidFill>
                  <a:srgbClr val="B5292D"/>
                </a:solidFill>
                <a:latin typeface="Century Gothic"/>
                <a:cs typeface="Century Gothic"/>
              </a:rPr>
              <a:t>1,240,834	</a:t>
            </a:r>
            <a:r>
              <a:rPr sz="1790" b="1" spc="-10" baseline="31746" dirty="0">
                <a:solidFill>
                  <a:srgbClr val="00215B"/>
                </a:solidFill>
                <a:latin typeface="Century Gothic"/>
                <a:cs typeface="Century Gothic"/>
              </a:rPr>
              <a:t>$</a:t>
            </a:r>
            <a:r>
              <a:rPr sz="2045" b="1" spc="-17" dirty="0">
                <a:solidFill>
                  <a:srgbClr val="00215B"/>
                </a:solidFill>
                <a:latin typeface="Century Gothic"/>
                <a:cs typeface="Century Gothic"/>
              </a:rPr>
              <a:t>1,434,961</a:t>
            </a:r>
            <a:endParaRPr sz="2045">
              <a:solidFill>
                <a:prstClr val="black"/>
              </a:solidFill>
              <a:latin typeface="Century Gothic"/>
              <a:cs typeface="Century Gothic"/>
            </a:endParaRPr>
          </a:p>
          <a:p>
            <a:pPr defTabSz="623438">
              <a:spcBef>
                <a:spcPts val="24"/>
              </a:spcBef>
            </a:pPr>
            <a:endParaRPr sz="2079">
              <a:solidFill>
                <a:prstClr val="black"/>
              </a:solidFill>
              <a:latin typeface="Times New Roman"/>
              <a:cs typeface="Times New Roman"/>
            </a:endParaRPr>
          </a:p>
          <a:p>
            <a:pPr algn="ctr" defTabSz="623438"/>
            <a:r>
              <a:rPr sz="1227" b="1" spc="-41" dirty="0">
                <a:solidFill>
                  <a:srgbClr val="007940"/>
                </a:solidFill>
                <a:latin typeface="Century Gothic"/>
                <a:cs typeface="Century Gothic"/>
              </a:rPr>
              <a:t>Outside </a:t>
            </a:r>
            <a:r>
              <a:rPr sz="1227" b="1" spc="-61" dirty="0">
                <a:solidFill>
                  <a:srgbClr val="007940"/>
                </a:solidFill>
                <a:latin typeface="Century Gothic"/>
                <a:cs typeface="Century Gothic"/>
              </a:rPr>
              <a:t>Insurance</a:t>
            </a:r>
            <a:r>
              <a:rPr sz="1227" b="1" spc="-153" dirty="0">
                <a:solidFill>
                  <a:srgbClr val="007940"/>
                </a:solidFill>
                <a:latin typeface="Century Gothic"/>
                <a:cs typeface="Century Gothic"/>
              </a:rPr>
              <a:t> </a:t>
            </a:r>
            <a:r>
              <a:rPr sz="1227" b="1" spc="-92" dirty="0">
                <a:solidFill>
                  <a:srgbClr val="007940"/>
                </a:solidFill>
                <a:latin typeface="Century Gothic"/>
                <a:cs typeface="Century Gothic"/>
              </a:rPr>
              <a:t>Recovered</a:t>
            </a:r>
            <a:endParaRPr sz="1227">
              <a:solidFill>
                <a:prstClr val="black"/>
              </a:solidFill>
              <a:latin typeface="Century Gothic"/>
              <a:cs typeface="Century Gothic"/>
            </a:endParaRPr>
          </a:p>
          <a:p>
            <a:pPr algn="ctr" defTabSz="623438">
              <a:spcBef>
                <a:spcPts val="1084"/>
              </a:spcBef>
              <a:tabLst>
                <a:tab pos="2337459" algn="l"/>
              </a:tabLst>
            </a:pPr>
            <a:r>
              <a:rPr sz="1790" b="1" spc="-20" baseline="31746" dirty="0">
                <a:solidFill>
                  <a:srgbClr val="B5292D"/>
                </a:solidFill>
                <a:latin typeface="Century Gothic"/>
                <a:cs typeface="Century Gothic"/>
              </a:rPr>
              <a:t>$</a:t>
            </a:r>
            <a:r>
              <a:rPr sz="2045" b="1" spc="-14" dirty="0">
                <a:solidFill>
                  <a:srgbClr val="B5292D"/>
                </a:solidFill>
                <a:latin typeface="Century Gothic"/>
                <a:cs typeface="Century Gothic"/>
              </a:rPr>
              <a:t>214,877	</a:t>
            </a:r>
            <a:r>
              <a:rPr sz="1790" b="1" spc="-20" baseline="31746" dirty="0">
                <a:solidFill>
                  <a:srgbClr val="00215B"/>
                </a:solidFill>
                <a:latin typeface="Century Gothic"/>
                <a:cs typeface="Century Gothic"/>
              </a:rPr>
              <a:t>$</a:t>
            </a:r>
            <a:r>
              <a:rPr sz="2045" b="1" spc="-14" dirty="0">
                <a:solidFill>
                  <a:srgbClr val="00215B"/>
                </a:solidFill>
                <a:latin typeface="Century Gothic"/>
                <a:cs typeface="Century Gothic"/>
              </a:rPr>
              <a:t>432,598</a:t>
            </a:r>
            <a:endParaRPr sz="2045">
              <a:solidFill>
                <a:prstClr val="black"/>
              </a:solidFill>
              <a:latin typeface="Century Gothic"/>
              <a:cs typeface="Century Gothic"/>
            </a:endParaRPr>
          </a:p>
          <a:p>
            <a:pPr defTabSz="623438">
              <a:spcBef>
                <a:spcPts val="20"/>
              </a:spcBef>
            </a:pPr>
            <a:endParaRPr sz="2079">
              <a:solidFill>
                <a:prstClr val="black"/>
              </a:solidFill>
              <a:latin typeface="Times New Roman"/>
              <a:cs typeface="Times New Roman"/>
            </a:endParaRPr>
          </a:p>
          <a:p>
            <a:pPr algn="ctr" defTabSz="623438">
              <a:spcBef>
                <a:spcPts val="3"/>
              </a:spcBef>
            </a:pPr>
            <a:r>
              <a:rPr sz="1227" b="1" spc="-14" dirty="0">
                <a:solidFill>
                  <a:srgbClr val="007940"/>
                </a:solidFill>
                <a:latin typeface="Century Gothic"/>
                <a:cs typeface="Century Gothic"/>
              </a:rPr>
              <a:t>Total </a:t>
            </a:r>
            <a:r>
              <a:rPr sz="1227" b="1" spc="-65" dirty="0">
                <a:solidFill>
                  <a:srgbClr val="007940"/>
                </a:solidFill>
                <a:latin typeface="Century Gothic"/>
                <a:cs typeface="Century Gothic"/>
              </a:rPr>
              <a:t>Cost </a:t>
            </a:r>
            <a:r>
              <a:rPr sz="1227" b="1" spc="-3" dirty="0">
                <a:solidFill>
                  <a:srgbClr val="007940"/>
                </a:solidFill>
                <a:latin typeface="Century Gothic"/>
                <a:cs typeface="Century Gothic"/>
              </a:rPr>
              <a:t>After</a:t>
            </a:r>
            <a:r>
              <a:rPr sz="1227" b="1" spc="-211" dirty="0">
                <a:solidFill>
                  <a:srgbClr val="007940"/>
                </a:solidFill>
                <a:latin typeface="Century Gothic"/>
                <a:cs typeface="Century Gothic"/>
              </a:rPr>
              <a:t> </a:t>
            </a:r>
            <a:r>
              <a:rPr sz="1227" b="1" spc="-82" dirty="0">
                <a:solidFill>
                  <a:srgbClr val="007940"/>
                </a:solidFill>
                <a:latin typeface="Century Gothic"/>
                <a:cs typeface="Century Gothic"/>
              </a:rPr>
              <a:t>Recovery</a:t>
            </a:r>
            <a:endParaRPr sz="1227">
              <a:solidFill>
                <a:prstClr val="black"/>
              </a:solidFill>
              <a:latin typeface="Century Gothic"/>
              <a:cs typeface="Century Gothic"/>
            </a:endParaRPr>
          </a:p>
          <a:p>
            <a:pPr algn="ctr" defTabSz="623438">
              <a:spcBef>
                <a:spcPts val="1084"/>
              </a:spcBef>
              <a:tabLst>
                <a:tab pos="2337459" algn="l"/>
              </a:tabLst>
            </a:pPr>
            <a:r>
              <a:rPr sz="1790" b="1" spc="-10" baseline="31746" dirty="0">
                <a:solidFill>
                  <a:srgbClr val="B5292D"/>
                </a:solidFill>
                <a:latin typeface="Century Gothic"/>
                <a:cs typeface="Century Gothic"/>
              </a:rPr>
              <a:t>$</a:t>
            </a:r>
            <a:r>
              <a:rPr sz="2045" b="1" spc="-17" dirty="0">
                <a:solidFill>
                  <a:srgbClr val="B5292D"/>
                </a:solidFill>
                <a:latin typeface="Century Gothic"/>
                <a:cs typeface="Century Gothic"/>
              </a:rPr>
              <a:t>1,025,956	</a:t>
            </a:r>
            <a:r>
              <a:rPr sz="1790" b="1" spc="-10" baseline="31746" dirty="0">
                <a:solidFill>
                  <a:srgbClr val="00215B"/>
                </a:solidFill>
                <a:latin typeface="Century Gothic"/>
                <a:cs typeface="Century Gothic"/>
              </a:rPr>
              <a:t>$</a:t>
            </a:r>
            <a:r>
              <a:rPr sz="2045" b="1" spc="-17" dirty="0">
                <a:solidFill>
                  <a:srgbClr val="00215B"/>
                </a:solidFill>
                <a:latin typeface="Century Gothic"/>
                <a:cs typeface="Century Gothic"/>
              </a:rPr>
              <a:t>1,002,362</a:t>
            </a:r>
            <a:endParaRPr sz="2045">
              <a:solidFill>
                <a:prstClr val="black"/>
              </a:solidFill>
              <a:latin typeface="Century Gothic"/>
              <a:cs typeface="Century Gothic"/>
            </a:endParaRPr>
          </a:p>
        </p:txBody>
      </p:sp>
      <p:sp>
        <p:nvSpPr>
          <p:cNvPr id="12" name="object 12"/>
          <p:cNvSpPr txBox="1"/>
          <p:nvPr/>
        </p:nvSpPr>
        <p:spPr>
          <a:xfrm>
            <a:off x="5856432" y="264102"/>
            <a:ext cx="479281" cy="197578"/>
          </a:xfrm>
          <a:prstGeom prst="rect">
            <a:avLst/>
          </a:prstGeom>
        </p:spPr>
        <p:txBody>
          <a:bodyPr vert="horz" wrap="square" lIns="0" tIns="8659" rIns="0" bIns="0" rtlCol="0">
            <a:spAutoFit/>
          </a:bodyPr>
          <a:lstStyle/>
          <a:p>
            <a:pPr marL="8659" defTabSz="623438">
              <a:spcBef>
                <a:spcPts val="68"/>
              </a:spcBef>
            </a:pPr>
            <a:r>
              <a:rPr sz="1227" b="1" spc="-235" dirty="0">
                <a:solidFill>
                  <a:srgbClr val="B5292D"/>
                </a:solidFill>
                <a:latin typeface="Century Gothic"/>
                <a:cs typeface="Century Gothic"/>
              </a:rPr>
              <a:t>C</a:t>
            </a:r>
            <a:r>
              <a:rPr sz="1227" b="1" spc="-37" dirty="0">
                <a:solidFill>
                  <a:srgbClr val="B5292D"/>
                </a:solidFill>
                <a:latin typeface="Century Gothic"/>
                <a:cs typeface="Century Gothic"/>
              </a:rPr>
              <a:t>laims</a:t>
            </a:r>
            <a:endParaRPr sz="1227">
              <a:solidFill>
                <a:prstClr val="black"/>
              </a:solidFill>
              <a:latin typeface="Century Gothic"/>
              <a:cs typeface="Century Gothic"/>
            </a:endParaRPr>
          </a:p>
        </p:txBody>
      </p:sp>
      <p:sp>
        <p:nvSpPr>
          <p:cNvPr id="13" name="object 13"/>
          <p:cNvSpPr/>
          <p:nvPr/>
        </p:nvSpPr>
        <p:spPr>
          <a:xfrm>
            <a:off x="3758046" y="6234546"/>
            <a:ext cx="4675909" cy="311727"/>
          </a:xfrm>
          <a:custGeom>
            <a:avLst/>
            <a:gdLst/>
            <a:ahLst/>
            <a:cxnLst/>
            <a:rect l="l" t="t" r="r" b="b"/>
            <a:pathLst>
              <a:path w="6858000" h="457200">
                <a:moveTo>
                  <a:pt x="0" y="457200"/>
                </a:moveTo>
                <a:lnTo>
                  <a:pt x="6858000" y="457200"/>
                </a:lnTo>
                <a:lnTo>
                  <a:pt x="6858000" y="0"/>
                </a:lnTo>
                <a:lnTo>
                  <a:pt x="0" y="0"/>
                </a:lnTo>
                <a:lnTo>
                  <a:pt x="0" y="457200"/>
                </a:lnTo>
                <a:close/>
              </a:path>
            </a:pathLst>
          </a:custGeom>
          <a:solidFill>
            <a:srgbClr val="00215B"/>
          </a:solidFill>
        </p:spPr>
        <p:txBody>
          <a:bodyPr wrap="square" lIns="0" tIns="0" rIns="0" bIns="0" rtlCol="0"/>
          <a:lstStyle/>
          <a:p>
            <a:pPr defTabSz="623438"/>
            <a:endParaRPr sz="1227">
              <a:solidFill>
                <a:prstClr val="black"/>
              </a:solidFill>
              <a:latin typeface="Calibri"/>
            </a:endParaRPr>
          </a:p>
        </p:txBody>
      </p:sp>
      <p:sp>
        <p:nvSpPr>
          <p:cNvPr id="14" name="object 14"/>
          <p:cNvSpPr txBox="1"/>
          <p:nvPr/>
        </p:nvSpPr>
        <p:spPr>
          <a:xfrm>
            <a:off x="3974846" y="6321794"/>
            <a:ext cx="4242522" cy="129366"/>
          </a:xfrm>
          <a:prstGeom prst="rect">
            <a:avLst/>
          </a:prstGeom>
        </p:spPr>
        <p:txBody>
          <a:bodyPr vert="horz" wrap="square" lIns="0" tIns="3464" rIns="0" bIns="0" rtlCol="0">
            <a:spAutoFit/>
          </a:bodyPr>
          <a:lstStyle/>
          <a:p>
            <a:pPr marL="8659" defTabSz="623438">
              <a:spcBef>
                <a:spcPts val="27"/>
              </a:spcBef>
            </a:pPr>
            <a:r>
              <a:rPr sz="818" spc="7" dirty="0">
                <a:solidFill>
                  <a:srgbClr val="FFFFFF"/>
                </a:solidFill>
                <a:latin typeface="Calibri"/>
                <a:cs typeface="Calibri"/>
              </a:rPr>
              <a:t>The</a:t>
            </a:r>
            <a:r>
              <a:rPr sz="818" spc="-14" dirty="0">
                <a:solidFill>
                  <a:srgbClr val="FFFFFF"/>
                </a:solidFill>
                <a:latin typeface="Calibri"/>
                <a:cs typeface="Calibri"/>
              </a:rPr>
              <a:t> </a:t>
            </a:r>
            <a:r>
              <a:rPr sz="818" spc="14" dirty="0">
                <a:solidFill>
                  <a:srgbClr val="FFFFFF"/>
                </a:solidFill>
                <a:latin typeface="Calibri"/>
                <a:cs typeface="Calibri"/>
              </a:rPr>
              <a:t>following</a:t>
            </a:r>
            <a:r>
              <a:rPr sz="818" spc="-10" dirty="0">
                <a:solidFill>
                  <a:srgbClr val="FFFFFF"/>
                </a:solidFill>
                <a:latin typeface="Calibri"/>
                <a:cs typeface="Calibri"/>
              </a:rPr>
              <a:t> </a:t>
            </a:r>
            <a:r>
              <a:rPr sz="818" spc="20" dirty="0">
                <a:solidFill>
                  <a:srgbClr val="FFFFFF"/>
                </a:solidFill>
                <a:latin typeface="Calibri"/>
                <a:cs typeface="Calibri"/>
              </a:rPr>
              <a:t>pages</a:t>
            </a:r>
            <a:r>
              <a:rPr sz="818" spc="-10" dirty="0">
                <a:solidFill>
                  <a:srgbClr val="FFFFFF"/>
                </a:solidFill>
                <a:latin typeface="Calibri"/>
                <a:cs typeface="Calibri"/>
              </a:rPr>
              <a:t> </a:t>
            </a:r>
            <a:r>
              <a:rPr sz="818" spc="14" dirty="0">
                <a:solidFill>
                  <a:srgbClr val="FFFFFF"/>
                </a:solidFill>
                <a:latin typeface="Calibri"/>
                <a:cs typeface="Calibri"/>
              </a:rPr>
              <a:t>show</a:t>
            </a:r>
            <a:r>
              <a:rPr sz="818" spc="-10" dirty="0">
                <a:solidFill>
                  <a:srgbClr val="FFFFFF"/>
                </a:solidFill>
                <a:latin typeface="Calibri"/>
                <a:cs typeface="Calibri"/>
              </a:rPr>
              <a:t> </a:t>
            </a:r>
            <a:r>
              <a:rPr sz="818" spc="7" dirty="0">
                <a:solidFill>
                  <a:srgbClr val="FFFFFF"/>
                </a:solidFill>
                <a:latin typeface="Calibri"/>
                <a:cs typeface="Calibri"/>
              </a:rPr>
              <a:t>the</a:t>
            </a:r>
            <a:r>
              <a:rPr sz="818" spc="-10" dirty="0">
                <a:solidFill>
                  <a:srgbClr val="FFFFFF"/>
                </a:solidFill>
                <a:latin typeface="Calibri"/>
                <a:cs typeface="Calibri"/>
              </a:rPr>
              <a:t> </a:t>
            </a:r>
            <a:r>
              <a:rPr sz="818" spc="10" dirty="0">
                <a:solidFill>
                  <a:srgbClr val="FFFFFF"/>
                </a:solidFill>
                <a:latin typeface="Calibri"/>
                <a:cs typeface="Calibri"/>
              </a:rPr>
              <a:t>progression</a:t>
            </a:r>
            <a:r>
              <a:rPr sz="818" spc="-10" dirty="0">
                <a:solidFill>
                  <a:srgbClr val="FFFFFF"/>
                </a:solidFill>
                <a:latin typeface="Calibri"/>
                <a:cs typeface="Calibri"/>
              </a:rPr>
              <a:t> </a:t>
            </a:r>
            <a:r>
              <a:rPr sz="818" spc="3" dirty="0">
                <a:solidFill>
                  <a:srgbClr val="FFFFFF"/>
                </a:solidFill>
                <a:latin typeface="Calibri"/>
                <a:cs typeface="Calibri"/>
              </a:rPr>
              <a:t>of</a:t>
            </a:r>
            <a:r>
              <a:rPr sz="818" spc="-10" dirty="0">
                <a:solidFill>
                  <a:srgbClr val="FFFFFF"/>
                </a:solidFill>
                <a:latin typeface="Calibri"/>
                <a:cs typeface="Calibri"/>
              </a:rPr>
              <a:t> </a:t>
            </a:r>
            <a:r>
              <a:rPr sz="818" spc="17" dirty="0">
                <a:solidFill>
                  <a:srgbClr val="FFFFFF"/>
                </a:solidFill>
                <a:latin typeface="Calibri"/>
                <a:cs typeface="Calibri"/>
              </a:rPr>
              <a:t>both</a:t>
            </a:r>
            <a:r>
              <a:rPr sz="818" spc="-10" dirty="0">
                <a:solidFill>
                  <a:srgbClr val="FFFFFF"/>
                </a:solidFill>
                <a:latin typeface="Calibri"/>
                <a:cs typeface="Calibri"/>
              </a:rPr>
              <a:t> </a:t>
            </a:r>
            <a:r>
              <a:rPr sz="818" spc="3" dirty="0">
                <a:solidFill>
                  <a:srgbClr val="FFFFFF"/>
                </a:solidFill>
                <a:latin typeface="Calibri"/>
                <a:cs typeface="Calibri"/>
              </a:rPr>
              <a:t>Maintenance</a:t>
            </a:r>
            <a:r>
              <a:rPr sz="818" spc="-10" dirty="0">
                <a:solidFill>
                  <a:srgbClr val="FFFFFF"/>
                </a:solidFill>
                <a:latin typeface="Calibri"/>
                <a:cs typeface="Calibri"/>
              </a:rPr>
              <a:t> </a:t>
            </a:r>
            <a:r>
              <a:rPr sz="818" spc="17" dirty="0">
                <a:solidFill>
                  <a:srgbClr val="FFFFFF"/>
                </a:solidFill>
                <a:latin typeface="Calibri"/>
                <a:cs typeface="Calibri"/>
              </a:rPr>
              <a:t>and</a:t>
            </a:r>
            <a:r>
              <a:rPr sz="818" spc="-10" dirty="0">
                <a:solidFill>
                  <a:srgbClr val="FFFFFF"/>
                </a:solidFill>
                <a:latin typeface="Calibri"/>
                <a:cs typeface="Calibri"/>
              </a:rPr>
              <a:t> </a:t>
            </a:r>
            <a:r>
              <a:rPr sz="818" spc="10" dirty="0">
                <a:solidFill>
                  <a:srgbClr val="FFFFFF"/>
                </a:solidFill>
                <a:latin typeface="Calibri"/>
                <a:cs typeface="Calibri"/>
              </a:rPr>
              <a:t>Collision</a:t>
            </a:r>
            <a:r>
              <a:rPr sz="818" spc="-10" dirty="0">
                <a:solidFill>
                  <a:srgbClr val="FFFFFF"/>
                </a:solidFill>
                <a:latin typeface="Calibri"/>
                <a:cs typeface="Calibri"/>
              </a:rPr>
              <a:t> </a:t>
            </a:r>
            <a:r>
              <a:rPr sz="818" spc="7" dirty="0">
                <a:solidFill>
                  <a:srgbClr val="FFFFFF"/>
                </a:solidFill>
                <a:latin typeface="Calibri"/>
                <a:cs typeface="Calibri"/>
              </a:rPr>
              <a:t>cost</a:t>
            </a:r>
            <a:r>
              <a:rPr sz="818" spc="-10" dirty="0">
                <a:solidFill>
                  <a:srgbClr val="FFFFFF"/>
                </a:solidFill>
                <a:latin typeface="Calibri"/>
                <a:cs typeface="Calibri"/>
              </a:rPr>
              <a:t> </a:t>
            </a:r>
            <a:r>
              <a:rPr sz="818" dirty="0">
                <a:solidFill>
                  <a:srgbClr val="FFFFFF"/>
                </a:solidFill>
                <a:latin typeface="Calibri"/>
                <a:cs typeface="Calibri"/>
              </a:rPr>
              <a:t>from</a:t>
            </a:r>
            <a:r>
              <a:rPr sz="818" spc="-10" dirty="0">
                <a:solidFill>
                  <a:srgbClr val="FFFFFF"/>
                </a:solidFill>
                <a:latin typeface="Calibri"/>
                <a:cs typeface="Calibri"/>
              </a:rPr>
              <a:t> </a:t>
            </a:r>
            <a:r>
              <a:rPr sz="818" spc="3" dirty="0">
                <a:solidFill>
                  <a:srgbClr val="FFFFFF"/>
                </a:solidFill>
                <a:latin typeface="Calibri"/>
                <a:cs typeface="Calibri"/>
              </a:rPr>
              <a:t>fiscal</a:t>
            </a:r>
            <a:r>
              <a:rPr sz="818" spc="-10" dirty="0">
                <a:solidFill>
                  <a:srgbClr val="FFFFFF"/>
                </a:solidFill>
                <a:latin typeface="Calibri"/>
                <a:cs typeface="Calibri"/>
              </a:rPr>
              <a:t> </a:t>
            </a:r>
            <a:r>
              <a:rPr sz="818" spc="-20" dirty="0">
                <a:solidFill>
                  <a:srgbClr val="FFFFFF"/>
                </a:solidFill>
                <a:latin typeface="Calibri"/>
                <a:cs typeface="Calibri"/>
              </a:rPr>
              <a:t>year.</a:t>
            </a:r>
            <a:endParaRPr sz="818">
              <a:solidFill>
                <a:prstClr val="black"/>
              </a:solidFill>
              <a:latin typeface="Calibri"/>
              <a:cs typeface="Calibri"/>
            </a:endParaRPr>
          </a:p>
        </p:txBody>
      </p:sp>
      <p:sp>
        <p:nvSpPr>
          <p:cNvPr id="15" name="object 15"/>
          <p:cNvSpPr txBox="1"/>
          <p:nvPr/>
        </p:nvSpPr>
        <p:spPr>
          <a:xfrm>
            <a:off x="6034261" y="6598054"/>
            <a:ext cx="123825" cy="109337"/>
          </a:xfrm>
          <a:prstGeom prst="rect">
            <a:avLst/>
          </a:prstGeom>
        </p:spPr>
        <p:txBody>
          <a:bodyPr vert="horz" wrap="square" lIns="0" tIns="4330" rIns="0" bIns="0" rtlCol="0">
            <a:spAutoFit/>
          </a:bodyPr>
          <a:lstStyle/>
          <a:p>
            <a:pPr marL="17318" defTabSz="623438">
              <a:spcBef>
                <a:spcPts val="34"/>
              </a:spcBef>
            </a:pPr>
            <a:r>
              <a:rPr sz="682" spc="3" dirty="0">
                <a:solidFill>
                  <a:srgbClr val="231F20"/>
                </a:solidFill>
                <a:latin typeface="Calibri"/>
                <a:cs typeface="Calibri"/>
              </a:rPr>
              <a:t>14</a:t>
            </a:r>
            <a:endParaRPr sz="682">
              <a:solidFill>
                <a:prstClr val="black"/>
              </a:solidFill>
              <a:latin typeface="Calibri"/>
              <a:cs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758045" y="935182"/>
            <a:ext cx="2337955" cy="4948670"/>
          </a:xfrm>
          <a:custGeom>
            <a:avLst/>
            <a:gdLst/>
            <a:ahLst/>
            <a:cxnLst/>
            <a:rect l="l" t="t" r="r" b="b"/>
            <a:pathLst>
              <a:path w="3429000" h="7258050">
                <a:moveTo>
                  <a:pt x="0" y="7258050"/>
                </a:moveTo>
                <a:lnTo>
                  <a:pt x="3429000" y="7258050"/>
                </a:lnTo>
                <a:lnTo>
                  <a:pt x="3429000" y="0"/>
                </a:lnTo>
                <a:lnTo>
                  <a:pt x="0" y="0"/>
                </a:lnTo>
                <a:lnTo>
                  <a:pt x="0" y="7258050"/>
                </a:lnTo>
                <a:close/>
              </a:path>
            </a:pathLst>
          </a:custGeom>
          <a:solidFill>
            <a:srgbClr val="007940">
              <a:alpha val="29998"/>
            </a:srgbClr>
          </a:solidFill>
        </p:spPr>
        <p:txBody>
          <a:bodyPr wrap="square" lIns="0" tIns="0" rIns="0" bIns="0" rtlCol="0"/>
          <a:lstStyle/>
          <a:p>
            <a:pPr defTabSz="623438"/>
            <a:endParaRPr sz="1227">
              <a:solidFill>
                <a:prstClr val="black"/>
              </a:solidFill>
              <a:latin typeface="Calibri"/>
            </a:endParaRPr>
          </a:p>
        </p:txBody>
      </p:sp>
      <p:sp>
        <p:nvSpPr>
          <p:cNvPr id="3" name="object 3"/>
          <p:cNvSpPr/>
          <p:nvPr/>
        </p:nvSpPr>
        <p:spPr>
          <a:xfrm>
            <a:off x="6096000" y="935182"/>
            <a:ext cx="2337955" cy="4948670"/>
          </a:xfrm>
          <a:custGeom>
            <a:avLst/>
            <a:gdLst/>
            <a:ahLst/>
            <a:cxnLst/>
            <a:rect l="l" t="t" r="r" b="b"/>
            <a:pathLst>
              <a:path w="3429000" h="7258050">
                <a:moveTo>
                  <a:pt x="0" y="7258050"/>
                </a:moveTo>
                <a:lnTo>
                  <a:pt x="3429000" y="7258050"/>
                </a:lnTo>
                <a:lnTo>
                  <a:pt x="3429000" y="0"/>
                </a:lnTo>
                <a:lnTo>
                  <a:pt x="0" y="0"/>
                </a:lnTo>
                <a:lnTo>
                  <a:pt x="0" y="7258050"/>
                </a:lnTo>
                <a:close/>
              </a:path>
            </a:pathLst>
          </a:custGeom>
          <a:solidFill>
            <a:srgbClr val="7BAED4">
              <a:alpha val="29998"/>
            </a:srgbClr>
          </a:solidFill>
        </p:spPr>
        <p:txBody>
          <a:bodyPr wrap="square" lIns="0" tIns="0" rIns="0" bIns="0" rtlCol="0"/>
          <a:lstStyle/>
          <a:p>
            <a:pPr defTabSz="623438"/>
            <a:endParaRPr sz="1227">
              <a:solidFill>
                <a:prstClr val="black"/>
              </a:solidFill>
              <a:latin typeface="Calibri"/>
            </a:endParaRPr>
          </a:p>
        </p:txBody>
      </p:sp>
      <p:sp>
        <p:nvSpPr>
          <p:cNvPr id="4" name="object 4"/>
          <p:cNvSpPr/>
          <p:nvPr/>
        </p:nvSpPr>
        <p:spPr>
          <a:xfrm>
            <a:off x="3913909" y="4286250"/>
            <a:ext cx="4364182" cy="311727"/>
          </a:xfrm>
          <a:custGeom>
            <a:avLst/>
            <a:gdLst/>
            <a:ahLst/>
            <a:cxnLst/>
            <a:rect l="l" t="t" r="r" b="b"/>
            <a:pathLst>
              <a:path w="6400800" h="457200">
                <a:moveTo>
                  <a:pt x="0" y="457200"/>
                </a:moveTo>
                <a:lnTo>
                  <a:pt x="6400800" y="457200"/>
                </a:lnTo>
                <a:lnTo>
                  <a:pt x="6400800" y="0"/>
                </a:lnTo>
                <a:lnTo>
                  <a:pt x="0" y="0"/>
                </a:lnTo>
                <a:lnTo>
                  <a:pt x="0" y="457200"/>
                </a:lnTo>
                <a:close/>
              </a:path>
            </a:pathLst>
          </a:custGeom>
          <a:solidFill>
            <a:srgbClr val="FFFFFF"/>
          </a:solidFill>
        </p:spPr>
        <p:txBody>
          <a:bodyPr wrap="square" lIns="0" tIns="0" rIns="0" bIns="0" rtlCol="0"/>
          <a:lstStyle/>
          <a:p>
            <a:pPr defTabSz="623438"/>
            <a:endParaRPr sz="1227">
              <a:solidFill>
                <a:prstClr val="black"/>
              </a:solidFill>
              <a:latin typeface="Calibri"/>
            </a:endParaRPr>
          </a:p>
        </p:txBody>
      </p:sp>
      <p:sp>
        <p:nvSpPr>
          <p:cNvPr id="5" name="object 5"/>
          <p:cNvSpPr/>
          <p:nvPr/>
        </p:nvSpPr>
        <p:spPr>
          <a:xfrm>
            <a:off x="3913909" y="2662671"/>
            <a:ext cx="4364182" cy="311727"/>
          </a:xfrm>
          <a:custGeom>
            <a:avLst/>
            <a:gdLst/>
            <a:ahLst/>
            <a:cxnLst/>
            <a:rect l="l" t="t" r="r" b="b"/>
            <a:pathLst>
              <a:path w="6400800" h="457200">
                <a:moveTo>
                  <a:pt x="0" y="457200"/>
                </a:moveTo>
                <a:lnTo>
                  <a:pt x="6400800" y="457200"/>
                </a:lnTo>
                <a:lnTo>
                  <a:pt x="6400800" y="0"/>
                </a:lnTo>
                <a:lnTo>
                  <a:pt x="0" y="0"/>
                </a:lnTo>
                <a:lnTo>
                  <a:pt x="0" y="457200"/>
                </a:lnTo>
                <a:close/>
              </a:path>
            </a:pathLst>
          </a:custGeom>
          <a:solidFill>
            <a:srgbClr val="FFFFFF"/>
          </a:solidFill>
        </p:spPr>
        <p:txBody>
          <a:bodyPr wrap="square" lIns="0" tIns="0" rIns="0" bIns="0" rtlCol="0"/>
          <a:lstStyle/>
          <a:p>
            <a:pPr defTabSz="623438"/>
            <a:endParaRPr sz="1227">
              <a:solidFill>
                <a:prstClr val="black"/>
              </a:solidFill>
              <a:latin typeface="Calibri"/>
            </a:endParaRPr>
          </a:p>
        </p:txBody>
      </p:sp>
      <p:sp>
        <p:nvSpPr>
          <p:cNvPr id="6" name="object 6"/>
          <p:cNvSpPr/>
          <p:nvPr/>
        </p:nvSpPr>
        <p:spPr>
          <a:xfrm>
            <a:off x="3913909" y="1052080"/>
            <a:ext cx="4364182" cy="311727"/>
          </a:xfrm>
          <a:custGeom>
            <a:avLst/>
            <a:gdLst/>
            <a:ahLst/>
            <a:cxnLst/>
            <a:rect l="l" t="t" r="r" b="b"/>
            <a:pathLst>
              <a:path w="6400800" h="457200">
                <a:moveTo>
                  <a:pt x="0" y="457200"/>
                </a:moveTo>
                <a:lnTo>
                  <a:pt x="6400800" y="457200"/>
                </a:lnTo>
                <a:lnTo>
                  <a:pt x="6400800" y="0"/>
                </a:lnTo>
                <a:lnTo>
                  <a:pt x="0" y="0"/>
                </a:lnTo>
                <a:lnTo>
                  <a:pt x="0" y="457200"/>
                </a:lnTo>
                <a:close/>
              </a:path>
            </a:pathLst>
          </a:custGeom>
          <a:solidFill>
            <a:srgbClr val="FFFFFF"/>
          </a:solidFill>
        </p:spPr>
        <p:txBody>
          <a:bodyPr wrap="square" lIns="0" tIns="0" rIns="0" bIns="0" rtlCol="0"/>
          <a:lstStyle/>
          <a:p>
            <a:pPr defTabSz="623438"/>
            <a:endParaRPr sz="1227">
              <a:solidFill>
                <a:prstClr val="black"/>
              </a:solidFill>
              <a:latin typeface="Calibri"/>
            </a:endParaRPr>
          </a:p>
        </p:txBody>
      </p:sp>
      <p:sp>
        <p:nvSpPr>
          <p:cNvPr id="7" name="object 7"/>
          <p:cNvSpPr/>
          <p:nvPr/>
        </p:nvSpPr>
        <p:spPr>
          <a:xfrm>
            <a:off x="4488916" y="1752360"/>
            <a:ext cx="1599334" cy="677141"/>
          </a:xfrm>
          <a:custGeom>
            <a:avLst/>
            <a:gdLst/>
            <a:ahLst/>
            <a:cxnLst/>
            <a:rect l="l" t="t" r="r" b="b"/>
            <a:pathLst>
              <a:path w="2345690" h="993139">
                <a:moveTo>
                  <a:pt x="2271886" y="613476"/>
                </a:moveTo>
                <a:lnTo>
                  <a:pt x="1882732" y="613476"/>
                </a:lnTo>
                <a:lnTo>
                  <a:pt x="1932330" y="616071"/>
                </a:lnTo>
                <a:lnTo>
                  <a:pt x="1983196" y="627630"/>
                </a:lnTo>
                <a:lnTo>
                  <a:pt x="2029240" y="647898"/>
                </a:lnTo>
                <a:lnTo>
                  <a:pt x="2070222" y="676861"/>
                </a:lnTo>
                <a:lnTo>
                  <a:pt x="2105901" y="714509"/>
                </a:lnTo>
                <a:lnTo>
                  <a:pt x="2132007" y="753672"/>
                </a:lnTo>
                <a:lnTo>
                  <a:pt x="2150249" y="794431"/>
                </a:lnTo>
                <a:lnTo>
                  <a:pt x="2160831" y="836775"/>
                </a:lnTo>
                <a:lnTo>
                  <a:pt x="2163957" y="880692"/>
                </a:lnTo>
                <a:lnTo>
                  <a:pt x="2159828" y="926169"/>
                </a:lnTo>
                <a:lnTo>
                  <a:pt x="2148649" y="973195"/>
                </a:lnTo>
                <a:lnTo>
                  <a:pt x="2281008" y="991572"/>
                </a:lnTo>
                <a:lnTo>
                  <a:pt x="2329309" y="976535"/>
                </a:lnTo>
                <a:lnTo>
                  <a:pt x="2339956" y="931262"/>
                </a:lnTo>
                <a:lnTo>
                  <a:pt x="2344357" y="880635"/>
                </a:lnTo>
                <a:lnTo>
                  <a:pt x="2345105" y="855276"/>
                </a:lnTo>
                <a:lnTo>
                  <a:pt x="2344973" y="824236"/>
                </a:lnTo>
                <a:lnTo>
                  <a:pt x="2340965" y="731095"/>
                </a:lnTo>
                <a:lnTo>
                  <a:pt x="2335399" y="685113"/>
                </a:lnTo>
                <a:lnTo>
                  <a:pt x="2310460" y="646780"/>
                </a:lnTo>
                <a:lnTo>
                  <a:pt x="2291329" y="632175"/>
                </a:lnTo>
                <a:lnTo>
                  <a:pt x="2273982" y="616524"/>
                </a:lnTo>
                <a:lnTo>
                  <a:pt x="2271886" y="613476"/>
                </a:lnTo>
                <a:close/>
              </a:path>
              <a:path w="2345690" h="993139">
                <a:moveTo>
                  <a:pt x="1628354" y="405201"/>
                </a:moveTo>
                <a:lnTo>
                  <a:pt x="406184" y="405201"/>
                </a:lnTo>
                <a:lnTo>
                  <a:pt x="456566" y="410706"/>
                </a:lnTo>
                <a:lnTo>
                  <a:pt x="503345" y="424954"/>
                </a:lnTo>
                <a:lnTo>
                  <a:pt x="546333" y="448001"/>
                </a:lnTo>
                <a:lnTo>
                  <a:pt x="585343" y="479902"/>
                </a:lnTo>
                <a:lnTo>
                  <a:pt x="620709" y="521209"/>
                </a:lnTo>
                <a:lnTo>
                  <a:pt x="645891" y="565181"/>
                </a:lnTo>
                <a:lnTo>
                  <a:pt x="661301" y="611684"/>
                </a:lnTo>
                <a:lnTo>
                  <a:pt x="667352" y="660583"/>
                </a:lnTo>
                <a:lnTo>
                  <a:pt x="664454" y="711743"/>
                </a:lnTo>
                <a:lnTo>
                  <a:pt x="653021" y="765030"/>
                </a:lnTo>
                <a:lnTo>
                  <a:pt x="1630299" y="902698"/>
                </a:lnTo>
                <a:lnTo>
                  <a:pt x="1630071" y="852224"/>
                </a:lnTo>
                <a:lnTo>
                  <a:pt x="1638331" y="805478"/>
                </a:lnTo>
                <a:lnTo>
                  <a:pt x="1654847" y="762401"/>
                </a:lnTo>
                <a:lnTo>
                  <a:pt x="1679387" y="722937"/>
                </a:lnTo>
                <a:lnTo>
                  <a:pt x="1711718" y="687026"/>
                </a:lnTo>
                <a:lnTo>
                  <a:pt x="1750081" y="656282"/>
                </a:lnTo>
                <a:lnTo>
                  <a:pt x="1791466" y="633698"/>
                </a:lnTo>
                <a:lnTo>
                  <a:pt x="1835730" y="619391"/>
                </a:lnTo>
                <a:lnTo>
                  <a:pt x="1882732" y="613476"/>
                </a:lnTo>
                <a:lnTo>
                  <a:pt x="2271886" y="613476"/>
                </a:lnTo>
                <a:lnTo>
                  <a:pt x="2260993" y="597636"/>
                </a:lnTo>
                <a:lnTo>
                  <a:pt x="2254935" y="573323"/>
                </a:lnTo>
                <a:lnTo>
                  <a:pt x="2254618" y="568358"/>
                </a:lnTo>
                <a:lnTo>
                  <a:pt x="2248382" y="563976"/>
                </a:lnTo>
                <a:lnTo>
                  <a:pt x="2245741" y="558896"/>
                </a:lnTo>
                <a:lnTo>
                  <a:pt x="2240014" y="548822"/>
                </a:lnTo>
                <a:lnTo>
                  <a:pt x="2234103" y="538728"/>
                </a:lnTo>
                <a:lnTo>
                  <a:pt x="2229165" y="528492"/>
                </a:lnTo>
                <a:lnTo>
                  <a:pt x="2226360" y="517989"/>
                </a:lnTo>
                <a:lnTo>
                  <a:pt x="2222075" y="500801"/>
                </a:lnTo>
                <a:lnTo>
                  <a:pt x="2213989" y="489560"/>
                </a:lnTo>
                <a:lnTo>
                  <a:pt x="2206949" y="486379"/>
                </a:lnTo>
                <a:lnTo>
                  <a:pt x="2132942" y="486379"/>
                </a:lnTo>
                <a:lnTo>
                  <a:pt x="2082634" y="484172"/>
                </a:lnTo>
                <a:lnTo>
                  <a:pt x="2032942" y="477075"/>
                </a:lnTo>
                <a:lnTo>
                  <a:pt x="1983691" y="465251"/>
                </a:lnTo>
                <a:lnTo>
                  <a:pt x="1934705" y="448863"/>
                </a:lnTo>
                <a:lnTo>
                  <a:pt x="1870443" y="415359"/>
                </a:lnTo>
                <a:lnTo>
                  <a:pt x="1866188" y="411805"/>
                </a:lnTo>
                <a:lnTo>
                  <a:pt x="1663877" y="411805"/>
                </a:lnTo>
                <a:lnTo>
                  <a:pt x="1628354" y="405201"/>
                </a:lnTo>
                <a:close/>
              </a:path>
              <a:path w="2345690" h="993139">
                <a:moveTo>
                  <a:pt x="953643" y="0"/>
                </a:moveTo>
                <a:lnTo>
                  <a:pt x="906096" y="377"/>
                </a:lnTo>
                <a:lnTo>
                  <a:pt x="859060" y="3291"/>
                </a:lnTo>
                <a:lnTo>
                  <a:pt x="812554" y="8865"/>
                </a:lnTo>
                <a:lnTo>
                  <a:pt x="766598" y="17221"/>
                </a:lnTo>
                <a:lnTo>
                  <a:pt x="721213" y="28481"/>
                </a:lnTo>
                <a:lnTo>
                  <a:pt x="676417" y="42766"/>
                </a:lnTo>
                <a:lnTo>
                  <a:pt x="632232" y="60200"/>
                </a:lnTo>
                <a:lnTo>
                  <a:pt x="588676" y="80903"/>
                </a:lnTo>
                <a:lnTo>
                  <a:pt x="545769" y="104998"/>
                </a:lnTo>
                <a:lnTo>
                  <a:pt x="501058" y="128790"/>
                </a:lnTo>
                <a:lnTo>
                  <a:pt x="454735" y="147266"/>
                </a:lnTo>
                <a:lnTo>
                  <a:pt x="406891" y="160945"/>
                </a:lnTo>
                <a:lnTo>
                  <a:pt x="357615" y="170346"/>
                </a:lnTo>
                <a:lnTo>
                  <a:pt x="267232" y="180450"/>
                </a:lnTo>
                <a:lnTo>
                  <a:pt x="227502" y="187275"/>
                </a:lnTo>
                <a:lnTo>
                  <a:pt x="188237" y="195663"/>
                </a:lnTo>
                <a:lnTo>
                  <a:pt x="149123" y="204972"/>
                </a:lnTo>
                <a:lnTo>
                  <a:pt x="99899" y="232866"/>
                </a:lnTo>
                <a:lnTo>
                  <a:pt x="74726" y="285859"/>
                </a:lnTo>
                <a:lnTo>
                  <a:pt x="68543" y="314316"/>
                </a:lnTo>
                <a:lnTo>
                  <a:pt x="61166" y="342609"/>
                </a:lnTo>
                <a:lnTo>
                  <a:pt x="52184" y="370330"/>
                </a:lnTo>
                <a:lnTo>
                  <a:pt x="41186" y="397073"/>
                </a:lnTo>
                <a:lnTo>
                  <a:pt x="24865" y="439653"/>
                </a:lnTo>
                <a:lnTo>
                  <a:pt x="13787" y="483139"/>
                </a:lnTo>
                <a:lnTo>
                  <a:pt x="6112" y="527309"/>
                </a:lnTo>
                <a:lnTo>
                  <a:pt x="0" y="571939"/>
                </a:lnTo>
                <a:lnTo>
                  <a:pt x="833" y="613159"/>
                </a:lnTo>
                <a:lnTo>
                  <a:pt x="14752" y="647554"/>
                </a:lnTo>
                <a:lnTo>
                  <a:pt x="41400" y="672988"/>
                </a:lnTo>
                <a:lnTo>
                  <a:pt x="80417" y="687327"/>
                </a:lnTo>
                <a:lnTo>
                  <a:pt x="131445" y="688436"/>
                </a:lnTo>
                <a:lnTo>
                  <a:pt x="138747" y="636327"/>
                </a:lnTo>
                <a:lnTo>
                  <a:pt x="151033" y="588983"/>
                </a:lnTo>
                <a:lnTo>
                  <a:pt x="168116" y="546598"/>
                </a:lnTo>
                <a:lnTo>
                  <a:pt x="189806" y="509369"/>
                </a:lnTo>
                <a:lnTo>
                  <a:pt x="215917" y="477491"/>
                </a:lnTo>
                <a:lnTo>
                  <a:pt x="246259" y="451158"/>
                </a:lnTo>
                <a:lnTo>
                  <a:pt x="280645" y="430568"/>
                </a:lnTo>
                <a:lnTo>
                  <a:pt x="318887" y="415914"/>
                </a:lnTo>
                <a:lnTo>
                  <a:pt x="360796" y="407393"/>
                </a:lnTo>
                <a:lnTo>
                  <a:pt x="406184" y="405201"/>
                </a:lnTo>
                <a:lnTo>
                  <a:pt x="1628354" y="405201"/>
                </a:lnTo>
                <a:lnTo>
                  <a:pt x="1562246" y="392843"/>
                </a:lnTo>
                <a:lnTo>
                  <a:pt x="1206690" y="325673"/>
                </a:lnTo>
                <a:lnTo>
                  <a:pt x="1185430" y="300565"/>
                </a:lnTo>
                <a:lnTo>
                  <a:pt x="1185449" y="298115"/>
                </a:lnTo>
                <a:lnTo>
                  <a:pt x="1074406" y="298115"/>
                </a:lnTo>
                <a:lnTo>
                  <a:pt x="1061618" y="297873"/>
                </a:lnTo>
                <a:lnTo>
                  <a:pt x="607733" y="227629"/>
                </a:lnTo>
                <a:lnTo>
                  <a:pt x="601891" y="224289"/>
                </a:lnTo>
                <a:lnTo>
                  <a:pt x="590219" y="219958"/>
                </a:lnTo>
                <a:lnTo>
                  <a:pt x="597602" y="213096"/>
                </a:lnTo>
                <a:lnTo>
                  <a:pt x="603986" y="207046"/>
                </a:lnTo>
                <a:lnTo>
                  <a:pt x="609847" y="201724"/>
                </a:lnTo>
                <a:lnTo>
                  <a:pt x="657556" y="169139"/>
                </a:lnTo>
                <a:lnTo>
                  <a:pt x="701234" y="145714"/>
                </a:lnTo>
                <a:lnTo>
                  <a:pt x="746555" y="126544"/>
                </a:lnTo>
                <a:lnTo>
                  <a:pt x="793381" y="111399"/>
                </a:lnTo>
                <a:lnTo>
                  <a:pt x="841577" y="100051"/>
                </a:lnTo>
                <a:lnTo>
                  <a:pt x="891006" y="92273"/>
                </a:lnTo>
                <a:lnTo>
                  <a:pt x="932966" y="88345"/>
                </a:lnTo>
                <a:lnTo>
                  <a:pt x="975136" y="86118"/>
                </a:lnTo>
                <a:lnTo>
                  <a:pt x="1059637" y="83192"/>
                </a:lnTo>
                <a:lnTo>
                  <a:pt x="1415409" y="83192"/>
                </a:lnTo>
                <a:lnTo>
                  <a:pt x="1381903" y="71744"/>
                </a:lnTo>
                <a:lnTo>
                  <a:pt x="1335578" y="58000"/>
                </a:lnTo>
                <a:lnTo>
                  <a:pt x="1288828" y="46010"/>
                </a:lnTo>
                <a:lnTo>
                  <a:pt x="1241696" y="35601"/>
                </a:lnTo>
                <a:lnTo>
                  <a:pt x="1194223" y="26604"/>
                </a:lnTo>
                <a:lnTo>
                  <a:pt x="1146453" y="18847"/>
                </a:lnTo>
                <a:lnTo>
                  <a:pt x="1098427" y="12159"/>
                </a:lnTo>
                <a:lnTo>
                  <a:pt x="1050188" y="6370"/>
                </a:lnTo>
                <a:lnTo>
                  <a:pt x="1001680" y="2038"/>
                </a:lnTo>
                <a:lnTo>
                  <a:pt x="953643" y="0"/>
                </a:lnTo>
                <a:close/>
              </a:path>
              <a:path w="2345690" h="993139">
                <a:moveTo>
                  <a:pt x="2184044" y="483534"/>
                </a:moveTo>
                <a:lnTo>
                  <a:pt x="2132942" y="486379"/>
                </a:lnTo>
                <a:lnTo>
                  <a:pt x="2206949" y="486379"/>
                </a:lnTo>
                <a:lnTo>
                  <a:pt x="2201509" y="483921"/>
                </a:lnTo>
                <a:lnTo>
                  <a:pt x="2184044" y="483534"/>
                </a:lnTo>
                <a:close/>
              </a:path>
              <a:path w="2345690" h="993139">
                <a:moveTo>
                  <a:pt x="1480056" y="108277"/>
                </a:moveTo>
                <a:lnTo>
                  <a:pt x="1197718" y="108277"/>
                </a:lnTo>
                <a:lnTo>
                  <a:pt x="1209814" y="108770"/>
                </a:lnTo>
                <a:lnTo>
                  <a:pt x="1260388" y="119470"/>
                </a:lnTo>
                <a:lnTo>
                  <a:pt x="1309873" y="132412"/>
                </a:lnTo>
                <a:lnTo>
                  <a:pt x="1358138" y="147854"/>
                </a:lnTo>
                <a:lnTo>
                  <a:pt x="1405052" y="166056"/>
                </a:lnTo>
                <a:lnTo>
                  <a:pt x="1450485" y="187275"/>
                </a:lnTo>
                <a:lnTo>
                  <a:pt x="1494306" y="211769"/>
                </a:lnTo>
                <a:lnTo>
                  <a:pt x="1536385" y="239797"/>
                </a:lnTo>
                <a:lnTo>
                  <a:pt x="1576590" y="271617"/>
                </a:lnTo>
                <a:lnTo>
                  <a:pt x="1614792" y="307487"/>
                </a:lnTo>
                <a:lnTo>
                  <a:pt x="1649261" y="343244"/>
                </a:lnTo>
                <a:lnTo>
                  <a:pt x="1682750" y="379877"/>
                </a:lnTo>
                <a:lnTo>
                  <a:pt x="1690425" y="398452"/>
                </a:lnTo>
                <a:lnTo>
                  <a:pt x="1692478" y="405086"/>
                </a:lnTo>
                <a:lnTo>
                  <a:pt x="1685181" y="407393"/>
                </a:lnTo>
                <a:lnTo>
                  <a:pt x="1677892" y="409960"/>
                </a:lnTo>
                <a:lnTo>
                  <a:pt x="1670714" y="411780"/>
                </a:lnTo>
                <a:lnTo>
                  <a:pt x="1663877" y="411805"/>
                </a:lnTo>
                <a:lnTo>
                  <a:pt x="1866188" y="411805"/>
                </a:lnTo>
                <a:lnTo>
                  <a:pt x="1843494" y="392843"/>
                </a:lnTo>
                <a:lnTo>
                  <a:pt x="1819478" y="365462"/>
                </a:lnTo>
                <a:lnTo>
                  <a:pt x="1788361" y="326921"/>
                </a:lnTo>
                <a:lnTo>
                  <a:pt x="1755212" y="290994"/>
                </a:lnTo>
                <a:lnTo>
                  <a:pt x="1720111" y="257592"/>
                </a:lnTo>
                <a:lnTo>
                  <a:pt x="1683142" y="226624"/>
                </a:lnTo>
                <a:lnTo>
                  <a:pt x="1644385" y="198002"/>
                </a:lnTo>
                <a:lnTo>
                  <a:pt x="1603922" y="171636"/>
                </a:lnTo>
                <a:lnTo>
                  <a:pt x="1561834" y="147436"/>
                </a:lnTo>
                <a:lnTo>
                  <a:pt x="1518203" y="125312"/>
                </a:lnTo>
                <a:lnTo>
                  <a:pt x="1480056" y="108277"/>
                </a:lnTo>
                <a:close/>
              </a:path>
              <a:path w="2345690" h="993139">
                <a:moveTo>
                  <a:pt x="1415409" y="83192"/>
                </a:moveTo>
                <a:lnTo>
                  <a:pt x="1059637" y="83192"/>
                </a:lnTo>
                <a:lnTo>
                  <a:pt x="1072957" y="84770"/>
                </a:lnTo>
                <a:lnTo>
                  <a:pt x="1081579" y="90680"/>
                </a:lnTo>
                <a:lnTo>
                  <a:pt x="1086158" y="100603"/>
                </a:lnTo>
                <a:lnTo>
                  <a:pt x="1087182" y="112316"/>
                </a:lnTo>
                <a:lnTo>
                  <a:pt x="1087281" y="119470"/>
                </a:lnTo>
                <a:lnTo>
                  <a:pt x="1086838" y="154237"/>
                </a:lnTo>
                <a:lnTo>
                  <a:pt x="1086778" y="211769"/>
                </a:lnTo>
                <a:lnTo>
                  <a:pt x="1086901" y="239797"/>
                </a:lnTo>
                <a:lnTo>
                  <a:pt x="1087024" y="256298"/>
                </a:lnTo>
                <a:lnTo>
                  <a:pt x="1087130" y="274631"/>
                </a:lnTo>
                <a:lnTo>
                  <a:pt x="1086157" y="286089"/>
                </a:lnTo>
                <a:lnTo>
                  <a:pt x="1082246" y="294107"/>
                </a:lnTo>
                <a:lnTo>
                  <a:pt x="1074406" y="298115"/>
                </a:lnTo>
                <a:lnTo>
                  <a:pt x="1185449" y="298115"/>
                </a:lnTo>
                <a:lnTo>
                  <a:pt x="1185761" y="256298"/>
                </a:lnTo>
                <a:lnTo>
                  <a:pt x="1185669" y="160945"/>
                </a:lnTo>
                <a:lnTo>
                  <a:pt x="1185494" y="131541"/>
                </a:lnTo>
                <a:lnTo>
                  <a:pt x="1186481" y="120275"/>
                </a:lnTo>
                <a:lnTo>
                  <a:pt x="1190248" y="112316"/>
                </a:lnTo>
                <a:lnTo>
                  <a:pt x="1197718" y="108277"/>
                </a:lnTo>
                <a:lnTo>
                  <a:pt x="1480056" y="108277"/>
                </a:lnTo>
                <a:lnTo>
                  <a:pt x="1473111" y="105176"/>
                </a:lnTo>
                <a:lnTo>
                  <a:pt x="1427761" y="87412"/>
                </a:lnTo>
                <a:lnTo>
                  <a:pt x="1415409" y="83192"/>
                </a:lnTo>
                <a:close/>
              </a:path>
            </a:pathLst>
          </a:custGeom>
          <a:solidFill>
            <a:srgbClr val="B5292D"/>
          </a:solidFill>
        </p:spPr>
        <p:txBody>
          <a:bodyPr wrap="square" lIns="0" tIns="0" rIns="0" bIns="0" rtlCol="0"/>
          <a:lstStyle/>
          <a:p>
            <a:pPr defTabSz="623438"/>
            <a:endParaRPr sz="1227">
              <a:solidFill>
                <a:prstClr val="black"/>
              </a:solidFill>
              <a:latin typeface="Calibri"/>
            </a:endParaRPr>
          </a:p>
        </p:txBody>
      </p:sp>
      <p:sp>
        <p:nvSpPr>
          <p:cNvPr id="8" name="object 8"/>
          <p:cNvSpPr/>
          <p:nvPr/>
        </p:nvSpPr>
        <p:spPr>
          <a:xfrm>
            <a:off x="6098159" y="1841448"/>
            <a:ext cx="1605828" cy="549852"/>
          </a:xfrm>
          <a:custGeom>
            <a:avLst/>
            <a:gdLst/>
            <a:ahLst/>
            <a:cxnLst/>
            <a:rect l="l" t="t" r="r" b="b"/>
            <a:pathLst>
              <a:path w="2355215" h="806450">
                <a:moveTo>
                  <a:pt x="2321406" y="480529"/>
                </a:moveTo>
                <a:lnTo>
                  <a:pt x="1890802" y="480529"/>
                </a:lnTo>
                <a:lnTo>
                  <a:pt x="1926059" y="482958"/>
                </a:lnTo>
                <a:lnTo>
                  <a:pt x="1962219" y="490825"/>
                </a:lnTo>
                <a:lnTo>
                  <a:pt x="1998225" y="504128"/>
                </a:lnTo>
                <a:lnTo>
                  <a:pt x="2033020" y="522865"/>
                </a:lnTo>
                <a:lnTo>
                  <a:pt x="2065547" y="547032"/>
                </a:lnTo>
                <a:lnTo>
                  <a:pt x="2094748" y="576629"/>
                </a:lnTo>
                <a:lnTo>
                  <a:pt x="2119567" y="611652"/>
                </a:lnTo>
                <a:lnTo>
                  <a:pt x="2138945" y="652100"/>
                </a:lnTo>
                <a:lnTo>
                  <a:pt x="2151827" y="697970"/>
                </a:lnTo>
                <a:lnTo>
                  <a:pt x="2157154" y="749260"/>
                </a:lnTo>
                <a:lnTo>
                  <a:pt x="2153870" y="805967"/>
                </a:lnTo>
                <a:lnTo>
                  <a:pt x="2252649" y="805999"/>
                </a:lnTo>
                <a:lnTo>
                  <a:pt x="2308132" y="804098"/>
                </a:lnTo>
                <a:lnTo>
                  <a:pt x="2343799" y="762482"/>
                </a:lnTo>
                <a:lnTo>
                  <a:pt x="2352465" y="721577"/>
                </a:lnTo>
                <a:lnTo>
                  <a:pt x="2355153" y="680532"/>
                </a:lnTo>
                <a:lnTo>
                  <a:pt x="2352668" y="639377"/>
                </a:lnTo>
                <a:lnTo>
                  <a:pt x="2345773" y="597846"/>
                </a:lnTo>
                <a:lnTo>
                  <a:pt x="2344315" y="588233"/>
                </a:lnTo>
                <a:lnTo>
                  <a:pt x="2336988" y="535927"/>
                </a:lnTo>
                <a:lnTo>
                  <a:pt x="2322844" y="482841"/>
                </a:lnTo>
                <a:lnTo>
                  <a:pt x="2321406" y="480529"/>
                </a:lnTo>
                <a:close/>
              </a:path>
              <a:path w="2355215" h="806450">
                <a:moveTo>
                  <a:pt x="1004616" y="0"/>
                </a:moveTo>
                <a:lnTo>
                  <a:pt x="956202" y="937"/>
                </a:lnTo>
                <a:lnTo>
                  <a:pt x="907691" y="3028"/>
                </a:lnTo>
                <a:lnTo>
                  <a:pt x="859093" y="6159"/>
                </a:lnTo>
                <a:lnTo>
                  <a:pt x="808356" y="11314"/>
                </a:lnTo>
                <a:lnTo>
                  <a:pt x="758610" y="19313"/>
                </a:lnTo>
                <a:lnTo>
                  <a:pt x="709958" y="30359"/>
                </a:lnTo>
                <a:lnTo>
                  <a:pt x="662501" y="44656"/>
                </a:lnTo>
                <a:lnTo>
                  <a:pt x="616345" y="62407"/>
                </a:lnTo>
                <a:lnTo>
                  <a:pt x="571591" y="83815"/>
                </a:lnTo>
                <a:lnTo>
                  <a:pt x="528342" y="109084"/>
                </a:lnTo>
                <a:lnTo>
                  <a:pt x="486703" y="138417"/>
                </a:lnTo>
                <a:lnTo>
                  <a:pt x="447366" y="167001"/>
                </a:lnTo>
                <a:lnTo>
                  <a:pt x="406933" y="192874"/>
                </a:lnTo>
                <a:lnTo>
                  <a:pt x="365439" y="215865"/>
                </a:lnTo>
                <a:lnTo>
                  <a:pt x="322583" y="235990"/>
                </a:lnTo>
                <a:lnTo>
                  <a:pt x="278288" y="253139"/>
                </a:lnTo>
                <a:lnTo>
                  <a:pt x="232421" y="267237"/>
                </a:lnTo>
                <a:lnTo>
                  <a:pt x="184850" y="278206"/>
                </a:lnTo>
                <a:lnTo>
                  <a:pt x="149868" y="287072"/>
                </a:lnTo>
                <a:lnTo>
                  <a:pt x="81842" y="314101"/>
                </a:lnTo>
                <a:lnTo>
                  <a:pt x="24454" y="348430"/>
                </a:lnTo>
                <a:lnTo>
                  <a:pt x="5896" y="398836"/>
                </a:lnTo>
                <a:lnTo>
                  <a:pt x="10479" y="429971"/>
                </a:lnTo>
                <a:lnTo>
                  <a:pt x="13251" y="439780"/>
                </a:lnTo>
                <a:lnTo>
                  <a:pt x="16360" y="449514"/>
                </a:lnTo>
                <a:lnTo>
                  <a:pt x="19882" y="459094"/>
                </a:lnTo>
                <a:lnTo>
                  <a:pt x="23890" y="468439"/>
                </a:lnTo>
                <a:lnTo>
                  <a:pt x="31678" y="490787"/>
                </a:lnTo>
                <a:lnTo>
                  <a:pt x="34844" y="513321"/>
                </a:lnTo>
                <a:lnTo>
                  <a:pt x="34152" y="536169"/>
                </a:lnTo>
                <a:lnTo>
                  <a:pt x="30367" y="559460"/>
                </a:lnTo>
                <a:lnTo>
                  <a:pt x="22295" y="598144"/>
                </a:lnTo>
                <a:lnTo>
                  <a:pt x="14824" y="636336"/>
                </a:lnTo>
                <a:lnTo>
                  <a:pt x="7773" y="674917"/>
                </a:lnTo>
                <a:lnTo>
                  <a:pt x="1195" y="713574"/>
                </a:lnTo>
                <a:lnTo>
                  <a:pt x="0" y="725704"/>
                </a:lnTo>
                <a:lnTo>
                  <a:pt x="90" y="738076"/>
                </a:lnTo>
                <a:lnTo>
                  <a:pt x="7539" y="779763"/>
                </a:lnTo>
                <a:lnTo>
                  <a:pt x="47626" y="804760"/>
                </a:lnTo>
                <a:lnTo>
                  <a:pt x="81324" y="805430"/>
                </a:lnTo>
                <a:lnTo>
                  <a:pt x="117413" y="805052"/>
                </a:lnTo>
                <a:lnTo>
                  <a:pt x="111260" y="757770"/>
                </a:lnTo>
                <a:lnTo>
                  <a:pt x="112761" y="712501"/>
                </a:lnTo>
                <a:lnTo>
                  <a:pt x="121996" y="669224"/>
                </a:lnTo>
                <a:lnTo>
                  <a:pt x="139047" y="627920"/>
                </a:lnTo>
                <a:lnTo>
                  <a:pt x="163996" y="588568"/>
                </a:lnTo>
                <a:lnTo>
                  <a:pt x="195478" y="553002"/>
                </a:lnTo>
                <a:lnTo>
                  <a:pt x="230969" y="524482"/>
                </a:lnTo>
                <a:lnTo>
                  <a:pt x="270372" y="503031"/>
                </a:lnTo>
                <a:lnTo>
                  <a:pt x="313587" y="488669"/>
                </a:lnTo>
                <a:lnTo>
                  <a:pt x="360516" y="481418"/>
                </a:lnTo>
                <a:lnTo>
                  <a:pt x="1880154" y="481418"/>
                </a:lnTo>
                <a:lnTo>
                  <a:pt x="1890802" y="480529"/>
                </a:lnTo>
                <a:lnTo>
                  <a:pt x="2321406" y="480529"/>
                </a:lnTo>
                <a:lnTo>
                  <a:pt x="2299185" y="444798"/>
                </a:lnTo>
                <a:lnTo>
                  <a:pt x="2267027" y="417141"/>
                </a:lnTo>
                <a:lnTo>
                  <a:pt x="2229136" y="397669"/>
                </a:lnTo>
                <a:lnTo>
                  <a:pt x="2188275" y="384187"/>
                </a:lnTo>
                <a:lnTo>
                  <a:pt x="2136526" y="370546"/>
                </a:lnTo>
                <a:lnTo>
                  <a:pt x="2084559" y="357620"/>
                </a:lnTo>
                <a:lnTo>
                  <a:pt x="2032396" y="345433"/>
                </a:lnTo>
                <a:lnTo>
                  <a:pt x="1980061" y="334013"/>
                </a:lnTo>
                <a:lnTo>
                  <a:pt x="1927577" y="323385"/>
                </a:lnTo>
                <a:lnTo>
                  <a:pt x="1885183" y="315480"/>
                </a:lnTo>
                <a:lnTo>
                  <a:pt x="1593826" y="315480"/>
                </a:lnTo>
                <a:lnTo>
                  <a:pt x="1158644" y="296440"/>
                </a:lnTo>
                <a:lnTo>
                  <a:pt x="1131647" y="294449"/>
                </a:lnTo>
                <a:lnTo>
                  <a:pt x="1124669" y="292721"/>
                </a:lnTo>
                <a:lnTo>
                  <a:pt x="1117379" y="289177"/>
                </a:lnTo>
                <a:lnTo>
                  <a:pt x="1115915" y="288048"/>
                </a:lnTo>
                <a:lnTo>
                  <a:pt x="983299" y="288048"/>
                </a:lnTo>
                <a:lnTo>
                  <a:pt x="522035" y="280250"/>
                </a:lnTo>
                <a:lnTo>
                  <a:pt x="516764" y="276999"/>
                </a:lnTo>
                <a:lnTo>
                  <a:pt x="505423" y="273164"/>
                </a:lnTo>
                <a:lnTo>
                  <a:pt x="512632" y="264867"/>
                </a:lnTo>
                <a:lnTo>
                  <a:pt x="518748" y="257684"/>
                </a:lnTo>
                <a:lnTo>
                  <a:pt x="524307" y="251427"/>
                </a:lnTo>
                <a:lnTo>
                  <a:pt x="570049" y="212283"/>
                </a:lnTo>
                <a:lnTo>
                  <a:pt x="612020" y="182928"/>
                </a:lnTo>
                <a:lnTo>
                  <a:pt x="655653" y="157583"/>
                </a:lnTo>
                <a:lnTo>
                  <a:pt x="700840" y="135990"/>
                </a:lnTo>
                <a:lnTo>
                  <a:pt x="747476" y="117891"/>
                </a:lnTo>
                <a:lnTo>
                  <a:pt x="795456" y="103024"/>
                </a:lnTo>
                <a:lnTo>
                  <a:pt x="844672" y="91132"/>
                </a:lnTo>
                <a:lnTo>
                  <a:pt x="895020" y="81955"/>
                </a:lnTo>
                <a:lnTo>
                  <a:pt x="946392" y="75234"/>
                </a:lnTo>
                <a:lnTo>
                  <a:pt x="1079850" y="75234"/>
                </a:lnTo>
                <a:lnTo>
                  <a:pt x="1079831" y="75095"/>
                </a:lnTo>
                <a:lnTo>
                  <a:pt x="1468269" y="75095"/>
                </a:lnTo>
                <a:lnTo>
                  <a:pt x="1438268" y="63795"/>
                </a:lnTo>
                <a:lnTo>
                  <a:pt x="1387387" y="47790"/>
                </a:lnTo>
                <a:lnTo>
                  <a:pt x="1340064" y="35372"/>
                </a:lnTo>
                <a:lnTo>
                  <a:pt x="1292573" y="25024"/>
                </a:lnTo>
                <a:lnTo>
                  <a:pt x="1244925" y="16632"/>
                </a:lnTo>
                <a:lnTo>
                  <a:pt x="1197127" y="10082"/>
                </a:lnTo>
                <a:lnTo>
                  <a:pt x="1149188" y="5257"/>
                </a:lnTo>
                <a:lnTo>
                  <a:pt x="1101117" y="2045"/>
                </a:lnTo>
                <a:lnTo>
                  <a:pt x="1052924" y="331"/>
                </a:lnTo>
                <a:lnTo>
                  <a:pt x="1004616" y="0"/>
                </a:lnTo>
                <a:close/>
              </a:path>
              <a:path w="2355215" h="806450">
                <a:moveTo>
                  <a:pt x="1880154" y="481418"/>
                </a:moveTo>
                <a:lnTo>
                  <a:pt x="360516" y="481418"/>
                </a:lnTo>
                <a:lnTo>
                  <a:pt x="409545" y="482004"/>
                </a:lnTo>
                <a:lnTo>
                  <a:pt x="456207" y="491323"/>
                </a:lnTo>
                <a:lnTo>
                  <a:pt x="500226" y="509317"/>
                </a:lnTo>
                <a:lnTo>
                  <a:pt x="541326" y="535927"/>
                </a:lnTo>
                <a:lnTo>
                  <a:pt x="580332" y="572128"/>
                </a:lnTo>
                <a:lnTo>
                  <a:pt x="609960" y="612055"/>
                </a:lnTo>
                <a:lnTo>
                  <a:pt x="630623" y="655448"/>
                </a:lnTo>
                <a:lnTo>
                  <a:pt x="642737" y="702047"/>
                </a:lnTo>
                <a:lnTo>
                  <a:pt x="646716" y="751591"/>
                </a:lnTo>
                <a:lnTo>
                  <a:pt x="642977" y="803821"/>
                </a:lnTo>
                <a:lnTo>
                  <a:pt x="1626820" y="803821"/>
                </a:lnTo>
                <a:lnTo>
                  <a:pt x="1627550" y="746861"/>
                </a:lnTo>
                <a:lnTo>
                  <a:pt x="1634728" y="694568"/>
                </a:lnTo>
                <a:lnTo>
                  <a:pt x="1648075" y="647244"/>
                </a:lnTo>
                <a:lnTo>
                  <a:pt x="1667312" y="605191"/>
                </a:lnTo>
                <a:lnTo>
                  <a:pt x="1692160" y="568713"/>
                </a:lnTo>
                <a:lnTo>
                  <a:pt x="1722340" y="538112"/>
                </a:lnTo>
                <a:lnTo>
                  <a:pt x="1757574" y="513691"/>
                </a:lnTo>
                <a:lnTo>
                  <a:pt x="1797581" y="495752"/>
                </a:lnTo>
                <a:lnTo>
                  <a:pt x="1842084" y="484597"/>
                </a:lnTo>
                <a:lnTo>
                  <a:pt x="1880154" y="481418"/>
                </a:lnTo>
                <a:close/>
              </a:path>
              <a:path w="2355215" h="806450">
                <a:moveTo>
                  <a:pt x="1468269" y="75095"/>
                </a:moveTo>
                <a:lnTo>
                  <a:pt x="1079831" y="75095"/>
                </a:lnTo>
                <a:lnTo>
                  <a:pt x="1176118" y="87450"/>
                </a:lnTo>
                <a:lnTo>
                  <a:pt x="1221526" y="93777"/>
                </a:lnTo>
                <a:lnTo>
                  <a:pt x="1265899" y="101434"/>
                </a:lnTo>
                <a:lnTo>
                  <a:pt x="1314783" y="113038"/>
                </a:lnTo>
                <a:lnTo>
                  <a:pt x="1361873" y="128188"/>
                </a:lnTo>
                <a:lnTo>
                  <a:pt x="1407256" y="146679"/>
                </a:lnTo>
                <a:lnTo>
                  <a:pt x="1451021" y="168309"/>
                </a:lnTo>
                <a:lnTo>
                  <a:pt x="1493254" y="192874"/>
                </a:lnTo>
                <a:lnTo>
                  <a:pt x="1534043" y="220171"/>
                </a:lnTo>
                <a:lnTo>
                  <a:pt x="1573477" y="249995"/>
                </a:lnTo>
                <a:lnTo>
                  <a:pt x="1611644" y="282143"/>
                </a:lnTo>
                <a:lnTo>
                  <a:pt x="1620107" y="300113"/>
                </a:lnTo>
                <a:lnTo>
                  <a:pt x="1622312" y="306438"/>
                </a:lnTo>
                <a:lnTo>
                  <a:pt x="1615171" y="309240"/>
                </a:lnTo>
                <a:lnTo>
                  <a:pt x="1608021" y="312283"/>
                </a:lnTo>
                <a:lnTo>
                  <a:pt x="1600895" y="314664"/>
                </a:lnTo>
                <a:lnTo>
                  <a:pt x="1593826" y="315480"/>
                </a:lnTo>
                <a:lnTo>
                  <a:pt x="1885183" y="315480"/>
                </a:lnTo>
                <a:lnTo>
                  <a:pt x="1874966" y="313575"/>
                </a:lnTo>
                <a:lnTo>
                  <a:pt x="1839543" y="305646"/>
                </a:lnTo>
                <a:lnTo>
                  <a:pt x="1806998" y="294093"/>
                </a:lnTo>
                <a:lnTo>
                  <a:pt x="1776993" y="277492"/>
                </a:lnTo>
                <a:lnTo>
                  <a:pt x="1749185" y="254419"/>
                </a:lnTo>
                <a:lnTo>
                  <a:pt x="1710151" y="218069"/>
                </a:lnTo>
                <a:lnTo>
                  <a:pt x="1669196" y="184925"/>
                </a:lnTo>
                <a:lnTo>
                  <a:pt x="1626395" y="154886"/>
                </a:lnTo>
                <a:lnTo>
                  <a:pt x="1581826" y="127854"/>
                </a:lnTo>
                <a:lnTo>
                  <a:pt x="1535564" y="103727"/>
                </a:lnTo>
                <a:lnTo>
                  <a:pt x="1487686" y="82408"/>
                </a:lnTo>
                <a:lnTo>
                  <a:pt x="1468269" y="75095"/>
                </a:lnTo>
                <a:close/>
              </a:path>
              <a:path w="2355215" h="806450">
                <a:moveTo>
                  <a:pt x="1079850" y="75234"/>
                </a:moveTo>
                <a:lnTo>
                  <a:pt x="946392" y="75234"/>
                </a:lnTo>
                <a:lnTo>
                  <a:pt x="963111" y="75572"/>
                </a:lnTo>
                <a:lnTo>
                  <a:pt x="974567" y="80986"/>
                </a:lnTo>
                <a:lnTo>
                  <a:pt x="981575" y="91760"/>
                </a:lnTo>
                <a:lnTo>
                  <a:pt x="984950" y="108178"/>
                </a:lnTo>
                <a:lnTo>
                  <a:pt x="989021" y="146679"/>
                </a:lnTo>
                <a:lnTo>
                  <a:pt x="993763" y="184925"/>
                </a:lnTo>
                <a:lnTo>
                  <a:pt x="998973" y="222903"/>
                </a:lnTo>
                <a:lnTo>
                  <a:pt x="1004520" y="261035"/>
                </a:lnTo>
                <a:lnTo>
                  <a:pt x="1005314" y="273005"/>
                </a:lnTo>
                <a:lnTo>
                  <a:pt x="1002849" y="281528"/>
                </a:lnTo>
                <a:lnTo>
                  <a:pt x="995914" y="286558"/>
                </a:lnTo>
                <a:lnTo>
                  <a:pt x="983299" y="288048"/>
                </a:lnTo>
                <a:lnTo>
                  <a:pt x="1115915" y="288048"/>
                </a:lnTo>
                <a:lnTo>
                  <a:pt x="1111470" y="284621"/>
                </a:lnTo>
                <a:lnTo>
                  <a:pt x="1108635" y="279857"/>
                </a:lnTo>
                <a:lnTo>
                  <a:pt x="1101264" y="231571"/>
                </a:lnTo>
                <a:lnTo>
                  <a:pt x="1094276" y="182076"/>
                </a:lnTo>
                <a:lnTo>
                  <a:pt x="1079850" y="75234"/>
                </a:lnTo>
                <a:close/>
              </a:path>
            </a:pathLst>
          </a:custGeom>
          <a:solidFill>
            <a:srgbClr val="B5292D"/>
          </a:solidFill>
        </p:spPr>
        <p:txBody>
          <a:bodyPr wrap="square" lIns="0" tIns="0" rIns="0" bIns="0" rtlCol="0"/>
          <a:lstStyle/>
          <a:p>
            <a:pPr defTabSz="623438"/>
            <a:endParaRPr sz="1227">
              <a:solidFill>
                <a:prstClr val="black"/>
              </a:solidFill>
              <a:latin typeface="Calibri"/>
            </a:endParaRPr>
          </a:p>
        </p:txBody>
      </p:sp>
      <p:sp>
        <p:nvSpPr>
          <p:cNvPr id="9" name="object 9"/>
          <p:cNvSpPr/>
          <p:nvPr/>
        </p:nvSpPr>
        <p:spPr>
          <a:xfrm>
            <a:off x="6216995" y="2213148"/>
            <a:ext cx="280555" cy="278823"/>
          </a:xfrm>
          <a:custGeom>
            <a:avLst/>
            <a:gdLst/>
            <a:ahLst/>
            <a:cxnLst/>
            <a:rect l="l" t="t" r="r" b="b"/>
            <a:pathLst>
              <a:path w="411479" h="408939">
                <a:moveTo>
                  <a:pt x="206921" y="0"/>
                </a:moveTo>
                <a:lnTo>
                  <a:pt x="159165" y="5244"/>
                </a:lnTo>
                <a:lnTo>
                  <a:pt x="115530" y="20394"/>
                </a:lnTo>
                <a:lnTo>
                  <a:pt x="77181" y="44297"/>
                </a:lnTo>
                <a:lnTo>
                  <a:pt x="45287" y="75800"/>
                </a:lnTo>
                <a:lnTo>
                  <a:pt x="21014" y="113750"/>
                </a:lnTo>
                <a:lnTo>
                  <a:pt x="5529" y="156994"/>
                </a:lnTo>
                <a:lnTo>
                  <a:pt x="0" y="204381"/>
                </a:lnTo>
                <a:lnTo>
                  <a:pt x="5192" y="251276"/>
                </a:lnTo>
                <a:lnTo>
                  <a:pt x="20312" y="294227"/>
                </a:lnTo>
                <a:lnTo>
                  <a:pt x="44184" y="332057"/>
                </a:lnTo>
                <a:lnTo>
                  <a:pt x="75631" y="363586"/>
                </a:lnTo>
                <a:lnTo>
                  <a:pt x="113478" y="387636"/>
                </a:lnTo>
                <a:lnTo>
                  <a:pt x="156550" y="403028"/>
                </a:lnTo>
                <a:lnTo>
                  <a:pt x="203669" y="408584"/>
                </a:lnTo>
                <a:lnTo>
                  <a:pt x="251393" y="403429"/>
                </a:lnTo>
                <a:lnTo>
                  <a:pt x="295122" y="388277"/>
                </a:lnTo>
                <a:lnTo>
                  <a:pt x="333633" y="364332"/>
                </a:lnTo>
                <a:lnTo>
                  <a:pt x="365702" y="332798"/>
                </a:lnTo>
                <a:lnTo>
                  <a:pt x="390104" y="294881"/>
                </a:lnTo>
                <a:lnTo>
                  <a:pt x="405615" y="251784"/>
                </a:lnTo>
                <a:lnTo>
                  <a:pt x="411010" y="204711"/>
                </a:lnTo>
                <a:lnTo>
                  <a:pt x="405546" y="157925"/>
                </a:lnTo>
                <a:lnTo>
                  <a:pt x="390122" y="114918"/>
                </a:lnTo>
                <a:lnTo>
                  <a:pt x="365975" y="76930"/>
                </a:lnTo>
                <a:lnTo>
                  <a:pt x="334344" y="45204"/>
                </a:lnTo>
                <a:lnTo>
                  <a:pt x="296466" y="20979"/>
                </a:lnTo>
                <a:lnTo>
                  <a:pt x="253579" y="5498"/>
                </a:lnTo>
                <a:lnTo>
                  <a:pt x="206921" y="0"/>
                </a:lnTo>
                <a:close/>
              </a:path>
            </a:pathLst>
          </a:custGeom>
          <a:solidFill>
            <a:srgbClr val="231F20"/>
          </a:solidFill>
        </p:spPr>
        <p:txBody>
          <a:bodyPr wrap="square" lIns="0" tIns="0" rIns="0" bIns="0" rtlCol="0"/>
          <a:lstStyle/>
          <a:p>
            <a:pPr defTabSz="623438"/>
            <a:endParaRPr sz="1227">
              <a:solidFill>
                <a:prstClr val="black"/>
              </a:solidFill>
              <a:latin typeface="Calibri"/>
            </a:endParaRPr>
          </a:p>
        </p:txBody>
      </p:sp>
      <p:sp>
        <p:nvSpPr>
          <p:cNvPr id="10" name="object 10"/>
          <p:cNvSpPr/>
          <p:nvPr/>
        </p:nvSpPr>
        <p:spPr>
          <a:xfrm>
            <a:off x="7246286" y="2213114"/>
            <a:ext cx="280988" cy="278823"/>
          </a:xfrm>
          <a:custGeom>
            <a:avLst/>
            <a:gdLst/>
            <a:ahLst/>
            <a:cxnLst/>
            <a:rect l="l" t="t" r="r" b="b"/>
            <a:pathLst>
              <a:path w="412114" h="408939">
                <a:moveTo>
                  <a:pt x="204825" y="0"/>
                </a:moveTo>
                <a:lnTo>
                  <a:pt x="157901" y="5569"/>
                </a:lnTo>
                <a:lnTo>
                  <a:pt x="114727" y="21122"/>
                </a:lnTo>
                <a:lnTo>
                  <a:pt x="76585" y="45381"/>
                </a:lnTo>
                <a:lnTo>
                  <a:pt x="44758" y="77067"/>
                </a:lnTo>
                <a:lnTo>
                  <a:pt x="20530" y="114905"/>
                </a:lnTo>
                <a:lnTo>
                  <a:pt x="5183" y="157616"/>
                </a:lnTo>
                <a:lnTo>
                  <a:pt x="0" y="203923"/>
                </a:lnTo>
                <a:lnTo>
                  <a:pt x="5636" y="251560"/>
                </a:lnTo>
                <a:lnTo>
                  <a:pt x="21123" y="294932"/>
                </a:lnTo>
                <a:lnTo>
                  <a:pt x="45326" y="332916"/>
                </a:lnTo>
                <a:lnTo>
                  <a:pt x="77108" y="364386"/>
                </a:lnTo>
                <a:lnTo>
                  <a:pt x="115335" y="388218"/>
                </a:lnTo>
                <a:lnTo>
                  <a:pt x="158870" y="403287"/>
                </a:lnTo>
                <a:lnTo>
                  <a:pt x="206578" y="408470"/>
                </a:lnTo>
                <a:lnTo>
                  <a:pt x="254139" y="402906"/>
                </a:lnTo>
                <a:lnTo>
                  <a:pt x="297672" y="387314"/>
                </a:lnTo>
                <a:lnTo>
                  <a:pt x="335944" y="362929"/>
                </a:lnTo>
                <a:lnTo>
                  <a:pt x="367725" y="330988"/>
                </a:lnTo>
                <a:lnTo>
                  <a:pt x="391784" y="292730"/>
                </a:lnTo>
                <a:lnTo>
                  <a:pt x="406889" y="249391"/>
                </a:lnTo>
                <a:lnTo>
                  <a:pt x="411810" y="202209"/>
                </a:lnTo>
                <a:lnTo>
                  <a:pt x="405858" y="155687"/>
                </a:lnTo>
                <a:lnTo>
                  <a:pt x="389970" y="113028"/>
                </a:lnTo>
                <a:lnTo>
                  <a:pt x="365385" y="75441"/>
                </a:lnTo>
                <a:lnTo>
                  <a:pt x="333340" y="44135"/>
                </a:lnTo>
                <a:lnTo>
                  <a:pt x="295073" y="20320"/>
                </a:lnTo>
                <a:lnTo>
                  <a:pt x="251822" y="5205"/>
                </a:lnTo>
                <a:lnTo>
                  <a:pt x="204825" y="0"/>
                </a:lnTo>
                <a:close/>
              </a:path>
            </a:pathLst>
          </a:custGeom>
          <a:solidFill>
            <a:srgbClr val="231F20"/>
          </a:solidFill>
        </p:spPr>
        <p:txBody>
          <a:bodyPr wrap="square" lIns="0" tIns="0" rIns="0" bIns="0" rtlCol="0"/>
          <a:lstStyle/>
          <a:p>
            <a:pPr defTabSz="623438"/>
            <a:endParaRPr sz="1227">
              <a:solidFill>
                <a:prstClr val="black"/>
              </a:solidFill>
              <a:latin typeface="Calibri"/>
            </a:endParaRPr>
          </a:p>
        </p:txBody>
      </p:sp>
      <p:sp>
        <p:nvSpPr>
          <p:cNvPr id="11" name="object 11"/>
          <p:cNvSpPr/>
          <p:nvPr/>
        </p:nvSpPr>
        <p:spPr>
          <a:xfrm>
            <a:off x="5641729" y="2214006"/>
            <a:ext cx="280122" cy="280122"/>
          </a:xfrm>
          <a:custGeom>
            <a:avLst/>
            <a:gdLst/>
            <a:ahLst/>
            <a:cxnLst/>
            <a:rect l="l" t="t" r="r" b="b"/>
            <a:pathLst>
              <a:path w="410845" h="410845">
                <a:moveTo>
                  <a:pt x="204330" y="0"/>
                </a:moveTo>
                <a:lnTo>
                  <a:pt x="157503" y="5562"/>
                </a:lnTo>
                <a:lnTo>
                  <a:pt x="114514" y="21050"/>
                </a:lnTo>
                <a:lnTo>
                  <a:pt x="76589" y="45241"/>
                </a:lnTo>
                <a:lnTo>
                  <a:pt x="44950" y="76908"/>
                </a:lnTo>
                <a:lnTo>
                  <a:pt x="20823" y="114827"/>
                </a:lnTo>
                <a:lnTo>
                  <a:pt x="5431" y="157773"/>
                </a:lnTo>
                <a:lnTo>
                  <a:pt x="0" y="204520"/>
                </a:lnTo>
                <a:lnTo>
                  <a:pt x="5406" y="251918"/>
                </a:lnTo>
                <a:lnTo>
                  <a:pt x="20884" y="295390"/>
                </a:lnTo>
                <a:lnTo>
                  <a:pt x="45193" y="333693"/>
                </a:lnTo>
                <a:lnTo>
                  <a:pt x="77090" y="365588"/>
                </a:lnTo>
                <a:lnTo>
                  <a:pt x="115336" y="389834"/>
                </a:lnTo>
                <a:lnTo>
                  <a:pt x="158688" y="405189"/>
                </a:lnTo>
                <a:lnTo>
                  <a:pt x="205905" y="410413"/>
                </a:lnTo>
                <a:lnTo>
                  <a:pt x="252693" y="404766"/>
                </a:lnTo>
                <a:lnTo>
                  <a:pt x="295712" y="389181"/>
                </a:lnTo>
                <a:lnTo>
                  <a:pt x="333711" y="364908"/>
                </a:lnTo>
                <a:lnTo>
                  <a:pt x="365439" y="333196"/>
                </a:lnTo>
                <a:lnTo>
                  <a:pt x="389648" y="295293"/>
                </a:lnTo>
                <a:lnTo>
                  <a:pt x="405085" y="252451"/>
                </a:lnTo>
                <a:lnTo>
                  <a:pt x="410502" y="205917"/>
                </a:lnTo>
                <a:lnTo>
                  <a:pt x="405043" y="158542"/>
                </a:lnTo>
                <a:lnTo>
                  <a:pt x="389523" y="115092"/>
                </a:lnTo>
                <a:lnTo>
                  <a:pt x="365181" y="76804"/>
                </a:lnTo>
                <a:lnTo>
                  <a:pt x="333253" y="44914"/>
                </a:lnTo>
                <a:lnTo>
                  <a:pt x="294977" y="20659"/>
                </a:lnTo>
                <a:lnTo>
                  <a:pt x="251590" y="5275"/>
                </a:lnTo>
                <a:lnTo>
                  <a:pt x="204330" y="0"/>
                </a:lnTo>
                <a:close/>
              </a:path>
            </a:pathLst>
          </a:custGeom>
          <a:solidFill>
            <a:srgbClr val="231F20"/>
          </a:solidFill>
        </p:spPr>
        <p:txBody>
          <a:bodyPr wrap="square" lIns="0" tIns="0" rIns="0" bIns="0" rtlCol="0"/>
          <a:lstStyle/>
          <a:p>
            <a:pPr defTabSz="623438"/>
            <a:endParaRPr sz="1227">
              <a:solidFill>
                <a:prstClr val="black"/>
              </a:solidFill>
              <a:latin typeface="Calibri"/>
            </a:endParaRPr>
          </a:p>
        </p:txBody>
      </p:sp>
      <p:sp>
        <p:nvSpPr>
          <p:cNvPr id="12" name="object 12"/>
          <p:cNvSpPr/>
          <p:nvPr/>
        </p:nvSpPr>
        <p:spPr>
          <a:xfrm>
            <a:off x="4621546" y="2072677"/>
            <a:ext cx="280988" cy="278823"/>
          </a:xfrm>
          <a:custGeom>
            <a:avLst/>
            <a:gdLst/>
            <a:ahLst/>
            <a:cxnLst/>
            <a:rect l="l" t="t" r="r" b="b"/>
            <a:pathLst>
              <a:path w="412114" h="408939">
                <a:moveTo>
                  <a:pt x="205003" y="0"/>
                </a:moveTo>
                <a:lnTo>
                  <a:pt x="157803" y="5499"/>
                </a:lnTo>
                <a:lnTo>
                  <a:pt x="114551" y="20847"/>
                </a:lnTo>
                <a:lnTo>
                  <a:pt x="76460" y="44840"/>
                </a:lnTo>
                <a:lnTo>
                  <a:pt x="44744" y="76274"/>
                </a:lnTo>
                <a:lnTo>
                  <a:pt x="20620" y="113946"/>
                </a:lnTo>
                <a:lnTo>
                  <a:pt x="5300" y="156651"/>
                </a:lnTo>
                <a:lnTo>
                  <a:pt x="0" y="203187"/>
                </a:lnTo>
                <a:lnTo>
                  <a:pt x="5512" y="250651"/>
                </a:lnTo>
                <a:lnTo>
                  <a:pt x="21015" y="294075"/>
                </a:lnTo>
                <a:lnTo>
                  <a:pt x="45291" y="332237"/>
                </a:lnTo>
                <a:lnTo>
                  <a:pt x="77155" y="363969"/>
                </a:lnTo>
                <a:lnTo>
                  <a:pt x="115401" y="388063"/>
                </a:lnTo>
                <a:lnTo>
                  <a:pt x="158828" y="403325"/>
                </a:lnTo>
                <a:lnTo>
                  <a:pt x="206235" y="408559"/>
                </a:lnTo>
                <a:lnTo>
                  <a:pt x="253083" y="403009"/>
                </a:lnTo>
                <a:lnTo>
                  <a:pt x="296186" y="387552"/>
                </a:lnTo>
                <a:lnTo>
                  <a:pt x="334299" y="363421"/>
                </a:lnTo>
                <a:lnTo>
                  <a:pt x="366175" y="331851"/>
                </a:lnTo>
                <a:lnTo>
                  <a:pt x="390571" y="294066"/>
                </a:lnTo>
                <a:lnTo>
                  <a:pt x="406233" y="251326"/>
                </a:lnTo>
                <a:lnTo>
                  <a:pt x="411924" y="204838"/>
                </a:lnTo>
                <a:lnTo>
                  <a:pt x="406689" y="157828"/>
                </a:lnTo>
                <a:lnTo>
                  <a:pt x="391246" y="114655"/>
                </a:lnTo>
                <a:lnTo>
                  <a:pt x="366855" y="76566"/>
                </a:lnTo>
                <a:lnTo>
                  <a:pt x="334775" y="44809"/>
                </a:lnTo>
                <a:lnTo>
                  <a:pt x="296267" y="20630"/>
                </a:lnTo>
                <a:lnTo>
                  <a:pt x="252590" y="5278"/>
                </a:lnTo>
                <a:lnTo>
                  <a:pt x="205003" y="0"/>
                </a:lnTo>
                <a:close/>
              </a:path>
            </a:pathLst>
          </a:custGeom>
          <a:solidFill>
            <a:srgbClr val="231F20"/>
          </a:solidFill>
        </p:spPr>
        <p:txBody>
          <a:bodyPr wrap="square" lIns="0" tIns="0" rIns="0" bIns="0" rtlCol="0"/>
          <a:lstStyle/>
          <a:p>
            <a:pPr defTabSz="623438"/>
            <a:endParaRPr sz="1227">
              <a:solidFill>
                <a:prstClr val="black"/>
              </a:solidFill>
              <a:latin typeface="Calibri"/>
            </a:endParaRPr>
          </a:p>
        </p:txBody>
      </p:sp>
      <p:sp>
        <p:nvSpPr>
          <p:cNvPr id="13" name="object 13"/>
          <p:cNvSpPr/>
          <p:nvPr/>
        </p:nvSpPr>
        <p:spPr>
          <a:xfrm>
            <a:off x="5844011" y="1774683"/>
            <a:ext cx="326448" cy="283585"/>
          </a:xfrm>
          <a:custGeom>
            <a:avLst/>
            <a:gdLst/>
            <a:ahLst/>
            <a:cxnLst/>
            <a:rect l="l" t="t" r="r" b="b"/>
            <a:pathLst>
              <a:path w="478789" h="415925">
                <a:moveTo>
                  <a:pt x="0" y="15176"/>
                </a:moveTo>
                <a:lnTo>
                  <a:pt x="13367" y="63122"/>
                </a:lnTo>
                <a:lnTo>
                  <a:pt x="27471" y="110312"/>
                </a:lnTo>
                <a:lnTo>
                  <a:pt x="42330" y="156301"/>
                </a:lnTo>
                <a:lnTo>
                  <a:pt x="58261" y="201578"/>
                </a:lnTo>
                <a:lnTo>
                  <a:pt x="75385" y="246008"/>
                </a:lnTo>
                <a:lnTo>
                  <a:pt x="93868" y="289612"/>
                </a:lnTo>
                <a:lnTo>
                  <a:pt x="113881" y="332411"/>
                </a:lnTo>
                <a:lnTo>
                  <a:pt x="135592" y="374428"/>
                </a:lnTo>
                <a:lnTo>
                  <a:pt x="159169" y="415683"/>
                </a:lnTo>
                <a:lnTo>
                  <a:pt x="167642" y="367432"/>
                </a:lnTo>
                <a:lnTo>
                  <a:pt x="167195" y="319081"/>
                </a:lnTo>
                <a:lnTo>
                  <a:pt x="162719" y="270101"/>
                </a:lnTo>
                <a:lnTo>
                  <a:pt x="159105" y="219964"/>
                </a:lnTo>
                <a:lnTo>
                  <a:pt x="421614" y="219964"/>
                </a:lnTo>
                <a:lnTo>
                  <a:pt x="424484" y="215836"/>
                </a:lnTo>
                <a:lnTo>
                  <a:pt x="477859" y="215836"/>
                </a:lnTo>
                <a:lnTo>
                  <a:pt x="477848" y="215061"/>
                </a:lnTo>
                <a:lnTo>
                  <a:pt x="297319" y="215061"/>
                </a:lnTo>
                <a:lnTo>
                  <a:pt x="190242" y="135791"/>
                </a:lnTo>
                <a:lnTo>
                  <a:pt x="119738" y="84908"/>
                </a:lnTo>
                <a:lnTo>
                  <a:pt x="83681" y="59424"/>
                </a:lnTo>
                <a:lnTo>
                  <a:pt x="44465" y="35601"/>
                </a:lnTo>
                <a:lnTo>
                  <a:pt x="0" y="15176"/>
                </a:lnTo>
                <a:close/>
              </a:path>
              <a:path w="478789" h="415925">
                <a:moveTo>
                  <a:pt x="477859" y="215836"/>
                </a:moveTo>
                <a:lnTo>
                  <a:pt x="424484" y="215836"/>
                </a:lnTo>
                <a:lnTo>
                  <a:pt x="459765" y="350329"/>
                </a:lnTo>
                <a:lnTo>
                  <a:pt x="468528" y="348500"/>
                </a:lnTo>
                <a:lnTo>
                  <a:pt x="475661" y="314740"/>
                </a:lnTo>
                <a:lnTo>
                  <a:pt x="478554" y="262126"/>
                </a:lnTo>
                <a:lnTo>
                  <a:pt x="477859" y="215836"/>
                </a:lnTo>
                <a:close/>
              </a:path>
              <a:path w="478789" h="415925">
                <a:moveTo>
                  <a:pt x="421614" y="219964"/>
                </a:moveTo>
                <a:lnTo>
                  <a:pt x="159105" y="219964"/>
                </a:lnTo>
                <a:lnTo>
                  <a:pt x="250600" y="288988"/>
                </a:lnTo>
                <a:lnTo>
                  <a:pt x="279882" y="310667"/>
                </a:lnTo>
                <a:lnTo>
                  <a:pt x="309995" y="331413"/>
                </a:lnTo>
                <a:lnTo>
                  <a:pt x="329353" y="336719"/>
                </a:lnTo>
                <a:lnTo>
                  <a:pt x="346185" y="325231"/>
                </a:lnTo>
                <a:lnTo>
                  <a:pt x="368719" y="295592"/>
                </a:lnTo>
                <a:lnTo>
                  <a:pt x="382142" y="276685"/>
                </a:lnTo>
                <a:lnTo>
                  <a:pt x="421614" y="219964"/>
                </a:lnTo>
                <a:close/>
              </a:path>
              <a:path w="478789" h="415925">
                <a:moveTo>
                  <a:pt x="443217" y="0"/>
                </a:moveTo>
                <a:lnTo>
                  <a:pt x="297319" y="215061"/>
                </a:lnTo>
                <a:lnTo>
                  <a:pt x="477848" y="215061"/>
                </a:lnTo>
                <a:lnTo>
                  <a:pt x="473200" y="132763"/>
                </a:lnTo>
                <a:lnTo>
                  <a:pt x="465739" y="72230"/>
                </a:lnTo>
                <a:lnTo>
                  <a:pt x="455613" y="25273"/>
                </a:lnTo>
                <a:lnTo>
                  <a:pt x="443217" y="0"/>
                </a:lnTo>
                <a:close/>
              </a:path>
            </a:pathLst>
          </a:custGeom>
          <a:solidFill>
            <a:srgbClr val="B5292D"/>
          </a:solidFill>
        </p:spPr>
        <p:txBody>
          <a:bodyPr wrap="square" lIns="0" tIns="0" rIns="0" bIns="0" rtlCol="0"/>
          <a:lstStyle/>
          <a:p>
            <a:pPr defTabSz="623438"/>
            <a:endParaRPr sz="1227">
              <a:solidFill>
                <a:prstClr val="black"/>
              </a:solidFill>
              <a:latin typeface="Calibri"/>
            </a:endParaRPr>
          </a:p>
        </p:txBody>
      </p:sp>
      <p:sp>
        <p:nvSpPr>
          <p:cNvPr id="14" name="object 14"/>
          <p:cNvSpPr/>
          <p:nvPr/>
        </p:nvSpPr>
        <p:spPr>
          <a:xfrm>
            <a:off x="6022048" y="1727489"/>
            <a:ext cx="39399" cy="138113"/>
          </a:xfrm>
          <a:custGeom>
            <a:avLst/>
            <a:gdLst/>
            <a:ahLst/>
            <a:cxnLst/>
            <a:rect l="l" t="t" r="r" b="b"/>
            <a:pathLst>
              <a:path w="57785" h="202564">
                <a:moveTo>
                  <a:pt x="26113" y="0"/>
                </a:moveTo>
                <a:lnTo>
                  <a:pt x="8266" y="31321"/>
                </a:lnTo>
                <a:lnTo>
                  <a:pt x="0" y="72714"/>
                </a:lnTo>
                <a:lnTo>
                  <a:pt x="1085" y="118675"/>
                </a:lnTo>
                <a:lnTo>
                  <a:pt x="11293" y="163704"/>
                </a:lnTo>
                <a:lnTo>
                  <a:pt x="30393" y="202298"/>
                </a:lnTo>
                <a:lnTo>
                  <a:pt x="48651" y="167799"/>
                </a:lnTo>
                <a:lnTo>
                  <a:pt x="57343" y="125685"/>
                </a:lnTo>
                <a:lnTo>
                  <a:pt x="56478" y="80590"/>
                </a:lnTo>
                <a:lnTo>
                  <a:pt x="46066" y="37150"/>
                </a:lnTo>
                <a:lnTo>
                  <a:pt x="26113" y="0"/>
                </a:lnTo>
                <a:close/>
              </a:path>
            </a:pathLst>
          </a:custGeom>
          <a:solidFill>
            <a:srgbClr val="B5292D"/>
          </a:solidFill>
        </p:spPr>
        <p:txBody>
          <a:bodyPr wrap="square" lIns="0" tIns="0" rIns="0" bIns="0" rtlCol="0"/>
          <a:lstStyle/>
          <a:p>
            <a:pPr defTabSz="623438"/>
            <a:endParaRPr sz="1227">
              <a:solidFill>
                <a:prstClr val="black"/>
              </a:solidFill>
              <a:latin typeface="Calibri"/>
            </a:endParaRPr>
          </a:p>
        </p:txBody>
      </p:sp>
      <p:sp>
        <p:nvSpPr>
          <p:cNvPr id="15" name="object 15"/>
          <p:cNvSpPr/>
          <p:nvPr/>
        </p:nvSpPr>
        <p:spPr>
          <a:xfrm>
            <a:off x="5297168" y="1826185"/>
            <a:ext cx="345931" cy="206952"/>
          </a:xfrm>
          <a:custGeom>
            <a:avLst/>
            <a:gdLst/>
            <a:ahLst/>
            <a:cxnLst/>
            <a:rect l="l" t="t" r="r" b="b"/>
            <a:pathLst>
              <a:path w="507364" h="303530">
                <a:moveTo>
                  <a:pt x="12288" y="0"/>
                </a:moveTo>
                <a:lnTo>
                  <a:pt x="4816" y="4038"/>
                </a:lnTo>
                <a:lnTo>
                  <a:pt x="1045" y="11997"/>
                </a:lnTo>
                <a:lnTo>
                  <a:pt x="50" y="23263"/>
                </a:lnTo>
                <a:lnTo>
                  <a:pt x="257" y="57783"/>
                </a:lnTo>
                <a:lnTo>
                  <a:pt x="318" y="150033"/>
                </a:lnTo>
                <a:lnTo>
                  <a:pt x="0" y="192287"/>
                </a:lnTo>
                <a:lnTo>
                  <a:pt x="478434" y="303527"/>
                </a:lnTo>
                <a:lnTo>
                  <a:pt x="485276" y="303502"/>
                </a:lnTo>
                <a:lnTo>
                  <a:pt x="492455" y="301682"/>
                </a:lnTo>
                <a:lnTo>
                  <a:pt x="499776" y="299105"/>
                </a:lnTo>
                <a:lnTo>
                  <a:pt x="507047" y="296808"/>
                </a:lnTo>
                <a:lnTo>
                  <a:pt x="504995" y="290174"/>
                </a:lnTo>
                <a:lnTo>
                  <a:pt x="503105" y="283399"/>
                </a:lnTo>
                <a:lnTo>
                  <a:pt x="500752" y="277026"/>
                </a:lnTo>
                <a:lnTo>
                  <a:pt x="463819" y="234966"/>
                </a:lnTo>
                <a:lnTo>
                  <a:pt x="429361" y="199209"/>
                </a:lnTo>
                <a:lnTo>
                  <a:pt x="391160" y="163339"/>
                </a:lnTo>
                <a:lnTo>
                  <a:pt x="350954" y="131520"/>
                </a:lnTo>
                <a:lnTo>
                  <a:pt x="308876" y="103494"/>
                </a:lnTo>
                <a:lnTo>
                  <a:pt x="265055" y="79001"/>
                </a:lnTo>
                <a:lnTo>
                  <a:pt x="219622" y="57783"/>
                </a:lnTo>
                <a:lnTo>
                  <a:pt x="172707" y="39582"/>
                </a:lnTo>
                <a:lnTo>
                  <a:pt x="124442" y="24139"/>
                </a:lnTo>
                <a:lnTo>
                  <a:pt x="74958" y="11195"/>
                </a:lnTo>
                <a:lnTo>
                  <a:pt x="24383" y="492"/>
                </a:lnTo>
                <a:lnTo>
                  <a:pt x="12288" y="0"/>
                </a:lnTo>
                <a:close/>
              </a:path>
            </a:pathLst>
          </a:custGeom>
          <a:solidFill>
            <a:srgbClr val="FFFFFF"/>
          </a:solidFill>
        </p:spPr>
        <p:txBody>
          <a:bodyPr wrap="square" lIns="0" tIns="0" rIns="0" bIns="0" rtlCol="0"/>
          <a:lstStyle/>
          <a:p>
            <a:pPr defTabSz="623438"/>
            <a:endParaRPr sz="1227">
              <a:solidFill>
                <a:prstClr val="black"/>
              </a:solidFill>
              <a:latin typeface="Calibri"/>
            </a:endParaRPr>
          </a:p>
        </p:txBody>
      </p:sp>
      <p:sp>
        <p:nvSpPr>
          <p:cNvPr id="16" name="object 16"/>
          <p:cNvSpPr/>
          <p:nvPr/>
        </p:nvSpPr>
        <p:spPr>
          <a:xfrm>
            <a:off x="4891339" y="1809087"/>
            <a:ext cx="339003" cy="146772"/>
          </a:xfrm>
          <a:custGeom>
            <a:avLst/>
            <a:gdLst/>
            <a:ahLst/>
            <a:cxnLst/>
            <a:rect l="l" t="t" r="r" b="b"/>
            <a:pathLst>
              <a:path w="497205" h="215264">
                <a:moveTo>
                  <a:pt x="469417" y="0"/>
                </a:moveTo>
                <a:lnTo>
                  <a:pt x="384916" y="2925"/>
                </a:lnTo>
                <a:lnTo>
                  <a:pt x="342746" y="5152"/>
                </a:lnTo>
                <a:lnTo>
                  <a:pt x="300786" y="9080"/>
                </a:lnTo>
                <a:lnTo>
                  <a:pt x="251357" y="16858"/>
                </a:lnTo>
                <a:lnTo>
                  <a:pt x="203161" y="28203"/>
                </a:lnTo>
                <a:lnTo>
                  <a:pt x="156335" y="43345"/>
                </a:lnTo>
                <a:lnTo>
                  <a:pt x="111014" y="62512"/>
                </a:lnTo>
                <a:lnTo>
                  <a:pt x="67336" y="85935"/>
                </a:lnTo>
                <a:lnTo>
                  <a:pt x="25438" y="113842"/>
                </a:lnTo>
                <a:lnTo>
                  <a:pt x="7382" y="129901"/>
                </a:lnTo>
                <a:lnTo>
                  <a:pt x="0" y="136766"/>
                </a:lnTo>
                <a:lnTo>
                  <a:pt x="11671" y="141097"/>
                </a:lnTo>
                <a:lnTo>
                  <a:pt x="17513" y="144424"/>
                </a:lnTo>
                <a:lnTo>
                  <a:pt x="471398" y="214668"/>
                </a:lnTo>
                <a:lnTo>
                  <a:pt x="484192" y="214916"/>
                </a:lnTo>
                <a:lnTo>
                  <a:pt x="492031" y="210908"/>
                </a:lnTo>
                <a:lnTo>
                  <a:pt x="495939" y="202891"/>
                </a:lnTo>
                <a:lnTo>
                  <a:pt x="496938" y="191109"/>
                </a:lnTo>
                <a:lnTo>
                  <a:pt x="496663" y="153094"/>
                </a:lnTo>
                <a:lnTo>
                  <a:pt x="496551" y="123847"/>
                </a:lnTo>
                <a:lnTo>
                  <a:pt x="496631" y="71037"/>
                </a:lnTo>
                <a:lnTo>
                  <a:pt x="497141" y="31026"/>
                </a:lnTo>
                <a:lnTo>
                  <a:pt x="495949" y="17411"/>
                </a:lnTo>
                <a:lnTo>
                  <a:pt x="491366" y="7488"/>
                </a:lnTo>
                <a:lnTo>
                  <a:pt x="482739" y="1577"/>
                </a:lnTo>
                <a:lnTo>
                  <a:pt x="469417" y="0"/>
                </a:lnTo>
                <a:close/>
              </a:path>
            </a:pathLst>
          </a:custGeom>
          <a:solidFill>
            <a:srgbClr val="FFFFFF"/>
          </a:solidFill>
        </p:spPr>
        <p:txBody>
          <a:bodyPr wrap="square" lIns="0" tIns="0" rIns="0" bIns="0" rtlCol="0"/>
          <a:lstStyle/>
          <a:p>
            <a:pPr defTabSz="623438"/>
            <a:endParaRPr sz="1227">
              <a:solidFill>
                <a:prstClr val="black"/>
              </a:solidFill>
              <a:latin typeface="Calibri"/>
            </a:endParaRPr>
          </a:p>
        </p:txBody>
      </p:sp>
      <p:sp>
        <p:nvSpPr>
          <p:cNvPr id="17" name="object 17"/>
          <p:cNvSpPr/>
          <p:nvPr/>
        </p:nvSpPr>
        <p:spPr>
          <a:xfrm>
            <a:off x="6834410" y="1892649"/>
            <a:ext cx="370176" cy="164090"/>
          </a:xfrm>
          <a:custGeom>
            <a:avLst/>
            <a:gdLst/>
            <a:ahLst/>
            <a:cxnLst/>
            <a:rect l="l" t="t" r="r" b="b"/>
            <a:pathLst>
              <a:path w="542925" h="240664">
                <a:moveTo>
                  <a:pt x="0" y="0"/>
                </a:moveTo>
                <a:lnTo>
                  <a:pt x="7434" y="55186"/>
                </a:lnTo>
                <a:lnTo>
                  <a:pt x="14443" y="106981"/>
                </a:lnTo>
                <a:lnTo>
                  <a:pt x="21427" y="156476"/>
                </a:lnTo>
                <a:lnTo>
                  <a:pt x="28790" y="204762"/>
                </a:lnTo>
                <a:lnTo>
                  <a:pt x="78807" y="221344"/>
                </a:lnTo>
                <a:lnTo>
                  <a:pt x="513994" y="240385"/>
                </a:lnTo>
                <a:lnTo>
                  <a:pt x="521058" y="239569"/>
                </a:lnTo>
                <a:lnTo>
                  <a:pt x="528185" y="237188"/>
                </a:lnTo>
                <a:lnTo>
                  <a:pt x="535338" y="234145"/>
                </a:lnTo>
                <a:lnTo>
                  <a:pt x="542480" y="231343"/>
                </a:lnTo>
                <a:lnTo>
                  <a:pt x="540208" y="224830"/>
                </a:lnTo>
                <a:lnTo>
                  <a:pt x="538113" y="218114"/>
                </a:lnTo>
                <a:lnTo>
                  <a:pt x="535534" y="211938"/>
                </a:lnTo>
                <a:lnTo>
                  <a:pt x="493645" y="174900"/>
                </a:lnTo>
                <a:lnTo>
                  <a:pt x="454209" y="145076"/>
                </a:lnTo>
                <a:lnTo>
                  <a:pt x="413418" y="117779"/>
                </a:lnTo>
                <a:lnTo>
                  <a:pt x="371182" y="93214"/>
                </a:lnTo>
                <a:lnTo>
                  <a:pt x="327416" y="71584"/>
                </a:lnTo>
                <a:lnTo>
                  <a:pt x="282031" y="53093"/>
                </a:lnTo>
                <a:lnTo>
                  <a:pt x="234939" y="37943"/>
                </a:lnTo>
                <a:lnTo>
                  <a:pt x="186055" y="26339"/>
                </a:lnTo>
                <a:lnTo>
                  <a:pt x="141689" y="18682"/>
                </a:lnTo>
                <a:lnTo>
                  <a:pt x="96285" y="12355"/>
                </a:lnTo>
                <a:lnTo>
                  <a:pt x="0" y="0"/>
                </a:lnTo>
                <a:close/>
              </a:path>
            </a:pathLst>
          </a:custGeom>
          <a:solidFill>
            <a:srgbClr val="FFFFFF"/>
          </a:solidFill>
        </p:spPr>
        <p:txBody>
          <a:bodyPr wrap="square" lIns="0" tIns="0" rIns="0" bIns="0" rtlCol="0"/>
          <a:lstStyle/>
          <a:p>
            <a:pPr defTabSz="623438"/>
            <a:endParaRPr sz="1227">
              <a:solidFill>
                <a:prstClr val="black"/>
              </a:solidFill>
              <a:latin typeface="Calibri"/>
            </a:endParaRPr>
          </a:p>
        </p:txBody>
      </p:sp>
      <p:sp>
        <p:nvSpPr>
          <p:cNvPr id="18" name="object 18"/>
          <p:cNvSpPr/>
          <p:nvPr/>
        </p:nvSpPr>
        <p:spPr>
          <a:xfrm>
            <a:off x="6442769" y="1892747"/>
            <a:ext cx="341168" cy="145473"/>
          </a:xfrm>
          <a:custGeom>
            <a:avLst/>
            <a:gdLst/>
            <a:ahLst/>
            <a:cxnLst/>
            <a:rect l="l" t="t" r="r" b="b"/>
            <a:pathLst>
              <a:path w="500379" h="213360">
                <a:moveTo>
                  <a:pt x="440969" y="0"/>
                </a:moveTo>
                <a:lnTo>
                  <a:pt x="389593" y="6721"/>
                </a:lnTo>
                <a:lnTo>
                  <a:pt x="339244" y="15897"/>
                </a:lnTo>
                <a:lnTo>
                  <a:pt x="290027" y="27789"/>
                </a:lnTo>
                <a:lnTo>
                  <a:pt x="242048" y="42656"/>
                </a:lnTo>
                <a:lnTo>
                  <a:pt x="195412" y="60756"/>
                </a:lnTo>
                <a:lnTo>
                  <a:pt x="150226" y="82348"/>
                </a:lnTo>
                <a:lnTo>
                  <a:pt x="106596" y="107693"/>
                </a:lnTo>
                <a:lnTo>
                  <a:pt x="64625" y="137049"/>
                </a:lnTo>
                <a:lnTo>
                  <a:pt x="24422" y="170675"/>
                </a:lnTo>
                <a:lnTo>
                  <a:pt x="7209" y="189625"/>
                </a:lnTo>
                <a:lnTo>
                  <a:pt x="0" y="197929"/>
                </a:lnTo>
                <a:lnTo>
                  <a:pt x="11341" y="201752"/>
                </a:lnTo>
                <a:lnTo>
                  <a:pt x="16598" y="205016"/>
                </a:lnTo>
                <a:lnTo>
                  <a:pt x="477875" y="212813"/>
                </a:lnTo>
                <a:lnTo>
                  <a:pt x="490488" y="211318"/>
                </a:lnTo>
                <a:lnTo>
                  <a:pt x="497419" y="206289"/>
                </a:lnTo>
                <a:lnTo>
                  <a:pt x="499880" y="197769"/>
                </a:lnTo>
                <a:lnTo>
                  <a:pt x="499084" y="185801"/>
                </a:lnTo>
                <a:lnTo>
                  <a:pt x="493542" y="147666"/>
                </a:lnTo>
                <a:lnTo>
                  <a:pt x="488305" y="109480"/>
                </a:lnTo>
                <a:lnTo>
                  <a:pt x="483568" y="71236"/>
                </a:lnTo>
                <a:lnTo>
                  <a:pt x="479526" y="32931"/>
                </a:lnTo>
                <a:lnTo>
                  <a:pt x="476145" y="16518"/>
                </a:lnTo>
                <a:lnTo>
                  <a:pt x="469134" y="5745"/>
                </a:lnTo>
                <a:lnTo>
                  <a:pt x="457681" y="332"/>
                </a:lnTo>
                <a:lnTo>
                  <a:pt x="440969" y="0"/>
                </a:lnTo>
                <a:close/>
              </a:path>
            </a:pathLst>
          </a:custGeom>
          <a:solidFill>
            <a:srgbClr val="FFFFFF"/>
          </a:solidFill>
        </p:spPr>
        <p:txBody>
          <a:bodyPr wrap="square" lIns="0" tIns="0" rIns="0" bIns="0" rtlCol="0"/>
          <a:lstStyle/>
          <a:p>
            <a:pPr defTabSz="623438"/>
            <a:endParaRPr sz="1227">
              <a:solidFill>
                <a:prstClr val="black"/>
              </a:solidFill>
              <a:latin typeface="Calibri"/>
            </a:endParaRPr>
          </a:p>
        </p:txBody>
      </p:sp>
      <p:sp>
        <p:nvSpPr>
          <p:cNvPr id="19" name="object 19"/>
          <p:cNvSpPr/>
          <p:nvPr/>
        </p:nvSpPr>
        <p:spPr>
          <a:xfrm>
            <a:off x="4499810" y="3382763"/>
            <a:ext cx="1588510" cy="675842"/>
          </a:xfrm>
          <a:custGeom>
            <a:avLst/>
            <a:gdLst/>
            <a:ahLst/>
            <a:cxnLst/>
            <a:rect l="l" t="t" r="r" b="b"/>
            <a:pathLst>
              <a:path w="2329815" h="991235">
                <a:moveTo>
                  <a:pt x="2256485" y="612443"/>
                </a:moveTo>
                <a:lnTo>
                  <a:pt x="1869967" y="612443"/>
                </a:lnTo>
                <a:lnTo>
                  <a:pt x="1919224" y="615030"/>
                </a:lnTo>
                <a:lnTo>
                  <a:pt x="1969745" y="626571"/>
                </a:lnTo>
                <a:lnTo>
                  <a:pt x="2015478" y="646801"/>
                </a:lnTo>
                <a:lnTo>
                  <a:pt x="2056185" y="675711"/>
                </a:lnTo>
                <a:lnTo>
                  <a:pt x="2091626" y="713290"/>
                </a:lnTo>
                <a:lnTo>
                  <a:pt x="2117556" y="752377"/>
                </a:lnTo>
                <a:lnTo>
                  <a:pt x="2135676" y="793059"/>
                </a:lnTo>
                <a:lnTo>
                  <a:pt x="2146187" y="835325"/>
                </a:lnTo>
                <a:lnTo>
                  <a:pt x="2149291" y="879161"/>
                </a:lnTo>
                <a:lnTo>
                  <a:pt x="2145189" y="924555"/>
                </a:lnTo>
                <a:lnTo>
                  <a:pt x="2134082" y="971494"/>
                </a:lnTo>
                <a:lnTo>
                  <a:pt x="2265553" y="989833"/>
                </a:lnTo>
                <a:lnTo>
                  <a:pt x="2313525" y="974820"/>
                </a:lnTo>
                <a:lnTo>
                  <a:pt x="2324101" y="929634"/>
                </a:lnTo>
                <a:lnTo>
                  <a:pt x="2328467" y="879102"/>
                </a:lnTo>
                <a:lnTo>
                  <a:pt x="2329205" y="853790"/>
                </a:lnTo>
                <a:lnTo>
                  <a:pt x="2329077" y="822814"/>
                </a:lnTo>
                <a:lnTo>
                  <a:pt x="2325103" y="729838"/>
                </a:lnTo>
                <a:lnTo>
                  <a:pt x="2319572" y="683949"/>
                </a:lnTo>
                <a:lnTo>
                  <a:pt x="2294801" y="645688"/>
                </a:lnTo>
                <a:lnTo>
                  <a:pt x="2275795" y="631105"/>
                </a:lnTo>
                <a:lnTo>
                  <a:pt x="2258564" y="615481"/>
                </a:lnTo>
                <a:lnTo>
                  <a:pt x="2256485" y="612443"/>
                </a:lnTo>
                <a:close/>
              </a:path>
              <a:path w="2329815" h="991235">
                <a:moveTo>
                  <a:pt x="1617390" y="404566"/>
                </a:moveTo>
                <a:lnTo>
                  <a:pt x="403440" y="404566"/>
                </a:lnTo>
                <a:lnTo>
                  <a:pt x="453475" y="410056"/>
                </a:lnTo>
                <a:lnTo>
                  <a:pt x="499933" y="424276"/>
                </a:lnTo>
                <a:lnTo>
                  <a:pt x="542627" y="447279"/>
                </a:lnTo>
                <a:lnTo>
                  <a:pt x="581367" y="479115"/>
                </a:lnTo>
                <a:lnTo>
                  <a:pt x="616496" y="520344"/>
                </a:lnTo>
                <a:lnTo>
                  <a:pt x="641509" y="564236"/>
                </a:lnTo>
                <a:lnTo>
                  <a:pt x="656817" y="610654"/>
                </a:lnTo>
                <a:lnTo>
                  <a:pt x="662826" y="659463"/>
                </a:lnTo>
                <a:lnTo>
                  <a:pt x="659947" y="710526"/>
                </a:lnTo>
                <a:lnTo>
                  <a:pt x="648588" y="763709"/>
                </a:lnTo>
                <a:lnTo>
                  <a:pt x="1619250" y="901123"/>
                </a:lnTo>
                <a:lnTo>
                  <a:pt x="1619024" y="850744"/>
                </a:lnTo>
                <a:lnTo>
                  <a:pt x="1627229" y="804084"/>
                </a:lnTo>
                <a:lnTo>
                  <a:pt x="1643635" y="761086"/>
                </a:lnTo>
                <a:lnTo>
                  <a:pt x="1668010" y="721692"/>
                </a:lnTo>
                <a:lnTo>
                  <a:pt x="1700123" y="685846"/>
                </a:lnTo>
                <a:lnTo>
                  <a:pt x="1738224" y="655167"/>
                </a:lnTo>
                <a:lnTo>
                  <a:pt x="1779326" y="632629"/>
                </a:lnTo>
                <a:lnTo>
                  <a:pt x="1823287" y="618348"/>
                </a:lnTo>
                <a:lnTo>
                  <a:pt x="1869967" y="612443"/>
                </a:lnTo>
                <a:lnTo>
                  <a:pt x="2256485" y="612443"/>
                </a:lnTo>
                <a:lnTo>
                  <a:pt x="2245662" y="596629"/>
                </a:lnTo>
                <a:lnTo>
                  <a:pt x="2239645" y="572358"/>
                </a:lnTo>
                <a:lnTo>
                  <a:pt x="2239340" y="567405"/>
                </a:lnTo>
                <a:lnTo>
                  <a:pt x="2233155" y="563037"/>
                </a:lnTo>
                <a:lnTo>
                  <a:pt x="2230526" y="557969"/>
                </a:lnTo>
                <a:lnTo>
                  <a:pt x="2224833" y="547912"/>
                </a:lnTo>
                <a:lnTo>
                  <a:pt x="2218961" y="537835"/>
                </a:lnTo>
                <a:lnTo>
                  <a:pt x="2214058" y="527617"/>
                </a:lnTo>
                <a:lnTo>
                  <a:pt x="2211273" y="517139"/>
                </a:lnTo>
                <a:lnTo>
                  <a:pt x="2207017" y="499983"/>
                </a:lnTo>
                <a:lnTo>
                  <a:pt x="2198984" y="488765"/>
                </a:lnTo>
                <a:lnTo>
                  <a:pt x="2191977" y="485584"/>
                </a:lnTo>
                <a:lnTo>
                  <a:pt x="2118482" y="485584"/>
                </a:lnTo>
                <a:lnTo>
                  <a:pt x="2068516" y="483382"/>
                </a:lnTo>
                <a:lnTo>
                  <a:pt x="2019163" y="476300"/>
                </a:lnTo>
                <a:lnTo>
                  <a:pt x="1970249" y="464499"/>
                </a:lnTo>
                <a:lnTo>
                  <a:pt x="1921598" y="448140"/>
                </a:lnTo>
                <a:lnTo>
                  <a:pt x="1857771" y="414702"/>
                </a:lnTo>
                <a:lnTo>
                  <a:pt x="1853534" y="411145"/>
                </a:lnTo>
                <a:lnTo>
                  <a:pt x="1652600" y="411145"/>
                </a:lnTo>
                <a:lnTo>
                  <a:pt x="1617390" y="404566"/>
                </a:lnTo>
                <a:close/>
              </a:path>
              <a:path w="2329815" h="991235">
                <a:moveTo>
                  <a:pt x="937697" y="0"/>
                </a:moveTo>
                <a:lnTo>
                  <a:pt x="885887" y="1097"/>
                </a:lnTo>
                <a:lnTo>
                  <a:pt x="834697" y="5305"/>
                </a:lnTo>
                <a:lnTo>
                  <a:pt x="784155" y="12784"/>
                </a:lnTo>
                <a:lnTo>
                  <a:pt x="734286" y="23696"/>
                </a:lnTo>
                <a:lnTo>
                  <a:pt x="685117" y="38204"/>
                </a:lnTo>
                <a:lnTo>
                  <a:pt x="636674" y="56470"/>
                </a:lnTo>
                <a:lnTo>
                  <a:pt x="588984" y="78655"/>
                </a:lnTo>
                <a:lnTo>
                  <a:pt x="542074" y="104922"/>
                </a:lnTo>
                <a:lnTo>
                  <a:pt x="497664" y="128668"/>
                </a:lnTo>
                <a:lnTo>
                  <a:pt x="451653" y="147110"/>
                </a:lnTo>
                <a:lnTo>
                  <a:pt x="404131" y="160764"/>
                </a:lnTo>
                <a:lnTo>
                  <a:pt x="355188" y="170147"/>
                </a:lnTo>
                <a:lnTo>
                  <a:pt x="265424" y="180230"/>
                </a:lnTo>
                <a:lnTo>
                  <a:pt x="225963" y="187044"/>
                </a:lnTo>
                <a:lnTo>
                  <a:pt x="186967" y="195415"/>
                </a:lnTo>
                <a:lnTo>
                  <a:pt x="148120" y="204706"/>
                </a:lnTo>
                <a:lnTo>
                  <a:pt x="99225" y="232552"/>
                </a:lnTo>
                <a:lnTo>
                  <a:pt x="74218" y="285440"/>
                </a:lnTo>
                <a:lnTo>
                  <a:pt x="68076" y="313842"/>
                </a:lnTo>
                <a:lnTo>
                  <a:pt x="60748" y="342084"/>
                </a:lnTo>
                <a:lnTo>
                  <a:pt x="51828" y="369756"/>
                </a:lnTo>
                <a:lnTo>
                  <a:pt x="40906" y="396451"/>
                </a:lnTo>
                <a:lnTo>
                  <a:pt x="24697" y="438947"/>
                </a:lnTo>
                <a:lnTo>
                  <a:pt x="13695" y="482352"/>
                </a:lnTo>
                <a:lnTo>
                  <a:pt x="6071" y="526440"/>
                </a:lnTo>
                <a:lnTo>
                  <a:pt x="0" y="570987"/>
                </a:lnTo>
                <a:lnTo>
                  <a:pt x="826" y="612129"/>
                </a:lnTo>
                <a:lnTo>
                  <a:pt x="14650" y="646458"/>
                </a:lnTo>
                <a:lnTo>
                  <a:pt x="41116" y="671842"/>
                </a:lnTo>
                <a:lnTo>
                  <a:pt x="79870" y="686152"/>
                </a:lnTo>
                <a:lnTo>
                  <a:pt x="130556" y="687255"/>
                </a:lnTo>
                <a:lnTo>
                  <a:pt x="137806" y="635248"/>
                </a:lnTo>
                <a:lnTo>
                  <a:pt x="150009" y="587995"/>
                </a:lnTo>
                <a:lnTo>
                  <a:pt x="166975" y="545692"/>
                </a:lnTo>
                <a:lnTo>
                  <a:pt x="188519" y="508534"/>
                </a:lnTo>
                <a:lnTo>
                  <a:pt x="214453" y="476716"/>
                </a:lnTo>
                <a:lnTo>
                  <a:pt x="244591" y="450434"/>
                </a:lnTo>
                <a:lnTo>
                  <a:pt x="278746" y="429882"/>
                </a:lnTo>
                <a:lnTo>
                  <a:pt x="316730" y="415257"/>
                </a:lnTo>
                <a:lnTo>
                  <a:pt x="358357" y="406753"/>
                </a:lnTo>
                <a:lnTo>
                  <a:pt x="403440" y="404566"/>
                </a:lnTo>
                <a:lnTo>
                  <a:pt x="1617390" y="404566"/>
                </a:lnTo>
                <a:lnTo>
                  <a:pt x="1551659" y="392219"/>
                </a:lnTo>
                <a:lnTo>
                  <a:pt x="1198511" y="325178"/>
                </a:lnTo>
                <a:lnTo>
                  <a:pt x="1177391" y="300121"/>
                </a:lnTo>
                <a:lnTo>
                  <a:pt x="1177410" y="297674"/>
                </a:lnTo>
                <a:lnTo>
                  <a:pt x="1067124" y="297674"/>
                </a:lnTo>
                <a:lnTo>
                  <a:pt x="1054417" y="297429"/>
                </a:lnTo>
                <a:lnTo>
                  <a:pt x="603618" y="227312"/>
                </a:lnTo>
                <a:lnTo>
                  <a:pt x="597814" y="223985"/>
                </a:lnTo>
                <a:lnTo>
                  <a:pt x="586219" y="219667"/>
                </a:lnTo>
                <a:lnTo>
                  <a:pt x="593550" y="212819"/>
                </a:lnTo>
                <a:lnTo>
                  <a:pt x="599892" y="206778"/>
                </a:lnTo>
                <a:lnTo>
                  <a:pt x="605712" y="201463"/>
                </a:lnTo>
                <a:lnTo>
                  <a:pt x="653098" y="168939"/>
                </a:lnTo>
                <a:lnTo>
                  <a:pt x="696482" y="145558"/>
                </a:lnTo>
                <a:lnTo>
                  <a:pt x="741495" y="126425"/>
                </a:lnTo>
                <a:lnTo>
                  <a:pt x="788003" y="111310"/>
                </a:lnTo>
                <a:lnTo>
                  <a:pt x="835870" y="99985"/>
                </a:lnTo>
                <a:lnTo>
                  <a:pt x="884961" y="92222"/>
                </a:lnTo>
                <a:lnTo>
                  <a:pt x="926640" y="88302"/>
                </a:lnTo>
                <a:lnTo>
                  <a:pt x="968524" y="86080"/>
                </a:lnTo>
                <a:lnTo>
                  <a:pt x="1052449" y="83167"/>
                </a:lnTo>
                <a:lnTo>
                  <a:pt x="1405849" y="83167"/>
                </a:lnTo>
                <a:lnTo>
                  <a:pt x="1372537" y="71729"/>
                </a:lnTo>
                <a:lnTo>
                  <a:pt x="1326526" y="58011"/>
                </a:lnTo>
                <a:lnTo>
                  <a:pt x="1280093" y="46043"/>
                </a:lnTo>
                <a:lnTo>
                  <a:pt x="1233280" y="35654"/>
                </a:lnTo>
                <a:lnTo>
                  <a:pt x="1186130" y="26675"/>
                </a:lnTo>
                <a:lnTo>
                  <a:pt x="1138685" y="18934"/>
                </a:lnTo>
                <a:lnTo>
                  <a:pt x="1090986" y="12261"/>
                </a:lnTo>
                <a:lnTo>
                  <a:pt x="1043076" y="6485"/>
                </a:lnTo>
                <a:lnTo>
                  <a:pt x="990103" y="1849"/>
                </a:lnTo>
                <a:lnTo>
                  <a:pt x="937697" y="0"/>
                </a:lnTo>
                <a:close/>
              </a:path>
              <a:path w="2329815" h="991235">
                <a:moveTo>
                  <a:pt x="2169236" y="482747"/>
                </a:moveTo>
                <a:lnTo>
                  <a:pt x="2118482" y="485584"/>
                </a:lnTo>
                <a:lnTo>
                  <a:pt x="2191977" y="485584"/>
                </a:lnTo>
                <a:lnTo>
                  <a:pt x="2186586" y="483136"/>
                </a:lnTo>
                <a:lnTo>
                  <a:pt x="2169236" y="482747"/>
                </a:lnTo>
                <a:close/>
              </a:path>
              <a:path w="2329815" h="991235">
                <a:moveTo>
                  <a:pt x="1470021" y="108194"/>
                </a:moveTo>
                <a:lnTo>
                  <a:pt x="1189604" y="108194"/>
                </a:lnTo>
                <a:lnTo>
                  <a:pt x="1201623" y="108681"/>
                </a:lnTo>
                <a:lnTo>
                  <a:pt x="1251853" y="119362"/>
                </a:lnTo>
                <a:lnTo>
                  <a:pt x="1301002" y="132281"/>
                </a:lnTo>
                <a:lnTo>
                  <a:pt x="1348939" y="147696"/>
                </a:lnTo>
                <a:lnTo>
                  <a:pt x="1395535" y="165864"/>
                </a:lnTo>
                <a:lnTo>
                  <a:pt x="1440660" y="187044"/>
                </a:lnTo>
                <a:lnTo>
                  <a:pt x="1484185" y="211492"/>
                </a:lnTo>
                <a:lnTo>
                  <a:pt x="1525979" y="239468"/>
                </a:lnTo>
                <a:lnTo>
                  <a:pt x="1565913" y="271228"/>
                </a:lnTo>
                <a:lnTo>
                  <a:pt x="1603857" y="307030"/>
                </a:lnTo>
                <a:lnTo>
                  <a:pt x="1638082" y="342722"/>
                </a:lnTo>
                <a:lnTo>
                  <a:pt x="1671345" y="379280"/>
                </a:lnTo>
                <a:lnTo>
                  <a:pt x="1678973" y="397827"/>
                </a:lnTo>
                <a:lnTo>
                  <a:pt x="1681010" y="404452"/>
                </a:lnTo>
                <a:lnTo>
                  <a:pt x="1673752" y="406753"/>
                </a:lnTo>
                <a:lnTo>
                  <a:pt x="1666524" y="409308"/>
                </a:lnTo>
                <a:lnTo>
                  <a:pt x="1659394" y="411122"/>
                </a:lnTo>
                <a:lnTo>
                  <a:pt x="1652600" y="411145"/>
                </a:lnTo>
                <a:lnTo>
                  <a:pt x="1853534" y="411145"/>
                </a:lnTo>
                <a:lnTo>
                  <a:pt x="1830995" y="392219"/>
                </a:lnTo>
                <a:lnTo>
                  <a:pt x="1807146" y="364891"/>
                </a:lnTo>
                <a:lnTo>
                  <a:pt x="1776239" y="326424"/>
                </a:lnTo>
                <a:lnTo>
                  <a:pt x="1743314" y="290566"/>
                </a:lnTo>
                <a:lnTo>
                  <a:pt x="1708451" y="257228"/>
                </a:lnTo>
                <a:lnTo>
                  <a:pt x="1671732" y="226320"/>
                </a:lnTo>
                <a:lnTo>
                  <a:pt x="1633237" y="197753"/>
                </a:lnTo>
                <a:lnTo>
                  <a:pt x="1593048" y="171437"/>
                </a:lnTo>
                <a:lnTo>
                  <a:pt x="1551247" y="147283"/>
                </a:lnTo>
                <a:lnTo>
                  <a:pt x="1507913" y="125200"/>
                </a:lnTo>
                <a:lnTo>
                  <a:pt x="1470021" y="108194"/>
                </a:lnTo>
                <a:close/>
              </a:path>
              <a:path w="2329815" h="991235">
                <a:moveTo>
                  <a:pt x="1405849" y="83167"/>
                </a:moveTo>
                <a:lnTo>
                  <a:pt x="1052449" y="83167"/>
                </a:lnTo>
                <a:lnTo>
                  <a:pt x="1065682" y="84740"/>
                </a:lnTo>
                <a:lnTo>
                  <a:pt x="1074250" y="90638"/>
                </a:lnTo>
                <a:lnTo>
                  <a:pt x="1078800" y="100541"/>
                </a:lnTo>
                <a:lnTo>
                  <a:pt x="1079817" y="112228"/>
                </a:lnTo>
                <a:lnTo>
                  <a:pt x="1079916" y="119362"/>
                </a:lnTo>
                <a:lnTo>
                  <a:pt x="1079479" y="154067"/>
                </a:lnTo>
                <a:lnTo>
                  <a:pt x="1079421" y="211492"/>
                </a:lnTo>
                <a:lnTo>
                  <a:pt x="1079542" y="239468"/>
                </a:lnTo>
                <a:lnTo>
                  <a:pt x="1079661" y="255939"/>
                </a:lnTo>
                <a:lnTo>
                  <a:pt x="1079764" y="274234"/>
                </a:lnTo>
                <a:lnTo>
                  <a:pt x="1078793" y="285672"/>
                </a:lnTo>
                <a:lnTo>
                  <a:pt x="1074910" y="293674"/>
                </a:lnTo>
                <a:lnTo>
                  <a:pt x="1067124" y="297674"/>
                </a:lnTo>
                <a:lnTo>
                  <a:pt x="1177410" y="297674"/>
                </a:lnTo>
                <a:lnTo>
                  <a:pt x="1177721" y="255939"/>
                </a:lnTo>
                <a:lnTo>
                  <a:pt x="1177630" y="160764"/>
                </a:lnTo>
                <a:lnTo>
                  <a:pt x="1177455" y="131414"/>
                </a:lnTo>
                <a:lnTo>
                  <a:pt x="1178436" y="120172"/>
                </a:lnTo>
                <a:lnTo>
                  <a:pt x="1182181" y="112228"/>
                </a:lnTo>
                <a:lnTo>
                  <a:pt x="1189604" y="108194"/>
                </a:lnTo>
                <a:lnTo>
                  <a:pt x="1470021" y="108194"/>
                </a:lnTo>
                <a:lnTo>
                  <a:pt x="1463128" y="105100"/>
                </a:lnTo>
                <a:lnTo>
                  <a:pt x="1418086" y="87369"/>
                </a:lnTo>
                <a:lnTo>
                  <a:pt x="1405849" y="83167"/>
                </a:lnTo>
                <a:close/>
              </a:path>
            </a:pathLst>
          </a:custGeom>
          <a:solidFill>
            <a:srgbClr val="B5292D"/>
          </a:solidFill>
        </p:spPr>
        <p:txBody>
          <a:bodyPr wrap="square" lIns="0" tIns="0" rIns="0" bIns="0" rtlCol="0"/>
          <a:lstStyle/>
          <a:p>
            <a:pPr defTabSz="623438"/>
            <a:endParaRPr sz="1227">
              <a:solidFill>
                <a:prstClr val="black"/>
              </a:solidFill>
              <a:latin typeface="Calibri"/>
            </a:endParaRPr>
          </a:p>
        </p:txBody>
      </p:sp>
      <p:sp>
        <p:nvSpPr>
          <p:cNvPr id="20" name="object 20"/>
          <p:cNvSpPr/>
          <p:nvPr/>
        </p:nvSpPr>
        <p:spPr>
          <a:xfrm>
            <a:off x="6098141" y="3471739"/>
            <a:ext cx="1595005" cy="548553"/>
          </a:xfrm>
          <a:custGeom>
            <a:avLst/>
            <a:gdLst/>
            <a:ahLst/>
            <a:cxnLst/>
            <a:rect l="l" t="t" r="r" b="b"/>
            <a:pathLst>
              <a:path w="2339340" h="804545">
                <a:moveTo>
                  <a:pt x="2305673" y="479665"/>
                </a:moveTo>
                <a:lnTo>
                  <a:pt x="1877996" y="479665"/>
                </a:lnTo>
                <a:lnTo>
                  <a:pt x="1913012" y="482092"/>
                </a:lnTo>
                <a:lnTo>
                  <a:pt x="1948926" y="489946"/>
                </a:lnTo>
                <a:lnTo>
                  <a:pt x="1984687" y="503224"/>
                </a:lnTo>
                <a:lnTo>
                  <a:pt x="2019246" y="521926"/>
                </a:lnTo>
                <a:lnTo>
                  <a:pt x="2051552" y="546048"/>
                </a:lnTo>
                <a:lnTo>
                  <a:pt x="2080555" y="575588"/>
                </a:lnTo>
                <a:lnTo>
                  <a:pt x="2105205" y="610545"/>
                </a:lnTo>
                <a:lnTo>
                  <a:pt x="2124452" y="650916"/>
                </a:lnTo>
                <a:lnTo>
                  <a:pt x="2137246" y="696699"/>
                </a:lnTo>
                <a:lnTo>
                  <a:pt x="2142536" y="747892"/>
                </a:lnTo>
                <a:lnTo>
                  <a:pt x="2139273" y="804493"/>
                </a:lnTo>
                <a:lnTo>
                  <a:pt x="2237382" y="804520"/>
                </a:lnTo>
                <a:lnTo>
                  <a:pt x="2292486" y="802628"/>
                </a:lnTo>
                <a:lnTo>
                  <a:pt x="2327919" y="761097"/>
                </a:lnTo>
                <a:lnTo>
                  <a:pt x="2336524" y="720262"/>
                </a:lnTo>
                <a:lnTo>
                  <a:pt x="2339193" y="679290"/>
                </a:lnTo>
                <a:lnTo>
                  <a:pt x="2336723" y="638214"/>
                </a:lnTo>
                <a:lnTo>
                  <a:pt x="2329868" y="596768"/>
                </a:lnTo>
                <a:lnTo>
                  <a:pt x="2328424" y="587172"/>
                </a:lnTo>
                <a:lnTo>
                  <a:pt x="2321149" y="534961"/>
                </a:lnTo>
                <a:lnTo>
                  <a:pt x="2307103" y="481977"/>
                </a:lnTo>
                <a:lnTo>
                  <a:pt x="2305673" y="479665"/>
                </a:lnTo>
                <a:close/>
              </a:path>
              <a:path w="2339340" h="804545">
                <a:moveTo>
                  <a:pt x="1012215" y="0"/>
                </a:moveTo>
                <a:lnTo>
                  <a:pt x="959349" y="690"/>
                </a:lnTo>
                <a:lnTo>
                  <a:pt x="906363" y="2802"/>
                </a:lnTo>
                <a:lnTo>
                  <a:pt x="853271" y="6184"/>
                </a:lnTo>
                <a:lnTo>
                  <a:pt x="802879" y="11331"/>
                </a:lnTo>
                <a:lnTo>
                  <a:pt x="753471" y="19316"/>
                </a:lnTo>
                <a:lnTo>
                  <a:pt x="705148" y="30342"/>
                </a:lnTo>
                <a:lnTo>
                  <a:pt x="658013" y="44613"/>
                </a:lnTo>
                <a:lnTo>
                  <a:pt x="612168" y="62331"/>
                </a:lnTo>
                <a:lnTo>
                  <a:pt x="567715" y="83699"/>
                </a:lnTo>
                <a:lnTo>
                  <a:pt x="524757" y="108921"/>
                </a:lnTo>
                <a:lnTo>
                  <a:pt x="483396" y="138201"/>
                </a:lnTo>
                <a:lnTo>
                  <a:pt x="444328" y="166732"/>
                </a:lnTo>
                <a:lnTo>
                  <a:pt x="404184" y="192550"/>
                </a:lnTo>
                <a:lnTo>
                  <a:pt x="362962" y="215503"/>
                </a:lnTo>
                <a:lnTo>
                  <a:pt x="320399" y="235588"/>
                </a:lnTo>
                <a:lnTo>
                  <a:pt x="276406" y="252704"/>
                </a:lnTo>
                <a:lnTo>
                  <a:pt x="230850" y="266774"/>
                </a:lnTo>
                <a:lnTo>
                  <a:pt x="183600" y="277723"/>
                </a:lnTo>
                <a:lnTo>
                  <a:pt x="148732" y="286619"/>
                </a:lnTo>
                <a:lnTo>
                  <a:pt x="81285" y="313552"/>
                </a:lnTo>
                <a:lnTo>
                  <a:pt x="24288" y="347812"/>
                </a:lnTo>
                <a:lnTo>
                  <a:pt x="5852" y="398123"/>
                </a:lnTo>
                <a:lnTo>
                  <a:pt x="10397" y="429196"/>
                </a:lnTo>
                <a:lnTo>
                  <a:pt x="13158" y="438988"/>
                </a:lnTo>
                <a:lnTo>
                  <a:pt x="16250" y="448708"/>
                </a:lnTo>
                <a:lnTo>
                  <a:pt x="19750" y="458272"/>
                </a:lnTo>
                <a:lnTo>
                  <a:pt x="23732" y="467600"/>
                </a:lnTo>
                <a:lnTo>
                  <a:pt x="31468" y="489903"/>
                </a:lnTo>
                <a:lnTo>
                  <a:pt x="34608" y="512395"/>
                </a:lnTo>
                <a:lnTo>
                  <a:pt x="33917" y="535204"/>
                </a:lnTo>
                <a:lnTo>
                  <a:pt x="30158" y="558456"/>
                </a:lnTo>
                <a:lnTo>
                  <a:pt x="22149" y="597064"/>
                </a:lnTo>
                <a:lnTo>
                  <a:pt x="14731" y="635185"/>
                </a:lnTo>
                <a:lnTo>
                  <a:pt x="7727" y="673690"/>
                </a:lnTo>
                <a:lnTo>
                  <a:pt x="1190" y="712266"/>
                </a:lnTo>
                <a:lnTo>
                  <a:pt x="0" y="724380"/>
                </a:lnTo>
                <a:lnTo>
                  <a:pt x="88" y="736728"/>
                </a:lnTo>
                <a:lnTo>
                  <a:pt x="7488" y="778337"/>
                </a:lnTo>
                <a:lnTo>
                  <a:pt x="47316" y="803287"/>
                </a:lnTo>
                <a:lnTo>
                  <a:pt x="80777" y="803957"/>
                </a:lnTo>
                <a:lnTo>
                  <a:pt x="116620" y="803579"/>
                </a:lnTo>
                <a:lnTo>
                  <a:pt x="110505" y="756386"/>
                </a:lnTo>
                <a:lnTo>
                  <a:pt x="111995" y="711203"/>
                </a:lnTo>
                <a:lnTo>
                  <a:pt x="121169" y="668008"/>
                </a:lnTo>
                <a:lnTo>
                  <a:pt x="138106" y="626781"/>
                </a:lnTo>
                <a:lnTo>
                  <a:pt x="162886" y="587501"/>
                </a:lnTo>
                <a:lnTo>
                  <a:pt x="194156" y="552003"/>
                </a:lnTo>
                <a:lnTo>
                  <a:pt x="229408" y="523538"/>
                </a:lnTo>
                <a:lnTo>
                  <a:pt x="268544" y="502126"/>
                </a:lnTo>
                <a:lnTo>
                  <a:pt x="311465" y="487791"/>
                </a:lnTo>
                <a:lnTo>
                  <a:pt x="358072" y="480554"/>
                </a:lnTo>
                <a:lnTo>
                  <a:pt x="1867402" y="480554"/>
                </a:lnTo>
                <a:lnTo>
                  <a:pt x="1877996" y="479665"/>
                </a:lnTo>
                <a:lnTo>
                  <a:pt x="2305673" y="479665"/>
                </a:lnTo>
                <a:lnTo>
                  <a:pt x="2283603" y="444001"/>
                </a:lnTo>
                <a:lnTo>
                  <a:pt x="2251663" y="416394"/>
                </a:lnTo>
                <a:lnTo>
                  <a:pt x="2214029" y="396959"/>
                </a:lnTo>
                <a:lnTo>
                  <a:pt x="2173449" y="383501"/>
                </a:lnTo>
                <a:lnTo>
                  <a:pt x="2122045" y="369886"/>
                </a:lnTo>
                <a:lnTo>
                  <a:pt x="2070426" y="356984"/>
                </a:lnTo>
                <a:lnTo>
                  <a:pt x="2018615" y="344822"/>
                </a:lnTo>
                <a:lnTo>
                  <a:pt x="1966633" y="333424"/>
                </a:lnTo>
                <a:lnTo>
                  <a:pt x="1914503" y="322818"/>
                </a:lnTo>
                <a:lnTo>
                  <a:pt x="1872349" y="314921"/>
                </a:lnTo>
                <a:lnTo>
                  <a:pt x="1583026" y="314921"/>
                </a:lnTo>
                <a:lnTo>
                  <a:pt x="1150795" y="295918"/>
                </a:lnTo>
                <a:lnTo>
                  <a:pt x="1123984" y="293928"/>
                </a:lnTo>
                <a:lnTo>
                  <a:pt x="1117049" y="292207"/>
                </a:lnTo>
                <a:lnTo>
                  <a:pt x="1109804" y="288669"/>
                </a:lnTo>
                <a:lnTo>
                  <a:pt x="1108348" y="287540"/>
                </a:lnTo>
                <a:lnTo>
                  <a:pt x="976639" y="287540"/>
                </a:lnTo>
                <a:lnTo>
                  <a:pt x="518499" y="279767"/>
                </a:lnTo>
                <a:lnTo>
                  <a:pt x="513266" y="276516"/>
                </a:lnTo>
                <a:lnTo>
                  <a:pt x="502002" y="272694"/>
                </a:lnTo>
                <a:lnTo>
                  <a:pt x="509160" y="264407"/>
                </a:lnTo>
                <a:lnTo>
                  <a:pt x="515235" y="257234"/>
                </a:lnTo>
                <a:lnTo>
                  <a:pt x="520757" y="250991"/>
                </a:lnTo>
                <a:lnTo>
                  <a:pt x="566190" y="211927"/>
                </a:lnTo>
                <a:lnTo>
                  <a:pt x="607875" y="182627"/>
                </a:lnTo>
                <a:lnTo>
                  <a:pt x="651211" y="157331"/>
                </a:lnTo>
                <a:lnTo>
                  <a:pt x="696091" y="135779"/>
                </a:lnTo>
                <a:lnTo>
                  <a:pt x="742411" y="117713"/>
                </a:lnTo>
                <a:lnTo>
                  <a:pt x="790066" y="102874"/>
                </a:lnTo>
                <a:lnTo>
                  <a:pt x="838950" y="91003"/>
                </a:lnTo>
                <a:lnTo>
                  <a:pt x="888958" y="81843"/>
                </a:lnTo>
                <a:lnTo>
                  <a:pt x="939986" y="75132"/>
                </a:lnTo>
                <a:lnTo>
                  <a:pt x="1072542" y="75132"/>
                </a:lnTo>
                <a:lnTo>
                  <a:pt x="1072524" y="74993"/>
                </a:lnTo>
                <a:lnTo>
                  <a:pt x="1458324" y="74993"/>
                </a:lnTo>
                <a:lnTo>
                  <a:pt x="1428522" y="63713"/>
                </a:lnTo>
                <a:lnTo>
                  <a:pt x="1377984" y="47738"/>
                </a:lnTo>
                <a:lnTo>
                  <a:pt x="1326274" y="34222"/>
                </a:lnTo>
                <a:lnTo>
                  <a:pt x="1274363" y="23191"/>
                </a:lnTo>
                <a:lnTo>
                  <a:pt x="1222264" y="14494"/>
                </a:lnTo>
                <a:lnTo>
                  <a:pt x="1169988" y="7978"/>
                </a:lnTo>
                <a:lnTo>
                  <a:pt x="1117547" y="3492"/>
                </a:lnTo>
                <a:lnTo>
                  <a:pt x="1064952" y="883"/>
                </a:lnTo>
                <a:lnTo>
                  <a:pt x="1012215" y="0"/>
                </a:lnTo>
                <a:close/>
              </a:path>
              <a:path w="2339340" h="804545">
                <a:moveTo>
                  <a:pt x="1867402" y="480554"/>
                </a:moveTo>
                <a:lnTo>
                  <a:pt x="358072" y="480554"/>
                </a:lnTo>
                <a:lnTo>
                  <a:pt x="406768" y="481140"/>
                </a:lnTo>
                <a:lnTo>
                  <a:pt x="453114" y="490441"/>
                </a:lnTo>
                <a:lnTo>
                  <a:pt x="496834" y="508401"/>
                </a:lnTo>
                <a:lnTo>
                  <a:pt x="537650" y="534961"/>
                </a:lnTo>
                <a:lnTo>
                  <a:pt x="576396" y="571095"/>
                </a:lnTo>
                <a:lnTo>
                  <a:pt x="605824" y="610947"/>
                </a:lnTo>
                <a:lnTo>
                  <a:pt x="626347" y="654257"/>
                </a:lnTo>
                <a:lnTo>
                  <a:pt x="638378" y="700767"/>
                </a:lnTo>
                <a:lnTo>
                  <a:pt x="642330" y="750217"/>
                </a:lnTo>
                <a:lnTo>
                  <a:pt x="638615" y="802347"/>
                </a:lnTo>
                <a:lnTo>
                  <a:pt x="1615804" y="802347"/>
                </a:lnTo>
                <a:lnTo>
                  <a:pt x="1616527" y="745497"/>
                </a:lnTo>
                <a:lnTo>
                  <a:pt x="1623655" y="693304"/>
                </a:lnTo>
                <a:lnTo>
                  <a:pt x="1636911" y="646070"/>
                </a:lnTo>
                <a:lnTo>
                  <a:pt x="1656017" y="604097"/>
                </a:lnTo>
                <a:lnTo>
                  <a:pt x="1680696" y="567688"/>
                </a:lnTo>
                <a:lnTo>
                  <a:pt x="1710672" y="537144"/>
                </a:lnTo>
                <a:lnTo>
                  <a:pt x="1745667" y="512767"/>
                </a:lnTo>
                <a:lnTo>
                  <a:pt x="1785404" y="494861"/>
                </a:lnTo>
                <a:lnTo>
                  <a:pt x="1829606" y="483726"/>
                </a:lnTo>
                <a:lnTo>
                  <a:pt x="1867402" y="480554"/>
                </a:lnTo>
                <a:close/>
              </a:path>
              <a:path w="2339340" h="804545">
                <a:moveTo>
                  <a:pt x="1458324" y="74993"/>
                </a:moveTo>
                <a:lnTo>
                  <a:pt x="1072524" y="74993"/>
                </a:lnTo>
                <a:lnTo>
                  <a:pt x="1168145" y="87328"/>
                </a:lnTo>
                <a:lnTo>
                  <a:pt x="1213241" y="93641"/>
                </a:lnTo>
                <a:lnTo>
                  <a:pt x="1257309" y="101282"/>
                </a:lnTo>
                <a:lnTo>
                  <a:pt x="1305866" y="112867"/>
                </a:lnTo>
                <a:lnTo>
                  <a:pt x="1352639" y="127989"/>
                </a:lnTo>
                <a:lnTo>
                  <a:pt x="1397717" y="146445"/>
                </a:lnTo>
                <a:lnTo>
                  <a:pt x="1441186" y="168033"/>
                </a:lnTo>
                <a:lnTo>
                  <a:pt x="1483133" y="192550"/>
                </a:lnTo>
                <a:lnTo>
                  <a:pt x="1523645" y="219793"/>
                </a:lnTo>
                <a:lnTo>
                  <a:pt x="1562811" y="249560"/>
                </a:lnTo>
                <a:lnTo>
                  <a:pt x="1600717" y="281647"/>
                </a:lnTo>
                <a:lnTo>
                  <a:pt x="1609126" y="299592"/>
                </a:lnTo>
                <a:lnTo>
                  <a:pt x="1611321" y="305904"/>
                </a:lnTo>
                <a:lnTo>
                  <a:pt x="1604226" y="308699"/>
                </a:lnTo>
                <a:lnTo>
                  <a:pt x="1597121" y="311737"/>
                </a:lnTo>
                <a:lnTo>
                  <a:pt x="1590042" y="314112"/>
                </a:lnTo>
                <a:lnTo>
                  <a:pt x="1583026" y="314921"/>
                </a:lnTo>
                <a:lnTo>
                  <a:pt x="1872349" y="314921"/>
                </a:lnTo>
                <a:lnTo>
                  <a:pt x="1862248" y="313029"/>
                </a:lnTo>
                <a:lnTo>
                  <a:pt x="1827076" y="305112"/>
                </a:lnTo>
                <a:lnTo>
                  <a:pt x="1794755" y="293580"/>
                </a:lnTo>
                <a:lnTo>
                  <a:pt x="1764952" y="277012"/>
                </a:lnTo>
                <a:lnTo>
                  <a:pt x="1737331" y="253986"/>
                </a:lnTo>
                <a:lnTo>
                  <a:pt x="1698561" y="217701"/>
                </a:lnTo>
                <a:lnTo>
                  <a:pt x="1657883" y="184616"/>
                </a:lnTo>
                <a:lnTo>
                  <a:pt x="1615373" y="154633"/>
                </a:lnTo>
                <a:lnTo>
                  <a:pt x="1571107" y="127650"/>
                </a:lnTo>
                <a:lnTo>
                  <a:pt x="1525159" y="103569"/>
                </a:lnTo>
                <a:lnTo>
                  <a:pt x="1477605" y="82290"/>
                </a:lnTo>
                <a:lnTo>
                  <a:pt x="1458324" y="74993"/>
                </a:lnTo>
                <a:close/>
              </a:path>
              <a:path w="2339340" h="804545">
                <a:moveTo>
                  <a:pt x="1072542" y="75132"/>
                </a:moveTo>
                <a:lnTo>
                  <a:pt x="939986" y="75132"/>
                </a:lnTo>
                <a:lnTo>
                  <a:pt x="956585" y="75468"/>
                </a:lnTo>
                <a:lnTo>
                  <a:pt x="967961" y="80871"/>
                </a:lnTo>
                <a:lnTo>
                  <a:pt x="974923" y="91625"/>
                </a:lnTo>
                <a:lnTo>
                  <a:pt x="978277" y="108013"/>
                </a:lnTo>
                <a:lnTo>
                  <a:pt x="982318" y="146445"/>
                </a:lnTo>
                <a:lnTo>
                  <a:pt x="987025" y="184616"/>
                </a:lnTo>
                <a:lnTo>
                  <a:pt x="992198" y="222525"/>
                </a:lnTo>
                <a:lnTo>
                  <a:pt x="997708" y="260590"/>
                </a:lnTo>
                <a:lnTo>
                  <a:pt x="998500" y="272534"/>
                </a:lnTo>
                <a:lnTo>
                  <a:pt x="996055" y="281037"/>
                </a:lnTo>
                <a:lnTo>
                  <a:pt x="989169" y="286054"/>
                </a:lnTo>
                <a:lnTo>
                  <a:pt x="976639" y="287540"/>
                </a:lnTo>
                <a:lnTo>
                  <a:pt x="1108348" y="287540"/>
                </a:lnTo>
                <a:lnTo>
                  <a:pt x="1103932" y="284118"/>
                </a:lnTo>
                <a:lnTo>
                  <a:pt x="1101111" y="279361"/>
                </a:lnTo>
                <a:lnTo>
                  <a:pt x="1093801" y="231169"/>
                </a:lnTo>
                <a:lnTo>
                  <a:pt x="1086865" y="181768"/>
                </a:lnTo>
                <a:lnTo>
                  <a:pt x="1072542" y="75132"/>
                </a:lnTo>
                <a:close/>
              </a:path>
            </a:pathLst>
          </a:custGeom>
          <a:solidFill>
            <a:srgbClr val="939598"/>
          </a:solidFill>
        </p:spPr>
        <p:txBody>
          <a:bodyPr wrap="square" lIns="0" tIns="0" rIns="0" bIns="0" rtlCol="0"/>
          <a:lstStyle/>
          <a:p>
            <a:pPr defTabSz="623438"/>
            <a:endParaRPr sz="1227">
              <a:solidFill>
                <a:prstClr val="black"/>
              </a:solidFill>
              <a:latin typeface="Calibri"/>
            </a:endParaRPr>
          </a:p>
        </p:txBody>
      </p:sp>
      <p:sp>
        <p:nvSpPr>
          <p:cNvPr id="21" name="object 21"/>
          <p:cNvSpPr/>
          <p:nvPr/>
        </p:nvSpPr>
        <p:spPr>
          <a:xfrm>
            <a:off x="6216169" y="3842764"/>
            <a:ext cx="278390" cy="278390"/>
          </a:xfrm>
          <a:custGeom>
            <a:avLst/>
            <a:gdLst/>
            <a:ahLst/>
            <a:cxnLst/>
            <a:rect l="l" t="t" r="r" b="b"/>
            <a:pathLst>
              <a:path w="408304" h="408304">
                <a:moveTo>
                  <a:pt x="205536" y="0"/>
                </a:moveTo>
                <a:lnTo>
                  <a:pt x="158101" y="5234"/>
                </a:lnTo>
                <a:lnTo>
                  <a:pt x="114759" y="20356"/>
                </a:lnTo>
                <a:lnTo>
                  <a:pt x="76667" y="44215"/>
                </a:lnTo>
                <a:lnTo>
                  <a:pt x="44986" y="75659"/>
                </a:lnTo>
                <a:lnTo>
                  <a:pt x="20875" y="113539"/>
                </a:lnTo>
                <a:lnTo>
                  <a:pt x="5493" y="156702"/>
                </a:lnTo>
                <a:lnTo>
                  <a:pt x="0" y="204000"/>
                </a:lnTo>
                <a:lnTo>
                  <a:pt x="5161" y="250806"/>
                </a:lnTo>
                <a:lnTo>
                  <a:pt x="20181" y="293676"/>
                </a:lnTo>
                <a:lnTo>
                  <a:pt x="43893" y="331435"/>
                </a:lnTo>
                <a:lnTo>
                  <a:pt x="75129" y="362906"/>
                </a:lnTo>
                <a:lnTo>
                  <a:pt x="112720" y="386912"/>
                </a:lnTo>
                <a:lnTo>
                  <a:pt x="155499" y="402276"/>
                </a:lnTo>
                <a:lnTo>
                  <a:pt x="202298" y="407822"/>
                </a:lnTo>
                <a:lnTo>
                  <a:pt x="249695" y="402677"/>
                </a:lnTo>
                <a:lnTo>
                  <a:pt x="293127" y="387555"/>
                </a:lnTo>
                <a:lnTo>
                  <a:pt x="331376" y="363656"/>
                </a:lnTo>
                <a:lnTo>
                  <a:pt x="363228" y="332182"/>
                </a:lnTo>
                <a:lnTo>
                  <a:pt x="387464" y="294336"/>
                </a:lnTo>
                <a:lnTo>
                  <a:pt x="402870" y="251318"/>
                </a:lnTo>
                <a:lnTo>
                  <a:pt x="408228" y="204330"/>
                </a:lnTo>
                <a:lnTo>
                  <a:pt x="402805" y="157633"/>
                </a:lnTo>
                <a:lnTo>
                  <a:pt x="387488" y="114707"/>
                </a:lnTo>
                <a:lnTo>
                  <a:pt x="363505" y="76790"/>
                </a:lnTo>
                <a:lnTo>
                  <a:pt x="332089" y="45122"/>
                </a:lnTo>
                <a:lnTo>
                  <a:pt x="294468" y="20942"/>
                </a:lnTo>
                <a:lnTo>
                  <a:pt x="251874" y="5488"/>
                </a:lnTo>
                <a:lnTo>
                  <a:pt x="205536" y="0"/>
                </a:lnTo>
                <a:close/>
              </a:path>
            </a:pathLst>
          </a:custGeom>
          <a:solidFill>
            <a:srgbClr val="231F20"/>
          </a:solidFill>
        </p:spPr>
        <p:txBody>
          <a:bodyPr wrap="square" lIns="0" tIns="0" rIns="0" bIns="0" rtlCol="0"/>
          <a:lstStyle/>
          <a:p>
            <a:pPr defTabSz="623438"/>
            <a:endParaRPr sz="1227">
              <a:solidFill>
                <a:prstClr val="black"/>
              </a:solidFill>
              <a:latin typeface="Calibri"/>
            </a:endParaRPr>
          </a:p>
        </p:txBody>
      </p:sp>
      <p:sp>
        <p:nvSpPr>
          <p:cNvPr id="22" name="object 22"/>
          <p:cNvSpPr/>
          <p:nvPr/>
        </p:nvSpPr>
        <p:spPr>
          <a:xfrm>
            <a:off x="7238487" y="3842740"/>
            <a:ext cx="279256" cy="278390"/>
          </a:xfrm>
          <a:custGeom>
            <a:avLst/>
            <a:gdLst/>
            <a:ahLst/>
            <a:cxnLst/>
            <a:rect l="l" t="t" r="r" b="b"/>
            <a:pathLst>
              <a:path w="409575" h="408304">
                <a:moveTo>
                  <a:pt x="203441" y="0"/>
                </a:moveTo>
                <a:lnTo>
                  <a:pt x="156834" y="5558"/>
                </a:lnTo>
                <a:lnTo>
                  <a:pt x="113953" y="21080"/>
                </a:lnTo>
                <a:lnTo>
                  <a:pt x="76070" y="45290"/>
                </a:lnTo>
                <a:lnTo>
                  <a:pt x="44459" y="76914"/>
                </a:lnTo>
                <a:lnTo>
                  <a:pt x="20394" y="114678"/>
                </a:lnTo>
                <a:lnTo>
                  <a:pt x="5150" y="157308"/>
                </a:lnTo>
                <a:lnTo>
                  <a:pt x="0" y="203530"/>
                </a:lnTo>
                <a:lnTo>
                  <a:pt x="5600" y="251077"/>
                </a:lnTo>
                <a:lnTo>
                  <a:pt x="20984" y="294369"/>
                </a:lnTo>
                <a:lnTo>
                  <a:pt x="45024" y="332281"/>
                </a:lnTo>
                <a:lnTo>
                  <a:pt x="76592" y="363693"/>
                </a:lnTo>
                <a:lnTo>
                  <a:pt x="114559" y="387481"/>
                </a:lnTo>
                <a:lnTo>
                  <a:pt x="157798" y="402522"/>
                </a:lnTo>
                <a:lnTo>
                  <a:pt x="205181" y="407695"/>
                </a:lnTo>
                <a:lnTo>
                  <a:pt x="252420" y="402142"/>
                </a:lnTo>
                <a:lnTo>
                  <a:pt x="295657" y="386579"/>
                </a:lnTo>
                <a:lnTo>
                  <a:pt x="333669" y="362240"/>
                </a:lnTo>
                <a:lnTo>
                  <a:pt x="365234" y="330359"/>
                </a:lnTo>
                <a:lnTo>
                  <a:pt x="389131" y="292172"/>
                </a:lnTo>
                <a:lnTo>
                  <a:pt x="404136" y="248913"/>
                </a:lnTo>
                <a:lnTo>
                  <a:pt x="409028" y="201815"/>
                </a:lnTo>
                <a:lnTo>
                  <a:pt x="403113" y="155384"/>
                </a:lnTo>
                <a:lnTo>
                  <a:pt x="387331" y="112807"/>
                </a:lnTo>
                <a:lnTo>
                  <a:pt x="362910" y="75293"/>
                </a:lnTo>
                <a:lnTo>
                  <a:pt x="331081" y="44048"/>
                </a:lnTo>
                <a:lnTo>
                  <a:pt x="293073" y="20280"/>
                </a:lnTo>
                <a:lnTo>
                  <a:pt x="250117" y="5195"/>
                </a:lnTo>
                <a:lnTo>
                  <a:pt x="203441" y="0"/>
                </a:lnTo>
                <a:close/>
              </a:path>
            </a:pathLst>
          </a:custGeom>
          <a:solidFill>
            <a:srgbClr val="231F20"/>
          </a:solidFill>
        </p:spPr>
        <p:txBody>
          <a:bodyPr wrap="square" lIns="0" tIns="0" rIns="0" bIns="0" rtlCol="0"/>
          <a:lstStyle/>
          <a:p>
            <a:pPr defTabSz="623438"/>
            <a:endParaRPr sz="1227">
              <a:solidFill>
                <a:prstClr val="black"/>
              </a:solidFill>
              <a:latin typeface="Calibri"/>
            </a:endParaRPr>
          </a:p>
        </p:txBody>
      </p:sp>
      <p:sp>
        <p:nvSpPr>
          <p:cNvPr id="23" name="object 23"/>
          <p:cNvSpPr/>
          <p:nvPr/>
        </p:nvSpPr>
        <p:spPr>
          <a:xfrm>
            <a:off x="5644808" y="3843621"/>
            <a:ext cx="278390" cy="279688"/>
          </a:xfrm>
          <a:custGeom>
            <a:avLst/>
            <a:gdLst/>
            <a:ahLst/>
            <a:cxnLst/>
            <a:rect l="l" t="t" r="r" b="b"/>
            <a:pathLst>
              <a:path w="408304" h="410210">
                <a:moveTo>
                  <a:pt x="202946" y="0"/>
                </a:moveTo>
                <a:lnTo>
                  <a:pt x="156435" y="5552"/>
                </a:lnTo>
                <a:lnTo>
                  <a:pt x="113738" y="21013"/>
                </a:lnTo>
                <a:lnTo>
                  <a:pt x="76069" y="45159"/>
                </a:lnTo>
                <a:lnTo>
                  <a:pt x="44645" y="76768"/>
                </a:lnTo>
                <a:lnTo>
                  <a:pt x="20682" y="114616"/>
                </a:lnTo>
                <a:lnTo>
                  <a:pt x="5394" y="157481"/>
                </a:lnTo>
                <a:lnTo>
                  <a:pt x="0" y="204139"/>
                </a:lnTo>
                <a:lnTo>
                  <a:pt x="5369" y="251448"/>
                </a:lnTo>
                <a:lnTo>
                  <a:pt x="20742" y="294838"/>
                </a:lnTo>
                <a:lnTo>
                  <a:pt x="44887" y="333071"/>
                </a:lnTo>
                <a:lnTo>
                  <a:pt x="76569" y="364906"/>
                </a:lnTo>
                <a:lnTo>
                  <a:pt x="114555" y="389105"/>
                </a:lnTo>
                <a:lnTo>
                  <a:pt x="157612" y="404429"/>
                </a:lnTo>
                <a:lnTo>
                  <a:pt x="204508" y="409638"/>
                </a:lnTo>
                <a:lnTo>
                  <a:pt x="250979" y="404006"/>
                </a:lnTo>
                <a:lnTo>
                  <a:pt x="293707" y="388452"/>
                </a:lnTo>
                <a:lnTo>
                  <a:pt x="331448" y="364226"/>
                </a:lnTo>
                <a:lnTo>
                  <a:pt x="362961" y="332573"/>
                </a:lnTo>
                <a:lnTo>
                  <a:pt x="387003" y="294742"/>
                </a:lnTo>
                <a:lnTo>
                  <a:pt x="402333" y="251981"/>
                </a:lnTo>
                <a:lnTo>
                  <a:pt x="407708" y="205536"/>
                </a:lnTo>
                <a:lnTo>
                  <a:pt x="402290" y="158251"/>
                </a:lnTo>
                <a:lnTo>
                  <a:pt x="386879" y="114883"/>
                </a:lnTo>
                <a:lnTo>
                  <a:pt x="362703" y="76667"/>
                </a:lnTo>
                <a:lnTo>
                  <a:pt x="330992" y="44837"/>
                </a:lnTo>
                <a:lnTo>
                  <a:pt x="292976" y="20627"/>
                </a:lnTo>
                <a:lnTo>
                  <a:pt x="249884" y="5269"/>
                </a:lnTo>
                <a:lnTo>
                  <a:pt x="202946" y="0"/>
                </a:lnTo>
                <a:close/>
              </a:path>
            </a:pathLst>
          </a:custGeom>
          <a:solidFill>
            <a:srgbClr val="231F20"/>
          </a:solidFill>
        </p:spPr>
        <p:txBody>
          <a:bodyPr wrap="square" lIns="0" tIns="0" rIns="0" bIns="0" rtlCol="0"/>
          <a:lstStyle/>
          <a:p>
            <a:pPr defTabSz="623438"/>
            <a:endParaRPr sz="1227">
              <a:solidFill>
                <a:prstClr val="black"/>
              </a:solidFill>
              <a:latin typeface="Calibri"/>
            </a:endParaRPr>
          </a:p>
        </p:txBody>
      </p:sp>
      <p:sp>
        <p:nvSpPr>
          <p:cNvPr id="24" name="object 24"/>
          <p:cNvSpPr/>
          <p:nvPr/>
        </p:nvSpPr>
        <p:spPr>
          <a:xfrm>
            <a:off x="4631537" y="3702559"/>
            <a:ext cx="279256" cy="278390"/>
          </a:xfrm>
          <a:custGeom>
            <a:avLst/>
            <a:gdLst/>
            <a:ahLst/>
            <a:cxnLst/>
            <a:rect l="l" t="t" r="r" b="b"/>
            <a:pathLst>
              <a:path w="409575" h="408304">
                <a:moveTo>
                  <a:pt x="203619" y="0"/>
                </a:moveTo>
                <a:lnTo>
                  <a:pt x="156736" y="5489"/>
                </a:lnTo>
                <a:lnTo>
                  <a:pt x="113774" y="20809"/>
                </a:lnTo>
                <a:lnTo>
                  <a:pt x="75940" y="44758"/>
                </a:lnTo>
                <a:lnTo>
                  <a:pt x="44440" y="76134"/>
                </a:lnTo>
                <a:lnTo>
                  <a:pt x="20478" y="113735"/>
                </a:lnTo>
                <a:lnTo>
                  <a:pt x="5263" y="156359"/>
                </a:lnTo>
                <a:lnTo>
                  <a:pt x="0" y="202806"/>
                </a:lnTo>
                <a:lnTo>
                  <a:pt x="5476" y="250180"/>
                </a:lnTo>
                <a:lnTo>
                  <a:pt x="20873" y="293519"/>
                </a:lnTo>
                <a:lnTo>
                  <a:pt x="44989" y="331615"/>
                </a:lnTo>
                <a:lnTo>
                  <a:pt x="76638" y="363286"/>
                </a:lnTo>
                <a:lnTo>
                  <a:pt x="114625" y="387334"/>
                </a:lnTo>
                <a:lnTo>
                  <a:pt x="157756" y="402565"/>
                </a:lnTo>
                <a:lnTo>
                  <a:pt x="204838" y="407784"/>
                </a:lnTo>
                <a:lnTo>
                  <a:pt x="251369" y="402248"/>
                </a:lnTo>
                <a:lnTo>
                  <a:pt x="294181" y="386823"/>
                </a:lnTo>
                <a:lnTo>
                  <a:pt x="332036" y="362738"/>
                </a:lnTo>
                <a:lnTo>
                  <a:pt x="363696" y="331226"/>
                </a:lnTo>
                <a:lnTo>
                  <a:pt x="387925" y="293515"/>
                </a:lnTo>
                <a:lnTo>
                  <a:pt x="403481" y="250848"/>
                </a:lnTo>
                <a:lnTo>
                  <a:pt x="409130" y="204444"/>
                </a:lnTo>
                <a:lnTo>
                  <a:pt x="403936" y="157524"/>
                </a:lnTo>
                <a:lnTo>
                  <a:pt x="388601" y="114434"/>
                </a:lnTo>
                <a:lnTo>
                  <a:pt x="364377" y="76418"/>
                </a:lnTo>
                <a:lnTo>
                  <a:pt x="332515" y="44722"/>
                </a:lnTo>
                <a:lnTo>
                  <a:pt x="294267" y="20590"/>
                </a:lnTo>
                <a:lnTo>
                  <a:pt x="250884" y="5268"/>
                </a:lnTo>
                <a:lnTo>
                  <a:pt x="203619" y="0"/>
                </a:lnTo>
                <a:close/>
              </a:path>
            </a:pathLst>
          </a:custGeom>
          <a:solidFill>
            <a:srgbClr val="231F20"/>
          </a:solidFill>
        </p:spPr>
        <p:txBody>
          <a:bodyPr wrap="square" lIns="0" tIns="0" rIns="0" bIns="0" rtlCol="0"/>
          <a:lstStyle/>
          <a:p>
            <a:pPr defTabSz="623438"/>
            <a:endParaRPr sz="1227">
              <a:solidFill>
                <a:prstClr val="black"/>
              </a:solidFill>
              <a:latin typeface="Calibri"/>
            </a:endParaRPr>
          </a:p>
        </p:txBody>
      </p:sp>
      <p:sp>
        <p:nvSpPr>
          <p:cNvPr id="25" name="object 25"/>
          <p:cNvSpPr/>
          <p:nvPr/>
        </p:nvSpPr>
        <p:spPr>
          <a:xfrm>
            <a:off x="5845716" y="3405127"/>
            <a:ext cx="324283" cy="283152"/>
          </a:xfrm>
          <a:custGeom>
            <a:avLst/>
            <a:gdLst/>
            <a:ahLst/>
            <a:cxnLst/>
            <a:rect l="l" t="t" r="r" b="b"/>
            <a:pathLst>
              <a:path w="475614" h="415289">
                <a:moveTo>
                  <a:pt x="0" y="15151"/>
                </a:moveTo>
                <a:lnTo>
                  <a:pt x="13280" y="63004"/>
                </a:lnTo>
                <a:lnTo>
                  <a:pt x="27289" y="110096"/>
                </a:lnTo>
                <a:lnTo>
                  <a:pt x="42050" y="156005"/>
                </a:lnTo>
                <a:lnTo>
                  <a:pt x="57875" y="201195"/>
                </a:lnTo>
                <a:lnTo>
                  <a:pt x="74883" y="245540"/>
                </a:lnTo>
                <a:lnTo>
                  <a:pt x="93242" y="289061"/>
                </a:lnTo>
                <a:lnTo>
                  <a:pt x="113120" y="331780"/>
                </a:lnTo>
                <a:lnTo>
                  <a:pt x="134684" y="373718"/>
                </a:lnTo>
                <a:lnTo>
                  <a:pt x="158102" y="414896"/>
                </a:lnTo>
                <a:lnTo>
                  <a:pt x="166513" y="366740"/>
                </a:lnTo>
                <a:lnTo>
                  <a:pt x="166066" y="318484"/>
                </a:lnTo>
                <a:lnTo>
                  <a:pt x="161622" y="269599"/>
                </a:lnTo>
                <a:lnTo>
                  <a:pt x="158038" y="219557"/>
                </a:lnTo>
                <a:lnTo>
                  <a:pt x="418761" y="219557"/>
                </a:lnTo>
                <a:lnTo>
                  <a:pt x="421614" y="215430"/>
                </a:lnTo>
                <a:lnTo>
                  <a:pt x="474628" y="215430"/>
                </a:lnTo>
                <a:lnTo>
                  <a:pt x="474617" y="214655"/>
                </a:lnTo>
                <a:lnTo>
                  <a:pt x="295313" y="214655"/>
                </a:lnTo>
                <a:lnTo>
                  <a:pt x="188956" y="135527"/>
                </a:lnTo>
                <a:lnTo>
                  <a:pt x="118934" y="84747"/>
                </a:lnTo>
                <a:lnTo>
                  <a:pt x="83123" y="59313"/>
                </a:lnTo>
                <a:lnTo>
                  <a:pt x="44170" y="35535"/>
                </a:lnTo>
                <a:lnTo>
                  <a:pt x="0" y="15151"/>
                </a:lnTo>
                <a:close/>
              </a:path>
              <a:path w="475614" h="415289">
                <a:moveTo>
                  <a:pt x="474628" y="215430"/>
                </a:moveTo>
                <a:lnTo>
                  <a:pt x="421614" y="215430"/>
                </a:lnTo>
                <a:lnTo>
                  <a:pt x="456653" y="349669"/>
                </a:lnTo>
                <a:lnTo>
                  <a:pt x="465353" y="347840"/>
                </a:lnTo>
                <a:lnTo>
                  <a:pt x="472441" y="314146"/>
                </a:lnTo>
                <a:lnTo>
                  <a:pt x="475318" y="261632"/>
                </a:lnTo>
                <a:lnTo>
                  <a:pt x="474628" y="215430"/>
                </a:lnTo>
                <a:close/>
              </a:path>
              <a:path w="475614" h="415289">
                <a:moveTo>
                  <a:pt x="418761" y="219557"/>
                </a:moveTo>
                <a:lnTo>
                  <a:pt x="158038" y="219557"/>
                </a:lnTo>
                <a:lnTo>
                  <a:pt x="248903" y="288442"/>
                </a:lnTo>
                <a:lnTo>
                  <a:pt x="277990" y="310083"/>
                </a:lnTo>
                <a:lnTo>
                  <a:pt x="307900" y="330791"/>
                </a:lnTo>
                <a:lnTo>
                  <a:pt x="327128" y="336088"/>
                </a:lnTo>
                <a:lnTo>
                  <a:pt x="343843" y="324622"/>
                </a:lnTo>
                <a:lnTo>
                  <a:pt x="366217" y="295046"/>
                </a:lnTo>
                <a:lnTo>
                  <a:pt x="379553" y="276169"/>
                </a:lnTo>
                <a:lnTo>
                  <a:pt x="418761" y="219557"/>
                </a:lnTo>
                <a:close/>
              </a:path>
              <a:path w="475614" h="415289">
                <a:moveTo>
                  <a:pt x="440207" y="0"/>
                </a:moveTo>
                <a:lnTo>
                  <a:pt x="295313" y="214655"/>
                </a:lnTo>
                <a:lnTo>
                  <a:pt x="474617" y="214655"/>
                </a:lnTo>
                <a:lnTo>
                  <a:pt x="470001" y="132514"/>
                </a:lnTo>
                <a:lnTo>
                  <a:pt x="462588" y="72095"/>
                </a:lnTo>
                <a:lnTo>
                  <a:pt x="452527" y="25226"/>
                </a:lnTo>
                <a:lnTo>
                  <a:pt x="440207" y="0"/>
                </a:lnTo>
                <a:close/>
              </a:path>
            </a:pathLst>
          </a:custGeom>
          <a:solidFill>
            <a:srgbClr val="B5292D"/>
          </a:solidFill>
        </p:spPr>
        <p:txBody>
          <a:bodyPr wrap="square" lIns="0" tIns="0" rIns="0" bIns="0" rtlCol="0"/>
          <a:lstStyle/>
          <a:p>
            <a:pPr defTabSz="623438"/>
            <a:endParaRPr sz="1227">
              <a:solidFill>
                <a:prstClr val="black"/>
              </a:solidFill>
              <a:latin typeface="Calibri"/>
            </a:endParaRPr>
          </a:p>
        </p:txBody>
      </p:sp>
      <p:sp>
        <p:nvSpPr>
          <p:cNvPr id="26" name="object 26"/>
          <p:cNvSpPr/>
          <p:nvPr/>
        </p:nvSpPr>
        <p:spPr>
          <a:xfrm>
            <a:off x="6022546" y="3358019"/>
            <a:ext cx="38966" cy="137680"/>
          </a:xfrm>
          <a:custGeom>
            <a:avLst/>
            <a:gdLst/>
            <a:ahLst/>
            <a:cxnLst/>
            <a:rect l="l" t="t" r="r" b="b"/>
            <a:pathLst>
              <a:path w="57150" h="201929">
                <a:moveTo>
                  <a:pt x="25940" y="0"/>
                </a:moveTo>
                <a:lnTo>
                  <a:pt x="8212" y="31263"/>
                </a:lnTo>
                <a:lnTo>
                  <a:pt x="0" y="72579"/>
                </a:lnTo>
                <a:lnTo>
                  <a:pt x="1076" y="118455"/>
                </a:lnTo>
                <a:lnTo>
                  <a:pt x="11213" y="163399"/>
                </a:lnTo>
                <a:lnTo>
                  <a:pt x="30182" y="201917"/>
                </a:lnTo>
                <a:lnTo>
                  <a:pt x="48319" y="167482"/>
                </a:lnTo>
                <a:lnTo>
                  <a:pt x="56955" y="125447"/>
                </a:lnTo>
                <a:lnTo>
                  <a:pt x="56098" y="80438"/>
                </a:lnTo>
                <a:lnTo>
                  <a:pt x="45757" y="37080"/>
                </a:lnTo>
                <a:lnTo>
                  <a:pt x="25940" y="0"/>
                </a:lnTo>
                <a:close/>
              </a:path>
            </a:pathLst>
          </a:custGeom>
          <a:solidFill>
            <a:srgbClr val="B5292D"/>
          </a:solidFill>
        </p:spPr>
        <p:txBody>
          <a:bodyPr wrap="square" lIns="0" tIns="0" rIns="0" bIns="0" rtlCol="0"/>
          <a:lstStyle/>
          <a:p>
            <a:pPr defTabSz="623438"/>
            <a:endParaRPr sz="1227">
              <a:solidFill>
                <a:prstClr val="black"/>
              </a:solidFill>
              <a:latin typeface="Calibri"/>
            </a:endParaRPr>
          </a:p>
        </p:txBody>
      </p:sp>
      <p:sp>
        <p:nvSpPr>
          <p:cNvPr id="27" name="object 27"/>
          <p:cNvSpPr/>
          <p:nvPr/>
        </p:nvSpPr>
        <p:spPr>
          <a:xfrm>
            <a:off x="5302582" y="3456533"/>
            <a:ext cx="343766" cy="206952"/>
          </a:xfrm>
          <a:custGeom>
            <a:avLst/>
            <a:gdLst/>
            <a:ahLst/>
            <a:cxnLst/>
            <a:rect l="l" t="t" r="r" b="b"/>
            <a:pathLst>
              <a:path w="504189" h="303529">
                <a:moveTo>
                  <a:pt x="12202" y="0"/>
                </a:moveTo>
                <a:lnTo>
                  <a:pt x="4781" y="4032"/>
                </a:lnTo>
                <a:lnTo>
                  <a:pt x="1037" y="11973"/>
                </a:lnTo>
                <a:lnTo>
                  <a:pt x="50" y="23208"/>
                </a:lnTo>
                <a:lnTo>
                  <a:pt x="257" y="57670"/>
                </a:lnTo>
                <a:lnTo>
                  <a:pt x="318" y="149749"/>
                </a:lnTo>
                <a:lnTo>
                  <a:pt x="0" y="191927"/>
                </a:lnTo>
                <a:lnTo>
                  <a:pt x="475195" y="302951"/>
                </a:lnTo>
                <a:lnTo>
                  <a:pt x="481990" y="302928"/>
                </a:lnTo>
                <a:lnTo>
                  <a:pt x="489119" y="301112"/>
                </a:lnTo>
                <a:lnTo>
                  <a:pt x="496389" y="298539"/>
                </a:lnTo>
                <a:lnTo>
                  <a:pt x="503605" y="296245"/>
                </a:lnTo>
                <a:lnTo>
                  <a:pt x="501568" y="289623"/>
                </a:lnTo>
                <a:lnTo>
                  <a:pt x="499692" y="282861"/>
                </a:lnTo>
                <a:lnTo>
                  <a:pt x="497356" y="276502"/>
                </a:lnTo>
                <a:lnTo>
                  <a:pt x="460678" y="234523"/>
                </a:lnTo>
                <a:lnTo>
                  <a:pt x="426453" y="198836"/>
                </a:lnTo>
                <a:lnTo>
                  <a:pt x="388508" y="163034"/>
                </a:lnTo>
                <a:lnTo>
                  <a:pt x="348574" y="131274"/>
                </a:lnTo>
                <a:lnTo>
                  <a:pt x="306780" y="103298"/>
                </a:lnTo>
                <a:lnTo>
                  <a:pt x="263256" y="78850"/>
                </a:lnTo>
                <a:lnTo>
                  <a:pt x="218131" y="57670"/>
                </a:lnTo>
                <a:lnTo>
                  <a:pt x="171535" y="39502"/>
                </a:lnTo>
                <a:lnTo>
                  <a:pt x="123597" y="24087"/>
                </a:lnTo>
                <a:lnTo>
                  <a:pt x="74449" y="11168"/>
                </a:lnTo>
                <a:lnTo>
                  <a:pt x="24218" y="487"/>
                </a:lnTo>
                <a:lnTo>
                  <a:pt x="12202" y="0"/>
                </a:lnTo>
                <a:close/>
              </a:path>
            </a:pathLst>
          </a:custGeom>
          <a:solidFill>
            <a:srgbClr val="FFFFFF"/>
          </a:solidFill>
        </p:spPr>
        <p:txBody>
          <a:bodyPr wrap="square" lIns="0" tIns="0" rIns="0" bIns="0" rtlCol="0"/>
          <a:lstStyle/>
          <a:p>
            <a:pPr defTabSz="623438"/>
            <a:endParaRPr sz="1227">
              <a:solidFill>
                <a:prstClr val="black"/>
              </a:solidFill>
              <a:latin typeface="Calibri"/>
            </a:endParaRPr>
          </a:p>
        </p:txBody>
      </p:sp>
      <p:sp>
        <p:nvSpPr>
          <p:cNvPr id="28" name="object 28"/>
          <p:cNvSpPr/>
          <p:nvPr/>
        </p:nvSpPr>
        <p:spPr>
          <a:xfrm>
            <a:off x="4899503" y="3439463"/>
            <a:ext cx="336839" cy="146338"/>
          </a:xfrm>
          <a:custGeom>
            <a:avLst/>
            <a:gdLst/>
            <a:ahLst/>
            <a:cxnLst/>
            <a:rect l="l" t="t" r="r" b="b"/>
            <a:pathLst>
              <a:path w="494030" h="214629">
                <a:moveTo>
                  <a:pt x="466242" y="0"/>
                </a:moveTo>
                <a:lnTo>
                  <a:pt x="382306" y="2919"/>
                </a:lnTo>
                <a:lnTo>
                  <a:pt x="340421" y="5145"/>
                </a:lnTo>
                <a:lnTo>
                  <a:pt x="298742" y="9067"/>
                </a:lnTo>
                <a:lnTo>
                  <a:pt x="249651" y="16829"/>
                </a:lnTo>
                <a:lnTo>
                  <a:pt x="201784" y="28152"/>
                </a:lnTo>
                <a:lnTo>
                  <a:pt x="155276" y="43265"/>
                </a:lnTo>
                <a:lnTo>
                  <a:pt x="110262" y="62398"/>
                </a:lnTo>
                <a:lnTo>
                  <a:pt x="66878" y="85779"/>
                </a:lnTo>
                <a:lnTo>
                  <a:pt x="25260" y="113639"/>
                </a:lnTo>
                <a:lnTo>
                  <a:pt x="7331" y="129659"/>
                </a:lnTo>
                <a:lnTo>
                  <a:pt x="0" y="136512"/>
                </a:lnTo>
                <a:lnTo>
                  <a:pt x="11595" y="140830"/>
                </a:lnTo>
                <a:lnTo>
                  <a:pt x="17399" y="144157"/>
                </a:lnTo>
                <a:lnTo>
                  <a:pt x="468198" y="214274"/>
                </a:lnTo>
                <a:lnTo>
                  <a:pt x="480905" y="214517"/>
                </a:lnTo>
                <a:lnTo>
                  <a:pt x="488691" y="210515"/>
                </a:lnTo>
                <a:lnTo>
                  <a:pt x="492574" y="202512"/>
                </a:lnTo>
                <a:lnTo>
                  <a:pt x="493572" y="190754"/>
                </a:lnTo>
                <a:lnTo>
                  <a:pt x="493297" y="152810"/>
                </a:lnTo>
                <a:lnTo>
                  <a:pt x="493185" y="123618"/>
                </a:lnTo>
                <a:lnTo>
                  <a:pt x="493260" y="70905"/>
                </a:lnTo>
                <a:lnTo>
                  <a:pt x="493763" y="30962"/>
                </a:lnTo>
                <a:lnTo>
                  <a:pt x="492581" y="17373"/>
                </a:lnTo>
                <a:lnTo>
                  <a:pt x="488032" y="7470"/>
                </a:lnTo>
                <a:lnTo>
                  <a:pt x="479468" y="1573"/>
                </a:lnTo>
                <a:lnTo>
                  <a:pt x="466242" y="0"/>
                </a:lnTo>
                <a:close/>
              </a:path>
            </a:pathLst>
          </a:custGeom>
          <a:solidFill>
            <a:srgbClr val="FFFFFF"/>
          </a:solidFill>
        </p:spPr>
        <p:txBody>
          <a:bodyPr wrap="square" lIns="0" tIns="0" rIns="0" bIns="0" rtlCol="0"/>
          <a:lstStyle/>
          <a:p>
            <a:pPr defTabSz="623438"/>
            <a:endParaRPr sz="1227">
              <a:solidFill>
                <a:prstClr val="black"/>
              </a:solidFill>
              <a:latin typeface="Calibri"/>
            </a:endParaRPr>
          </a:p>
        </p:txBody>
      </p:sp>
      <p:sp>
        <p:nvSpPr>
          <p:cNvPr id="29" name="object 29"/>
          <p:cNvSpPr/>
          <p:nvPr/>
        </p:nvSpPr>
        <p:spPr>
          <a:xfrm>
            <a:off x="6829404" y="3522870"/>
            <a:ext cx="367578" cy="163656"/>
          </a:xfrm>
          <a:custGeom>
            <a:avLst/>
            <a:gdLst/>
            <a:ahLst/>
            <a:cxnLst/>
            <a:rect l="l" t="t" r="r" b="b"/>
            <a:pathLst>
              <a:path w="539114" h="240029">
                <a:moveTo>
                  <a:pt x="0" y="0"/>
                </a:moveTo>
                <a:lnTo>
                  <a:pt x="7387" y="55078"/>
                </a:lnTo>
                <a:lnTo>
                  <a:pt x="14347" y="106775"/>
                </a:lnTo>
                <a:lnTo>
                  <a:pt x="21284" y="156176"/>
                </a:lnTo>
                <a:lnTo>
                  <a:pt x="28600" y="204368"/>
                </a:lnTo>
                <a:lnTo>
                  <a:pt x="78276" y="220925"/>
                </a:lnTo>
                <a:lnTo>
                  <a:pt x="510514" y="239928"/>
                </a:lnTo>
                <a:lnTo>
                  <a:pt x="517528" y="239119"/>
                </a:lnTo>
                <a:lnTo>
                  <a:pt x="524605" y="236743"/>
                </a:lnTo>
                <a:lnTo>
                  <a:pt x="531710" y="233706"/>
                </a:lnTo>
                <a:lnTo>
                  <a:pt x="538810" y="230911"/>
                </a:lnTo>
                <a:lnTo>
                  <a:pt x="536547" y="224410"/>
                </a:lnTo>
                <a:lnTo>
                  <a:pt x="534465" y="217706"/>
                </a:lnTo>
                <a:lnTo>
                  <a:pt x="531903" y="211541"/>
                </a:lnTo>
                <a:lnTo>
                  <a:pt x="490295" y="174566"/>
                </a:lnTo>
                <a:lnTo>
                  <a:pt x="451127" y="144800"/>
                </a:lnTo>
                <a:lnTo>
                  <a:pt x="410612" y="117557"/>
                </a:lnTo>
                <a:lnTo>
                  <a:pt x="368665" y="93040"/>
                </a:lnTo>
                <a:lnTo>
                  <a:pt x="325196" y="71452"/>
                </a:lnTo>
                <a:lnTo>
                  <a:pt x="280121" y="52995"/>
                </a:lnTo>
                <a:lnTo>
                  <a:pt x="233350" y="37873"/>
                </a:lnTo>
                <a:lnTo>
                  <a:pt x="184797" y="26288"/>
                </a:lnTo>
                <a:lnTo>
                  <a:pt x="140730" y="18648"/>
                </a:lnTo>
                <a:lnTo>
                  <a:pt x="95632" y="12334"/>
                </a:lnTo>
                <a:lnTo>
                  <a:pt x="0" y="0"/>
                </a:lnTo>
                <a:close/>
              </a:path>
            </a:pathLst>
          </a:custGeom>
          <a:solidFill>
            <a:srgbClr val="FFFFFF"/>
          </a:solidFill>
        </p:spPr>
        <p:txBody>
          <a:bodyPr wrap="square" lIns="0" tIns="0" rIns="0" bIns="0" rtlCol="0"/>
          <a:lstStyle/>
          <a:p>
            <a:pPr defTabSz="623438"/>
            <a:endParaRPr sz="1227">
              <a:solidFill>
                <a:prstClr val="black"/>
              </a:solidFill>
              <a:latin typeface="Calibri"/>
            </a:endParaRPr>
          </a:p>
        </p:txBody>
      </p:sp>
      <p:sp>
        <p:nvSpPr>
          <p:cNvPr id="30" name="object 30"/>
          <p:cNvSpPr/>
          <p:nvPr/>
        </p:nvSpPr>
        <p:spPr>
          <a:xfrm>
            <a:off x="6440419" y="3522966"/>
            <a:ext cx="338570" cy="145040"/>
          </a:xfrm>
          <a:custGeom>
            <a:avLst/>
            <a:gdLst/>
            <a:ahLst/>
            <a:cxnLst/>
            <a:rect l="l" t="t" r="r" b="b"/>
            <a:pathLst>
              <a:path w="496570" h="212725">
                <a:moveTo>
                  <a:pt x="437984" y="0"/>
                </a:moveTo>
                <a:lnTo>
                  <a:pt x="386956" y="6710"/>
                </a:lnTo>
                <a:lnTo>
                  <a:pt x="336948" y="15871"/>
                </a:lnTo>
                <a:lnTo>
                  <a:pt x="288064" y="27741"/>
                </a:lnTo>
                <a:lnTo>
                  <a:pt x="240409" y="42580"/>
                </a:lnTo>
                <a:lnTo>
                  <a:pt x="194089" y="60646"/>
                </a:lnTo>
                <a:lnTo>
                  <a:pt x="149209" y="82198"/>
                </a:lnTo>
                <a:lnTo>
                  <a:pt x="105873" y="107494"/>
                </a:lnTo>
                <a:lnTo>
                  <a:pt x="64188" y="136795"/>
                </a:lnTo>
                <a:lnTo>
                  <a:pt x="24257" y="170357"/>
                </a:lnTo>
                <a:lnTo>
                  <a:pt x="7158" y="189274"/>
                </a:lnTo>
                <a:lnTo>
                  <a:pt x="0" y="197561"/>
                </a:lnTo>
                <a:lnTo>
                  <a:pt x="11264" y="201383"/>
                </a:lnTo>
                <a:lnTo>
                  <a:pt x="16484" y="204635"/>
                </a:lnTo>
                <a:lnTo>
                  <a:pt x="474637" y="212407"/>
                </a:lnTo>
                <a:lnTo>
                  <a:pt x="487160" y="210921"/>
                </a:lnTo>
                <a:lnTo>
                  <a:pt x="494044" y="205905"/>
                </a:lnTo>
                <a:lnTo>
                  <a:pt x="496491" y="197402"/>
                </a:lnTo>
                <a:lnTo>
                  <a:pt x="495706" y="185458"/>
                </a:lnTo>
                <a:lnTo>
                  <a:pt x="490196" y="147392"/>
                </a:lnTo>
                <a:lnTo>
                  <a:pt x="484995" y="109278"/>
                </a:lnTo>
                <a:lnTo>
                  <a:pt x="480291" y="71109"/>
                </a:lnTo>
                <a:lnTo>
                  <a:pt x="476275" y="32880"/>
                </a:lnTo>
                <a:lnTo>
                  <a:pt x="472921" y="16493"/>
                </a:lnTo>
                <a:lnTo>
                  <a:pt x="465959" y="5738"/>
                </a:lnTo>
                <a:lnTo>
                  <a:pt x="454583" y="335"/>
                </a:lnTo>
                <a:lnTo>
                  <a:pt x="437984" y="0"/>
                </a:lnTo>
                <a:close/>
              </a:path>
            </a:pathLst>
          </a:custGeom>
          <a:solidFill>
            <a:srgbClr val="FFFFFF"/>
          </a:solidFill>
        </p:spPr>
        <p:txBody>
          <a:bodyPr wrap="square" lIns="0" tIns="0" rIns="0" bIns="0" rtlCol="0"/>
          <a:lstStyle/>
          <a:p>
            <a:pPr defTabSz="623438"/>
            <a:endParaRPr sz="1227">
              <a:solidFill>
                <a:prstClr val="black"/>
              </a:solidFill>
              <a:latin typeface="Calibri"/>
            </a:endParaRPr>
          </a:p>
        </p:txBody>
      </p:sp>
      <p:sp>
        <p:nvSpPr>
          <p:cNvPr id="31" name="object 31"/>
          <p:cNvSpPr/>
          <p:nvPr/>
        </p:nvSpPr>
        <p:spPr>
          <a:xfrm>
            <a:off x="4499810" y="5013256"/>
            <a:ext cx="1588510" cy="675842"/>
          </a:xfrm>
          <a:custGeom>
            <a:avLst/>
            <a:gdLst/>
            <a:ahLst/>
            <a:cxnLst/>
            <a:rect l="l" t="t" r="r" b="b"/>
            <a:pathLst>
              <a:path w="2329815" h="991234">
                <a:moveTo>
                  <a:pt x="2256485" y="612443"/>
                </a:moveTo>
                <a:lnTo>
                  <a:pt x="1869967" y="612443"/>
                </a:lnTo>
                <a:lnTo>
                  <a:pt x="1919224" y="615030"/>
                </a:lnTo>
                <a:lnTo>
                  <a:pt x="1969745" y="626571"/>
                </a:lnTo>
                <a:lnTo>
                  <a:pt x="2015478" y="646801"/>
                </a:lnTo>
                <a:lnTo>
                  <a:pt x="2056185" y="675711"/>
                </a:lnTo>
                <a:lnTo>
                  <a:pt x="2091626" y="713290"/>
                </a:lnTo>
                <a:lnTo>
                  <a:pt x="2117556" y="752377"/>
                </a:lnTo>
                <a:lnTo>
                  <a:pt x="2135676" y="793059"/>
                </a:lnTo>
                <a:lnTo>
                  <a:pt x="2146187" y="835325"/>
                </a:lnTo>
                <a:lnTo>
                  <a:pt x="2149291" y="879161"/>
                </a:lnTo>
                <a:lnTo>
                  <a:pt x="2145189" y="924555"/>
                </a:lnTo>
                <a:lnTo>
                  <a:pt x="2134082" y="971494"/>
                </a:lnTo>
                <a:lnTo>
                  <a:pt x="2265553" y="989833"/>
                </a:lnTo>
                <a:lnTo>
                  <a:pt x="2313525" y="974820"/>
                </a:lnTo>
                <a:lnTo>
                  <a:pt x="2324101" y="929634"/>
                </a:lnTo>
                <a:lnTo>
                  <a:pt x="2328467" y="879102"/>
                </a:lnTo>
                <a:lnTo>
                  <a:pt x="2329205" y="853790"/>
                </a:lnTo>
                <a:lnTo>
                  <a:pt x="2329077" y="822814"/>
                </a:lnTo>
                <a:lnTo>
                  <a:pt x="2325103" y="729838"/>
                </a:lnTo>
                <a:lnTo>
                  <a:pt x="2319572" y="683949"/>
                </a:lnTo>
                <a:lnTo>
                  <a:pt x="2294801" y="645688"/>
                </a:lnTo>
                <a:lnTo>
                  <a:pt x="2275795" y="631105"/>
                </a:lnTo>
                <a:lnTo>
                  <a:pt x="2258564" y="615481"/>
                </a:lnTo>
                <a:lnTo>
                  <a:pt x="2256485" y="612443"/>
                </a:lnTo>
                <a:close/>
              </a:path>
              <a:path w="2329815" h="991234">
                <a:moveTo>
                  <a:pt x="1617390" y="404566"/>
                </a:moveTo>
                <a:lnTo>
                  <a:pt x="403440" y="404566"/>
                </a:lnTo>
                <a:lnTo>
                  <a:pt x="453475" y="410056"/>
                </a:lnTo>
                <a:lnTo>
                  <a:pt x="499933" y="424276"/>
                </a:lnTo>
                <a:lnTo>
                  <a:pt x="542627" y="447279"/>
                </a:lnTo>
                <a:lnTo>
                  <a:pt x="581367" y="479115"/>
                </a:lnTo>
                <a:lnTo>
                  <a:pt x="616496" y="520344"/>
                </a:lnTo>
                <a:lnTo>
                  <a:pt x="641509" y="564236"/>
                </a:lnTo>
                <a:lnTo>
                  <a:pt x="656817" y="610654"/>
                </a:lnTo>
                <a:lnTo>
                  <a:pt x="662826" y="659463"/>
                </a:lnTo>
                <a:lnTo>
                  <a:pt x="659947" y="710526"/>
                </a:lnTo>
                <a:lnTo>
                  <a:pt x="648588" y="763709"/>
                </a:lnTo>
                <a:lnTo>
                  <a:pt x="1619250" y="901123"/>
                </a:lnTo>
                <a:lnTo>
                  <a:pt x="1619024" y="850744"/>
                </a:lnTo>
                <a:lnTo>
                  <a:pt x="1627229" y="804084"/>
                </a:lnTo>
                <a:lnTo>
                  <a:pt x="1643635" y="761086"/>
                </a:lnTo>
                <a:lnTo>
                  <a:pt x="1668010" y="721692"/>
                </a:lnTo>
                <a:lnTo>
                  <a:pt x="1700123" y="685846"/>
                </a:lnTo>
                <a:lnTo>
                  <a:pt x="1738224" y="655167"/>
                </a:lnTo>
                <a:lnTo>
                  <a:pt x="1779326" y="632629"/>
                </a:lnTo>
                <a:lnTo>
                  <a:pt x="1823287" y="618348"/>
                </a:lnTo>
                <a:lnTo>
                  <a:pt x="1869967" y="612443"/>
                </a:lnTo>
                <a:lnTo>
                  <a:pt x="2256485" y="612443"/>
                </a:lnTo>
                <a:lnTo>
                  <a:pt x="2245662" y="596629"/>
                </a:lnTo>
                <a:lnTo>
                  <a:pt x="2239645" y="572358"/>
                </a:lnTo>
                <a:lnTo>
                  <a:pt x="2239340" y="567405"/>
                </a:lnTo>
                <a:lnTo>
                  <a:pt x="2233155" y="563037"/>
                </a:lnTo>
                <a:lnTo>
                  <a:pt x="2230526" y="557969"/>
                </a:lnTo>
                <a:lnTo>
                  <a:pt x="2224833" y="547912"/>
                </a:lnTo>
                <a:lnTo>
                  <a:pt x="2218961" y="537835"/>
                </a:lnTo>
                <a:lnTo>
                  <a:pt x="2214058" y="527617"/>
                </a:lnTo>
                <a:lnTo>
                  <a:pt x="2211273" y="517139"/>
                </a:lnTo>
                <a:lnTo>
                  <a:pt x="2207017" y="499983"/>
                </a:lnTo>
                <a:lnTo>
                  <a:pt x="2198984" y="488765"/>
                </a:lnTo>
                <a:lnTo>
                  <a:pt x="2191977" y="485584"/>
                </a:lnTo>
                <a:lnTo>
                  <a:pt x="2118482" y="485584"/>
                </a:lnTo>
                <a:lnTo>
                  <a:pt x="2068516" y="483382"/>
                </a:lnTo>
                <a:lnTo>
                  <a:pt x="2019163" y="476300"/>
                </a:lnTo>
                <a:lnTo>
                  <a:pt x="1970249" y="464499"/>
                </a:lnTo>
                <a:lnTo>
                  <a:pt x="1921598" y="448140"/>
                </a:lnTo>
                <a:lnTo>
                  <a:pt x="1857771" y="414702"/>
                </a:lnTo>
                <a:lnTo>
                  <a:pt x="1853534" y="411145"/>
                </a:lnTo>
                <a:lnTo>
                  <a:pt x="1652600" y="411145"/>
                </a:lnTo>
                <a:lnTo>
                  <a:pt x="1617390" y="404566"/>
                </a:lnTo>
                <a:close/>
              </a:path>
              <a:path w="2329815" h="991234">
                <a:moveTo>
                  <a:pt x="937697" y="0"/>
                </a:moveTo>
                <a:lnTo>
                  <a:pt x="885887" y="1097"/>
                </a:lnTo>
                <a:lnTo>
                  <a:pt x="834697" y="5305"/>
                </a:lnTo>
                <a:lnTo>
                  <a:pt x="784155" y="12784"/>
                </a:lnTo>
                <a:lnTo>
                  <a:pt x="734286" y="23696"/>
                </a:lnTo>
                <a:lnTo>
                  <a:pt x="685117" y="38204"/>
                </a:lnTo>
                <a:lnTo>
                  <a:pt x="636674" y="56470"/>
                </a:lnTo>
                <a:lnTo>
                  <a:pt x="588984" y="78655"/>
                </a:lnTo>
                <a:lnTo>
                  <a:pt x="542074" y="104922"/>
                </a:lnTo>
                <a:lnTo>
                  <a:pt x="497664" y="128668"/>
                </a:lnTo>
                <a:lnTo>
                  <a:pt x="451653" y="147110"/>
                </a:lnTo>
                <a:lnTo>
                  <a:pt x="404131" y="160764"/>
                </a:lnTo>
                <a:lnTo>
                  <a:pt x="355188" y="170147"/>
                </a:lnTo>
                <a:lnTo>
                  <a:pt x="265424" y="180230"/>
                </a:lnTo>
                <a:lnTo>
                  <a:pt x="225963" y="187044"/>
                </a:lnTo>
                <a:lnTo>
                  <a:pt x="186967" y="195415"/>
                </a:lnTo>
                <a:lnTo>
                  <a:pt x="148120" y="204706"/>
                </a:lnTo>
                <a:lnTo>
                  <a:pt x="99225" y="232552"/>
                </a:lnTo>
                <a:lnTo>
                  <a:pt x="74218" y="285440"/>
                </a:lnTo>
                <a:lnTo>
                  <a:pt x="68076" y="313842"/>
                </a:lnTo>
                <a:lnTo>
                  <a:pt x="60748" y="342084"/>
                </a:lnTo>
                <a:lnTo>
                  <a:pt x="51828" y="369756"/>
                </a:lnTo>
                <a:lnTo>
                  <a:pt x="40906" y="396451"/>
                </a:lnTo>
                <a:lnTo>
                  <a:pt x="24697" y="438947"/>
                </a:lnTo>
                <a:lnTo>
                  <a:pt x="13695" y="482352"/>
                </a:lnTo>
                <a:lnTo>
                  <a:pt x="6071" y="526440"/>
                </a:lnTo>
                <a:lnTo>
                  <a:pt x="0" y="570987"/>
                </a:lnTo>
                <a:lnTo>
                  <a:pt x="826" y="612129"/>
                </a:lnTo>
                <a:lnTo>
                  <a:pt x="14650" y="646458"/>
                </a:lnTo>
                <a:lnTo>
                  <a:pt x="41116" y="671842"/>
                </a:lnTo>
                <a:lnTo>
                  <a:pt x="79870" y="686152"/>
                </a:lnTo>
                <a:lnTo>
                  <a:pt x="130556" y="687255"/>
                </a:lnTo>
                <a:lnTo>
                  <a:pt x="137806" y="635248"/>
                </a:lnTo>
                <a:lnTo>
                  <a:pt x="150009" y="587995"/>
                </a:lnTo>
                <a:lnTo>
                  <a:pt x="166975" y="545692"/>
                </a:lnTo>
                <a:lnTo>
                  <a:pt x="188519" y="508534"/>
                </a:lnTo>
                <a:lnTo>
                  <a:pt x="214453" y="476716"/>
                </a:lnTo>
                <a:lnTo>
                  <a:pt x="244591" y="450434"/>
                </a:lnTo>
                <a:lnTo>
                  <a:pt x="278746" y="429882"/>
                </a:lnTo>
                <a:lnTo>
                  <a:pt x="316730" y="415257"/>
                </a:lnTo>
                <a:lnTo>
                  <a:pt x="358357" y="406753"/>
                </a:lnTo>
                <a:lnTo>
                  <a:pt x="403440" y="404566"/>
                </a:lnTo>
                <a:lnTo>
                  <a:pt x="1617390" y="404566"/>
                </a:lnTo>
                <a:lnTo>
                  <a:pt x="1551659" y="392219"/>
                </a:lnTo>
                <a:lnTo>
                  <a:pt x="1198511" y="325178"/>
                </a:lnTo>
                <a:lnTo>
                  <a:pt x="1177391" y="300121"/>
                </a:lnTo>
                <a:lnTo>
                  <a:pt x="1177410" y="297674"/>
                </a:lnTo>
                <a:lnTo>
                  <a:pt x="1067124" y="297674"/>
                </a:lnTo>
                <a:lnTo>
                  <a:pt x="1054417" y="297429"/>
                </a:lnTo>
                <a:lnTo>
                  <a:pt x="603618" y="227312"/>
                </a:lnTo>
                <a:lnTo>
                  <a:pt x="597814" y="223985"/>
                </a:lnTo>
                <a:lnTo>
                  <a:pt x="586219" y="219667"/>
                </a:lnTo>
                <a:lnTo>
                  <a:pt x="593550" y="212819"/>
                </a:lnTo>
                <a:lnTo>
                  <a:pt x="599892" y="206778"/>
                </a:lnTo>
                <a:lnTo>
                  <a:pt x="605712" y="201463"/>
                </a:lnTo>
                <a:lnTo>
                  <a:pt x="653098" y="168939"/>
                </a:lnTo>
                <a:lnTo>
                  <a:pt x="696482" y="145558"/>
                </a:lnTo>
                <a:lnTo>
                  <a:pt x="741495" y="126425"/>
                </a:lnTo>
                <a:lnTo>
                  <a:pt x="788003" y="111310"/>
                </a:lnTo>
                <a:lnTo>
                  <a:pt x="835870" y="99985"/>
                </a:lnTo>
                <a:lnTo>
                  <a:pt x="884961" y="92222"/>
                </a:lnTo>
                <a:lnTo>
                  <a:pt x="926640" y="88302"/>
                </a:lnTo>
                <a:lnTo>
                  <a:pt x="968524" y="86080"/>
                </a:lnTo>
                <a:lnTo>
                  <a:pt x="1052449" y="83167"/>
                </a:lnTo>
                <a:lnTo>
                  <a:pt x="1405849" y="83167"/>
                </a:lnTo>
                <a:lnTo>
                  <a:pt x="1372537" y="71729"/>
                </a:lnTo>
                <a:lnTo>
                  <a:pt x="1326526" y="58011"/>
                </a:lnTo>
                <a:lnTo>
                  <a:pt x="1280093" y="46043"/>
                </a:lnTo>
                <a:lnTo>
                  <a:pt x="1233280" y="35654"/>
                </a:lnTo>
                <a:lnTo>
                  <a:pt x="1186130" y="26675"/>
                </a:lnTo>
                <a:lnTo>
                  <a:pt x="1138685" y="18934"/>
                </a:lnTo>
                <a:lnTo>
                  <a:pt x="1090986" y="12261"/>
                </a:lnTo>
                <a:lnTo>
                  <a:pt x="1043076" y="6485"/>
                </a:lnTo>
                <a:lnTo>
                  <a:pt x="990103" y="1849"/>
                </a:lnTo>
                <a:lnTo>
                  <a:pt x="937697" y="0"/>
                </a:lnTo>
                <a:close/>
              </a:path>
              <a:path w="2329815" h="991234">
                <a:moveTo>
                  <a:pt x="2169236" y="482747"/>
                </a:moveTo>
                <a:lnTo>
                  <a:pt x="2118482" y="485584"/>
                </a:lnTo>
                <a:lnTo>
                  <a:pt x="2191977" y="485584"/>
                </a:lnTo>
                <a:lnTo>
                  <a:pt x="2186586" y="483136"/>
                </a:lnTo>
                <a:lnTo>
                  <a:pt x="2169236" y="482747"/>
                </a:lnTo>
                <a:close/>
              </a:path>
              <a:path w="2329815" h="991234">
                <a:moveTo>
                  <a:pt x="1470021" y="108194"/>
                </a:moveTo>
                <a:lnTo>
                  <a:pt x="1189604" y="108194"/>
                </a:lnTo>
                <a:lnTo>
                  <a:pt x="1201623" y="108681"/>
                </a:lnTo>
                <a:lnTo>
                  <a:pt x="1251853" y="119362"/>
                </a:lnTo>
                <a:lnTo>
                  <a:pt x="1301002" y="132281"/>
                </a:lnTo>
                <a:lnTo>
                  <a:pt x="1348939" y="147696"/>
                </a:lnTo>
                <a:lnTo>
                  <a:pt x="1395535" y="165864"/>
                </a:lnTo>
                <a:lnTo>
                  <a:pt x="1440660" y="187044"/>
                </a:lnTo>
                <a:lnTo>
                  <a:pt x="1484185" y="211492"/>
                </a:lnTo>
                <a:lnTo>
                  <a:pt x="1525979" y="239468"/>
                </a:lnTo>
                <a:lnTo>
                  <a:pt x="1565913" y="271228"/>
                </a:lnTo>
                <a:lnTo>
                  <a:pt x="1603857" y="307030"/>
                </a:lnTo>
                <a:lnTo>
                  <a:pt x="1638082" y="342722"/>
                </a:lnTo>
                <a:lnTo>
                  <a:pt x="1671345" y="379280"/>
                </a:lnTo>
                <a:lnTo>
                  <a:pt x="1678973" y="397827"/>
                </a:lnTo>
                <a:lnTo>
                  <a:pt x="1681010" y="404452"/>
                </a:lnTo>
                <a:lnTo>
                  <a:pt x="1673752" y="406753"/>
                </a:lnTo>
                <a:lnTo>
                  <a:pt x="1666524" y="409308"/>
                </a:lnTo>
                <a:lnTo>
                  <a:pt x="1659394" y="411122"/>
                </a:lnTo>
                <a:lnTo>
                  <a:pt x="1652600" y="411145"/>
                </a:lnTo>
                <a:lnTo>
                  <a:pt x="1853534" y="411145"/>
                </a:lnTo>
                <a:lnTo>
                  <a:pt x="1830995" y="392219"/>
                </a:lnTo>
                <a:lnTo>
                  <a:pt x="1807146" y="364891"/>
                </a:lnTo>
                <a:lnTo>
                  <a:pt x="1776239" y="326424"/>
                </a:lnTo>
                <a:lnTo>
                  <a:pt x="1743314" y="290566"/>
                </a:lnTo>
                <a:lnTo>
                  <a:pt x="1708451" y="257228"/>
                </a:lnTo>
                <a:lnTo>
                  <a:pt x="1671732" y="226320"/>
                </a:lnTo>
                <a:lnTo>
                  <a:pt x="1633237" y="197753"/>
                </a:lnTo>
                <a:lnTo>
                  <a:pt x="1593048" y="171437"/>
                </a:lnTo>
                <a:lnTo>
                  <a:pt x="1551247" y="147283"/>
                </a:lnTo>
                <a:lnTo>
                  <a:pt x="1507913" y="125200"/>
                </a:lnTo>
                <a:lnTo>
                  <a:pt x="1470021" y="108194"/>
                </a:lnTo>
                <a:close/>
              </a:path>
              <a:path w="2329815" h="991234">
                <a:moveTo>
                  <a:pt x="1405849" y="83167"/>
                </a:moveTo>
                <a:lnTo>
                  <a:pt x="1052449" y="83167"/>
                </a:lnTo>
                <a:lnTo>
                  <a:pt x="1065682" y="84740"/>
                </a:lnTo>
                <a:lnTo>
                  <a:pt x="1074250" y="90638"/>
                </a:lnTo>
                <a:lnTo>
                  <a:pt x="1078800" y="100541"/>
                </a:lnTo>
                <a:lnTo>
                  <a:pt x="1079817" y="112228"/>
                </a:lnTo>
                <a:lnTo>
                  <a:pt x="1079916" y="119362"/>
                </a:lnTo>
                <a:lnTo>
                  <a:pt x="1079479" y="154067"/>
                </a:lnTo>
                <a:lnTo>
                  <a:pt x="1079421" y="211492"/>
                </a:lnTo>
                <a:lnTo>
                  <a:pt x="1079542" y="239468"/>
                </a:lnTo>
                <a:lnTo>
                  <a:pt x="1079661" y="255939"/>
                </a:lnTo>
                <a:lnTo>
                  <a:pt x="1079764" y="274234"/>
                </a:lnTo>
                <a:lnTo>
                  <a:pt x="1078793" y="285672"/>
                </a:lnTo>
                <a:lnTo>
                  <a:pt x="1074910" y="293674"/>
                </a:lnTo>
                <a:lnTo>
                  <a:pt x="1067124" y="297674"/>
                </a:lnTo>
                <a:lnTo>
                  <a:pt x="1177410" y="297674"/>
                </a:lnTo>
                <a:lnTo>
                  <a:pt x="1177721" y="255939"/>
                </a:lnTo>
                <a:lnTo>
                  <a:pt x="1177630" y="160764"/>
                </a:lnTo>
                <a:lnTo>
                  <a:pt x="1177455" y="131414"/>
                </a:lnTo>
                <a:lnTo>
                  <a:pt x="1178436" y="120172"/>
                </a:lnTo>
                <a:lnTo>
                  <a:pt x="1182181" y="112228"/>
                </a:lnTo>
                <a:lnTo>
                  <a:pt x="1189604" y="108194"/>
                </a:lnTo>
                <a:lnTo>
                  <a:pt x="1470021" y="108194"/>
                </a:lnTo>
                <a:lnTo>
                  <a:pt x="1463128" y="105100"/>
                </a:lnTo>
                <a:lnTo>
                  <a:pt x="1418086" y="87369"/>
                </a:lnTo>
                <a:lnTo>
                  <a:pt x="1405849" y="83167"/>
                </a:lnTo>
                <a:close/>
              </a:path>
            </a:pathLst>
          </a:custGeom>
          <a:solidFill>
            <a:srgbClr val="939399"/>
          </a:solidFill>
        </p:spPr>
        <p:txBody>
          <a:bodyPr wrap="square" lIns="0" tIns="0" rIns="0" bIns="0" rtlCol="0"/>
          <a:lstStyle/>
          <a:p>
            <a:pPr defTabSz="623438"/>
            <a:endParaRPr sz="1227">
              <a:solidFill>
                <a:prstClr val="black"/>
              </a:solidFill>
              <a:latin typeface="Calibri"/>
            </a:endParaRPr>
          </a:p>
        </p:txBody>
      </p:sp>
      <p:sp>
        <p:nvSpPr>
          <p:cNvPr id="32" name="object 32"/>
          <p:cNvSpPr/>
          <p:nvPr/>
        </p:nvSpPr>
        <p:spPr>
          <a:xfrm>
            <a:off x="6098141" y="5102232"/>
            <a:ext cx="1595005" cy="548553"/>
          </a:xfrm>
          <a:custGeom>
            <a:avLst/>
            <a:gdLst/>
            <a:ahLst/>
            <a:cxnLst/>
            <a:rect l="l" t="t" r="r" b="b"/>
            <a:pathLst>
              <a:path w="2339340" h="804545">
                <a:moveTo>
                  <a:pt x="2305673" y="479665"/>
                </a:moveTo>
                <a:lnTo>
                  <a:pt x="1877996" y="479665"/>
                </a:lnTo>
                <a:lnTo>
                  <a:pt x="1913012" y="482092"/>
                </a:lnTo>
                <a:lnTo>
                  <a:pt x="1948926" y="489946"/>
                </a:lnTo>
                <a:lnTo>
                  <a:pt x="1984687" y="503224"/>
                </a:lnTo>
                <a:lnTo>
                  <a:pt x="2019246" y="521926"/>
                </a:lnTo>
                <a:lnTo>
                  <a:pt x="2051552" y="546048"/>
                </a:lnTo>
                <a:lnTo>
                  <a:pt x="2080555" y="575588"/>
                </a:lnTo>
                <a:lnTo>
                  <a:pt x="2105205" y="610545"/>
                </a:lnTo>
                <a:lnTo>
                  <a:pt x="2124452" y="650916"/>
                </a:lnTo>
                <a:lnTo>
                  <a:pt x="2137246" y="696699"/>
                </a:lnTo>
                <a:lnTo>
                  <a:pt x="2142536" y="747892"/>
                </a:lnTo>
                <a:lnTo>
                  <a:pt x="2139273" y="804493"/>
                </a:lnTo>
                <a:lnTo>
                  <a:pt x="2237382" y="804520"/>
                </a:lnTo>
                <a:lnTo>
                  <a:pt x="2292486" y="802628"/>
                </a:lnTo>
                <a:lnTo>
                  <a:pt x="2327919" y="761097"/>
                </a:lnTo>
                <a:lnTo>
                  <a:pt x="2336524" y="720262"/>
                </a:lnTo>
                <a:lnTo>
                  <a:pt x="2339193" y="679290"/>
                </a:lnTo>
                <a:lnTo>
                  <a:pt x="2336723" y="638214"/>
                </a:lnTo>
                <a:lnTo>
                  <a:pt x="2329868" y="596768"/>
                </a:lnTo>
                <a:lnTo>
                  <a:pt x="2328424" y="587172"/>
                </a:lnTo>
                <a:lnTo>
                  <a:pt x="2321149" y="534961"/>
                </a:lnTo>
                <a:lnTo>
                  <a:pt x="2307103" y="481977"/>
                </a:lnTo>
                <a:lnTo>
                  <a:pt x="2305673" y="479665"/>
                </a:lnTo>
                <a:close/>
              </a:path>
              <a:path w="2339340" h="804545">
                <a:moveTo>
                  <a:pt x="1012215" y="0"/>
                </a:moveTo>
                <a:lnTo>
                  <a:pt x="959349" y="690"/>
                </a:lnTo>
                <a:lnTo>
                  <a:pt x="906363" y="2802"/>
                </a:lnTo>
                <a:lnTo>
                  <a:pt x="853271" y="6184"/>
                </a:lnTo>
                <a:lnTo>
                  <a:pt x="802879" y="11331"/>
                </a:lnTo>
                <a:lnTo>
                  <a:pt x="753471" y="19316"/>
                </a:lnTo>
                <a:lnTo>
                  <a:pt x="705148" y="30342"/>
                </a:lnTo>
                <a:lnTo>
                  <a:pt x="658013" y="44613"/>
                </a:lnTo>
                <a:lnTo>
                  <a:pt x="612168" y="62331"/>
                </a:lnTo>
                <a:lnTo>
                  <a:pt x="567715" y="83699"/>
                </a:lnTo>
                <a:lnTo>
                  <a:pt x="524757" y="108921"/>
                </a:lnTo>
                <a:lnTo>
                  <a:pt x="483396" y="138201"/>
                </a:lnTo>
                <a:lnTo>
                  <a:pt x="444328" y="166732"/>
                </a:lnTo>
                <a:lnTo>
                  <a:pt x="404184" y="192550"/>
                </a:lnTo>
                <a:lnTo>
                  <a:pt x="362962" y="215503"/>
                </a:lnTo>
                <a:lnTo>
                  <a:pt x="320399" y="235588"/>
                </a:lnTo>
                <a:lnTo>
                  <a:pt x="276406" y="252704"/>
                </a:lnTo>
                <a:lnTo>
                  <a:pt x="230850" y="266774"/>
                </a:lnTo>
                <a:lnTo>
                  <a:pt x="183600" y="277723"/>
                </a:lnTo>
                <a:lnTo>
                  <a:pt x="148732" y="286619"/>
                </a:lnTo>
                <a:lnTo>
                  <a:pt x="81285" y="313552"/>
                </a:lnTo>
                <a:lnTo>
                  <a:pt x="24288" y="347812"/>
                </a:lnTo>
                <a:lnTo>
                  <a:pt x="5852" y="398123"/>
                </a:lnTo>
                <a:lnTo>
                  <a:pt x="10397" y="429196"/>
                </a:lnTo>
                <a:lnTo>
                  <a:pt x="13158" y="438988"/>
                </a:lnTo>
                <a:lnTo>
                  <a:pt x="16250" y="448708"/>
                </a:lnTo>
                <a:lnTo>
                  <a:pt x="19750" y="458272"/>
                </a:lnTo>
                <a:lnTo>
                  <a:pt x="23732" y="467600"/>
                </a:lnTo>
                <a:lnTo>
                  <a:pt x="31468" y="489903"/>
                </a:lnTo>
                <a:lnTo>
                  <a:pt x="34608" y="512395"/>
                </a:lnTo>
                <a:lnTo>
                  <a:pt x="33917" y="535204"/>
                </a:lnTo>
                <a:lnTo>
                  <a:pt x="30158" y="558456"/>
                </a:lnTo>
                <a:lnTo>
                  <a:pt x="22149" y="597064"/>
                </a:lnTo>
                <a:lnTo>
                  <a:pt x="14731" y="635185"/>
                </a:lnTo>
                <a:lnTo>
                  <a:pt x="7727" y="673690"/>
                </a:lnTo>
                <a:lnTo>
                  <a:pt x="1190" y="712266"/>
                </a:lnTo>
                <a:lnTo>
                  <a:pt x="0" y="724380"/>
                </a:lnTo>
                <a:lnTo>
                  <a:pt x="88" y="736728"/>
                </a:lnTo>
                <a:lnTo>
                  <a:pt x="7488" y="778337"/>
                </a:lnTo>
                <a:lnTo>
                  <a:pt x="47316" y="803287"/>
                </a:lnTo>
                <a:lnTo>
                  <a:pt x="80777" y="803957"/>
                </a:lnTo>
                <a:lnTo>
                  <a:pt x="116620" y="803579"/>
                </a:lnTo>
                <a:lnTo>
                  <a:pt x="110505" y="756386"/>
                </a:lnTo>
                <a:lnTo>
                  <a:pt x="111995" y="711203"/>
                </a:lnTo>
                <a:lnTo>
                  <a:pt x="121169" y="668008"/>
                </a:lnTo>
                <a:lnTo>
                  <a:pt x="138106" y="626781"/>
                </a:lnTo>
                <a:lnTo>
                  <a:pt x="162886" y="587501"/>
                </a:lnTo>
                <a:lnTo>
                  <a:pt x="194156" y="552003"/>
                </a:lnTo>
                <a:lnTo>
                  <a:pt x="229408" y="523538"/>
                </a:lnTo>
                <a:lnTo>
                  <a:pt x="268544" y="502126"/>
                </a:lnTo>
                <a:lnTo>
                  <a:pt x="311465" y="487791"/>
                </a:lnTo>
                <a:lnTo>
                  <a:pt x="358072" y="480554"/>
                </a:lnTo>
                <a:lnTo>
                  <a:pt x="1867402" y="480554"/>
                </a:lnTo>
                <a:lnTo>
                  <a:pt x="1877996" y="479665"/>
                </a:lnTo>
                <a:lnTo>
                  <a:pt x="2305673" y="479665"/>
                </a:lnTo>
                <a:lnTo>
                  <a:pt x="2283603" y="444001"/>
                </a:lnTo>
                <a:lnTo>
                  <a:pt x="2251663" y="416394"/>
                </a:lnTo>
                <a:lnTo>
                  <a:pt x="2214029" y="396959"/>
                </a:lnTo>
                <a:lnTo>
                  <a:pt x="2173449" y="383501"/>
                </a:lnTo>
                <a:lnTo>
                  <a:pt x="2122045" y="369886"/>
                </a:lnTo>
                <a:lnTo>
                  <a:pt x="2070426" y="356984"/>
                </a:lnTo>
                <a:lnTo>
                  <a:pt x="2018615" y="344822"/>
                </a:lnTo>
                <a:lnTo>
                  <a:pt x="1966633" y="333424"/>
                </a:lnTo>
                <a:lnTo>
                  <a:pt x="1914503" y="322818"/>
                </a:lnTo>
                <a:lnTo>
                  <a:pt x="1872349" y="314921"/>
                </a:lnTo>
                <a:lnTo>
                  <a:pt x="1583026" y="314921"/>
                </a:lnTo>
                <a:lnTo>
                  <a:pt x="1150795" y="295918"/>
                </a:lnTo>
                <a:lnTo>
                  <a:pt x="1123984" y="293928"/>
                </a:lnTo>
                <a:lnTo>
                  <a:pt x="1117049" y="292207"/>
                </a:lnTo>
                <a:lnTo>
                  <a:pt x="1109804" y="288669"/>
                </a:lnTo>
                <a:lnTo>
                  <a:pt x="1108348" y="287540"/>
                </a:lnTo>
                <a:lnTo>
                  <a:pt x="976639" y="287540"/>
                </a:lnTo>
                <a:lnTo>
                  <a:pt x="518499" y="279767"/>
                </a:lnTo>
                <a:lnTo>
                  <a:pt x="513266" y="276516"/>
                </a:lnTo>
                <a:lnTo>
                  <a:pt x="502002" y="272694"/>
                </a:lnTo>
                <a:lnTo>
                  <a:pt x="509160" y="264407"/>
                </a:lnTo>
                <a:lnTo>
                  <a:pt x="515235" y="257234"/>
                </a:lnTo>
                <a:lnTo>
                  <a:pt x="520757" y="250991"/>
                </a:lnTo>
                <a:lnTo>
                  <a:pt x="566190" y="211927"/>
                </a:lnTo>
                <a:lnTo>
                  <a:pt x="607875" y="182627"/>
                </a:lnTo>
                <a:lnTo>
                  <a:pt x="651211" y="157331"/>
                </a:lnTo>
                <a:lnTo>
                  <a:pt x="696091" y="135779"/>
                </a:lnTo>
                <a:lnTo>
                  <a:pt x="742411" y="117713"/>
                </a:lnTo>
                <a:lnTo>
                  <a:pt x="790066" y="102874"/>
                </a:lnTo>
                <a:lnTo>
                  <a:pt x="838950" y="91003"/>
                </a:lnTo>
                <a:lnTo>
                  <a:pt x="888958" y="81843"/>
                </a:lnTo>
                <a:lnTo>
                  <a:pt x="939986" y="75132"/>
                </a:lnTo>
                <a:lnTo>
                  <a:pt x="1072542" y="75132"/>
                </a:lnTo>
                <a:lnTo>
                  <a:pt x="1072524" y="74993"/>
                </a:lnTo>
                <a:lnTo>
                  <a:pt x="1458324" y="74993"/>
                </a:lnTo>
                <a:lnTo>
                  <a:pt x="1428522" y="63713"/>
                </a:lnTo>
                <a:lnTo>
                  <a:pt x="1377984" y="47738"/>
                </a:lnTo>
                <a:lnTo>
                  <a:pt x="1326274" y="34222"/>
                </a:lnTo>
                <a:lnTo>
                  <a:pt x="1274363" y="23191"/>
                </a:lnTo>
                <a:lnTo>
                  <a:pt x="1222264" y="14494"/>
                </a:lnTo>
                <a:lnTo>
                  <a:pt x="1169988" y="7978"/>
                </a:lnTo>
                <a:lnTo>
                  <a:pt x="1117547" y="3492"/>
                </a:lnTo>
                <a:lnTo>
                  <a:pt x="1064952" y="883"/>
                </a:lnTo>
                <a:lnTo>
                  <a:pt x="1012215" y="0"/>
                </a:lnTo>
                <a:close/>
              </a:path>
              <a:path w="2339340" h="804545">
                <a:moveTo>
                  <a:pt x="1867402" y="480554"/>
                </a:moveTo>
                <a:lnTo>
                  <a:pt x="358072" y="480554"/>
                </a:lnTo>
                <a:lnTo>
                  <a:pt x="406768" y="481140"/>
                </a:lnTo>
                <a:lnTo>
                  <a:pt x="453114" y="490441"/>
                </a:lnTo>
                <a:lnTo>
                  <a:pt x="496834" y="508401"/>
                </a:lnTo>
                <a:lnTo>
                  <a:pt x="537650" y="534961"/>
                </a:lnTo>
                <a:lnTo>
                  <a:pt x="576396" y="571095"/>
                </a:lnTo>
                <a:lnTo>
                  <a:pt x="605824" y="610947"/>
                </a:lnTo>
                <a:lnTo>
                  <a:pt x="626347" y="654257"/>
                </a:lnTo>
                <a:lnTo>
                  <a:pt x="638378" y="700767"/>
                </a:lnTo>
                <a:lnTo>
                  <a:pt x="642330" y="750217"/>
                </a:lnTo>
                <a:lnTo>
                  <a:pt x="638615" y="802347"/>
                </a:lnTo>
                <a:lnTo>
                  <a:pt x="1615804" y="802347"/>
                </a:lnTo>
                <a:lnTo>
                  <a:pt x="1616527" y="745497"/>
                </a:lnTo>
                <a:lnTo>
                  <a:pt x="1623655" y="693304"/>
                </a:lnTo>
                <a:lnTo>
                  <a:pt x="1636911" y="646070"/>
                </a:lnTo>
                <a:lnTo>
                  <a:pt x="1656017" y="604097"/>
                </a:lnTo>
                <a:lnTo>
                  <a:pt x="1680696" y="567688"/>
                </a:lnTo>
                <a:lnTo>
                  <a:pt x="1710672" y="537144"/>
                </a:lnTo>
                <a:lnTo>
                  <a:pt x="1745667" y="512767"/>
                </a:lnTo>
                <a:lnTo>
                  <a:pt x="1785404" y="494861"/>
                </a:lnTo>
                <a:lnTo>
                  <a:pt x="1829606" y="483726"/>
                </a:lnTo>
                <a:lnTo>
                  <a:pt x="1867402" y="480554"/>
                </a:lnTo>
                <a:close/>
              </a:path>
              <a:path w="2339340" h="804545">
                <a:moveTo>
                  <a:pt x="1458324" y="74993"/>
                </a:moveTo>
                <a:lnTo>
                  <a:pt x="1072524" y="74993"/>
                </a:lnTo>
                <a:lnTo>
                  <a:pt x="1168145" y="87328"/>
                </a:lnTo>
                <a:lnTo>
                  <a:pt x="1213241" y="93641"/>
                </a:lnTo>
                <a:lnTo>
                  <a:pt x="1257309" y="101282"/>
                </a:lnTo>
                <a:lnTo>
                  <a:pt x="1305866" y="112867"/>
                </a:lnTo>
                <a:lnTo>
                  <a:pt x="1352639" y="127989"/>
                </a:lnTo>
                <a:lnTo>
                  <a:pt x="1397717" y="146445"/>
                </a:lnTo>
                <a:lnTo>
                  <a:pt x="1441186" y="168033"/>
                </a:lnTo>
                <a:lnTo>
                  <a:pt x="1483133" y="192550"/>
                </a:lnTo>
                <a:lnTo>
                  <a:pt x="1523645" y="219793"/>
                </a:lnTo>
                <a:lnTo>
                  <a:pt x="1562811" y="249560"/>
                </a:lnTo>
                <a:lnTo>
                  <a:pt x="1600717" y="281647"/>
                </a:lnTo>
                <a:lnTo>
                  <a:pt x="1609126" y="299592"/>
                </a:lnTo>
                <a:lnTo>
                  <a:pt x="1611321" y="305904"/>
                </a:lnTo>
                <a:lnTo>
                  <a:pt x="1604226" y="308699"/>
                </a:lnTo>
                <a:lnTo>
                  <a:pt x="1597121" y="311737"/>
                </a:lnTo>
                <a:lnTo>
                  <a:pt x="1590042" y="314112"/>
                </a:lnTo>
                <a:lnTo>
                  <a:pt x="1583026" y="314921"/>
                </a:lnTo>
                <a:lnTo>
                  <a:pt x="1872349" y="314921"/>
                </a:lnTo>
                <a:lnTo>
                  <a:pt x="1862248" y="313029"/>
                </a:lnTo>
                <a:lnTo>
                  <a:pt x="1827076" y="305112"/>
                </a:lnTo>
                <a:lnTo>
                  <a:pt x="1794755" y="293580"/>
                </a:lnTo>
                <a:lnTo>
                  <a:pt x="1764952" y="277012"/>
                </a:lnTo>
                <a:lnTo>
                  <a:pt x="1737331" y="253986"/>
                </a:lnTo>
                <a:lnTo>
                  <a:pt x="1698561" y="217701"/>
                </a:lnTo>
                <a:lnTo>
                  <a:pt x="1657883" y="184616"/>
                </a:lnTo>
                <a:lnTo>
                  <a:pt x="1615373" y="154633"/>
                </a:lnTo>
                <a:lnTo>
                  <a:pt x="1571107" y="127650"/>
                </a:lnTo>
                <a:lnTo>
                  <a:pt x="1525159" y="103569"/>
                </a:lnTo>
                <a:lnTo>
                  <a:pt x="1477605" y="82290"/>
                </a:lnTo>
                <a:lnTo>
                  <a:pt x="1458324" y="74993"/>
                </a:lnTo>
                <a:close/>
              </a:path>
              <a:path w="2339340" h="804545">
                <a:moveTo>
                  <a:pt x="1072542" y="75132"/>
                </a:moveTo>
                <a:lnTo>
                  <a:pt x="939986" y="75132"/>
                </a:lnTo>
                <a:lnTo>
                  <a:pt x="956585" y="75468"/>
                </a:lnTo>
                <a:lnTo>
                  <a:pt x="967961" y="80871"/>
                </a:lnTo>
                <a:lnTo>
                  <a:pt x="974923" y="91625"/>
                </a:lnTo>
                <a:lnTo>
                  <a:pt x="978277" y="108013"/>
                </a:lnTo>
                <a:lnTo>
                  <a:pt x="982318" y="146445"/>
                </a:lnTo>
                <a:lnTo>
                  <a:pt x="987025" y="184616"/>
                </a:lnTo>
                <a:lnTo>
                  <a:pt x="992198" y="222525"/>
                </a:lnTo>
                <a:lnTo>
                  <a:pt x="997708" y="260590"/>
                </a:lnTo>
                <a:lnTo>
                  <a:pt x="998500" y="272534"/>
                </a:lnTo>
                <a:lnTo>
                  <a:pt x="996055" y="281037"/>
                </a:lnTo>
                <a:lnTo>
                  <a:pt x="989169" y="286054"/>
                </a:lnTo>
                <a:lnTo>
                  <a:pt x="976639" y="287540"/>
                </a:lnTo>
                <a:lnTo>
                  <a:pt x="1108348" y="287540"/>
                </a:lnTo>
                <a:lnTo>
                  <a:pt x="1103932" y="284118"/>
                </a:lnTo>
                <a:lnTo>
                  <a:pt x="1101111" y="279361"/>
                </a:lnTo>
                <a:lnTo>
                  <a:pt x="1093801" y="231169"/>
                </a:lnTo>
                <a:lnTo>
                  <a:pt x="1086865" y="181768"/>
                </a:lnTo>
                <a:lnTo>
                  <a:pt x="1072542" y="75132"/>
                </a:lnTo>
                <a:close/>
              </a:path>
            </a:pathLst>
          </a:custGeom>
          <a:solidFill>
            <a:srgbClr val="B5292D"/>
          </a:solidFill>
        </p:spPr>
        <p:txBody>
          <a:bodyPr wrap="square" lIns="0" tIns="0" rIns="0" bIns="0" rtlCol="0"/>
          <a:lstStyle/>
          <a:p>
            <a:pPr defTabSz="623438"/>
            <a:endParaRPr sz="1227">
              <a:solidFill>
                <a:prstClr val="black"/>
              </a:solidFill>
              <a:latin typeface="Calibri"/>
            </a:endParaRPr>
          </a:p>
        </p:txBody>
      </p:sp>
      <p:sp>
        <p:nvSpPr>
          <p:cNvPr id="33" name="object 33"/>
          <p:cNvSpPr/>
          <p:nvPr/>
        </p:nvSpPr>
        <p:spPr>
          <a:xfrm>
            <a:off x="6216169" y="5473258"/>
            <a:ext cx="278390" cy="278390"/>
          </a:xfrm>
          <a:custGeom>
            <a:avLst/>
            <a:gdLst/>
            <a:ahLst/>
            <a:cxnLst/>
            <a:rect l="l" t="t" r="r" b="b"/>
            <a:pathLst>
              <a:path w="408304" h="408304">
                <a:moveTo>
                  <a:pt x="205536" y="0"/>
                </a:moveTo>
                <a:lnTo>
                  <a:pt x="158101" y="5234"/>
                </a:lnTo>
                <a:lnTo>
                  <a:pt x="114759" y="20356"/>
                </a:lnTo>
                <a:lnTo>
                  <a:pt x="76667" y="44215"/>
                </a:lnTo>
                <a:lnTo>
                  <a:pt x="44986" y="75659"/>
                </a:lnTo>
                <a:lnTo>
                  <a:pt x="20875" y="113539"/>
                </a:lnTo>
                <a:lnTo>
                  <a:pt x="5493" y="156702"/>
                </a:lnTo>
                <a:lnTo>
                  <a:pt x="0" y="204000"/>
                </a:lnTo>
                <a:lnTo>
                  <a:pt x="5161" y="250806"/>
                </a:lnTo>
                <a:lnTo>
                  <a:pt x="20181" y="293676"/>
                </a:lnTo>
                <a:lnTo>
                  <a:pt x="43893" y="331435"/>
                </a:lnTo>
                <a:lnTo>
                  <a:pt x="75129" y="362906"/>
                </a:lnTo>
                <a:lnTo>
                  <a:pt x="112720" y="386912"/>
                </a:lnTo>
                <a:lnTo>
                  <a:pt x="155499" y="402276"/>
                </a:lnTo>
                <a:lnTo>
                  <a:pt x="202298" y="407822"/>
                </a:lnTo>
                <a:lnTo>
                  <a:pt x="249695" y="402677"/>
                </a:lnTo>
                <a:lnTo>
                  <a:pt x="293127" y="387555"/>
                </a:lnTo>
                <a:lnTo>
                  <a:pt x="331376" y="363656"/>
                </a:lnTo>
                <a:lnTo>
                  <a:pt x="363228" y="332182"/>
                </a:lnTo>
                <a:lnTo>
                  <a:pt x="387464" y="294336"/>
                </a:lnTo>
                <a:lnTo>
                  <a:pt x="402870" y="251318"/>
                </a:lnTo>
                <a:lnTo>
                  <a:pt x="408228" y="204330"/>
                </a:lnTo>
                <a:lnTo>
                  <a:pt x="402805" y="157633"/>
                </a:lnTo>
                <a:lnTo>
                  <a:pt x="387488" y="114707"/>
                </a:lnTo>
                <a:lnTo>
                  <a:pt x="363505" y="76790"/>
                </a:lnTo>
                <a:lnTo>
                  <a:pt x="332089" y="45122"/>
                </a:lnTo>
                <a:lnTo>
                  <a:pt x="294468" y="20942"/>
                </a:lnTo>
                <a:lnTo>
                  <a:pt x="251874" y="5488"/>
                </a:lnTo>
                <a:lnTo>
                  <a:pt x="205536" y="0"/>
                </a:lnTo>
                <a:close/>
              </a:path>
            </a:pathLst>
          </a:custGeom>
          <a:solidFill>
            <a:srgbClr val="231F20"/>
          </a:solidFill>
        </p:spPr>
        <p:txBody>
          <a:bodyPr wrap="square" lIns="0" tIns="0" rIns="0" bIns="0" rtlCol="0"/>
          <a:lstStyle/>
          <a:p>
            <a:pPr defTabSz="623438"/>
            <a:endParaRPr sz="1227">
              <a:solidFill>
                <a:prstClr val="black"/>
              </a:solidFill>
              <a:latin typeface="Calibri"/>
            </a:endParaRPr>
          </a:p>
        </p:txBody>
      </p:sp>
      <p:sp>
        <p:nvSpPr>
          <p:cNvPr id="34" name="object 34"/>
          <p:cNvSpPr/>
          <p:nvPr/>
        </p:nvSpPr>
        <p:spPr>
          <a:xfrm>
            <a:off x="7238487" y="5473233"/>
            <a:ext cx="279256" cy="278390"/>
          </a:xfrm>
          <a:custGeom>
            <a:avLst/>
            <a:gdLst/>
            <a:ahLst/>
            <a:cxnLst/>
            <a:rect l="l" t="t" r="r" b="b"/>
            <a:pathLst>
              <a:path w="409575" h="408304">
                <a:moveTo>
                  <a:pt x="203441" y="0"/>
                </a:moveTo>
                <a:lnTo>
                  <a:pt x="156834" y="5558"/>
                </a:lnTo>
                <a:lnTo>
                  <a:pt x="113953" y="21080"/>
                </a:lnTo>
                <a:lnTo>
                  <a:pt x="76070" y="45290"/>
                </a:lnTo>
                <a:lnTo>
                  <a:pt x="44459" y="76914"/>
                </a:lnTo>
                <a:lnTo>
                  <a:pt x="20394" y="114678"/>
                </a:lnTo>
                <a:lnTo>
                  <a:pt x="5150" y="157308"/>
                </a:lnTo>
                <a:lnTo>
                  <a:pt x="0" y="203530"/>
                </a:lnTo>
                <a:lnTo>
                  <a:pt x="5600" y="251077"/>
                </a:lnTo>
                <a:lnTo>
                  <a:pt x="20984" y="294369"/>
                </a:lnTo>
                <a:lnTo>
                  <a:pt x="45024" y="332281"/>
                </a:lnTo>
                <a:lnTo>
                  <a:pt x="76592" y="363693"/>
                </a:lnTo>
                <a:lnTo>
                  <a:pt x="114559" y="387481"/>
                </a:lnTo>
                <a:lnTo>
                  <a:pt x="157798" y="402522"/>
                </a:lnTo>
                <a:lnTo>
                  <a:pt x="205181" y="407695"/>
                </a:lnTo>
                <a:lnTo>
                  <a:pt x="252420" y="402142"/>
                </a:lnTo>
                <a:lnTo>
                  <a:pt x="295657" y="386579"/>
                </a:lnTo>
                <a:lnTo>
                  <a:pt x="333669" y="362240"/>
                </a:lnTo>
                <a:lnTo>
                  <a:pt x="365234" y="330359"/>
                </a:lnTo>
                <a:lnTo>
                  <a:pt x="389131" y="292172"/>
                </a:lnTo>
                <a:lnTo>
                  <a:pt x="404136" y="248913"/>
                </a:lnTo>
                <a:lnTo>
                  <a:pt x="409028" y="201815"/>
                </a:lnTo>
                <a:lnTo>
                  <a:pt x="403113" y="155384"/>
                </a:lnTo>
                <a:lnTo>
                  <a:pt x="387331" y="112807"/>
                </a:lnTo>
                <a:lnTo>
                  <a:pt x="362910" y="75293"/>
                </a:lnTo>
                <a:lnTo>
                  <a:pt x="331081" y="44048"/>
                </a:lnTo>
                <a:lnTo>
                  <a:pt x="293073" y="20280"/>
                </a:lnTo>
                <a:lnTo>
                  <a:pt x="250117" y="5195"/>
                </a:lnTo>
                <a:lnTo>
                  <a:pt x="203441" y="0"/>
                </a:lnTo>
                <a:close/>
              </a:path>
            </a:pathLst>
          </a:custGeom>
          <a:solidFill>
            <a:srgbClr val="231F20"/>
          </a:solidFill>
        </p:spPr>
        <p:txBody>
          <a:bodyPr wrap="square" lIns="0" tIns="0" rIns="0" bIns="0" rtlCol="0"/>
          <a:lstStyle/>
          <a:p>
            <a:pPr defTabSz="623438"/>
            <a:endParaRPr sz="1227">
              <a:solidFill>
                <a:prstClr val="black"/>
              </a:solidFill>
              <a:latin typeface="Calibri"/>
            </a:endParaRPr>
          </a:p>
        </p:txBody>
      </p:sp>
      <p:sp>
        <p:nvSpPr>
          <p:cNvPr id="35" name="object 35"/>
          <p:cNvSpPr/>
          <p:nvPr/>
        </p:nvSpPr>
        <p:spPr>
          <a:xfrm>
            <a:off x="5644808" y="5474115"/>
            <a:ext cx="278390" cy="279688"/>
          </a:xfrm>
          <a:custGeom>
            <a:avLst/>
            <a:gdLst/>
            <a:ahLst/>
            <a:cxnLst/>
            <a:rect l="l" t="t" r="r" b="b"/>
            <a:pathLst>
              <a:path w="408304" h="410209">
                <a:moveTo>
                  <a:pt x="202946" y="0"/>
                </a:moveTo>
                <a:lnTo>
                  <a:pt x="156435" y="5552"/>
                </a:lnTo>
                <a:lnTo>
                  <a:pt x="113738" y="21013"/>
                </a:lnTo>
                <a:lnTo>
                  <a:pt x="76069" y="45159"/>
                </a:lnTo>
                <a:lnTo>
                  <a:pt x="44645" y="76768"/>
                </a:lnTo>
                <a:lnTo>
                  <a:pt x="20682" y="114616"/>
                </a:lnTo>
                <a:lnTo>
                  <a:pt x="5394" y="157481"/>
                </a:lnTo>
                <a:lnTo>
                  <a:pt x="0" y="204139"/>
                </a:lnTo>
                <a:lnTo>
                  <a:pt x="5369" y="251448"/>
                </a:lnTo>
                <a:lnTo>
                  <a:pt x="20742" y="294838"/>
                </a:lnTo>
                <a:lnTo>
                  <a:pt x="44887" y="333071"/>
                </a:lnTo>
                <a:lnTo>
                  <a:pt x="76569" y="364906"/>
                </a:lnTo>
                <a:lnTo>
                  <a:pt x="114555" y="389105"/>
                </a:lnTo>
                <a:lnTo>
                  <a:pt x="157612" y="404429"/>
                </a:lnTo>
                <a:lnTo>
                  <a:pt x="204508" y="409638"/>
                </a:lnTo>
                <a:lnTo>
                  <a:pt x="250979" y="404006"/>
                </a:lnTo>
                <a:lnTo>
                  <a:pt x="293707" y="388452"/>
                </a:lnTo>
                <a:lnTo>
                  <a:pt x="331448" y="364226"/>
                </a:lnTo>
                <a:lnTo>
                  <a:pt x="362961" y="332573"/>
                </a:lnTo>
                <a:lnTo>
                  <a:pt x="387003" y="294742"/>
                </a:lnTo>
                <a:lnTo>
                  <a:pt x="402333" y="251981"/>
                </a:lnTo>
                <a:lnTo>
                  <a:pt x="407708" y="205536"/>
                </a:lnTo>
                <a:lnTo>
                  <a:pt x="402290" y="158251"/>
                </a:lnTo>
                <a:lnTo>
                  <a:pt x="386879" y="114883"/>
                </a:lnTo>
                <a:lnTo>
                  <a:pt x="362703" y="76667"/>
                </a:lnTo>
                <a:lnTo>
                  <a:pt x="330992" y="44837"/>
                </a:lnTo>
                <a:lnTo>
                  <a:pt x="292976" y="20627"/>
                </a:lnTo>
                <a:lnTo>
                  <a:pt x="249884" y="5269"/>
                </a:lnTo>
                <a:lnTo>
                  <a:pt x="202946" y="0"/>
                </a:lnTo>
                <a:close/>
              </a:path>
            </a:pathLst>
          </a:custGeom>
          <a:solidFill>
            <a:srgbClr val="231F20"/>
          </a:solidFill>
        </p:spPr>
        <p:txBody>
          <a:bodyPr wrap="square" lIns="0" tIns="0" rIns="0" bIns="0" rtlCol="0"/>
          <a:lstStyle/>
          <a:p>
            <a:pPr defTabSz="623438"/>
            <a:endParaRPr sz="1227">
              <a:solidFill>
                <a:prstClr val="black"/>
              </a:solidFill>
              <a:latin typeface="Calibri"/>
            </a:endParaRPr>
          </a:p>
        </p:txBody>
      </p:sp>
      <p:sp>
        <p:nvSpPr>
          <p:cNvPr id="36" name="object 36"/>
          <p:cNvSpPr/>
          <p:nvPr/>
        </p:nvSpPr>
        <p:spPr>
          <a:xfrm>
            <a:off x="4631537" y="5333053"/>
            <a:ext cx="279256" cy="278390"/>
          </a:xfrm>
          <a:custGeom>
            <a:avLst/>
            <a:gdLst/>
            <a:ahLst/>
            <a:cxnLst/>
            <a:rect l="l" t="t" r="r" b="b"/>
            <a:pathLst>
              <a:path w="409575" h="408304">
                <a:moveTo>
                  <a:pt x="203619" y="0"/>
                </a:moveTo>
                <a:lnTo>
                  <a:pt x="156736" y="5489"/>
                </a:lnTo>
                <a:lnTo>
                  <a:pt x="113774" y="20809"/>
                </a:lnTo>
                <a:lnTo>
                  <a:pt x="75940" y="44758"/>
                </a:lnTo>
                <a:lnTo>
                  <a:pt x="44440" y="76134"/>
                </a:lnTo>
                <a:lnTo>
                  <a:pt x="20478" y="113735"/>
                </a:lnTo>
                <a:lnTo>
                  <a:pt x="5263" y="156359"/>
                </a:lnTo>
                <a:lnTo>
                  <a:pt x="0" y="202806"/>
                </a:lnTo>
                <a:lnTo>
                  <a:pt x="5476" y="250180"/>
                </a:lnTo>
                <a:lnTo>
                  <a:pt x="20873" y="293519"/>
                </a:lnTo>
                <a:lnTo>
                  <a:pt x="44989" y="331615"/>
                </a:lnTo>
                <a:lnTo>
                  <a:pt x="76638" y="363286"/>
                </a:lnTo>
                <a:lnTo>
                  <a:pt x="114625" y="387334"/>
                </a:lnTo>
                <a:lnTo>
                  <a:pt x="157756" y="402565"/>
                </a:lnTo>
                <a:lnTo>
                  <a:pt x="204838" y="407784"/>
                </a:lnTo>
                <a:lnTo>
                  <a:pt x="251369" y="402248"/>
                </a:lnTo>
                <a:lnTo>
                  <a:pt x="294181" y="386823"/>
                </a:lnTo>
                <a:lnTo>
                  <a:pt x="332036" y="362738"/>
                </a:lnTo>
                <a:lnTo>
                  <a:pt x="363696" y="331226"/>
                </a:lnTo>
                <a:lnTo>
                  <a:pt x="387925" y="293515"/>
                </a:lnTo>
                <a:lnTo>
                  <a:pt x="403481" y="250848"/>
                </a:lnTo>
                <a:lnTo>
                  <a:pt x="409130" y="204444"/>
                </a:lnTo>
                <a:lnTo>
                  <a:pt x="403936" y="157524"/>
                </a:lnTo>
                <a:lnTo>
                  <a:pt x="388601" y="114434"/>
                </a:lnTo>
                <a:lnTo>
                  <a:pt x="364377" y="76418"/>
                </a:lnTo>
                <a:lnTo>
                  <a:pt x="332515" y="44722"/>
                </a:lnTo>
                <a:lnTo>
                  <a:pt x="294267" y="20590"/>
                </a:lnTo>
                <a:lnTo>
                  <a:pt x="250884" y="5268"/>
                </a:lnTo>
                <a:lnTo>
                  <a:pt x="203619" y="0"/>
                </a:lnTo>
                <a:close/>
              </a:path>
            </a:pathLst>
          </a:custGeom>
          <a:solidFill>
            <a:srgbClr val="231F20"/>
          </a:solidFill>
        </p:spPr>
        <p:txBody>
          <a:bodyPr wrap="square" lIns="0" tIns="0" rIns="0" bIns="0" rtlCol="0"/>
          <a:lstStyle/>
          <a:p>
            <a:pPr defTabSz="623438"/>
            <a:endParaRPr sz="1227">
              <a:solidFill>
                <a:prstClr val="black"/>
              </a:solidFill>
              <a:latin typeface="Calibri"/>
            </a:endParaRPr>
          </a:p>
        </p:txBody>
      </p:sp>
      <p:sp>
        <p:nvSpPr>
          <p:cNvPr id="37" name="object 37"/>
          <p:cNvSpPr/>
          <p:nvPr/>
        </p:nvSpPr>
        <p:spPr>
          <a:xfrm>
            <a:off x="5845716" y="5035619"/>
            <a:ext cx="324283" cy="283152"/>
          </a:xfrm>
          <a:custGeom>
            <a:avLst/>
            <a:gdLst/>
            <a:ahLst/>
            <a:cxnLst/>
            <a:rect l="l" t="t" r="r" b="b"/>
            <a:pathLst>
              <a:path w="475614" h="415290">
                <a:moveTo>
                  <a:pt x="0" y="15151"/>
                </a:moveTo>
                <a:lnTo>
                  <a:pt x="13280" y="63004"/>
                </a:lnTo>
                <a:lnTo>
                  <a:pt x="27289" y="110096"/>
                </a:lnTo>
                <a:lnTo>
                  <a:pt x="42050" y="156005"/>
                </a:lnTo>
                <a:lnTo>
                  <a:pt x="57875" y="201195"/>
                </a:lnTo>
                <a:lnTo>
                  <a:pt x="74883" y="245540"/>
                </a:lnTo>
                <a:lnTo>
                  <a:pt x="93242" y="289061"/>
                </a:lnTo>
                <a:lnTo>
                  <a:pt x="113120" y="331780"/>
                </a:lnTo>
                <a:lnTo>
                  <a:pt x="134684" y="373718"/>
                </a:lnTo>
                <a:lnTo>
                  <a:pt x="158102" y="414896"/>
                </a:lnTo>
                <a:lnTo>
                  <a:pt x="166513" y="366740"/>
                </a:lnTo>
                <a:lnTo>
                  <a:pt x="166066" y="318484"/>
                </a:lnTo>
                <a:lnTo>
                  <a:pt x="161622" y="269599"/>
                </a:lnTo>
                <a:lnTo>
                  <a:pt x="158038" y="219557"/>
                </a:lnTo>
                <a:lnTo>
                  <a:pt x="418761" y="219557"/>
                </a:lnTo>
                <a:lnTo>
                  <a:pt x="421614" y="215430"/>
                </a:lnTo>
                <a:lnTo>
                  <a:pt x="474628" y="215430"/>
                </a:lnTo>
                <a:lnTo>
                  <a:pt x="474617" y="214655"/>
                </a:lnTo>
                <a:lnTo>
                  <a:pt x="295313" y="214655"/>
                </a:lnTo>
                <a:lnTo>
                  <a:pt x="188956" y="135527"/>
                </a:lnTo>
                <a:lnTo>
                  <a:pt x="118934" y="84747"/>
                </a:lnTo>
                <a:lnTo>
                  <a:pt x="83123" y="59313"/>
                </a:lnTo>
                <a:lnTo>
                  <a:pt x="44170" y="35535"/>
                </a:lnTo>
                <a:lnTo>
                  <a:pt x="0" y="15151"/>
                </a:lnTo>
                <a:close/>
              </a:path>
              <a:path w="475614" h="415290">
                <a:moveTo>
                  <a:pt x="474628" y="215430"/>
                </a:moveTo>
                <a:lnTo>
                  <a:pt x="421614" y="215430"/>
                </a:lnTo>
                <a:lnTo>
                  <a:pt x="456653" y="349669"/>
                </a:lnTo>
                <a:lnTo>
                  <a:pt x="465353" y="347840"/>
                </a:lnTo>
                <a:lnTo>
                  <a:pt x="472441" y="314146"/>
                </a:lnTo>
                <a:lnTo>
                  <a:pt x="475318" y="261632"/>
                </a:lnTo>
                <a:lnTo>
                  <a:pt x="474628" y="215430"/>
                </a:lnTo>
                <a:close/>
              </a:path>
              <a:path w="475614" h="415290">
                <a:moveTo>
                  <a:pt x="418761" y="219557"/>
                </a:moveTo>
                <a:lnTo>
                  <a:pt x="158038" y="219557"/>
                </a:lnTo>
                <a:lnTo>
                  <a:pt x="248903" y="288442"/>
                </a:lnTo>
                <a:lnTo>
                  <a:pt x="277990" y="310083"/>
                </a:lnTo>
                <a:lnTo>
                  <a:pt x="307900" y="330791"/>
                </a:lnTo>
                <a:lnTo>
                  <a:pt x="327128" y="336088"/>
                </a:lnTo>
                <a:lnTo>
                  <a:pt x="343843" y="324622"/>
                </a:lnTo>
                <a:lnTo>
                  <a:pt x="366217" y="295046"/>
                </a:lnTo>
                <a:lnTo>
                  <a:pt x="379553" y="276169"/>
                </a:lnTo>
                <a:lnTo>
                  <a:pt x="418761" y="219557"/>
                </a:lnTo>
                <a:close/>
              </a:path>
              <a:path w="475614" h="415290">
                <a:moveTo>
                  <a:pt x="440207" y="0"/>
                </a:moveTo>
                <a:lnTo>
                  <a:pt x="295313" y="214655"/>
                </a:lnTo>
                <a:lnTo>
                  <a:pt x="474617" y="214655"/>
                </a:lnTo>
                <a:lnTo>
                  <a:pt x="470001" y="132514"/>
                </a:lnTo>
                <a:lnTo>
                  <a:pt x="462588" y="72095"/>
                </a:lnTo>
                <a:lnTo>
                  <a:pt x="452527" y="25226"/>
                </a:lnTo>
                <a:lnTo>
                  <a:pt x="440207" y="0"/>
                </a:lnTo>
                <a:close/>
              </a:path>
            </a:pathLst>
          </a:custGeom>
          <a:solidFill>
            <a:srgbClr val="B5292D"/>
          </a:solidFill>
        </p:spPr>
        <p:txBody>
          <a:bodyPr wrap="square" lIns="0" tIns="0" rIns="0" bIns="0" rtlCol="0"/>
          <a:lstStyle/>
          <a:p>
            <a:pPr defTabSz="623438"/>
            <a:endParaRPr sz="1227">
              <a:solidFill>
                <a:prstClr val="black"/>
              </a:solidFill>
              <a:latin typeface="Calibri"/>
            </a:endParaRPr>
          </a:p>
        </p:txBody>
      </p:sp>
      <p:sp>
        <p:nvSpPr>
          <p:cNvPr id="38" name="object 38"/>
          <p:cNvSpPr/>
          <p:nvPr/>
        </p:nvSpPr>
        <p:spPr>
          <a:xfrm>
            <a:off x="6022546" y="4988512"/>
            <a:ext cx="38966" cy="137680"/>
          </a:xfrm>
          <a:custGeom>
            <a:avLst/>
            <a:gdLst/>
            <a:ahLst/>
            <a:cxnLst/>
            <a:rect l="l" t="t" r="r" b="b"/>
            <a:pathLst>
              <a:path w="57150" h="201929">
                <a:moveTo>
                  <a:pt x="25940" y="0"/>
                </a:moveTo>
                <a:lnTo>
                  <a:pt x="8212" y="31263"/>
                </a:lnTo>
                <a:lnTo>
                  <a:pt x="0" y="72579"/>
                </a:lnTo>
                <a:lnTo>
                  <a:pt x="1076" y="118455"/>
                </a:lnTo>
                <a:lnTo>
                  <a:pt x="11213" y="163399"/>
                </a:lnTo>
                <a:lnTo>
                  <a:pt x="30182" y="201917"/>
                </a:lnTo>
                <a:lnTo>
                  <a:pt x="48319" y="167482"/>
                </a:lnTo>
                <a:lnTo>
                  <a:pt x="56955" y="125447"/>
                </a:lnTo>
                <a:lnTo>
                  <a:pt x="56098" y="80438"/>
                </a:lnTo>
                <a:lnTo>
                  <a:pt x="45757" y="37080"/>
                </a:lnTo>
                <a:lnTo>
                  <a:pt x="25940" y="0"/>
                </a:lnTo>
                <a:close/>
              </a:path>
            </a:pathLst>
          </a:custGeom>
          <a:solidFill>
            <a:srgbClr val="B5292D"/>
          </a:solidFill>
        </p:spPr>
        <p:txBody>
          <a:bodyPr wrap="square" lIns="0" tIns="0" rIns="0" bIns="0" rtlCol="0"/>
          <a:lstStyle/>
          <a:p>
            <a:pPr defTabSz="623438"/>
            <a:endParaRPr sz="1227">
              <a:solidFill>
                <a:prstClr val="black"/>
              </a:solidFill>
              <a:latin typeface="Calibri"/>
            </a:endParaRPr>
          </a:p>
        </p:txBody>
      </p:sp>
      <p:sp>
        <p:nvSpPr>
          <p:cNvPr id="39" name="object 39"/>
          <p:cNvSpPr/>
          <p:nvPr/>
        </p:nvSpPr>
        <p:spPr>
          <a:xfrm>
            <a:off x="5302582" y="5087027"/>
            <a:ext cx="343766" cy="206952"/>
          </a:xfrm>
          <a:custGeom>
            <a:avLst/>
            <a:gdLst/>
            <a:ahLst/>
            <a:cxnLst/>
            <a:rect l="l" t="t" r="r" b="b"/>
            <a:pathLst>
              <a:path w="504189" h="303529">
                <a:moveTo>
                  <a:pt x="12202" y="0"/>
                </a:moveTo>
                <a:lnTo>
                  <a:pt x="4781" y="4032"/>
                </a:lnTo>
                <a:lnTo>
                  <a:pt x="1037" y="11973"/>
                </a:lnTo>
                <a:lnTo>
                  <a:pt x="50" y="23208"/>
                </a:lnTo>
                <a:lnTo>
                  <a:pt x="257" y="57670"/>
                </a:lnTo>
                <a:lnTo>
                  <a:pt x="318" y="149749"/>
                </a:lnTo>
                <a:lnTo>
                  <a:pt x="0" y="191927"/>
                </a:lnTo>
                <a:lnTo>
                  <a:pt x="475195" y="302951"/>
                </a:lnTo>
                <a:lnTo>
                  <a:pt x="481990" y="302928"/>
                </a:lnTo>
                <a:lnTo>
                  <a:pt x="489119" y="301112"/>
                </a:lnTo>
                <a:lnTo>
                  <a:pt x="496389" y="298539"/>
                </a:lnTo>
                <a:lnTo>
                  <a:pt x="503605" y="296245"/>
                </a:lnTo>
                <a:lnTo>
                  <a:pt x="501568" y="289623"/>
                </a:lnTo>
                <a:lnTo>
                  <a:pt x="499692" y="282861"/>
                </a:lnTo>
                <a:lnTo>
                  <a:pt x="497356" y="276502"/>
                </a:lnTo>
                <a:lnTo>
                  <a:pt x="460678" y="234523"/>
                </a:lnTo>
                <a:lnTo>
                  <a:pt x="426453" y="198836"/>
                </a:lnTo>
                <a:lnTo>
                  <a:pt x="388508" y="163034"/>
                </a:lnTo>
                <a:lnTo>
                  <a:pt x="348574" y="131274"/>
                </a:lnTo>
                <a:lnTo>
                  <a:pt x="306780" y="103298"/>
                </a:lnTo>
                <a:lnTo>
                  <a:pt x="263256" y="78850"/>
                </a:lnTo>
                <a:lnTo>
                  <a:pt x="218131" y="57670"/>
                </a:lnTo>
                <a:lnTo>
                  <a:pt x="171535" y="39502"/>
                </a:lnTo>
                <a:lnTo>
                  <a:pt x="123597" y="24087"/>
                </a:lnTo>
                <a:lnTo>
                  <a:pt x="74449" y="11168"/>
                </a:lnTo>
                <a:lnTo>
                  <a:pt x="24218" y="487"/>
                </a:lnTo>
                <a:lnTo>
                  <a:pt x="12202" y="0"/>
                </a:lnTo>
                <a:close/>
              </a:path>
            </a:pathLst>
          </a:custGeom>
          <a:solidFill>
            <a:srgbClr val="FFFFFF"/>
          </a:solidFill>
        </p:spPr>
        <p:txBody>
          <a:bodyPr wrap="square" lIns="0" tIns="0" rIns="0" bIns="0" rtlCol="0"/>
          <a:lstStyle/>
          <a:p>
            <a:pPr defTabSz="623438"/>
            <a:endParaRPr sz="1227">
              <a:solidFill>
                <a:prstClr val="black"/>
              </a:solidFill>
              <a:latin typeface="Calibri"/>
            </a:endParaRPr>
          </a:p>
        </p:txBody>
      </p:sp>
      <p:sp>
        <p:nvSpPr>
          <p:cNvPr id="40" name="object 40"/>
          <p:cNvSpPr/>
          <p:nvPr/>
        </p:nvSpPr>
        <p:spPr>
          <a:xfrm>
            <a:off x="4899503" y="5069956"/>
            <a:ext cx="336839" cy="146338"/>
          </a:xfrm>
          <a:custGeom>
            <a:avLst/>
            <a:gdLst/>
            <a:ahLst/>
            <a:cxnLst/>
            <a:rect l="l" t="t" r="r" b="b"/>
            <a:pathLst>
              <a:path w="494030" h="214629">
                <a:moveTo>
                  <a:pt x="466242" y="0"/>
                </a:moveTo>
                <a:lnTo>
                  <a:pt x="382306" y="2919"/>
                </a:lnTo>
                <a:lnTo>
                  <a:pt x="340421" y="5145"/>
                </a:lnTo>
                <a:lnTo>
                  <a:pt x="298742" y="9067"/>
                </a:lnTo>
                <a:lnTo>
                  <a:pt x="249651" y="16829"/>
                </a:lnTo>
                <a:lnTo>
                  <a:pt x="201784" y="28152"/>
                </a:lnTo>
                <a:lnTo>
                  <a:pt x="155276" y="43265"/>
                </a:lnTo>
                <a:lnTo>
                  <a:pt x="110262" y="62398"/>
                </a:lnTo>
                <a:lnTo>
                  <a:pt x="66878" y="85779"/>
                </a:lnTo>
                <a:lnTo>
                  <a:pt x="25260" y="113639"/>
                </a:lnTo>
                <a:lnTo>
                  <a:pt x="7331" y="129659"/>
                </a:lnTo>
                <a:lnTo>
                  <a:pt x="0" y="136512"/>
                </a:lnTo>
                <a:lnTo>
                  <a:pt x="11595" y="140830"/>
                </a:lnTo>
                <a:lnTo>
                  <a:pt x="17399" y="144157"/>
                </a:lnTo>
                <a:lnTo>
                  <a:pt x="468198" y="214274"/>
                </a:lnTo>
                <a:lnTo>
                  <a:pt x="480905" y="214517"/>
                </a:lnTo>
                <a:lnTo>
                  <a:pt x="488691" y="210515"/>
                </a:lnTo>
                <a:lnTo>
                  <a:pt x="492574" y="202512"/>
                </a:lnTo>
                <a:lnTo>
                  <a:pt x="493572" y="190753"/>
                </a:lnTo>
                <a:lnTo>
                  <a:pt x="493297" y="152810"/>
                </a:lnTo>
                <a:lnTo>
                  <a:pt x="493185" y="123618"/>
                </a:lnTo>
                <a:lnTo>
                  <a:pt x="493260" y="70905"/>
                </a:lnTo>
                <a:lnTo>
                  <a:pt x="493763" y="30962"/>
                </a:lnTo>
                <a:lnTo>
                  <a:pt x="492581" y="17373"/>
                </a:lnTo>
                <a:lnTo>
                  <a:pt x="488032" y="7470"/>
                </a:lnTo>
                <a:lnTo>
                  <a:pt x="479468" y="1573"/>
                </a:lnTo>
                <a:lnTo>
                  <a:pt x="466242" y="0"/>
                </a:lnTo>
                <a:close/>
              </a:path>
            </a:pathLst>
          </a:custGeom>
          <a:solidFill>
            <a:srgbClr val="FFFFFF"/>
          </a:solidFill>
        </p:spPr>
        <p:txBody>
          <a:bodyPr wrap="square" lIns="0" tIns="0" rIns="0" bIns="0" rtlCol="0"/>
          <a:lstStyle/>
          <a:p>
            <a:pPr defTabSz="623438"/>
            <a:endParaRPr sz="1227">
              <a:solidFill>
                <a:prstClr val="black"/>
              </a:solidFill>
              <a:latin typeface="Calibri"/>
            </a:endParaRPr>
          </a:p>
        </p:txBody>
      </p:sp>
      <p:sp>
        <p:nvSpPr>
          <p:cNvPr id="41" name="object 41"/>
          <p:cNvSpPr/>
          <p:nvPr/>
        </p:nvSpPr>
        <p:spPr>
          <a:xfrm>
            <a:off x="6829404" y="5153364"/>
            <a:ext cx="367578" cy="163656"/>
          </a:xfrm>
          <a:custGeom>
            <a:avLst/>
            <a:gdLst/>
            <a:ahLst/>
            <a:cxnLst/>
            <a:rect l="l" t="t" r="r" b="b"/>
            <a:pathLst>
              <a:path w="539114" h="240029">
                <a:moveTo>
                  <a:pt x="0" y="0"/>
                </a:moveTo>
                <a:lnTo>
                  <a:pt x="7387" y="55078"/>
                </a:lnTo>
                <a:lnTo>
                  <a:pt x="14347" y="106775"/>
                </a:lnTo>
                <a:lnTo>
                  <a:pt x="21284" y="156176"/>
                </a:lnTo>
                <a:lnTo>
                  <a:pt x="28600" y="204368"/>
                </a:lnTo>
                <a:lnTo>
                  <a:pt x="78276" y="220925"/>
                </a:lnTo>
                <a:lnTo>
                  <a:pt x="510514" y="239928"/>
                </a:lnTo>
                <a:lnTo>
                  <a:pt x="517528" y="239119"/>
                </a:lnTo>
                <a:lnTo>
                  <a:pt x="524605" y="236743"/>
                </a:lnTo>
                <a:lnTo>
                  <a:pt x="531710" y="233706"/>
                </a:lnTo>
                <a:lnTo>
                  <a:pt x="538810" y="230911"/>
                </a:lnTo>
                <a:lnTo>
                  <a:pt x="536547" y="224410"/>
                </a:lnTo>
                <a:lnTo>
                  <a:pt x="534465" y="217706"/>
                </a:lnTo>
                <a:lnTo>
                  <a:pt x="531903" y="211541"/>
                </a:lnTo>
                <a:lnTo>
                  <a:pt x="490295" y="174566"/>
                </a:lnTo>
                <a:lnTo>
                  <a:pt x="451127" y="144800"/>
                </a:lnTo>
                <a:lnTo>
                  <a:pt x="410612" y="117557"/>
                </a:lnTo>
                <a:lnTo>
                  <a:pt x="368665" y="93040"/>
                </a:lnTo>
                <a:lnTo>
                  <a:pt x="325196" y="71452"/>
                </a:lnTo>
                <a:lnTo>
                  <a:pt x="280121" y="52995"/>
                </a:lnTo>
                <a:lnTo>
                  <a:pt x="233350" y="37873"/>
                </a:lnTo>
                <a:lnTo>
                  <a:pt x="184797" y="26289"/>
                </a:lnTo>
                <a:lnTo>
                  <a:pt x="140730" y="18648"/>
                </a:lnTo>
                <a:lnTo>
                  <a:pt x="95632" y="12334"/>
                </a:lnTo>
                <a:lnTo>
                  <a:pt x="0" y="0"/>
                </a:lnTo>
                <a:close/>
              </a:path>
            </a:pathLst>
          </a:custGeom>
          <a:solidFill>
            <a:srgbClr val="FFFFFF"/>
          </a:solidFill>
        </p:spPr>
        <p:txBody>
          <a:bodyPr wrap="square" lIns="0" tIns="0" rIns="0" bIns="0" rtlCol="0"/>
          <a:lstStyle/>
          <a:p>
            <a:pPr defTabSz="623438"/>
            <a:endParaRPr sz="1227">
              <a:solidFill>
                <a:prstClr val="black"/>
              </a:solidFill>
              <a:latin typeface="Calibri"/>
            </a:endParaRPr>
          </a:p>
        </p:txBody>
      </p:sp>
      <p:sp>
        <p:nvSpPr>
          <p:cNvPr id="42" name="object 42"/>
          <p:cNvSpPr/>
          <p:nvPr/>
        </p:nvSpPr>
        <p:spPr>
          <a:xfrm>
            <a:off x="6440419" y="5153460"/>
            <a:ext cx="338570" cy="145040"/>
          </a:xfrm>
          <a:custGeom>
            <a:avLst/>
            <a:gdLst/>
            <a:ahLst/>
            <a:cxnLst/>
            <a:rect l="l" t="t" r="r" b="b"/>
            <a:pathLst>
              <a:path w="496570" h="212725">
                <a:moveTo>
                  <a:pt x="437984" y="0"/>
                </a:moveTo>
                <a:lnTo>
                  <a:pt x="386956" y="6710"/>
                </a:lnTo>
                <a:lnTo>
                  <a:pt x="336948" y="15871"/>
                </a:lnTo>
                <a:lnTo>
                  <a:pt x="288064" y="27741"/>
                </a:lnTo>
                <a:lnTo>
                  <a:pt x="240409" y="42580"/>
                </a:lnTo>
                <a:lnTo>
                  <a:pt x="194089" y="60646"/>
                </a:lnTo>
                <a:lnTo>
                  <a:pt x="149209" y="82198"/>
                </a:lnTo>
                <a:lnTo>
                  <a:pt x="105873" y="107494"/>
                </a:lnTo>
                <a:lnTo>
                  <a:pt x="64188" y="136795"/>
                </a:lnTo>
                <a:lnTo>
                  <a:pt x="24257" y="170357"/>
                </a:lnTo>
                <a:lnTo>
                  <a:pt x="7158" y="189274"/>
                </a:lnTo>
                <a:lnTo>
                  <a:pt x="0" y="197561"/>
                </a:lnTo>
                <a:lnTo>
                  <a:pt x="11264" y="201383"/>
                </a:lnTo>
                <a:lnTo>
                  <a:pt x="16484" y="204635"/>
                </a:lnTo>
                <a:lnTo>
                  <a:pt x="474637" y="212407"/>
                </a:lnTo>
                <a:lnTo>
                  <a:pt x="487160" y="210921"/>
                </a:lnTo>
                <a:lnTo>
                  <a:pt x="494044" y="205905"/>
                </a:lnTo>
                <a:lnTo>
                  <a:pt x="496491" y="197402"/>
                </a:lnTo>
                <a:lnTo>
                  <a:pt x="495706" y="185458"/>
                </a:lnTo>
                <a:lnTo>
                  <a:pt x="490196" y="147392"/>
                </a:lnTo>
                <a:lnTo>
                  <a:pt x="484995" y="109278"/>
                </a:lnTo>
                <a:lnTo>
                  <a:pt x="480291" y="71109"/>
                </a:lnTo>
                <a:lnTo>
                  <a:pt x="476275" y="32880"/>
                </a:lnTo>
                <a:lnTo>
                  <a:pt x="472921" y="16493"/>
                </a:lnTo>
                <a:lnTo>
                  <a:pt x="465959" y="5738"/>
                </a:lnTo>
                <a:lnTo>
                  <a:pt x="454583" y="335"/>
                </a:lnTo>
                <a:lnTo>
                  <a:pt x="437984" y="0"/>
                </a:lnTo>
                <a:close/>
              </a:path>
            </a:pathLst>
          </a:custGeom>
          <a:solidFill>
            <a:srgbClr val="FFFFFF"/>
          </a:solidFill>
        </p:spPr>
        <p:txBody>
          <a:bodyPr wrap="square" lIns="0" tIns="0" rIns="0" bIns="0" rtlCol="0"/>
          <a:lstStyle/>
          <a:p>
            <a:pPr defTabSz="623438"/>
            <a:endParaRPr sz="1227">
              <a:solidFill>
                <a:prstClr val="black"/>
              </a:solidFill>
              <a:latin typeface="Calibri"/>
            </a:endParaRPr>
          </a:p>
        </p:txBody>
      </p:sp>
      <p:sp>
        <p:nvSpPr>
          <p:cNvPr id="43" name="object 43"/>
          <p:cNvSpPr txBox="1"/>
          <p:nvPr/>
        </p:nvSpPr>
        <p:spPr>
          <a:xfrm>
            <a:off x="3758046" y="6039716"/>
            <a:ext cx="4675909" cy="316001"/>
          </a:xfrm>
          <a:prstGeom prst="rect">
            <a:avLst/>
          </a:prstGeom>
          <a:solidFill>
            <a:srgbClr val="00215B"/>
          </a:solidFill>
        </p:spPr>
        <p:txBody>
          <a:bodyPr vert="horz" wrap="square" lIns="0" tIns="63644" rIns="0" bIns="0" rtlCol="0">
            <a:spAutoFit/>
          </a:bodyPr>
          <a:lstStyle/>
          <a:p>
            <a:pPr marL="422985" marR="417790" indent="78363" defTabSz="623438">
              <a:spcBef>
                <a:spcPts val="501"/>
              </a:spcBef>
            </a:pPr>
            <a:r>
              <a:rPr sz="818" spc="10" dirty="0">
                <a:solidFill>
                  <a:srgbClr val="FFFFFF"/>
                </a:solidFill>
                <a:latin typeface="Calibri"/>
                <a:cs typeface="Calibri"/>
              </a:rPr>
              <a:t>All accidents </a:t>
            </a:r>
            <a:r>
              <a:rPr sz="818" spc="17" dirty="0">
                <a:solidFill>
                  <a:srgbClr val="FFFFFF"/>
                </a:solidFill>
                <a:latin typeface="Calibri"/>
                <a:cs typeface="Calibri"/>
              </a:rPr>
              <a:t>and </a:t>
            </a:r>
            <a:r>
              <a:rPr sz="818" spc="10" dirty="0">
                <a:solidFill>
                  <a:srgbClr val="FFFFFF"/>
                </a:solidFill>
                <a:latin typeface="Calibri"/>
                <a:cs typeface="Calibri"/>
              </a:rPr>
              <a:t>incidents </a:t>
            </a:r>
            <a:r>
              <a:rPr sz="818" spc="-10" dirty="0">
                <a:solidFill>
                  <a:srgbClr val="FFFFFF"/>
                </a:solidFill>
                <a:latin typeface="Calibri"/>
                <a:cs typeface="Calibri"/>
              </a:rPr>
              <a:t>are </a:t>
            </a:r>
            <a:r>
              <a:rPr sz="818" spc="17" dirty="0">
                <a:solidFill>
                  <a:srgbClr val="FFFFFF"/>
                </a:solidFill>
                <a:latin typeface="Calibri"/>
                <a:cs typeface="Calibri"/>
              </a:rPr>
              <a:t>now </a:t>
            </a:r>
            <a:r>
              <a:rPr sz="818" spc="3" dirty="0">
                <a:solidFill>
                  <a:srgbClr val="FFFFFF"/>
                </a:solidFill>
                <a:latin typeface="Calibri"/>
                <a:cs typeface="Calibri"/>
              </a:rPr>
              <a:t>reported </a:t>
            </a:r>
            <a:r>
              <a:rPr sz="818" spc="10" dirty="0">
                <a:solidFill>
                  <a:srgbClr val="FFFFFF"/>
                </a:solidFill>
                <a:latin typeface="Calibri"/>
                <a:cs typeface="Calibri"/>
              </a:rPr>
              <a:t>with </a:t>
            </a:r>
            <a:r>
              <a:rPr sz="818" dirty="0">
                <a:solidFill>
                  <a:srgbClr val="FFFFFF"/>
                </a:solidFill>
                <a:latin typeface="Calibri"/>
                <a:cs typeface="Calibri"/>
              </a:rPr>
              <a:t>Telematics </a:t>
            </a:r>
            <a:r>
              <a:rPr sz="818" spc="17" dirty="0">
                <a:solidFill>
                  <a:srgbClr val="FFFFFF"/>
                </a:solidFill>
                <a:latin typeface="Calibri"/>
                <a:cs typeface="Calibri"/>
              </a:rPr>
              <a:t>which </a:t>
            </a:r>
            <a:r>
              <a:rPr sz="818" spc="10" dirty="0">
                <a:solidFill>
                  <a:srgbClr val="FFFFFF"/>
                </a:solidFill>
                <a:latin typeface="Calibri"/>
                <a:cs typeface="Calibri"/>
              </a:rPr>
              <a:t>has </a:t>
            </a:r>
            <a:r>
              <a:rPr sz="818" spc="7" dirty="0">
                <a:solidFill>
                  <a:srgbClr val="FFFFFF"/>
                </a:solidFill>
                <a:latin typeface="Calibri"/>
                <a:cs typeface="Calibri"/>
              </a:rPr>
              <a:t>increased the  </a:t>
            </a:r>
            <a:r>
              <a:rPr sz="818" spc="14" dirty="0">
                <a:solidFill>
                  <a:srgbClr val="FFFFFF"/>
                </a:solidFill>
                <a:latin typeface="Calibri"/>
                <a:cs typeface="Calibri"/>
              </a:rPr>
              <a:t>number</a:t>
            </a:r>
            <a:r>
              <a:rPr sz="818" spc="-10" dirty="0">
                <a:solidFill>
                  <a:srgbClr val="FFFFFF"/>
                </a:solidFill>
                <a:latin typeface="Calibri"/>
                <a:cs typeface="Calibri"/>
              </a:rPr>
              <a:t> </a:t>
            </a:r>
            <a:r>
              <a:rPr sz="818" spc="3" dirty="0">
                <a:solidFill>
                  <a:srgbClr val="FFFFFF"/>
                </a:solidFill>
                <a:latin typeface="Calibri"/>
                <a:cs typeface="Calibri"/>
              </a:rPr>
              <a:t>of</a:t>
            </a:r>
            <a:r>
              <a:rPr sz="818" spc="-7" dirty="0">
                <a:solidFill>
                  <a:srgbClr val="FFFFFF"/>
                </a:solidFill>
                <a:latin typeface="Calibri"/>
                <a:cs typeface="Calibri"/>
              </a:rPr>
              <a:t> </a:t>
            </a:r>
            <a:r>
              <a:rPr sz="818" spc="3" dirty="0">
                <a:solidFill>
                  <a:srgbClr val="FFFFFF"/>
                </a:solidFill>
                <a:latin typeface="Calibri"/>
                <a:cs typeface="Calibri"/>
              </a:rPr>
              <a:t>reported</a:t>
            </a:r>
            <a:r>
              <a:rPr sz="818" spc="-10" dirty="0">
                <a:solidFill>
                  <a:srgbClr val="FFFFFF"/>
                </a:solidFill>
                <a:latin typeface="Calibri"/>
                <a:cs typeface="Calibri"/>
              </a:rPr>
              <a:t> </a:t>
            </a:r>
            <a:r>
              <a:rPr sz="818" spc="-3" dirty="0">
                <a:solidFill>
                  <a:srgbClr val="FFFFFF"/>
                </a:solidFill>
                <a:latin typeface="Calibri"/>
                <a:cs typeface="Calibri"/>
              </a:rPr>
              <a:t>at</a:t>
            </a:r>
            <a:r>
              <a:rPr sz="818" spc="-7" dirty="0">
                <a:solidFill>
                  <a:srgbClr val="FFFFFF"/>
                </a:solidFill>
                <a:latin typeface="Calibri"/>
                <a:cs typeface="Calibri"/>
              </a:rPr>
              <a:t> </a:t>
            </a:r>
            <a:r>
              <a:rPr sz="818" dirty="0">
                <a:solidFill>
                  <a:srgbClr val="FFFFFF"/>
                </a:solidFill>
                <a:latin typeface="Calibri"/>
                <a:cs typeface="Calibri"/>
              </a:rPr>
              <a:t>fault</a:t>
            </a:r>
            <a:r>
              <a:rPr sz="818" spc="-10" dirty="0">
                <a:solidFill>
                  <a:srgbClr val="FFFFFF"/>
                </a:solidFill>
                <a:latin typeface="Calibri"/>
                <a:cs typeface="Calibri"/>
              </a:rPr>
              <a:t> </a:t>
            </a:r>
            <a:r>
              <a:rPr sz="818" spc="10" dirty="0">
                <a:solidFill>
                  <a:srgbClr val="FFFFFF"/>
                </a:solidFill>
                <a:latin typeface="Calibri"/>
                <a:cs typeface="Calibri"/>
              </a:rPr>
              <a:t>accidents</a:t>
            </a:r>
            <a:r>
              <a:rPr sz="818" spc="-7" dirty="0">
                <a:solidFill>
                  <a:srgbClr val="FFFFFF"/>
                </a:solidFill>
                <a:latin typeface="Calibri"/>
                <a:cs typeface="Calibri"/>
              </a:rPr>
              <a:t> </a:t>
            </a:r>
            <a:r>
              <a:rPr sz="818" spc="17" dirty="0">
                <a:solidFill>
                  <a:srgbClr val="FFFFFF"/>
                </a:solidFill>
                <a:latin typeface="Calibri"/>
                <a:cs typeface="Calibri"/>
              </a:rPr>
              <a:t>and</a:t>
            </a:r>
            <a:r>
              <a:rPr sz="818" spc="-7" dirty="0">
                <a:solidFill>
                  <a:srgbClr val="FFFFFF"/>
                </a:solidFill>
                <a:latin typeface="Calibri"/>
                <a:cs typeface="Calibri"/>
              </a:rPr>
              <a:t> </a:t>
            </a:r>
            <a:r>
              <a:rPr sz="818" spc="10" dirty="0">
                <a:solidFill>
                  <a:srgbClr val="FFFFFF"/>
                </a:solidFill>
                <a:latin typeface="Calibri"/>
                <a:cs typeface="Calibri"/>
              </a:rPr>
              <a:t>incidents</a:t>
            </a:r>
            <a:r>
              <a:rPr sz="818" spc="-10" dirty="0">
                <a:solidFill>
                  <a:srgbClr val="FFFFFF"/>
                </a:solidFill>
                <a:latin typeface="Calibri"/>
                <a:cs typeface="Calibri"/>
              </a:rPr>
              <a:t> </a:t>
            </a:r>
            <a:r>
              <a:rPr sz="818" spc="3" dirty="0">
                <a:solidFill>
                  <a:srgbClr val="FFFFFF"/>
                </a:solidFill>
                <a:latin typeface="Calibri"/>
                <a:cs typeface="Calibri"/>
              </a:rPr>
              <a:t>that</a:t>
            </a:r>
            <a:r>
              <a:rPr sz="818" spc="-7" dirty="0">
                <a:solidFill>
                  <a:srgbClr val="FFFFFF"/>
                </a:solidFill>
                <a:latin typeface="Calibri"/>
                <a:cs typeface="Calibri"/>
              </a:rPr>
              <a:t> were</a:t>
            </a:r>
            <a:r>
              <a:rPr sz="818" spc="-10" dirty="0">
                <a:solidFill>
                  <a:srgbClr val="FFFFFF"/>
                </a:solidFill>
                <a:latin typeface="Calibri"/>
                <a:cs typeface="Calibri"/>
              </a:rPr>
              <a:t> </a:t>
            </a:r>
            <a:r>
              <a:rPr sz="818" spc="10" dirty="0">
                <a:solidFill>
                  <a:srgbClr val="FFFFFF"/>
                </a:solidFill>
                <a:latin typeface="Calibri"/>
                <a:cs typeface="Calibri"/>
              </a:rPr>
              <a:t>not</a:t>
            </a:r>
            <a:r>
              <a:rPr sz="818" spc="-7" dirty="0">
                <a:solidFill>
                  <a:srgbClr val="FFFFFF"/>
                </a:solidFill>
                <a:latin typeface="Calibri"/>
                <a:cs typeface="Calibri"/>
              </a:rPr>
              <a:t> </a:t>
            </a:r>
            <a:r>
              <a:rPr sz="818" spc="27" dirty="0">
                <a:solidFill>
                  <a:srgbClr val="FFFFFF"/>
                </a:solidFill>
                <a:latin typeface="Calibri"/>
                <a:cs typeface="Calibri"/>
              </a:rPr>
              <a:t>being</a:t>
            </a:r>
            <a:r>
              <a:rPr sz="818" spc="-10" dirty="0">
                <a:solidFill>
                  <a:srgbClr val="FFFFFF"/>
                </a:solidFill>
                <a:latin typeface="Calibri"/>
                <a:cs typeface="Calibri"/>
              </a:rPr>
              <a:t> </a:t>
            </a:r>
            <a:r>
              <a:rPr sz="818" spc="3" dirty="0">
                <a:solidFill>
                  <a:srgbClr val="FFFFFF"/>
                </a:solidFill>
                <a:latin typeface="Calibri"/>
                <a:cs typeface="Calibri"/>
              </a:rPr>
              <a:t>reported</a:t>
            </a:r>
            <a:r>
              <a:rPr sz="818" spc="-7" dirty="0">
                <a:solidFill>
                  <a:srgbClr val="FFFFFF"/>
                </a:solidFill>
                <a:latin typeface="Calibri"/>
                <a:cs typeface="Calibri"/>
              </a:rPr>
              <a:t> before.</a:t>
            </a:r>
            <a:endParaRPr sz="818">
              <a:solidFill>
                <a:prstClr val="black"/>
              </a:solidFill>
              <a:latin typeface="Calibri"/>
              <a:cs typeface="Calibri"/>
            </a:endParaRPr>
          </a:p>
        </p:txBody>
      </p:sp>
      <p:sp>
        <p:nvSpPr>
          <p:cNvPr id="53" name="object 53"/>
          <p:cNvSpPr txBox="1"/>
          <p:nvPr/>
        </p:nvSpPr>
        <p:spPr>
          <a:xfrm>
            <a:off x="4681524" y="6349070"/>
            <a:ext cx="2829358" cy="129366"/>
          </a:xfrm>
          <a:prstGeom prst="rect">
            <a:avLst/>
          </a:prstGeom>
        </p:spPr>
        <p:txBody>
          <a:bodyPr vert="horz" wrap="square" lIns="0" tIns="3464" rIns="0" bIns="0" rtlCol="0">
            <a:spAutoFit/>
          </a:bodyPr>
          <a:lstStyle/>
          <a:p>
            <a:pPr marL="8659" defTabSz="623438">
              <a:spcBef>
                <a:spcPts val="27"/>
              </a:spcBef>
            </a:pPr>
            <a:r>
              <a:rPr sz="818" spc="3" dirty="0">
                <a:solidFill>
                  <a:srgbClr val="FFFFFF"/>
                </a:solidFill>
                <a:latin typeface="Calibri"/>
                <a:cs typeface="Calibri"/>
              </a:rPr>
              <a:t>But</a:t>
            </a:r>
            <a:r>
              <a:rPr sz="818" spc="-14" dirty="0">
                <a:solidFill>
                  <a:srgbClr val="FFFFFF"/>
                </a:solidFill>
                <a:latin typeface="Calibri"/>
                <a:cs typeface="Calibri"/>
              </a:rPr>
              <a:t> </a:t>
            </a:r>
            <a:r>
              <a:rPr sz="818" dirty="0">
                <a:solidFill>
                  <a:srgbClr val="FFFFFF"/>
                </a:solidFill>
                <a:latin typeface="Calibri"/>
                <a:cs typeface="Calibri"/>
              </a:rPr>
              <a:t>as</a:t>
            </a:r>
            <a:r>
              <a:rPr sz="818" spc="-10" dirty="0">
                <a:solidFill>
                  <a:srgbClr val="FFFFFF"/>
                </a:solidFill>
                <a:latin typeface="Calibri"/>
                <a:cs typeface="Calibri"/>
              </a:rPr>
              <a:t> </a:t>
            </a:r>
            <a:r>
              <a:rPr sz="818" spc="14" dirty="0">
                <a:solidFill>
                  <a:srgbClr val="FFFFFF"/>
                </a:solidFill>
                <a:latin typeface="Calibri"/>
                <a:cs typeface="Calibri"/>
              </a:rPr>
              <a:t>shown</a:t>
            </a:r>
            <a:r>
              <a:rPr sz="818" spc="-10" dirty="0">
                <a:solidFill>
                  <a:srgbClr val="FFFFFF"/>
                </a:solidFill>
                <a:latin typeface="Calibri"/>
                <a:cs typeface="Calibri"/>
              </a:rPr>
              <a:t> </a:t>
            </a:r>
            <a:r>
              <a:rPr sz="818" spc="20" dirty="0">
                <a:solidFill>
                  <a:srgbClr val="FFFFFF"/>
                </a:solidFill>
                <a:latin typeface="Calibri"/>
                <a:cs typeface="Calibri"/>
              </a:rPr>
              <a:t>on</a:t>
            </a:r>
            <a:r>
              <a:rPr sz="818" spc="-10" dirty="0">
                <a:solidFill>
                  <a:srgbClr val="FFFFFF"/>
                </a:solidFill>
                <a:latin typeface="Calibri"/>
                <a:cs typeface="Calibri"/>
              </a:rPr>
              <a:t> </a:t>
            </a:r>
            <a:r>
              <a:rPr sz="818" spc="7" dirty="0">
                <a:solidFill>
                  <a:srgbClr val="FFFFFF"/>
                </a:solidFill>
                <a:latin typeface="Calibri"/>
                <a:cs typeface="Calibri"/>
              </a:rPr>
              <a:t>the</a:t>
            </a:r>
            <a:r>
              <a:rPr sz="818" spc="-14" dirty="0">
                <a:solidFill>
                  <a:srgbClr val="FFFFFF"/>
                </a:solidFill>
                <a:latin typeface="Calibri"/>
                <a:cs typeface="Calibri"/>
              </a:rPr>
              <a:t> </a:t>
            </a:r>
            <a:r>
              <a:rPr sz="818" spc="7" dirty="0">
                <a:solidFill>
                  <a:srgbClr val="FFFFFF"/>
                </a:solidFill>
                <a:latin typeface="Calibri"/>
                <a:cs typeface="Calibri"/>
              </a:rPr>
              <a:t>previous</a:t>
            </a:r>
            <a:r>
              <a:rPr sz="818" spc="-10" dirty="0">
                <a:solidFill>
                  <a:srgbClr val="FFFFFF"/>
                </a:solidFill>
                <a:latin typeface="Calibri"/>
                <a:cs typeface="Calibri"/>
              </a:rPr>
              <a:t> </a:t>
            </a:r>
            <a:r>
              <a:rPr sz="818" spc="27" dirty="0">
                <a:solidFill>
                  <a:srgbClr val="FFFFFF"/>
                </a:solidFill>
                <a:latin typeface="Calibri"/>
                <a:cs typeface="Calibri"/>
              </a:rPr>
              <a:t>page</a:t>
            </a:r>
            <a:r>
              <a:rPr sz="818" spc="-10" dirty="0">
                <a:solidFill>
                  <a:srgbClr val="FFFFFF"/>
                </a:solidFill>
                <a:latin typeface="Calibri"/>
                <a:cs typeface="Calibri"/>
              </a:rPr>
              <a:t> </a:t>
            </a:r>
            <a:r>
              <a:rPr sz="818" spc="7" dirty="0">
                <a:solidFill>
                  <a:srgbClr val="FFFFFF"/>
                </a:solidFill>
                <a:latin typeface="Calibri"/>
                <a:cs typeface="Calibri"/>
              </a:rPr>
              <a:t>the</a:t>
            </a:r>
            <a:r>
              <a:rPr sz="818" spc="-10" dirty="0">
                <a:solidFill>
                  <a:srgbClr val="FFFFFF"/>
                </a:solidFill>
                <a:latin typeface="Calibri"/>
                <a:cs typeface="Calibri"/>
              </a:rPr>
              <a:t> </a:t>
            </a:r>
            <a:r>
              <a:rPr sz="818" dirty="0">
                <a:solidFill>
                  <a:srgbClr val="FFFFFF"/>
                </a:solidFill>
                <a:latin typeface="Calibri"/>
                <a:cs typeface="Calibri"/>
              </a:rPr>
              <a:t>total</a:t>
            </a:r>
            <a:r>
              <a:rPr sz="818" spc="-14" dirty="0">
                <a:solidFill>
                  <a:srgbClr val="FFFFFF"/>
                </a:solidFill>
                <a:latin typeface="Calibri"/>
                <a:cs typeface="Calibri"/>
              </a:rPr>
              <a:t> </a:t>
            </a:r>
            <a:r>
              <a:rPr sz="818" spc="7" dirty="0">
                <a:solidFill>
                  <a:srgbClr val="FFFFFF"/>
                </a:solidFill>
                <a:latin typeface="Calibri"/>
                <a:cs typeface="Calibri"/>
              </a:rPr>
              <a:t>cost</a:t>
            </a:r>
            <a:r>
              <a:rPr sz="818" spc="-10" dirty="0">
                <a:solidFill>
                  <a:srgbClr val="FFFFFF"/>
                </a:solidFill>
                <a:latin typeface="Calibri"/>
                <a:cs typeface="Calibri"/>
              </a:rPr>
              <a:t> </a:t>
            </a:r>
            <a:r>
              <a:rPr sz="818" spc="10" dirty="0">
                <a:solidFill>
                  <a:srgbClr val="FFFFFF"/>
                </a:solidFill>
                <a:latin typeface="Calibri"/>
                <a:cs typeface="Calibri"/>
              </a:rPr>
              <a:t>has</a:t>
            </a:r>
            <a:r>
              <a:rPr sz="818" spc="-10" dirty="0">
                <a:solidFill>
                  <a:srgbClr val="FFFFFF"/>
                </a:solidFill>
                <a:latin typeface="Calibri"/>
                <a:cs typeface="Calibri"/>
              </a:rPr>
              <a:t> </a:t>
            </a:r>
            <a:r>
              <a:rPr sz="818" spc="27" dirty="0">
                <a:solidFill>
                  <a:srgbClr val="FFFFFF"/>
                </a:solidFill>
                <a:latin typeface="Calibri"/>
                <a:cs typeface="Calibri"/>
              </a:rPr>
              <a:t>gone</a:t>
            </a:r>
            <a:r>
              <a:rPr sz="818" spc="-10" dirty="0">
                <a:solidFill>
                  <a:srgbClr val="FFFFFF"/>
                </a:solidFill>
                <a:latin typeface="Calibri"/>
                <a:cs typeface="Calibri"/>
              </a:rPr>
              <a:t> </a:t>
            </a:r>
            <a:r>
              <a:rPr sz="818" spc="7" dirty="0">
                <a:solidFill>
                  <a:srgbClr val="FFFFFF"/>
                </a:solidFill>
                <a:latin typeface="Calibri"/>
                <a:cs typeface="Calibri"/>
              </a:rPr>
              <a:t>down.</a:t>
            </a:r>
            <a:endParaRPr sz="818">
              <a:solidFill>
                <a:prstClr val="black"/>
              </a:solidFill>
              <a:latin typeface="Calibri"/>
              <a:cs typeface="Calibri"/>
            </a:endParaRPr>
          </a:p>
        </p:txBody>
      </p:sp>
      <p:sp>
        <p:nvSpPr>
          <p:cNvPr id="54" name="object 54"/>
          <p:cNvSpPr txBox="1"/>
          <p:nvPr/>
        </p:nvSpPr>
        <p:spPr>
          <a:xfrm>
            <a:off x="6034261" y="6598054"/>
            <a:ext cx="123825" cy="109337"/>
          </a:xfrm>
          <a:prstGeom prst="rect">
            <a:avLst/>
          </a:prstGeom>
        </p:spPr>
        <p:txBody>
          <a:bodyPr vert="horz" wrap="square" lIns="0" tIns="4330" rIns="0" bIns="0" rtlCol="0">
            <a:spAutoFit/>
          </a:bodyPr>
          <a:lstStyle/>
          <a:p>
            <a:pPr marL="17318" defTabSz="623438">
              <a:spcBef>
                <a:spcPts val="34"/>
              </a:spcBef>
            </a:pPr>
            <a:r>
              <a:rPr sz="682" spc="3" dirty="0">
                <a:solidFill>
                  <a:srgbClr val="231F20"/>
                </a:solidFill>
                <a:latin typeface="Calibri"/>
                <a:cs typeface="Calibri"/>
              </a:rPr>
              <a:t>15</a:t>
            </a:r>
            <a:endParaRPr sz="682">
              <a:solidFill>
                <a:prstClr val="black"/>
              </a:solidFill>
              <a:latin typeface="Calibri"/>
              <a:cs typeface="Calibri"/>
            </a:endParaRPr>
          </a:p>
        </p:txBody>
      </p:sp>
      <p:sp>
        <p:nvSpPr>
          <p:cNvPr id="44" name="object 44"/>
          <p:cNvSpPr txBox="1"/>
          <p:nvPr/>
        </p:nvSpPr>
        <p:spPr>
          <a:xfrm>
            <a:off x="5856432" y="264102"/>
            <a:ext cx="479281" cy="197578"/>
          </a:xfrm>
          <a:prstGeom prst="rect">
            <a:avLst/>
          </a:prstGeom>
        </p:spPr>
        <p:txBody>
          <a:bodyPr vert="horz" wrap="square" lIns="0" tIns="8659" rIns="0" bIns="0" rtlCol="0">
            <a:spAutoFit/>
          </a:bodyPr>
          <a:lstStyle/>
          <a:p>
            <a:pPr marL="8659" defTabSz="623438">
              <a:spcBef>
                <a:spcPts val="68"/>
              </a:spcBef>
            </a:pPr>
            <a:r>
              <a:rPr sz="1227" b="1" spc="-235" dirty="0">
                <a:solidFill>
                  <a:srgbClr val="B5292D"/>
                </a:solidFill>
                <a:latin typeface="Century Gothic"/>
                <a:cs typeface="Century Gothic"/>
              </a:rPr>
              <a:t>C</a:t>
            </a:r>
            <a:r>
              <a:rPr sz="1227" b="1" spc="-37" dirty="0">
                <a:solidFill>
                  <a:srgbClr val="B5292D"/>
                </a:solidFill>
                <a:latin typeface="Century Gothic"/>
                <a:cs typeface="Century Gothic"/>
              </a:rPr>
              <a:t>laims</a:t>
            </a:r>
            <a:endParaRPr sz="1227">
              <a:solidFill>
                <a:prstClr val="black"/>
              </a:solidFill>
              <a:latin typeface="Century Gothic"/>
              <a:cs typeface="Century Gothic"/>
            </a:endParaRPr>
          </a:p>
        </p:txBody>
      </p:sp>
      <p:sp>
        <p:nvSpPr>
          <p:cNvPr id="45" name="object 45"/>
          <p:cNvSpPr txBox="1"/>
          <p:nvPr/>
        </p:nvSpPr>
        <p:spPr>
          <a:xfrm>
            <a:off x="4702105" y="2978727"/>
            <a:ext cx="449840" cy="323445"/>
          </a:xfrm>
          <a:prstGeom prst="rect">
            <a:avLst/>
          </a:prstGeom>
        </p:spPr>
        <p:txBody>
          <a:bodyPr vert="horz" wrap="square" lIns="0" tIns="8659" rIns="0" bIns="0" rtlCol="0">
            <a:spAutoFit/>
          </a:bodyPr>
          <a:lstStyle/>
          <a:p>
            <a:pPr marL="8659" defTabSz="623438">
              <a:spcBef>
                <a:spcPts val="68"/>
              </a:spcBef>
            </a:pPr>
            <a:r>
              <a:rPr sz="2045" b="1" spc="-14" dirty="0">
                <a:solidFill>
                  <a:srgbClr val="007940"/>
                </a:solidFill>
                <a:latin typeface="Century Gothic"/>
                <a:cs typeface="Century Gothic"/>
              </a:rPr>
              <a:t>487</a:t>
            </a:r>
            <a:endParaRPr sz="2045">
              <a:solidFill>
                <a:prstClr val="black"/>
              </a:solidFill>
              <a:latin typeface="Century Gothic"/>
              <a:cs typeface="Century Gothic"/>
            </a:endParaRPr>
          </a:p>
        </p:txBody>
      </p:sp>
      <p:sp>
        <p:nvSpPr>
          <p:cNvPr id="46" name="object 46"/>
          <p:cNvSpPr txBox="1"/>
          <p:nvPr/>
        </p:nvSpPr>
        <p:spPr>
          <a:xfrm>
            <a:off x="4702105" y="4602307"/>
            <a:ext cx="449840" cy="323445"/>
          </a:xfrm>
          <a:prstGeom prst="rect">
            <a:avLst/>
          </a:prstGeom>
        </p:spPr>
        <p:txBody>
          <a:bodyPr vert="horz" wrap="square" lIns="0" tIns="8659" rIns="0" bIns="0" rtlCol="0">
            <a:spAutoFit/>
          </a:bodyPr>
          <a:lstStyle/>
          <a:p>
            <a:pPr marL="8659" defTabSz="623438">
              <a:spcBef>
                <a:spcPts val="68"/>
              </a:spcBef>
            </a:pPr>
            <a:r>
              <a:rPr sz="2045" b="1" spc="-14" dirty="0">
                <a:solidFill>
                  <a:srgbClr val="007940"/>
                </a:solidFill>
                <a:latin typeface="Century Gothic"/>
                <a:cs typeface="Century Gothic"/>
              </a:rPr>
              <a:t>579</a:t>
            </a:r>
            <a:endParaRPr sz="2045">
              <a:solidFill>
                <a:prstClr val="black"/>
              </a:solidFill>
              <a:latin typeface="Century Gothic"/>
              <a:cs typeface="Century Gothic"/>
            </a:endParaRPr>
          </a:p>
        </p:txBody>
      </p:sp>
      <p:sp>
        <p:nvSpPr>
          <p:cNvPr id="47" name="object 47"/>
          <p:cNvSpPr txBox="1"/>
          <p:nvPr/>
        </p:nvSpPr>
        <p:spPr>
          <a:xfrm>
            <a:off x="7040060" y="2978727"/>
            <a:ext cx="449840" cy="323445"/>
          </a:xfrm>
          <a:prstGeom prst="rect">
            <a:avLst/>
          </a:prstGeom>
        </p:spPr>
        <p:txBody>
          <a:bodyPr vert="horz" wrap="square" lIns="0" tIns="8659" rIns="0" bIns="0" rtlCol="0">
            <a:spAutoFit/>
          </a:bodyPr>
          <a:lstStyle/>
          <a:p>
            <a:pPr marL="8659" defTabSz="623438">
              <a:spcBef>
                <a:spcPts val="68"/>
              </a:spcBef>
            </a:pPr>
            <a:r>
              <a:rPr sz="2045" b="1" spc="-14" dirty="0">
                <a:solidFill>
                  <a:srgbClr val="00215B"/>
                </a:solidFill>
                <a:latin typeface="Century Gothic"/>
                <a:cs typeface="Century Gothic"/>
              </a:rPr>
              <a:t>727</a:t>
            </a:r>
            <a:endParaRPr sz="2045">
              <a:solidFill>
                <a:prstClr val="black"/>
              </a:solidFill>
              <a:latin typeface="Century Gothic"/>
              <a:cs typeface="Century Gothic"/>
            </a:endParaRPr>
          </a:p>
        </p:txBody>
      </p:sp>
      <p:sp>
        <p:nvSpPr>
          <p:cNvPr id="48" name="object 48"/>
          <p:cNvSpPr txBox="1"/>
          <p:nvPr/>
        </p:nvSpPr>
        <p:spPr>
          <a:xfrm>
            <a:off x="7040060" y="4602307"/>
            <a:ext cx="449840" cy="323445"/>
          </a:xfrm>
          <a:prstGeom prst="rect">
            <a:avLst/>
          </a:prstGeom>
        </p:spPr>
        <p:txBody>
          <a:bodyPr vert="horz" wrap="square" lIns="0" tIns="8659" rIns="0" bIns="0" rtlCol="0">
            <a:spAutoFit/>
          </a:bodyPr>
          <a:lstStyle/>
          <a:p>
            <a:pPr marL="8659" defTabSz="623438">
              <a:spcBef>
                <a:spcPts val="68"/>
              </a:spcBef>
            </a:pPr>
            <a:r>
              <a:rPr sz="2045" b="1" spc="-14" dirty="0">
                <a:solidFill>
                  <a:srgbClr val="00215B"/>
                </a:solidFill>
                <a:latin typeface="Century Gothic"/>
                <a:cs typeface="Century Gothic"/>
              </a:rPr>
              <a:t>326</a:t>
            </a:r>
            <a:endParaRPr sz="2045">
              <a:solidFill>
                <a:prstClr val="black"/>
              </a:solidFill>
              <a:latin typeface="Century Gothic"/>
              <a:cs typeface="Century Gothic"/>
            </a:endParaRPr>
          </a:p>
        </p:txBody>
      </p:sp>
      <p:sp>
        <p:nvSpPr>
          <p:cNvPr id="49" name="object 49"/>
          <p:cNvSpPr txBox="1"/>
          <p:nvPr/>
        </p:nvSpPr>
        <p:spPr>
          <a:xfrm>
            <a:off x="4596250" y="1023159"/>
            <a:ext cx="2999509" cy="674766"/>
          </a:xfrm>
          <a:prstGeom prst="rect">
            <a:avLst/>
          </a:prstGeom>
        </p:spPr>
        <p:txBody>
          <a:bodyPr vert="horz" wrap="square" lIns="0" tIns="67974" rIns="0" bIns="0" rtlCol="0">
            <a:spAutoFit/>
          </a:bodyPr>
          <a:lstStyle/>
          <a:p>
            <a:pPr algn="ctr" defTabSz="623438">
              <a:spcBef>
                <a:spcPts val="535"/>
              </a:spcBef>
            </a:pPr>
            <a:r>
              <a:rPr sz="1227" b="1" spc="-14" dirty="0">
                <a:solidFill>
                  <a:srgbClr val="B5292D"/>
                </a:solidFill>
                <a:latin typeface="Century Gothic"/>
                <a:cs typeface="Century Gothic"/>
              </a:rPr>
              <a:t>Total</a:t>
            </a:r>
            <a:r>
              <a:rPr sz="1227" b="1" spc="-99" dirty="0">
                <a:solidFill>
                  <a:srgbClr val="B5292D"/>
                </a:solidFill>
                <a:latin typeface="Century Gothic"/>
                <a:cs typeface="Century Gothic"/>
              </a:rPr>
              <a:t> </a:t>
            </a:r>
            <a:r>
              <a:rPr sz="1227" b="1" spc="-55" dirty="0">
                <a:solidFill>
                  <a:srgbClr val="B5292D"/>
                </a:solidFill>
                <a:latin typeface="Century Gothic"/>
                <a:cs typeface="Century Gothic"/>
              </a:rPr>
              <a:t>Number</a:t>
            </a:r>
            <a:r>
              <a:rPr sz="1227" b="1" spc="-99" dirty="0">
                <a:solidFill>
                  <a:srgbClr val="B5292D"/>
                </a:solidFill>
                <a:latin typeface="Century Gothic"/>
                <a:cs typeface="Century Gothic"/>
              </a:rPr>
              <a:t> </a:t>
            </a:r>
            <a:r>
              <a:rPr sz="1227" b="1" spc="-3" dirty="0">
                <a:solidFill>
                  <a:srgbClr val="B5292D"/>
                </a:solidFill>
                <a:latin typeface="Century Gothic"/>
                <a:cs typeface="Century Gothic"/>
              </a:rPr>
              <a:t>of</a:t>
            </a:r>
            <a:r>
              <a:rPr sz="1227" b="1" spc="-99" dirty="0">
                <a:solidFill>
                  <a:srgbClr val="B5292D"/>
                </a:solidFill>
                <a:latin typeface="Century Gothic"/>
                <a:cs typeface="Century Gothic"/>
              </a:rPr>
              <a:t> </a:t>
            </a:r>
            <a:r>
              <a:rPr sz="1227" b="1" spc="-82" dirty="0">
                <a:solidFill>
                  <a:srgbClr val="B5292D"/>
                </a:solidFill>
                <a:latin typeface="Century Gothic"/>
                <a:cs typeface="Century Gothic"/>
              </a:rPr>
              <a:t>Accidents</a:t>
            </a:r>
            <a:r>
              <a:rPr sz="1227" b="1" spc="-99" dirty="0">
                <a:solidFill>
                  <a:srgbClr val="B5292D"/>
                </a:solidFill>
                <a:latin typeface="Century Gothic"/>
                <a:cs typeface="Century Gothic"/>
              </a:rPr>
              <a:t> </a:t>
            </a:r>
            <a:r>
              <a:rPr sz="1227" b="1" spc="-3" dirty="0">
                <a:solidFill>
                  <a:srgbClr val="B5292D"/>
                </a:solidFill>
                <a:latin typeface="Century Gothic"/>
                <a:cs typeface="Century Gothic"/>
              </a:rPr>
              <a:t>&amp;</a:t>
            </a:r>
            <a:r>
              <a:rPr sz="1227" b="1" spc="-99" dirty="0">
                <a:solidFill>
                  <a:srgbClr val="B5292D"/>
                </a:solidFill>
                <a:latin typeface="Century Gothic"/>
                <a:cs typeface="Century Gothic"/>
              </a:rPr>
              <a:t> </a:t>
            </a:r>
            <a:r>
              <a:rPr sz="1227" b="1" spc="-41" dirty="0">
                <a:solidFill>
                  <a:srgbClr val="B5292D"/>
                </a:solidFill>
                <a:latin typeface="Century Gothic"/>
                <a:cs typeface="Century Gothic"/>
              </a:rPr>
              <a:t>Incidents</a:t>
            </a:r>
            <a:endParaRPr sz="1227">
              <a:solidFill>
                <a:prstClr val="black"/>
              </a:solidFill>
              <a:latin typeface="Century Gothic"/>
              <a:cs typeface="Century Gothic"/>
            </a:endParaRPr>
          </a:p>
          <a:p>
            <a:pPr algn="ctr" defTabSz="623438">
              <a:spcBef>
                <a:spcPts val="774"/>
              </a:spcBef>
              <a:tabLst>
                <a:tab pos="2337459" algn="l"/>
              </a:tabLst>
            </a:pPr>
            <a:r>
              <a:rPr sz="2045" b="1" spc="-17" dirty="0">
                <a:solidFill>
                  <a:srgbClr val="007940"/>
                </a:solidFill>
                <a:latin typeface="Century Gothic"/>
                <a:cs typeface="Century Gothic"/>
              </a:rPr>
              <a:t>1,066	</a:t>
            </a:r>
            <a:r>
              <a:rPr sz="2045" b="1" spc="-17" dirty="0">
                <a:solidFill>
                  <a:srgbClr val="00215B"/>
                </a:solidFill>
                <a:latin typeface="Century Gothic"/>
                <a:cs typeface="Century Gothic"/>
              </a:rPr>
              <a:t>1,053</a:t>
            </a:r>
            <a:endParaRPr sz="2045">
              <a:solidFill>
                <a:prstClr val="black"/>
              </a:solidFill>
              <a:latin typeface="Century Gothic"/>
              <a:cs typeface="Century Gothic"/>
            </a:endParaRPr>
          </a:p>
        </p:txBody>
      </p:sp>
      <p:sp>
        <p:nvSpPr>
          <p:cNvPr id="50" name="object 50"/>
          <p:cNvSpPr txBox="1"/>
          <p:nvPr/>
        </p:nvSpPr>
        <p:spPr>
          <a:xfrm>
            <a:off x="5809439" y="2692977"/>
            <a:ext cx="573232" cy="197578"/>
          </a:xfrm>
          <a:prstGeom prst="rect">
            <a:avLst/>
          </a:prstGeom>
        </p:spPr>
        <p:txBody>
          <a:bodyPr vert="horz" wrap="square" lIns="0" tIns="8659" rIns="0" bIns="0" rtlCol="0">
            <a:spAutoFit/>
          </a:bodyPr>
          <a:lstStyle/>
          <a:p>
            <a:pPr marL="8659" defTabSz="623438">
              <a:spcBef>
                <a:spcPts val="68"/>
              </a:spcBef>
            </a:pPr>
            <a:r>
              <a:rPr sz="1227" b="1" spc="-31" dirty="0">
                <a:solidFill>
                  <a:srgbClr val="B5292D"/>
                </a:solidFill>
                <a:latin typeface="Century Gothic"/>
                <a:cs typeface="Century Gothic"/>
              </a:rPr>
              <a:t>At-Fault</a:t>
            </a:r>
            <a:endParaRPr sz="1227">
              <a:solidFill>
                <a:prstClr val="black"/>
              </a:solidFill>
              <a:latin typeface="Century Gothic"/>
              <a:cs typeface="Century Gothic"/>
            </a:endParaRPr>
          </a:p>
        </p:txBody>
      </p:sp>
      <p:sp>
        <p:nvSpPr>
          <p:cNvPr id="51" name="object 51"/>
          <p:cNvSpPr txBox="1"/>
          <p:nvPr/>
        </p:nvSpPr>
        <p:spPr>
          <a:xfrm>
            <a:off x="5743430" y="4316557"/>
            <a:ext cx="705283" cy="197578"/>
          </a:xfrm>
          <a:prstGeom prst="rect">
            <a:avLst/>
          </a:prstGeom>
        </p:spPr>
        <p:txBody>
          <a:bodyPr vert="horz" wrap="square" lIns="0" tIns="8659" rIns="0" bIns="0" rtlCol="0">
            <a:spAutoFit/>
          </a:bodyPr>
          <a:lstStyle/>
          <a:p>
            <a:pPr marL="8659" defTabSz="623438">
              <a:spcBef>
                <a:spcPts val="68"/>
              </a:spcBef>
            </a:pPr>
            <a:r>
              <a:rPr sz="1227" b="1" spc="-68" dirty="0">
                <a:solidFill>
                  <a:srgbClr val="B5292D"/>
                </a:solidFill>
                <a:latin typeface="Century Gothic"/>
                <a:cs typeface="Century Gothic"/>
              </a:rPr>
              <a:t>N</a:t>
            </a:r>
            <a:r>
              <a:rPr sz="1227" b="1" spc="-75" dirty="0">
                <a:solidFill>
                  <a:srgbClr val="B5292D"/>
                </a:solidFill>
                <a:latin typeface="Century Gothic"/>
                <a:cs typeface="Century Gothic"/>
              </a:rPr>
              <a:t>on-</a:t>
            </a:r>
            <a:r>
              <a:rPr sz="1227" b="1" spc="3" dirty="0">
                <a:solidFill>
                  <a:srgbClr val="B5292D"/>
                </a:solidFill>
                <a:latin typeface="Century Gothic"/>
                <a:cs typeface="Century Gothic"/>
              </a:rPr>
              <a:t>F</a:t>
            </a:r>
            <a:r>
              <a:rPr sz="1227" b="1" spc="-17" dirty="0">
                <a:solidFill>
                  <a:srgbClr val="B5292D"/>
                </a:solidFill>
                <a:latin typeface="Century Gothic"/>
                <a:cs typeface="Century Gothic"/>
              </a:rPr>
              <a:t>ault</a:t>
            </a:r>
            <a:endParaRPr sz="1227">
              <a:solidFill>
                <a:prstClr val="black"/>
              </a:solidFill>
              <a:latin typeface="Century Gothic"/>
              <a:cs typeface="Century Gothic"/>
            </a:endParaRPr>
          </a:p>
        </p:txBody>
      </p:sp>
      <p:sp>
        <p:nvSpPr>
          <p:cNvPr id="52" name="object 52"/>
          <p:cNvSpPr txBox="1">
            <a:spLocks noGrp="1"/>
          </p:cNvSpPr>
          <p:nvPr>
            <p:ph type="title"/>
          </p:nvPr>
        </p:nvSpPr>
        <p:spPr>
          <a:xfrm>
            <a:off x="4572351" y="536863"/>
            <a:ext cx="3047567" cy="386411"/>
          </a:xfrm>
          <a:prstGeom prst="rect">
            <a:avLst/>
          </a:prstGeom>
        </p:spPr>
        <p:txBody>
          <a:bodyPr vert="horz" wrap="square" lIns="0" tIns="8659" rIns="0" bIns="0" rtlCol="0">
            <a:spAutoFit/>
          </a:bodyPr>
          <a:lstStyle/>
          <a:p>
            <a:pPr marL="8659">
              <a:spcBef>
                <a:spcPts val="68"/>
              </a:spcBef>
              <a:tabLst>
                <a:tab pos="2346118" algn="l"/>
              </a:tabLst>
            </a:pPr>
            <a:r>
              <a:rPr sz="2454" spc="-14" dirty="0">
                <a:solidFill>
                  <a:srgbClr val="007940"/>
                </a:solidFill>
              </a:rPr>
              <a:t>2018	</a:t>
            </a:r>
            <a:r>
              <a:rPr sz="2454" spc="-14" dirty="0">
                <a:solidFill>
                  <a:srgbClr val="00215B"/>
                </a:solidFill>
              </a:rPr>
              <a:t>2019</a:t>
            </a:r>
            <a:endParaRPr sz="2454"/>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928671" y="2373766"/>
            <a:ext cx="310428" cy="0"/>
          </a:xfrm>
          <a:custGeom>
            <a:avLst/>
            <a:gdLst/>
            <a:ahLst/>
            <a:cxnLst/>
            <a:rect l="l" t="t" r="r" b="b"/>
            <a:pathLst>
              <a:path w="455295">
                <a:moveTo>
                  <a:pt x="0" y="0"/>
                </a:moveTo>
                <a:lnTo>
                  <a:pt x="454896"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3" name="object 3"/>
          <p:cNvSpPr/>
          <p:nvPr/>
        </p:nvSpPr>
        <p:spPr>
          <a:xfrm>
            <a:off x="7569371" y="2373766"/>
            <a:ext cx="76633" cy="0"/>
          </a:xfrm>
          <a:custGeom>
            <a:avLst/>
            <a:gdLst/>
            <a:ahLst/>
            <a:cxnLst/>
            <a:rect l="l" t="t" r="r" b="b"/>
            <a:pathLst>
              <a:path w="112395">
                <a:moveTo>
                  <a:pt x="0" y="0"/>
                </a:moveTo>
                <a:lnTo>
                  <a:pt x="112128"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4" name="object 4"/>
          <p:cNvSpPr/>
          <p:nvPr/>
        </p:nvSpPr>
        <p:spPr>
          <a:xfrm>
            <a:off x="6667301" y="2373766"/>
            <a:ext cx="619558" cy="0"/>
          </a:xfrm>
          <a:custGeom>
            <a:avLst/>
            <a:gdLst/>
            <a:ahLst/>
            <a:cxnLst/>
            <a:rect l="l" t="t" r="r" b="b"/>
            <a:pathLst>
              <a:path w="908685">
                <a:moveTo>
                  <a:pt x="0" y="0"/>
                </a:moveTo>
                <a:lnTo>
                  <a:pt x="908189"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5" name="object 5"/>
          <p:cNvSpPr/>
          <p:nvPr/>
        </p:nvSpPr>
        <p:spPr>
          <a:xfrm>
            <a:off x="6308001" y="2373766"/>
            <a:ext cx="76633" cy="0"/>
          </a:xfrm>
          <a:custGeom>
            <a:avLst/>
            <a:gdLst/>
            <a:ahLst/>
            <a:cxnLst/>
            <a:rect l="l" t="t" r="r" b="b"/>
            <a:pathLst>
              <a:path w="112395">
                <a:moveTo>
                  <a:pt x="0" y="0"/>
                </a:moveTo>
                <a:lnTo>
                  <a:pt x="112128"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6" name="object 6"/>
          <p:cNvSpPr/>
          <p:nvPr/>
        </p:nvSpPr>
        <p:spPr>
          <a:xfrm>
            <a:off x="5405931" y="2373766"/>
            <a:ext cx="619558" cy="0"/>
          </a:xfrm>
          <a:custGeom>
            <a:avLst/>
            <a:gdLst/>
            <a:ahLst/>
            <a:cxnLst/>
            <a:rect l="l" t="t" r="r" b="b"/>
            <a:pathLst>
              <a:path w="908685">
                <a:moveTo>
                  <a:pt x="0" y="0"/>
                </a:moveTo>
                <a:lnTo>
                  <a:pt x="908189"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7" name="object 7"/>
          <p:cNvSpPr/>
          <p:nvPr/>
        </p:nvSpPr>
        <p:spPr>
          <a:xfrm>
            <a:off x="5046631" y="2373766"/>
            <a:ext cx="76633" cy="0"/>
          </a:xfrm>
          <a:custGeom>
            <a:avLst/>
            <a:gdLst/>
            <a:ahLst/>
            <a:cxnLst/>
            <a:rect l="l" t="t" r="r" b="b"/>
            <a:pathLst>
              <a:path w="112394">
                <a:moveTo>
                  <a:pt x="0" y="0"/>
                </a:moveTo>
                <a:lnTo>
                  <a:pt x="112128"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8" name="object 8"/>
          <p:cNvSpPr/>
          <p:nvPr/>
        </p:nvSpPr>
        <p:spPr>
          <a:xfrm>
            <a:off x="4454718" y="2373766"/>
            <a:ext cx="309130" cy="0"/>
          </a:xfrm>
          <a:custGeom>
            <a:avLst/>
            <a:gdLst/>
            <a:ahLst/>
            <a:cxnLst/>
            <a:rect l="l" t="t" r="r" b="b"/>
            <a:pathLst>
              <a:path w="453389">
                <a:moveTo>
                  <a:pt x="0" y="0"/>
                </a:moveTo>
                <a:lnTo>
                  <a:pt x="453293"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9" name="object 9"/>
          <p:cNvSpPr/>
          <p:nvPr/>
        </p:nvSpPr>
        <p:spPr>
          <a:xfrm>
            <a:off x="7928671" y="2095280"/>
            <a:ext cx="310428" cy="0"/>
          </a:xfrm>
          <a:custGeom>
            <a:avLst/>
            <a:gdLst/>
            <a:ahLst/>
            <a:cxnLst/>
            <a:rect l="l" t="t" r="r" b="b"/>
            <a:pathLst>
              <a:path w="455295">
                <a:moveTo>
                  <a:pt x="0" y="0"/>
                </a:moveTo>
                <a:lnTo>
                  <a:pt x="454896"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0" name="object 10"/>
          <p:cNvSpPr/>
          <p:nvPr/>
        </p:nvSpPr>
        <p:spPr>
          <a:xfrm>
            <a:off x="7569371" y="2095280"/>
            <a:ext cx="76633" cy="0"/>
          </a:xfrm>
          <a:custGeom>
            <a:avLst/>
            <a:gdLst/>
            <a:ahLst/>
            <a:cxnLst/>
            <a:rect l="l" t="t" r="r" b="b"/>
            <a:pathLst>
              <a:path w="112395">
                <a:moveTo>
                  <a:pt x="0" y="0"/>
                </a:moveTo>
                <a:lnTo>
                  <a:pt x="112128"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1" name="object 11"/>
          <p:cNvSpPr/>
          <p:nvPr/>
        </p:nvSpPr>
        <p:spPr>
          <a:xfrm>
            <a:off x="6667301" y="2095280"/>
            <a:ext cx="619558" cy="0"/>
          </a:xfrm>
          <a:custGeom>
            <a:avLst/>
            <a:gdLst/>
            <a:ahLst/>
            <a:cxnLst/>
            <a:rect l="l" t="t" r="r" b="b"/>
            <a:pathLst>
              <a:path w="908685">
                <a:moveTo>
                  <a:pt x="0" y="0"/>
                </a:moveTo>
                <a:lnTo>
                  <a:pt x="908189"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2" name="object 12"/>
          <p:cNvSpPr/>
          <p:nvPr/>
        </p:nvSpPr>
        <p:spPr>
          <a:xfrm>
            <a:off x="6308001" y="2095280"/>
            <a:ext cx="76633" cy="0"/>
          </a:xfrm>
          <a:custGeom>
            <a:avLst/>
            <a:gdLst/>
            <a:ahLst/>
            <a:cxnLst/>
            <a:rect l="l" t="t" r="r" b="b"/>
            <a:pathLst>
              <a:path w="112395">
                <a:moveTo>
                  <a:pt x="0" y="0"/>
                </a:moveTo>
                <a:lnTo>
                  <a:pt x="112128"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3" name="object 13"/>
          <p:cNvSpPr/>
          <p:nvPr/>
        </p:nvSpPr>
        <p:spPr>
          <a:xfrm>
            <a:off x="5405931" y="2095280"/>
            <a:ext cx="619558" cy="0"/>
          </a:xfrm>
          <a:custGeom>
            <a:avLst/>
            <a:gdLst/>
            <a:ahLst/>
            <a:cxnLst/>
            <a:rect l="l" t="t" r="r" b="b"/>
            <a:pathLst>
              <a:path w="908685">
                <a:moveTo>
                  <a:pt x="0" y="0"/>
                </a:moveTo>
                <a:lnTo>
                  <a:pt x="908189"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4" name="object 14"/>
          <p:cNvSpPr/>
          <p:nvPr/>
        </p:nvSpPr>
        <p:spPr>
          <a:xfrm>
            <a:off x="5046631" y="2095280"/>
            <a:ext cx="76633" cy="0"/>
          </a:xfrm>
          <a:custGeom>
            <a:avLst/>
            <a:gdLst/>
            <a:ahLst/>
            <a:cxnLst/>
            <a:rect l="l" t="t" r="r" b="b"/>
            <a:pathLst>
              <a:path w="112394">
                <a:moveTo>
                  <a:pt x="0" y="0"/>
                </a:moveTo>
                <a:lnTo>
                  <a:pt x="112128"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5" name="object 15"/>
          <p:cNvSpPr/>
          <p:nvPr/>
        </p:nvSpPr>
        <p:spPr>
          <a:xfrm>
            <a:off x="4454718" y="2095280"/>
            <a:ext cx="309130" cy="0"/>
          </a:xfrm>
          <a:custGeom>
            <a:avLst/>
            <a:gdLst/>
            <a:ahLst/>
            <a:cxnLst/>
            <a:rect l="l" t="t" r="r" b="b"/>
            <a:pathLst>
              <a:path w="453389">
                <a:moveTo>
                  <a:pt x="0" y="0"/>
                </a:moveTo>
                <a:lnTo>
                  <a:pt x="453293"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6" name="object 16"/>
          <p:cNvSpPr/>
          <p:nvPr/>
        </p:nvSpPr>
        <p:spPr>
          <a:xfrm>
            <a:off x="7928671" y="1816796"/>
            <a:ext cx="310428" cy="0"/>
          </a:xfrm>
          <a:custGeom>
            <a:avLst/>
            <a:gdLst/>
            <a:ahLst/>
            <a:cxnLst/>
            <a:rect l="l" t="t" r="r" b="b"/>
            <a:pathLst>
              <a:path w="455295">
                <a:moveTo>
                  <a:pt x="0" y="0"/>
                </a:moveTo>
                <a:lnTo>
                  <a:pt x="454896"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7" name="object 17"/>
          <p:cNvSpPr/>
          <p:nvPr/>
        </p:nvSpPr>
        <p:spPr>
          <a:xfrm>
            <a:off x="7569371" y="1816796"/>
            <a:ext cx="76633" cy="0"/>
          </a:xfrm>
          <a:custGeom>
            <a:avLst/>
            <a:gdLst/>
            <a:ahLst/>
            <a:cxnLst/>
            <a:rect l="l" t="t" r="r" b="b"/>
            <a:pathLst>
              <a:path w="112395">
                <a:moveTo>
                  <a:pt x="0" y="0"/>
                </a:moveTo>
                <a:lnTo>
                  <a:pt x="112128"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8" name="object 18"/>
          <p:cNvSpPr/>
          <p:nvPr/>
        </p:nvSpPr>
        <p:spPr>
          <a:xfrm>
            <a:off x="6667301" y="1816796"/>
            <a:ext cx="619558" cy="0"/>
          </a:xfrm>
          <a:custGeom>
            <a:avLst/>
            <a:gdLst/>
            <a:ahLst/>
            <a:cxnLst/>
            <a:rect l="l" t="t" r="r" b="b"/>
            <a:pathLst>
              <a:path w="908685">
                <a:moveTo>
                  <a:pt x="0" y="0"/>
                </a:moveTo>
                <a:lnTo>
                  <a:pt x="908189"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9" name="object 19"/>
          <p:cNvSpPr/>
          <p:nvPr/>
        </p:nvSpPr>
        <p:spPr>
          <a:xfrm>
            <a:off x="6308001" y="1816796"/>
            <a:ext cx="76633" cy="0"/>
          </a:xfrm>
          <a:custGeom>
            <a:avLst/>
            <a:gdLst/>
            <a:ahLst/>
            <a:cxnLst/>
            <a:rect l="l" t="t" r="r" b="b"/>
            <a:pathLst>
              <a:path w="112395">
                <a:moveTo>
                  <a:pt x="0" y="0"/>
                </a:moveTo>
                <a:lnTo>
                  <a:pt x="112128"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20" name="object 20"/>
          <p:cNvSpPr/>
          <p:nvPr/>
        </p:nvSpPr>
        <p:spPr>
          <a:xfrm>
            <a:off x="5405931" y="1816796"/>
            <a:ext cx="619558" cy="0"/>
          </a:xfrm>
          <a:custGeom>
            <a:avLst/>
            <a:gdLst/>
            <a:ahLst/>
            <a:cxnLst/>
            <a:rect l="l" t="t" r="r" b="b"/>
            <a:pathLst>
              <a:path w="908685">
                <a:moveTo>
                  <a:pt x="0" y="0"/>
                </a:moveTo>
                <a:lnTo>
                  <a:pt x="908189"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21" name="object 21"/>
          <p:cNvSpPr/>
          <p:nvPr/>
        </p:nvSpPr>
        <p:spPr>
          <a:xfrm>
            <a:off x="5046631" y="1816796"/>
            <a:ext cx="76633" cy="0"/>
          </a:xfrm>
          <a:custGeom>
            <a:avLst/>
            <a:gdLst/>
            <a:ahLst/>
            <a:cxnLst/>
            <a:rect l="l" t="t" r="r" b="b"/>
            <a:pathLst>
              <a:path w="112394">
                <a:moveTo>
                  <a:pt x="0" y="0"/>
                </a:moveTo>
                <a:lnTo>
                  <a:pt x="112128"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22" name="object 22"/>
          <p:cNvSpPr/>
          <p:nvPr/>
        </p:nvSpPr>
        <p:spPr>
          <a:xfrm>
            <a:off x="4454718" y="1816796"/>
            <a:ext cx="309130" cy="0"/>
          </a:xfrm>
          <a:custGeom>
            <a:avLst/>
            <a:gdLst/>
            <a:ahLst/>
            <a:cxnLst/>
            <a:rect l="l" t="t" r="r" b="b"/>
            <a:pathLst>
              <a:path w="453389">
                <a:moveTo>
                  <a:pt x="0" y="0"/>
                </a:moveTo>
                <a:lnTo>
                  <a:pt x="453293"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23" name="object 23"/>
          <p:cNvSpPr/>
          <p:nvPr/>
        </p:nvSpPr>
        <p:spPr>
          <a:xfrm>
            <a:off x="7928671" y="1538311"/>
            <a:ext cx="310428" cy="0"/>
          </a:xfrm>
          <a:custGeom>
            <a:avLst/>
            <a:gdLst/>
            <a:ahLst/>
            <a:cxnLst/>
            <a:rect l="l" t="t" r="r" b="b"/>
            <a:pathLst>
              <a:path w="455295">
                <a:moveTo>
                  <a:pt x="0" y="0"/>
                </a:moveTo>
                <a:lnTo>
                  <a:pt x="454896"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24" name="object 24"/>
          <p:cNvSpPr/>
          <p:nvPr/>
        </p:nvSpPr>
        <p:spPr>
          <a:xfrm>
            <a:off x="6667301" y="1538311"/>
            <a:ext cx="978910" cy="0"/>
          </a:xfrm>
          <a:custGeom>
            <a:avLst/>
            <a:gdLst/>
            <a:ahLst/>
            <a:cxnLst/>
            <a:rect l="l" t="t" r="r" b="b"/>
            <a:pathLst>
              <a:path w="1435735">
                <a:moveTo>
                  <a:pt x="0" y="0"/>
                </a:moveTo>
                <a:lnTo>
                  <a:pt x="1435163"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25" name="object 25"/>
          <p:cNvSpPr/>
          <p:nvPr/>
        </p:nvSpPr>
        <p:spPr>
          <a:xfrm>
            <a:off x="5405931" y="1538311"/>
            <a:ext cx="978910" cy="0"/>
          </a:xfrm>
          <a:custGeom>
            <a:avLst/>
            <a:gdLst/>
            <a:ahLst/>
            <a:cxnLst/>
            <a:rect l="l" t="t" r="r" b="b"/>
            <a:pathLst>
              <a:path w="1435735">
                <a:moveTo>
                  <a:pt x="0" y="0"/>
                </a:moveTo>
                <a:lnTo>
                  <a:pt x="1435163"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26" name="object 26"/>
          <p:cNvSpPr/>
          <p:nvPr/>
        </p:nvSpPr>
        <p:spPr>
          <a:xfrm>
            <a:off x="4454718" y="1538311"/>
            <a:ext cx="668482" cy="0"/>
          </a:xfrm>
          <a:custGeom>
            <a:avLst/>
            <a:gdLst/>
            <a:ahLst/>
            <a:cxnLst/>
            <a:rect l="l" t="t" r="r" b="b"/>
            <a:pathLst>
              <a:path w="980439">
                <a:moveTo>
                  <a:pt x="0" y="0"/>
                </a:moveTo>
                <a:lnTo>
                  <a:pt x="980267"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27" name="object 27"/>
          <p:cNvSpPr/>
          <p:nvPr/>
        </p:nvSpPr>
        <p:spPr>
          <a:xfrm>
            <a:off x="7928671" y="1258735"/>
            <a:ext cx="310428" cy="0"/>
          </a:xfrm>
          <a:custGeom>
            <a:avLst/>
            <a:gdLst/>
            <a:ahLst/>
            <a:cxnLst/>
            <a:rect l="l" t="t" r="r" b="b"/>
            <a:pathLst>
              <a:path w="455295">
                <a:moveTo>
                  <a:pt x="0" y="0"/>
                </a:moveTo>
                <a:lnTo>
                  <a:pt x="454896"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28" name="object 28"/>
          <p:cNvSpPr/>
          <p:nvPr/>
        </p:nvSpPr>
        <p:spPr>
          <a:xfrm>
            <a:off x="6667301" y="1258735"/>
            <a:ext cx="978910" cy="0"/>
          </a:xfrm>
          <a:custGeom>
            <a:avLst/>
            <a:gdLst/>
            <a:ahLst/>
            <a:cxnLst/>
            <a:rect l="l" t="t" r="r" b="b"/>
            <a:pathLst>
              <a:path w="1435735">
                <a:moveTo>
                  <a:pt x="0" y="0"/>
                </a:moveTo>
                <a:lnTo>
                  <a:pt x="1435163"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29" name="object 29"/>
          <p:cNvSpPr/>
          <p:nvPr/>
        </p:nvSpPr>
        <p:spPr>
          <a:xfrm>
            <a:off x="4454718" y="1258735"/>
            <a:ext cx="1930111" cy="0"/>
          </a:xfrm>
          <a:custGeom>
            <a:avLst/>
            <a:gdLst/>
            <a:ahLst/>
            <a:cxnLst/>
            <a:rect l="l" t="t" r="r" b="b"/>
            <a:pathLst>
              <a:path w="2830829">
                <a:moveTo>
                  <a:pt x="0" y="0"/>
                </a:moveTo>
                <a:lnTo>
                  <a:pt x="2830276"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30" name="object 30"/>
          <p:cNvSpPr/>
          <p:nvPr/>
        </p:nvSpPr>
        <p:spPr>
          <a:xfrm>
            <a:off x="4454718" y="980249"/>
            <a:ext cx="3784456" cy="0"/>
          </a:xfrm>
          <a:custGeom>
            <a:avLst/>
            <a:gdLst/>
            <a:ahLst/>
            <a:cxnLst/>
            <a:rect l="l" t="t" r="r" b="b"/>
            <a:pathLst>
              <a:path w="5550534">
                <a:moveTo>
                  <a:pt x="0" y="0"/>
                </a:moveTo>
                <a:lnTo>
                  <a:pt x="5550027"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31" name="object 31"/>
          <p:cNvSpPr/>
          <p:nvPr/>
        </p:nvSpPr>
        <p:spPr>
          <a:xfrm>
            <a:off x="4763781" y="1709772"/>
            <a:ext cx="283152" cy="943841"/>
          </a:xfrm>
          <a:custGeom>
            <a:avLst/>
            <a:gdLst/>
            <a:ahLst/>
            <a:cxnLst/>
            <a:rect l="l" t="t" r="r" b="b"/>
            <a:pathLst>
              <a:path w="415289" h="1384300">
                <a:moveTo>
                  <a:pt x="414845" y="0"/>
                </a:moveTo>
                <a:lnTo>
                  <a:pt x="0" y="0"/>
                </a:lnTo>
                <a:lnTo>
                  <a:pt x="0" y="1383906"/>
                </a:lnTo>
                <a:lnTo>
                  <a:pt x="414845" y="1383906"/>
                </a:lnTo>
                <a:lnTo>
                  <a:pt x="414845"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32" name="object 32"/>
          <p:cNvSpPr/>
          <p:nvPr/>
        </p:nvSpPr>
        <p:spPr>
          <a:xfrm>
            <a:off x="6025151" y="1690116"/>
            <a:ext cx="283152" cy="963324"/>
          </a:xfrm>
          <a:custGeom>
            <a:avLst/>
            <a:gdLst/>
            <a:ahLst/>
            <a:cxnLst/>
            <a:rect l="l" t="t" r="r" b="b"/>
            <a:pathLst>
              <a:path w="415289" h="1412875">
                <a:moveTo>
                  <a:pt x="414845" y="0"/>
                </a:moveTo>
                <a:lnTo>
                  <a:pt x="0" y="0"/>
                </a:lnTo>
                <a:lnTo>
                  <a:pt x="0" y="1412735"/>
                </a:lnTo>
                <a:lnTo>
                  <a:pt x="414845" y="1412735"/>
                </a:lnTo>
                <a:lnTo>
                  <a:pt x="414845"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33" name="object 33"/>
          <p:cNvSpPr/>
          <p:nvPr/>
        </p:nvSpPr>
        <p:spPr>
          <a:xfrm>
            <a:off x="7286521" y="1678105"/>
            <a:ext cx="283152" cy="975447"/>
          </a:xfrm>
          <a:custGeom>
            <a:avLst/>
            <a:gdLst/>
            <a:ahLst/>
            <a:cxnLst/>
            <a:rect l="l" t="t" r="r" b="b"/>
            <a:pathLst>
              <a:path w="415289" h="1430654">
                <a:moveTo>
                  <a:pt x="414845" y="0"/>
                </a:moveTo>
                <a:lnTo>
                  <a:pt x="0" y="0"/>
                </a:lnTo>
                <a:lnTo>
                  <a:pt x="0" y="1430350"/>
                </a:lnTo>
                <a:lnTo>
                  <a:pt x="414845" y="1430350"/>
                </a:lnTo>
                <a:lnTo>
                  <a:pt x="414845"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34" name="object 34"/>
          <p:cNvSpPr/>
          <p:nvPr/>
        </p:nvSpPr>
        <p:spPr>
          <a:xfrm>
            <a:off x="5123082" y="1326443"/>
            <a:ext cx="283152" cy="1327006"/>
          </a:xfrm>
          <a:custGeom>
            <a:avLst/>
            <a:gdLst/>
            <a:ahLst/>
            <a:cxnLst/>
            <a:rect l="l" t="t" r="r" b="b"/>
            <a:pathLst>
              <a:path w="415289" h="1946275">
                <a:moveTo>
                  <a:pt x="414845" y="0"/>
                </a:moveTo>
                <a:lnTo>
                  <a:pt x="0" y="0"/>
                </a:lnTo>
                <a:lnTo>
                  <a:pt x="0" y="1946109"/>
                </a:lnTo>
                <a:lnTo>
                  <a:pt x="414845" y="1946109"/>
                </a:lnTo>
                <a:lnTo>
                  <a:pt x="414845" y="0"/>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35" name="object 35"/>
          <p:cNvSpPr/>
          <p:nvPr/>
        </p:nvSpPr>
        <p:spPr>
          <a:xfrm>
            <a:off x="6384452" y="1254373"/>
            <a:ext cx="283152" cy="1399309"/>
          </a:xfrm>
          <a:custGeom>
            <a:avLst/>
            <a:gdLst/>
            <a:ahLst/>
            <a:cxnLst/>
            <a:rect l="l" t="t" r="r" b="b"/>
            <a:pathLst>
              <a:path w="415289" h="2052320">
                <a:moveTo>
                  <a:pt x="414845" y="0"/>
                </a:moveTo>
                <a:lnTo>
                  <a:pt x="0" y="0"/>
                </a:lnTo>
                <a:lnTo>
                  <a:pt x="0" y="2051824"/>
                </a:lnTo>
                <a:lnTo>
                  <a:pt x="414845" y="2051824"/>
                </a:lnTo>
                <a:lnTo>
                  <a:pt x="414845" y="0"/>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36" name="object 36"/>
          <p:cNvSpPr/>
          <p:nvPr/>
        </p:nvSpPr>
        <p:spPr>
          <a:xfrm>
            <a:off x="7645821" y="1219425"/>
            <a:ext cx="283152" cy="1433945"/>
          </a:xfrm>
          <a:custGeom>
            <a:avLst/>
            <a:gdLst/>
            <a:ahLst/>
            <a:cxnLst/>
            <a:rect l="l" t="t" r="r" b="b"/>
            <a:pathLst>
              <a:path w="415290" h="2103120">
                <a:moveTo>
                  <a:pt x="414845" y="0"/>
                </a:moveTo>
                <a:lnTo>
                  <a:pt x="0" y="0"/>
                </a:lnTo>
                <a:lnTo>
                  <a:pt x="0" y="2103081"/>
                </a:lnTo>
                <a:lnTo>
                  <a:pt x="414845" y="2103081"/>
                </a:lnTo>
                <a:lnTo>
                  <a:pt x="414845" y="0"/>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37" name="object 37"/>
          <p:cNvSpPr/>
          <p:nvPr/>
        </p:nvSpPr>
        <p:spPr>
          <a:xfrm>
            <a:off x="4454718" y="2653341"/>
            <a:ext cx="3784456" cy="0"/>
          </a:xfrm>
          <a:custGeom>
            <a:avLst/>
            <a:gdLst/>
            <a:ahLst/>
            <a:cxnLst/>
            <a:rect l="l" t="t" r="r" b="b"/>
            <a:pathLst>
              <a:path w="5550534">
                <a:moveTo>
                  <a:pt x="0" y="0"/>
                </a:moveTo>
                <a:lnTo>
                  <a:pt x="5550027"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38" name="object 38"/>
          <p:cNvSpPr txBox="1"/>
          <p:nvPr/>
        </p:nvSpPr>
        <p:spPr>
          <a:xfrm>
            <a:off x="4708875" y="1524072"/>
            <a:ext cx="404380" cy="140744"/>
          </a:xfrm>
          <a:prstGeom prst="rect">
            <a:avLst/>
          </a:prstGeom>
        </p:spPr>
        <p:txBody>
          <a:bodyPr vert="horz" wrap="square" lIns="0" tIns="9525" rIns="0" bIns="0" rtlCol="0">
            <a:spAutoFit/>
          </a:bodyPr>
          <a:lstStyle/>
          <a:p>
            <a:pPr defTabSz="623438">
              <a:spcBef>
                <a:spcPts val="75"/>
              </a:spcBef>
            </a:pPr>
            <a:r>
              <a:rPr sz="852" b="1" spc="-3" dirty="0">
                <a:solidFill>
                  <a:srgbClr val="404040"/>
                </a:solidFill>
                <a:latin typeface="Century Gothic"/>
                <a:cs typeface="Century Gothic"/>
              </a:rPr>
              <a:t>$16,</a:t>
            </a:r>
            <a:r>
              <a:rPr sz="852" b="1" dirty="0">
                <a:solidFill>
                  <a:srgbClr val="404040"/>
                </a:solidFill>
                <a:latin typeface="Century Gothic"/>
                <a:cs typeface="Century Gothic"/>
              </a:rPr>
              <a:t>911</a:t>
            </a:r>
            <a:endParaRPr sz="852">
              <a:solidFill>
                <a:prstClr val="black"/>
              </a:solidFill>
              <a:latin typeface="Century Gothic"/>
              <a:cs typeface="Century Gothic"/>
            </a:endParaRPr>
          </a:p>
        </p:txBody>
      </p:sp>
      <p:sp>
        <p:nvSpPr>
          <p:cNvPr id="39" name="object 39"/>
          <p:cNvSpPr txBox="1"/>
          <p:nvPr/>
        </p:nvSpPr>
        <p:spPr>
          <a:xfrm>
            <a:off x="5961178" y="1513369"/>
            <a:ext cx="404380" cy="140744"/>
          </a:xfrm>
          <a:prstGeom prst="rect">
            <a:avLst/>
          </a:prstGeom>
        </p:spPr>
        <p:txBody>
          <a:bodyPr vert="horz" wrap="square" lIns="0" tIns="9525" rIns="0" bIns="0" rtlCol="0">
            <a:spAutoFit/>
          </a:bodyPr>
          <a:lstStyle/>
          <a:p>
            <a:pPr defTabSz="623438">
              <a:spcBef>
                <a:spcPts val="75"/>
              </a:spcBef>
            </a:pPr>
            <a:r>
              <a:rPr sz="852" b="1" spc="-3" dirty="0">
                <a:solidFill>
                  <a:srgbClr val="404040"/>
                </a:solidFill>
                <a:latin typeface="Century Gothic"/>
                <a:cs typeface="Century Gothic"/>
              </a:rPr>
              <a:t>$17,</a:t>
            </a:r>
            <a:r>
              <a:rPr sz="852" b="1" dirty="0">
                <a:solidFill>
                  <a:srgbClr val="404040"/>
                </a:solidFill>
                <a:latin typeface="Century Gothic"/>
                <a:cs typeface="Century Gothic"/>
              </a:rPr>
              <a:t>267</a:t>
            </a:r>
            <a:endParaRPr sz="852">
              <a:solidFill>
                <a:prstClr val="black"/>
              </a:solidFill>
              <a:latin typeface="Century Gothic"/>
              <a:cs typeface="Century Gothic"/>
            </a:endParaRPr>
          </a:p>
        </p:txBody>
      </p:sp>
      <p:sp>
        <p:nvSpPr>
          <p:cNvPr id="40" name="object 40"/>
          <p:cNvSpPr txBox="1"/>
          <p:nvPr/>
        </p:nvSpPr>
        <p:spPr>
          <a:xfrm>
            <a:off x="7231610" y="1510857"/>
            <a:ext cx="404380" cy="140744"/>
          </a:xfrm>
          <a:prstGeom prst="rect">
            <a:avLst/>
          </a:prstGeom>
        </p:spPr>
        <p:txBody>
          <a:bodyPr vert="horz" wrap="square" lIns="0" tIns="9525" rIns="0" bIns="0" rtlCol="0">
            <a:spAutoFit/>
          </a:bodyPr>
          <a:lstStyle/>
          <a:p>
            <a:pPr defTabSz="623438">
              <a:spcBef>
                <a:spcPts val="75"/>
              </a:spcBef>
            </a:pPr>
            <a:r>
              <a:rPr sz="852" b="1" spc="-3" dirty="0">
                <a:solidFill>
                  <a:srgbClr val="404040"/>
                </a:solidFill>
                <a:latin typeface="Century Gothic"/>
                <a:cs typeface="Century Gothic"/>
              </a:rPr>
              <a:t>$17,</a:t>
            </a:r>
            <a:r>
              <a:rPr sz="852" b="1" dirty="0">
                <a:solidFill>
                  <a:srgbClr val="404040"/>
                </a:solidFill>
                <a:latin typeface="Century Gothic"/>
                <a:cs typeface="Century Gothic"/>
              </a:rPr>
              <a:t>476</a:t>
            </a:r>
            <a:endParaRPr sz="852">
              <a:solidFill>
                <a:prstClr val="black"/>
              </a:solidFill>
              <a:latin typeface="Century Gothic"/>
              <a:cs typeface="Century Gothic"/>
            </a:endParaRPr>
          </a:p>
        </p:txBody>
      </p:sp>
      <p:sp>
        <p:nvSpPr>
          <p:cNvPr id="41" name="object 41"/>
          <p:cNvSpPr txBox="1"/>
          <p:nvPr/>
        </p:nvSpPr>
        <p:spPr>
          <a:xfrm>
            <a:off x="5068064" y="1140091"/>
            <a:ext cx="404380" cy="140744"/>
          </a:xfrm>
          <a:prstGeom prst="rect">
            <a:avLst/>
          </a:prstGeom>
        </p:spPr>
        <p:txBody>
          <a:bodyPr vert="horz" wrap="square" lIns="0" tIns="9525" rIns="0" bIns="0" rtlCol="0">
            <a:spAutoFit/>
          </a:bodyPr>
          <a:lstStyle/>
          <a:p>
            <a:pPr defTabSz="623438">
              <a:spcBef>
                <a:spcPts val="75"/>
              </a:spcBef>
            </a:pPr>
            <a:r>
              <a:rPr sz="852" b="1" spc="-3" dirty="0">
                <a:solidFill>
                  <a:srgbClr val="404040"/>
                </a:solidFill>
                <a:latin typeface="Century Gothic"/>
                <a:cs typeface="Century Gothic"/>
              </a:rPr>
              <a:t>$23,</a:t>
            </a:r>
            <a:r>
              <a:rPr sz="852" b="1" dirty="0">
                <a:solidFill>
                  <a:srgbClr val="404040"/>
                </a:solidFill>
                <a:latin typeface="Century Gothic"/>
                <a:cs typeface="Century Gothic"/>
              </a:rPr>
              <a:t>800</a:t>
            </a:r>
            <a:endParaRPr sz="852">
              <a:solidFill>
                <a:prstClr val="black"/>
              </a:solidFill>
              <a:latin typeface="Century Gothic"/>
              <a:cs typeface="Century Gothic"/>
            </a:endParaRPr>
          </a:p>
        </p:txBody>
      </p:sp>
      <p:sp>
        <p:nvSpPr>
          <p:cNvPr id="42" name="object 42"/>
          <p:cNvSpPr txBox="1"/>
          <p:nvPr/>
        </p:nvSpPr>
        <p:spPr>
          <a:xfrm>
            <a:off x="6338496" y="1068014"/>
            <a:ext cx="404380" cy="140744"/>
          </a:xfrm>
          <a:prstGeom prst="rect">
            <a:avLst/>
          </a:prstGeom>
        </p:spPr>
        <p:txBody>
          <a:bodyPr vert="horz" wrap="square" lIns="0" tIns="9525" rIns="0" bIns="0" rtlCol="0">
            <a:spAutoFit/>
          </a:bodyPr>
          <a:lstStyle/>
          <a:p>
            <a:pPr defTabSz="623438">
              <a:spcBef>
                <a:spcPts val="75"/>
              </a:spcBef>
            </a:pPr>
            <a:r>
              <a:rPr sz="852" b="1" spc="-3" dirty="0">
                <a:solidFill>
                  <a:srgbClr val="404040"/>
                </a:solidFill>
                <a:latin typeface="Century Gothic"/>
                <a:cs typeface="Century Gothic"/>
              </a:rPr>
              <a:t>$25,</a:t>
            </a:r>
            <a:r>
              <a:rPr sz="852" b="1" dirty="0">
                <a:solidFill>
                  <a:srgbClr val="404040"/>
                </a:solidFill>
                <a:latin typeface="Century Gothic"/>
                <a:cs typeface="Century Gothic"/>
              </a:rPr>
              <a:t>093</a:t>
            </a:r>
            <a:endParaRPr sz="852">
              <a:solidFill>
                <a:prstClr val="black"/>
              </a:solidFill>
              <a:latin typeface="Century Gothic"/>
              <a:cs typeface="Century Gothic"/>
            </a:endParaRPr>
          </a:p>
        </p:txBody>
      </p:sp>
      <p:sp>
        <p:nvSpPr>
          <p:cNvPr id="43" name="object 43"/>
          <p:cNvSpPr txBox="1"/>
          <p:nvPr/>
        </p:nvSpPr>
        <p:spPr>
          <a:xfrm>
            <a:off x="7599864" y="1024002"/>
            <a:ext cx="404380" cy="140744"/>
          </a:xfrm>
          <a:prstGeom prst="rect">
            <a:avLst/>
          </a:prstGeom>
        </p:spPr>
        <p:txBody>
          <a:bodyPr vert="horz" wrap="square" lIns="0" tIns="9525" rIns="0" bIns="0" rtlCol="0">
            <a:spAutoFit/>
          </a:bodyPr>
          <a:lstStyle/>
          <a:p>
            <a:pPr defTabSz="623438">
              <a:spcBef>
                <a:spcPts val="75"/>
              </a:spcBef>
            </a:pPr>
            <a:r>
              <a:rPr sz="852" b="1" spc="-3" dirty="0">
                <a:solidFill>
                  <a:srgbClr val="404040"/>
                </a:solidFill>
                <a:latin typeface="Century Gothic"/>
                <a:cs typeface="Century Gothic"/>
              </a:rPr>
              <a:t>$25,</a:t>
            </a:r>
            <a:r>
              <a:rPr sz="852" b="1" dirty="0">
                <a:solidFill>
                  <a:srgbClr val="404040"/>
                </a:solidFill>
                <a:latin typeface="Century Gothic"/>
                <a:cs typeface="Century Gothic"/>
              </a:rPr>
              <a:t>719</a:t>
            </a:r>
            <a:endParaRPr sz="852">
              <a:solidFill>
                <a:prstClr val="black"/>
              </a:solidFill>
              <a:latin typeface="Century Gothic"/>
              <a:cs typeface="Century Gothic"/>
            </a:endParaRPr>
          </a:p>
        </p:txBody>
      </p:sp>
      <p:sp>
        <p:nvSpPr>
          <p:cNvPr id="44" name="object 44"/>
          <p:cNvSpPr txBox="1"/>
          <p:nvPr/>
        </p:nvSpPr>
        <p:spPr>
          <a:xfrm>
            <a:off x="3936110" y="1732880"/>
            <a:ext cx="402215" cy="990784"/>
          </a:xfrm>
          <a:prstGeom prst="rect">
            <a:avLst/>
          </a:prstGeom>
        </p:spPr>
        <p:txBody>
          <a:bodyPr vert="horz" wrap="square" lIns="0" tIns="9525" rIns="0" bIns="0" rtlCol="0">
            <a:spAutoFit/>
          </a:bodyPr>
          <a:lstStyle/>
          <a:p>
            <a:pPr marR="3464" algn="ctr" defTabSz="623438">
              <a:spcBef>
                <a:spcPts val="75"/>
              </a:spcBef>
            </a:pPr>
            <a:r>
              <a:rPr sz="852" spc="44" dirty="0">
                <a:solidFill>
                  <a:srgbClr val="585858"/>
                </a:solidFill>
                <a:latin typeface="Calibri"/>
                <a:cs typeface="Calibri"/>
              </a:rPr>
              <a:t>$</a:t>
            </a:r>
            <a:r>
              <a:rPr sz="852" spc="37" dirty="0">
                <a:solidFill>
                  <a:srgbClr val="585858"/>
                </a:solidFill>
                <a:latin typeface="Calibri"/>
                <a:cs typeface="Calibri"/>
              </a:rPr>
              <a:t>1</a:t>
            </a:r>
            <a:r>
              <a:rPr sz="852" spc="20" dirty="0">
                <a:solidFill>
                  <a:srgbClr val="585858"/>
                </a:solidFill>
                <a:latin typeface="Calibri"/>
                <a:cs typeface="Calibri"/>
              </a:rPr>
              <a:t>5</a:t>
            </a:r>
            <a:r>
              <a:rPr sz="852" spc="34" dirty="0">
                <a:solidFill>
                  <a:srgbClr val="585858"/>
                </a:solidFill>
                <a:latin typeface="Calibri"/>
                <a:cs typeface="Calibri"/>
              </a:rPr>
              <a:t>,</a:t>
            </a:r>
            <a:r>
              <a:rPr sz="852" spc="37" dirty="0">
                <a:solidFill>
                  <a:srgbClr val="585858"/>
                </a:solidFill>
                <a:latin typeface="Calibri"/>
                <a:cs typeface="Calibri"/>
              </a:rPr>
              <a:t>0</a:t>
            </a:r>
            <a:r>
              <a:rPr sz="852" spc="44" dirty="0">
                <a:solidFill>
                  <a:srgbClr val="585858"/>
                </a:solidFill>
                <a:latin typeface="Calibri"/>
                <a:cs typeface="Calibri"/>
              </a:rPr>
              <a:t>00</a:t>
            </a:r>
            <a:endParaRPr sz="852">
              <a:solidFill>
                <a:prstClr val="black"/>
              </a:solidFill>
              <a:latin typeface="Calibri"/>
              <a:cs typeface="Calibri"/>
            </a:endParaRPr>
          </a:p>
          <a:p>
            <a:pPr defTabSz="623438">
              <a:spcBef>
                <a:spcPts val="34"/>
              </a:spcBef>
            </a:pPr>
            <a:endParaRPr sz="989">
              <a:solidFill>
                <a:prstClr val="black"/>
              </a:solidFill>
              <a:latin typeface="Times New Roman"/>
              <a:cs typeface="Times New Roman"/>
            </a:endParaRPr>
          </a:p>
          <a:p>
            <a:pPr marR="3464" algn="ctr" defTabSz="623438"/>
            <a:r>
              <a:rPr sz="852" spc="44" dirty="0">
                <a:solidFill>
                  <a:srgbClr val="585858"/>
                </a:solidFill>
                <a:latin typeface="Calibri"/>
                <a:cs typeface="Calibri"/>
              </a:rPr>
              <a:t>$</a:t>
            </a:r>
            <a:r>
              <a:rPr sz="852" spc="37" dirty="0">
                <a:solidFill>
                  <a:srgbClr val="585858"/>
                </a:solidFill>
                <a:latin typeface="Calibri"/>
                <a:cs typeface="Calibri"/>
              </a:rPr>
              <a:t>1</a:t>
            </a:r>
            <a:r>
              <a:rPr sz="852" spc="20" dirty="0">
                <a:solidFill>
                  <a:srgbClr val="585858"/>
                </a:solidFill>
                <a:latin typeface="Calibri"/>
                <a:cs typeface="Calibri"/>
              </a:rPr>
              <a:t>0</a:t>
            </a:r>
            <a:r>
              <a:rPr sz="852" spc="34" dirty="0">
                <a:solidFill>
                  <a:srgbClr val="585858"/>
                </a:solidFill>
                <a:latin typeface="Calibri"/>
                <a:cs typeface="Calibri"/>
              </a:rPr>
              <a:t>,</a:t>
            </a:r>
            <a:r>
              <a:rPr sz="852" spc="37" dirty="0">
                <a:solidFill>
                  <a:srgbClr val="585858"/>
                </a:solidFill>
                <a:latin typeface="Calibri"/>
                <a:cs typeface="Calibri"/>
              </a:rPr>
              <a:t>0</a:t>
            </a:r>
            <a:r>
              <a:rPr sz="852" spc="44" dirty="0">
                <a:solidFill>
                  <a:srgbClr val="585858"/>
                </a:solidFill>
                <a:latin typeface="Calibri"/>
                <a:cs typeface="Calibri"/>
              </a:rPr>
              <a:t>00</a:t>
            </a:r>
            <a:endParaRPr sz="852">
              <a:solidFill>
                <a:prstClr val="black"/>
              </a:solidFill>
              <a:latin typeface="Calibri"/>
              <a:cs typeface="Calibri"/>
            </a:endParaRPr>
          </a:p>
          <a:p>
            <a:pPr defTabSz="623438">
              <a:spcBef>
                <a:spcPts val="34"/>
              </a:spcBef>
            </a:pPr>
            <a:endParaRPr sz="989">
              <a:solidFill>
                <a:prstClr val="black"/>
              </a:solidFill>
              <a:latin typeface="Times New Roman"/>
              <a:cs typeface="Times New Roman"/>
            </a:endParaRPr>
          </a:p>
          <a:p>
            <a:pPr marL="50221" algn="ctr" defTabSz="623438"/>
            <a:r>
              <a:rPr sz="852" spc="34" dirty="0">
                <a:solidFill>
                  <a:srgbClr val="585858"/>
                </a:solidFill>
                <a:latin typeface="Calibri"/>
                <a:cs typeface="Calibri"/>
              </a:rPr>
              <a:t>$5,000</a:t>
            </a:r>
            <a:endParaRPr sz="852">
              <a:solidFill>
                <a:prstClr val="black"/>
              </a:solidFill>
              <a:latin typeface="Calibri"/>
              <a:cs typeface="Calibri"/>
            </a:endParaRPr>
          </a:p>
          <a:p>
            <a:pPr defTabSz="623438">
              <a:spcBef>
                <a:spcPts val="37"/>
              </a:spcBef>
            </a:pPr>
            <a:endParaRPr sz="989">
              <a:solidFill>
                <a:prstClr val="black"/>
              </a:solidFill>
              <a:latin typeface="Times New Roman"/>
              <a:cs typeface="Times New Roman"/>
            </a:endParaRPr>
          </a:p>
          <a:p>
            <a:pPr marL="251973" defTabSz="623438"/>
            <a:r>
              <a:rPr sz="852" spc="41" dirty="0">
                <a:solidFill>
                  <a:srgbClr val="585858"/>
                </a:solidFill>
                <a:latin typeface="Calibri"/>
                <a:cs typeface="Calibri"/>
              </a:rPr>
              <a:t>$-</a:t>
            </a:r>
            <a:endParaRPr sz="852">
              <a:solidFill>
                <a:prstClr val="black"/>
              </a:solidFill>
              <a:latin typeface="Calibri"/>
              <a:cs typeface="Calibri"/>
            </a:endParaRPr>
          </a:p>
        </p:txBody>
      </p:sp>
      <p:sp>
        <p:nvSpPr>
          <p:cNvPr id="45" name="object 45"/>
          <p:cNvSpPr txBox="1"/>
          <p:nvPr/>
        </p:nvSpPr>
        <p:spPr>
          <a:xfrm>
            <a:off x="3936110" y="1454178"/>
            <a:ext cx="402215" cy="140744"/>
          </a:xfrm>
          <a:prstGeom prst="rect">
            <a:avLst/>
          </a:prstGeom>
        </p:spPr>
        <p:txBody>
          <a:bodyPr vert="horz" wrap="square" lIns="0" tIns="9525" rIns="0" bIns="0" rtlCol="0">
            <a:spAutoFit/>
          </a:bodyPr>
          <a:lstStyle/>
          <a:p>
            <a:pPr defTabSz="623438">
              <a:spcBef>
                <a:spcPts val="75"/>
              </a:spcBef>
            </a:pPr>
            <a:r>
              <a:rPr sz="852" spc="37" dirty="0">
                <a:solidFill>
                  <a:srgbClr val="585858"/>
                </a:solidFill>
                <a:latin typeface="Calibri"/>
                <a:cs typeface="Calibri"/>
              </a:rPr>
              <a:t>$20,000</a:t>
            </a:r>
            <a:endParaRPr sz="852">
              <a:solidFill>
                <a:prstClr val="black"/>
              </a:solidFill>
              <a:latin typeface="Calibri"/>
              <a:cs typeface="Calibri"/>
            </a:endParaRPr>
          </a:p>
        </p:txBody>
      </p:sp>
      <p:sp>
        <p:nvSpPr>
          <p:cNvPr id="46" name="object 46"/>
          <p:cNvSpPr txBox="1"/>
          <p:nvPr/>
        </p:nvSpPr>
        <p:spPr>
          <a:xfrm>
            <a:off x="3936110" y="896774"/>
            <a:ext cx="402215" cy="424090"/>
          </a:xfrm>
          <a:prstGeom prst="rect">
            <a:avLst/>
          </a:prstGeom>
        </p:spPr>
        <p:txBody>
          <a:bodyPr vert="horz" wrap="square" lIns="0" tIns="9525" rIns="0" bIns="0" rtlCol="0">
            <a:spAutoFit/>
          </a:bodyPr>
          <a:lstStyle/>
          <a:p>
            <a:pPr defTabSz="623438">
              <a:spcBef>
                <a:spcPts val="75"/>
              </a:spcBef>
            </a:pPr>
            <a:r>
              <a:rPr sz="852" spc="37" dirty="0">
                <a:solidFill>
                  <a:srgbClr val="585858"/>
                </a:solidFill>
                <a:latin typeface="Calibri"/>
                <a:cs typeface="Calibri"/>
              </a:rPr>
              <a:t>$30,000</a:t>
            </a:r>
            <a:endParaRPr sz="852">
              <a:solidFill>
                <a:prstClr val="black"/>
              </a:solidFill>
              <a:latin typeface="Calibri"/>
              <a:cs typeface="Calibri"/>
            </a:endParaRPr>
          </a:p>
          <a:p>
            <a:pPr defTabSz="623438">
              <a:spcBef>
                <a:spcPts val="34"/>
              </a:spcBef>
            </a:pPr>
            <a:endParaRPr sz="989">
              <a:solidFill>
                <a:prstClr val="black"/>
              </a:solidFill>
              <a:latin typeface="Times New Roman"/>
              <a:cs typeface="Times New Roman"/>
            </a:endParaRPr>
          </a:p>
          <a:p>
            <a:pPr defTabSz="623438"/>
            <a:r>
              <a:rPr sz="852" spc="37" dirty="0">
                <a:solidFill>
                  <a:srgbClr val="585858"/>
                </a:solidFill>
                <a:latin typeface="Calibri"/>
                <a:cs typeface="Calibri"/>
              </a:rPr>
              <a:t>$25,000</a:t>
            </a:r>
            <a:endParaRPr sz="852">
              <a:solidFill>
                <a:prstClr val="black"/>
              </a:solidFill>
              <a:latin typeface="Calibri"/>
              <a:cs typeface="Calibri"/>
            </a:endParaRPr>
          </a:p>
        </p:txBody>
      </p:sp>
      <p:sp>
        <p:nvSpPr>
          <p:cNvPr id="47" name="object 47"/>
          <p:cNvSpPr txBox="1"/>
          <p:nvPr/>
        </p:nvSpPr>
        <p:spPr>
          <a:xfrm>
            <a:off x="4963660" y="2715327"/>
            <a:ext cx="252413" cy="140744"/>
          </a:xfrm>
          <a:prstGeom prst="rect">
            <a:avLst/>
          </a:prstGeom>
        </p:spPr>
        <p:txBody>
          <a:bodyPr vert="horz" wrap="square" lIns="0" tIns="9525" rIns="0" bIns="0" rtlCol="0">
            <a:spAutoFit/>
          </a:bodyPr>
          <a:lstStyle/>
          <a:p>
            <a:pPr defTabSz="623438">
              <a:spcBef>
                <a:spcPts val="75"/>
              </a:spcBef>
            </a:pPr>
            <a:r>
              <a:rPr sz="852" spc="44" dirty="0">
                <a:solidFill>
                  <a:srgbClr val="585858"/>
                </a:solidFill>
                <a:latin typeface="Calibri"/>
                <a:cs typeface="Calibri"/>
              </a:rPr>
              <a:t>2</a:t>
            </a:r>
            <a:r>
              <a:rPr sz="852" spc="37" dirty="0">
                <a:solidFill>
                  <a:srgbClr val="585858"/>
                </a:solidFill>
                <a:latin typeface="Calibri"/>
                <a:cs typeface="Calibri"/>
              </a:rPr>
              <a:t>0</a:t>
            </a:r>
            <a:r>
              <a:rPr sz="852" spc="44" dirty="0">
                <a:solidFill>
                  <a:srgbClr val="585858"/>
                </a:solidFill>
                <a:latin typeface="Calibri"/>
                <a:cs typeface="Calibri"/>
              </a:rPr>
              <a:t>17</a:t>
            </a:r>
            <a:endParaRPr sz="852">
              <a:solidFill>
                <a:prstClr val="black"/>
              </a:solidFill>
              <a:latin typeface="Calibri"/>
              <a:cs typeface="Calibri"/>
            </a:endParaRPr>
          </a:p>
        </p:txBody>
      </p:sp>
      <p:sp>
        <p:nvSpPr>
          <p:cNvPr id="48" name="object 48"/>
          <p:cNvSpPr txBox="1"/>
          <p:nvPr/>
        </p:nvSpPr>
        <p:spPr>
          <a:xfrm>
            <a:off x="7486396" y="2715327"/>
            <a:ext cx="252413" cy="140744"/>
          </a:xfrm>
          <a:prstGeom prst="rect">
            <a:avLst/>
          </a:prstGeom>
        </p:spPr>
        <p:txBody>
          <a:bodyPr vert="horz" wrap="square" lIns="0" tIns="9525" rIns="0" bIns="0" rtlCol="0">
            <a:spAutoFit/>
          </a:bodyPr>
          <a:lstStyle/>
          <a:p>
            <a:pPr defTabSz="623438">
              <a:spcBef>
                <a:spcPts val="75"/>
              </a:spcBef>
            </a:pPr>
            <a:r>
              <a:rPr sz="852" spc="44" dirty="0">
                <a:solidFill>
                  <a:srgbClr val="585858"/>
                </a:solidFill>
                <a:latin typeface="Calibri"/>
                <a:cs typeface="Calibri"/>
              </a:rPr>
              <a:t>2</a:t>
            </a:r>
            <a:r>
              <a:rPr sz="852" spc="37" dirty="0">
                <a:solidFill>
                  <a:srgbClr val="585858"/>
                </a:solidFill>
                <a:latin typeface="Calibri"/>
                <a:cs typeface="Calibri"/>
              </a:rPr>
              <a:t>0</a:t>
            </a:r>
            <a:r>
              <a:rPr sz="852" spc="44" dirty="0">
                <a:solidFill>
                  <a:srgbClr val="585858"/>
                </a:solidFill>
                <a:latin typeface="Calibri"/>
                <a:cs typeface="Calibri"/>
              </a:rPr>
              <a:t>19</a:t>
            </a:r>
            <a:endParaRPr sz="852">
              <a:solidFill>
                <a:prstClr val="black"/>
              </a:solidFill>
              <a:latin typeface="Calibri"/>
              <a:cs typeface="Calibri"/>
            </a:endParaRPr>
          </a:p>
        </p:txBody>
      </p:sp>
      <p:sp>
        <p:nvSpPr>
          <p:cNvPr id="49" name="object 49"/>
          <p:cNvSpPr/>
          <p:nvPr/>
        </p:nvSpPr>
        <p:spPr>
          <a:xfrm>
            <a:off x="5364437" y="2979879"/>
            <a:ext cx="55851" cy="55851"/>
          </a:xfrm>
          <a:custGeom>
            <a:avLst/>
            <a:gdLst/>
            <a:ahLst/>
            <a:cxnLst/>
            <a:rect l="l" t="t" r="r" b="b"/>
            <a:pathLst>
              <a:path w="81914" h="81914">
                <a:moveTo>
                  <a:pt x="0" y="0"/>
                </a:moveTo>
                <a:lnTo>
                  <a:pt x="81686" y="0"/>
                </a:lnTo>
                <a:lnTo>
                  <a:pt x="81686" y="81686"/>
                </a:lnTo>
                <a:lnTo>
                  <a:pt x="0" y="81686"/>
                </a:lnTo>
                <a:lnTo>
                  <a:pt x="0"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50" name="object 50"/>
          <p:cNvSpPr txBox="1"/>
          <p:nvPr/>
        </p:nvSpPr>
        <p:spPr>
          <a:xfrm>
            <a:off x="5445128" y="2930283"/>
            <a:ext cx="548120" cy="130292"/>
          </a:xfrm>
          <a:prstGeom prst="rect">
            <a:avLst/>
          </a:prstGeom>
        </p:spPr>
        <p:txBody>
          <a:bodyPr vert="horz" wrap="square" lIns="0" tIns="9525" rIns="0" bIns="0" rtlCol="0">
            <a:spAutoFit/>
          </a:bodyPr>
          <a:lstStyle/>
          <a:p>
            <a:pPr defTabSz="623438">
              <a:spcBef>
                <a:spcPts val="75"/>
              </a:spcBef>
            </a:pPr>
            <a:r>
              <a:rPr sz="784" spc="20" dirty="0">
                <a:solidFill>
                  <a:srgbClr val="585858"/>
                </a:solidFill>
                <a:latin typeface="Calibri"/>
                <a:cs typeface="Calibri"/>
              </a:rPr>
              <a:t>BVM</a:t>
            </a:r>
            <a:r>
              <a:rPr sz="784" spc="-27" dirty="0">
                <a:solidFill>
                  <a:srgbClr val="585858"/>
                </a:solidFill>
                <a:latin typeface="Calibri"/>
                <a:cs typeface="Calibri"/>
              </a:rPr>
              <a:t> </a:t>
            </a:r>
            <a:r>
              <a:rPr sz="784" spc="37" dirty="0">
                <a:solidFill>
                  <a:srgbClr val="585858"/>
                </a:solidFill>
                <a:latin typeface="Calibri"/>
                <a:cs typeface="Calibri"/>
              </a:rPr>
              <a:t>Leased</a:t>
            </a:r>
            <a:endParaRPr sz="784">
              <a:solidFill>
                <a:prstClr val="black"/>
              </a:solidFill>
              <a:latin typeface="Calibri"/>
              <a:cs typeface="Calibri"/>
            </a:endParaRPr>
          </a:p>
        </p:txBody>
      </p:sp>
      <p:sp>
        <p:nvSpPr>
          <p:cNvPr id="51" name="object 51"/>
          <p:cNvSpPr/>
          <p:nvPr/>
        </p:nvSpPr>
        <p:spPr>
          <a:xfrm>
            <a:off x="6114704" y="2979879"/>
            <a:ext cx="55851" cy="55851"/>
          </a:xfrm>
          <a:custGeom>
            <a:avLst/>
            <a:gdLst/>
            <a:ahLst/>
            <a:cxnLst/>
            <a:rect l="l" t="t" r="r" b="b"/>
            <a:pathLst>
              <a:path w="81914" h="81914">
                <a:moveTo>
                  <a:pt x="0" y="0"/>
                </a:moveTo>
                <a:lnTo>
                  <a:pt x="81686" y="0"/>
                </a:lnTo>
                <a:lnTo>
                  <a:pt x="81686" y="81686"/>
                </a:lnTo>
                <a:lnTo>
                  <a:pt x="0" y="81686"/>
                </a:lnTo>
                <a:lnTo>
                  <a:pt x="0" y="0"/>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52" name="object 52"/>
          <p:cNvSpPr txBox="1"/>
          <p:nvPr/>
        </p:nvSpPr>
        <p:spPr>
          <a:xfrm>
            <a:off x="6194515" y="2715327"/>
            <a:ext cx="680604" cy="351186"/>
          </a:xfrm>
          <a:prstGeom prst="rect">
            <a:avLst/>
          </a:prstGeom>
        </p:spPr>
        <p:txBody>
          <a:bodyPr vert="horz" wrap="square" lIns="0" tIns="9525" rIns="0" bIns="0" rtlCol="0">
            <a:spAutoFit/>
          </a:bodyPr>
          <a:lstStyle/>
          <a:p>
            <a:pPr marL="30306" defTabSz="623438">
              <a:spcBef>
                <a:spcPts val="75"/>
              </a:spcBef>
            </a:pPr>
            <a:r>
              <a:rPr sz="852" spc="44" dirty="0">
                <a:solidFill>
                  <a:srgbClr val="585858"/>
                </a:solidFill>
                <a:latin typeface="Calibri"/>
                <a:cs typeface="Calibri"/>
              </a:rPr>
              <a:t>2018</a:t>
            </a:r>
            <a:endParaRPr sz="852">
              <a:solidFill>
                <a:prstClr val="black"/>
              </a:solidFill>
              <a:latin typeface="Calibri"/>
              <a:cs typeface="Calibri"/>
            </a:endParaRPr>
          </a:p>
          <a:p>
            <a:pPr defTabSz="623438">
              <a:spcBef>
                <a:spcPts val="668"/>
              </a:spcBef>
            </a:pPr>
            <a:r>
              <a:rPr sz="784" spc="41" dirty="0">
                <a:solidFill>
                  <a:srgbClr val="585858"/>
                </a:solidFill>
                <a:latin typeface="Calibri"/>
                <a:cs typeface="Calibri"/>
              </a:rPr>
              <a:t>Agency</a:t>
            </a:r>
            <a:r>
              <a:rPr sz="784" spc="-7" dirty="0">
                <a:solidFill>
                  <a:srgbClr val="585858"/>
                </a:solidFill>
                <a:latin typeface="Calibri"/>
                <a:cs typeface="Calibri"/>
              </a:rPr>
              <a:t> </a:t>
            </a:r>
            <a:r>
              <a:rPr sz="784" spc="37" dirty="0">
                <a:solidFill>
                  <a:srgbClr val="585858"/>
                </a:solidFill>
                <a:latin typeface="Calibri"/>
                <a:cs typeface="Calibri"/>
              </a:rPr>
              <a:t>Owned</a:t>
            </a:r>
            <a:endParaRPr sz="784">
              <a:solidFill>
                <a:prstClr val="black"/>
              </a:solidFill>
              <a:latin typeface="Calibri"/>
              <a:cs typeface="Calibri"/>
            </a:endParaRPr>
          </a:p>
        </p:txBody>
      </p:sp>
      <p:sp>
        <p:nvSpPr>
          <p:cNvPr id="53" name="object 53"/>
          <p:cNvSpPr/>
          <p:nvPr/>
        </p:nvSpPr>
        <p:spPr>
          <a:xfrm>
            <a:off x="3855157" y="627507"/>
            <a:ext cx="4483244" cy="2524125"/>
          </a:xfrm>
          <a:custGeom>
            <a:avLst/>
            <a:gdLst/>
            <a:ahLst/>
            <a:cxnLst/>
            <a:rect l="l" t="t" r="r" b="b"/>
            <a:pathLst>
              <a:path w="6575425" h="3702050">
                <a:moveTo>
                  <a:pt x="0" y="0"/>
                </a:moveTo>
                <a:lnTo>
                  <a:pt x="6575145" y="0"/>
                </a:lnTo>
                <a:lnTo>
                  <a:pt x="6575145" y="3701618"/>
                </a:lnTo>
                <a:lnTo>
                  <a:pt x="0" y="3701618"/>
                </a:lnTo>
                <a:lnTo>
                  <a:pt x="0" y="0"/>
                </a:lnTo>
                <a:close/>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54" name="object 54"/>
          <p:cNvSpPr/>
          <p:nvPr/>
        </p:nvSpPr>
        <p:spPr>
          <a:xfrm>
            <a:off x="7923216" y="5171274"/>
            <a:ext cx="314758" cy="0"/>
          </a:xfrm>
          <a:custGeom>
            <a:avLst/>
            <a:gdLst/>
            <a:ahLst/>
            <a:cxnLst/>
            <a:rect l="l" t="t" r="r" b="b"/>
            <a:pathLst>
              <a:path w="461645">
                <a:moveTo>
                  <a:pt x="0" y="0"/>
                </a:moveTo>
                <a:lnTo>
                  <a:pt x="461299"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55" name="object 55"/>
          <p:cNvSpPr/>
          <p:nvPr/>
        </p:nvSpPr>
        <p:spPr>
          <a:xfrm>
            <a:off x="7558451" y="5171274"/>
            <a:ext cx="77932" cy="0"/>
          </a:xfrm>
          <a:custGeom>
            <a:avLst/>
            <a:gdLst/>
            <a:ahLst/>
            <a:cxnLst/>
            <a:rect l="l" t="t" r="r" b="b"/>
            <a:pathLst>
              <a:path w="114300">
                <a:moveTo>
                  <a:pt x="0" y="0"/>
                </a:moveTo>
                <a:lnTo>
                  <a:pt x="113728"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56" name="object 56"/>
          <p:cNvSpPr/>
          <p:nvPr/>
        </p:nvSpPr>
        <p:spPr>
          <a:xfrm>
            <a:off x="6641090" y="5171274"/>
            <a:ext cx="630382" cy="0"/>
          </a:xfrm>
          <a:custGeom>
            <a:avLst/>
            <a:gdLst/>
            <a:ahLst/>
            <a:cxnLst/>
            <a:rect l="l" t="t" r="r" b="b"/>
            <a:pathLst>
              <a:path w="924560">
                <a:moveTo>
                  <a:pt x="0" y="0"/>
                </a:moveTo>
                <a:lnTo>
                  <a:pt x="924204"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57" name="object 57"/>
          <p:cNvSpPr/>
          <p:nvPr/>
        </p:nvSpPr>
        <p:spPr>
          <a:xfrm>
            <a:off x="6276334" y="5171274"/>
            <a:ext cx="77932" cy="0"/>
          </a:xfrm>
          <a:custGeom>
            <a:avLst/>
            <a:gdLst/>
            <a:ahLst/>
            <a:cxnLst/>
            <a:rect l="l" t="t" r="r" b="b"/>
            <a:pathLst>
              <a:path w="114300">
                <a:moveTo>
                  <a:pt x="0" y="0"/>
                </a:moveTo>
                <a:lnTo>
                  <a:pt x="113715"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58" name="object 58"/>
          <p:cNvSpPr/>
          <p:nvPr/>
        </p:nvSpPr>
        <p:spPr>
          <a:xfrm>
            <a:off x="5360064" y="5171274"/>
            <a:ext cx="629083" cy="0"/>
          </a:xfrm>
          <a:custGeom>
            <a:avLst/>
            <a:gdLst/>
            <a:ahLst/>
            <a:cxnLst/>
            <a:rect l="l" t="t" r="r" b="b"/>
            <a:pathLst>
              <a:path w="922654">
                <a:moveTo>
                  <a:pt x="0" y="0"/>
                </a:moveTo>
                <a:lnTo>
                  <a:pt x="922604"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59" name="object 59"/>
          <p:cNvSpPr/>
          <p:nvPr/>
        </p:nvSpPr>
        <p:spPr>
          <a:xfrm>
            <a:off x="4995308" y="5171274"/>
            <a:ext cx="77932" cy="0"/>
          </a:xfrm>
          <a:custGeom>
            <a:avLst/>
            <a:gdLst/>
            <a:ahLst/>
            <a:cxnLst/>
            <a:rect l="l" t="t" r="r" b="b"/>
            <a:pathLst>
              <a:path w="114300">
                <a:moveTo>
                  <a:pt x="0" y="0"/>
                </a:moveTo>
                <a:lnTo>
                  <a:pt x="113715"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60" name="object 60"/>
          <p:cNvSpPr/>
          <p:nvPr/>
        </p:nvSpPr>
        <p:spPr>
          <a:xfrm>
            <a:off x="4393560" y="5171274"/>
            <a:ext cx="314758" cy="0"/>
          </a:xfrm>
          <a:custGeom>
            <a:avLst/>
            <a:gdLst/>
            <a:ahLst/>
            <a:cxnLst/>
            <a:rect l="l" t="t" r="r" b="b"/>
            <a:pathLst>
              <a:path w="461644">
                <a:moveTo>
                  <a:pt x="0" y="0"/>
                </a:moveTo>
                <a:lnTo>
                  <a:pt x="461304"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61" name="object 61"/>
          <p:cNvSpPr/>
          <p:nvPr/>
        </p:nvSpPr>
        <p:spPr>
          <a:xfrm>
            <a:off x="7923216" y="4961594"/>
            <a:ext cx="314758" cy="0"/>
          </a:xfrm>
          <a:custGeom>
            <a:avLst/>
            <a:gdLst/>
            <a:ahLst/>
            <a:cxnLst/>
            <a:rect l="l" t="t" r="r" b="b"/>
            <a:pathLst>
              <a:path w="461645">
                <a:moveTo>
                  <a:pt x="0" y="0"/>
                </a:moveTo>
                <a:lnTo>
                  <a:pt x="461299"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62" name="object 62"/>
          <p:cNvSpPr/>
          <p:nvPr/>
        </p:nvSpPr>
        <p:spPr>
          <a:xfrm>
            <a:off x="7558451" y="4961594"/>
            <a:ext cx="77932" cy="0"/>
          </a:xfrm>
          <a:custGeom>
            <a:avLst/>
            <a:gdLst/>
            <a:ahLst/>
            <a:cxnLst/>
            <a:rect l="l" t="t" r="r" b="b"/>
            <a:pathLst>
              <a:path w="114300">
                <a:moveTo>
                  <a:pt x="0" y="0"/>
                </a:moveTo>
                <a:lnTo>
                  <a:pt x="113728"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63" name="object 63"/>
          <p:cNvSpPr/>
          <p:nvPr/>
        </p:nvSpPr>
        <p:spPr>
          <a:xfrm>
            <a:off x="6641090" y="4961594"/>
            <a:ext cx="630382" cy="0"/>
          </a:xfrm>
          <a:custGeom>
            <a:avLst/>
            <a:gdLst/>
            <a:ahLst/>
            <a:cxnLst/>
            <a:rect l="l" t="t" r="r" b="b"/>
            <a:pathLst>
              <a:path w="924560">
                <a:moveTo>
                  <a:pt x="0" y="0"/>
                </a:moveTo>
                <a:lnTo>
                  <a:pt x="924204"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64" name="object 64"/>
          <p:cNvSpPr/>
          <p:nvPr/>
        </p:nvSpPr>
        <p:spPr>
          <a:xfrm>
            <a:off x="6276334" y="4961594"/>
            <a:ext cx="77932" cy="0"/>
          </a:xfrm>
          <a:custGeom>
            <a:avLst/>
            <a:gdLst/>
            <a:ahLst/>
            <a:cxnLst/>
            <a:rect l="l" t="t" r="r" b="b"/>
            <a:pathLst>
              <a:path w="114300">
                <a:moveTo>
                  <a:pt x="0" y="0"/>
                </a:moveTo>
                <a:lnTo>
                  <a:pt x="113715"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65" name="object 65"/>
          <p:cNvSpPr/>
          <p:nvPr/>
        </p:nvSpPr>
        <p:spPr>
          <a:xfrm>
            <a:off x="5360064" y="4961594"/>
            <a:ext cx="629083" cy="0"/>
          </a:xfrm>
          <a:custGeom>
            <a:avLst/>
            <a:gdLst/>
            <a:ahLst/>
            <a:cxnLst/>
            <a:rect l="l" t="t" r="r" b="b"/>
            <a:pathLst>
              <a:path w="922654">
                <a:moveTo>
                  <a:pt x="0" y="0"/>
                </a:moveTo>
                <a:lnTo>
                  <a:pt x="922604"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66" name="object 66"/>
          <p:cNvSpPr/>
          <p:nvPr/>
        </p:nvSpPr>
        <p:spPr>
          <a:xfrm>
            <a:off x="4995308" y="4961594"/>
            <a:ext cx="77932" cy="0"/>
          </a:xfrm>
          <a:custGeom>
            <a:avLst/>
            <a:gdLst/>
            <a:ahLst/>
            <a:cxnLst/>
            <a:rect l="l" t="t" r="r" b="b"/>
            <a:pathLst>
              <a:path w="114300">
                <a:moveTo>
                  <a:pt x="0" y="0"/>
                </a:moveTo>
                <a:lnTo>
                  <a:pt x="113715"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67" name="object 67"/>
          <p:cNvSpPr/>
          <p:nvPr/>
        </p:nvSpPr>
        <p:spPr>
          <a:xfrm>
            <a:off x="4393560" y="4961594"/>
            <a:ext cx="314758" cy="0"/>
          </a:xfrm>
          <a:custGeom>
            <a:avLst/>
            <a:gdLst/>
            <a:ahLst/>
            <a:cxnLst/>
            <a:rect l="l" t="t" r="r" b="b"/>
            <a:pathLst>
              <a:path w="461644">
                <a:moveTo>
                  <a:pt x="0" y="0"/>
                </a:moveTo>
                <a:lnTo>
                  <a:pt x="461304"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68" name="object 68"/>
          <p:cNvSpPr/>
          <p:nvPr/>
        </p:nvSpPr>
        <p:spPr>
          <a:xfrm>
            <a:off x="7923216" y="4753005"/>
            <a:ext cx="314758" cy="0"/>
          </a:xfrm>
          <a:custGeom>
            <a:avLst/>
            <a:gdLst/>
            <a:ahLst/>
            <a:cxnLst/>
            <a:rect l="l" t="t" r="r" b="b"/>
            <a:pathLst>
              <a:path w="461645">
                <a:moveTo>
                  <a:pt x="0" y="0"/>
                </a:moveTo>
                <a:lnTo>
                  <a:pt x="461299"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69" name="object 69"/>
          <p:cNvSpPr/>
          <p:nvPr/>
        </p:nvSpPr>
        <p:spPr>
          <a:xfrm>
            <a:off x="7558451" y="4753005"/>
            <a:ext cx="77932" cy="0"/>
          </a:xfrm>
          <a:custGeom>
            <a:avLst/>
            <a:gdLst/>
            <a:ahLst/>
            <a:cxnLst/>
            <a:rect l="l" t="t" r="r" b="b"/>
            <a:pathLst>
              <a:path w="114300">
                <a:moveTo>
                  <a:pt x="0" y="0"/>
                </a:moveTo>
                <a:lnTo>
                  <a:pt x="113728"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70" name="object 70"/>
          <p:cNvSpPr/>
          <p:nvPr/>
        </p:nvSpPr>
        <p:spPr>
          <a:xfrm>
            <a:off x="6641090" y="4753005"/>
            <a:ext cx="630382" cy="0"/>
          </a:xfrm>
          <a:custGeom>
            <a:avLst/>
            <a:gdLst/>
            <a:ahLst/>
            <a:cxnLst/>
            <a:rect l="l" t="t" r="r" b="b"/>
            <a:pathLst>
              <a:path w="924560">
                <a:moveTo>
                  <a:pt x="0" y="0"/>
                </a:moveTo>
                <a:lnTo>
                  <a:pt x="924204"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71" name="object 71"/>
          <p:cNvSpPr/>
          <p:nvPr/>
        </p:nvSpPr>
        <p:spPr>
          <a:xfrm>
            <a:off x="6276334" y="4753005"/>
            <a:ext cx="77932" cy="0"/>
          </a:xfrm>
          <a:custGeom>
            <a:avLst/>
            <a:gdLst/>
            <a:ahLst/>
            <a:cxnLst/>
            <a:rect l="l" t="t" r="r" b="b"/>
            <a:pathLst>
              <a:path w="114300">
                <a:moveTo>
                  <a:pt x="0" y="0"/>
                </a:moveTo>
                <a:lnTo>
                  <a:pt x="113715"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72" name="object 72"/>
          <p:cNvSpPr/>
          <p:nvPr/>
        </p:nvSpPr>
        <p:spPr>
          <a:xfrm>
            <a:off x="5360064" y="4753005"/>
            <a:ext cx="629083" cy="0"/>
          </a:xfrm>
          <a:custGeom>
            <a:avLst/>
            <a:gdLst/>
            <a:ahLst/>
            <a:cxnLst/>
            <a:rect l="l" t="t" r="r" b="b"/>
            <a:pathLst>
              <a:path w="922654">
                <a:moveTo>
                  <a:pt x="0" y="0"/>
                </a:moveTo>
                <a:lnTo>
                  <a:pt x="922604"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73" name="object 73"/>
          <p:cNvSpPr/>
          <p:nvPr/>
        </p:nvSpPr>
        <p:spPr>
          <a:xfrm>
            <a:off x="4995308" y="4753005"/>
            <a:ext cx="77932" cy="0"/>
          </a:xfrm>
          <a:custGeom>
            <a:avLst/>
            <a:gdLst/>
            <a:ahLst/>
            <a:cxnLst/>
            <a:rect l="l" t="t" r="r" b="b"/>
            <a:pathLst>
              <a:path w="114300">
                <a:moveTo>
                  <a:pt x="0" y="0"/>
                </a:moveTo>
                <a:lnTo>
                  <a:pt x="113715"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74" name="object 74"/>
          <p:cNvSpPr/>
          <p:nvPr/>
        </p:nvSpPr>
        <p:spPr>
          <a:xfrm>
            <a:off x="4393560" y="4753005"/>
            <a:ext cx="314758" cy="0"/>
          </a:xfrm>
          <a:custGeom>
            <a:avLst/>
            <a:gdLst/>
            <a:ahLst/>
            <a:cxnLst/>
            <a:rect l="l" t="t" r="r" b="b"/>
            <a:pathLst>
              <a:path w="461644">
                <a:moveTo>
                  <a:pt x="0" y="0"/>
                </a:moveTo>
                <a:lnTo>
                  <a:pt x="461304"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75" name="object 75"/>
          <p:cNvSpPr/>
          <p:nvPr/>
        </p:nvSpPr>
        <p:spPr>
          <a:xfrm>
            <a:off x="7923216" y="4543317"/>
            <a:ext cx="314758" cy="0"/>
          </a:xfrm>
          <a:custGeom>
            <a:avLst/>
            <a:gdLst/>
            <a:ahLst/>
            <a:cxnLst/>
            <a:rect l="l" t="t" r="r" b="b"/>
            <a:pathLst>
              <a:path w="461645">
                <a:moveTo>
                  <a:pt x="0" y="0"/>
                </a:moveTo>
                <a:lnTo>
                  <a:pt x="461299"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76" name="object 76"/>
          <p:cNvSpPr/>
          <p:nvPr/>
        </p:nvSpPr>
        <p:spPr>
          <a:xfrm>
            <a:off x="7558451" y="4543317"/>
            <a:ext cx="77932" cy="0"/>
          </a:xfrm>
          <a:custGeom>
            <a:avLst/>
            <a:gdLst/>
            <a:ahLst/>
            <a:cxnLst/>
            <a:rect l="l" t="t" r="r" b="b"/>
            <a:pathLst>
              <a:path w="114300">
                <a:moveTo>
                  <a:pt x="0" y="0"/>
                </a:moveTo>
                <a:lnTo>
                  <a:pt x="113728"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77" name="object 77"/>
          <p:cNvSpPr/>
          <p:nvPr/>
        </p:nvSpPr>
        <p:spPr>
          <a:xfrm>
            <a:off x="6641090" y="4543317"/>
            <a:ext cx="630382" cy="0"/>
          </a:xfrm>
          <a:custGeom>
            <a:avLst/>
            <a:gdLst/>
            <a:ahLst/>
            <a:cxnLst/>
            <a:rect l="l" t="t" r="r" b="b"/>
            <a:pathLst>
              <a:path w="924560">
                <a:moveTo>
                  <a:pt x="0" y="0"/>
                </a:moveTo>
                <a:lnTo>
                  <a:pt x="924204"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78" name="object 78"/>
          <p:cNvSpPr/>
          <p:nvPr/>
        </p:nvSpPr>
        <p:spPr>
          <a:xfrm>
            <a:off x="6276334" y="4543317"/>
            <a:ext cx="77932" cy="0"/>
          </a:xfrm>
          <a:custGeom>
            <a:avLst/>
            <a:gdLst/>
            <a:ahLst/>
            <a:cxnLst/>
            <a:rect l="l" t="t" r="r" b="b"/>
            <a:pathLst>
              <a:path w="114300">
                <a:moveTo>
                  <a:pt x="0" y="0"/>
                </a:moveTo>
                <a:lnTo>
                  <a:pt x="113715"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79" name="object 79"/>
          <p:cNvSpPr/>
          <p:nvPr/>
        </p:nvSpPr>
        <p:spPr>
          <a:xfrm>
            <a:off x="4995308" y="4543317"/>
            <a:ext cx="994064" cy="0"/>
          </a:xfrm>
          <a:custGeom>
            <a:avLst/>
            <a:gdLst/>
            <a:ahLst/>
            <a:cxnLst/>
            <a:rect l="l" t="t" r="r" b="b"/>
            <a:pathLst>
              <a:path w="1457960">
                <a:moveTo>
                  <a:pt x="0" y="0"/>
                </a:moveTo>
                <a:lnTo>
                  <a:pt x="1457578"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80" name="object 80"/>
          <p:cNvSpPr/>
          <p:nvPr/>
        </p:nvSpPr>
        <p:spPr>
          <a:xfrm>
            <a:off x="4393560" y="4543317"/>
            <a:ext cx="314758" cy="0"/>
          </a:xfrm>
          <a:custGeom>
            <a:avLst/>
            <a:gdLst/>
            <a:ahLst/>
            <a:cxnLst/>
            <a:rect l="l" t="t" r="r" b="b"/>
            <a:pathLst>
              <a:path w="461644">
                <a:moveTo>
                  <a:pt x="0" y="0"/>
                </a:moveTo>
                <a:lnTo>
                  <a:pt x="461304"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81" name="object 81"/>
          <p:cNvSpPr/>
          <p:nvPr/>
        </p:nvSpPr>
        <p:spPr>
          <a:xfrm>
            <a:off x="7923216" y="4334728"/>
            <a:ext cx="314758" cy="0"/>
          </a:xfrm>
          <a:custGeom>
            <a:avLst/>
            <a:gdLst/>
            <a:ahLst/>
            <a:cxnLst/>
            <a:rect l="l" t="t" r="r" b="b"/>
            <a:pathLst>
              <a:path w="461645">
                <a:moveTo>
                  <a:pt x="0" y="0"/>
                </a:moveTo>
                <a:lnTo>
                  <a:pt x="461299"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82" name="object 82"/>
          <p:cNvSpPr/>
          <p:nvPr/>
        </p:nvSpPr>
        <p:spPr>
          <a:xfrm>
            <a:off x="7558451" y="4334728"/>
            <a:ext cx="77932" cy="0"/>
          </a:xfrm>
          <a:custGeom>
            <a:avLst/>
            <a:gdLst/>
            <a:ahLst/>
            <a:cxnLst/>
            <a:rect l="l" t="t" r="r" b="b"/>
            <a:pathLst>
              <a:path w="114300">
                <a:moveTo>
                  <a:pt x="0" y="0"/>
                </a:moveTo>
                <a:lnTo>
                  <a:pt x="113728"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83" name="object 83"/>
          <p:cNvSpPr/>
          <p:nvPr/>
        </p:nvSpPr>
        <p:spPr>
          <a:xfrm>
            <a:off x="6276334" y="4334728"/>
            <a:ext cx="994930" cy="0"/>
          </a:xfrm>
          <a:custGeom>
            <a:avLst/>
            <a:gdLst/>
            <a:ahLst/>
            <a:cxnLst/>
            <a:rect l="l" t="t" r="r" b="b"/>
            <a:pathLst>
              <a:path w="1459229">
                <a:moveTo>
                  <a:pt x="0" y="0"/>
                </a:moveTo>
                <a:lnTo>
                  <a:pt x="1459179"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84" name="object 84"/>
          <p:cNvSpPr/>
          <p:nvPr/>
        </p:nvSpPr>
        <p:spPr>
          <a:xfrm>
            <a:off x="4995308" y="4334728"/>
            <a:ext cx="994064" cy="0"/>
          </a:xfrm>
          <a:custGeom>
            <a:avLst/>
            <a:gdLst/>
            <a:ahLst/>
            <a:cxnLst/>
            <a:rect l="l" t="t" r="r" b="b"/>
            <a:pathLst>
              <a:path w="1457960">
                <a:moveTo>
                  <a:pt x="0" y="0"/>
                </a:moveTo>
                <a:lnTo>
                  <a:pt x="1457578"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85" name="object 85"/>
          <p:cNvSpPr/>
          <p:nvPr/>
        </p:nvSpPr>
        <p:spPr>
          <a:xfrm>
            <a:off x="4393560" y="4334728"/>
            <a:ext cx="314758" cy="0"/>
          </a:xfrm>
          <a:custGeom>
            <a:avLst/>
            <a:gdLst/>
            <a:ahLst/>
            <a:cxnLst/>
            <a:rect l="l" t="t" r="r" b="b"/>
            <a:pathLst>
              <a:path w="461644">
                <a:moveTo>
                  <a:pt x="0" y="0"/>
                </a:moveTo>
                <a:lnTo>
                  <a:pt x="461304"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86" name="object 86"/>
          <p:cNvSpPr/>
          <p:nvPr/>
        </p:nvSpPr>
        <p:spPr>
          <a:xfrm>
            <a:off x="7558451" y="4126139"/>
            <a:ext cx="679306" cy="0"/>
          </a:xfrm>
          <a:custGeom>
            <a:avLst/>
            <a:gdLst/>
            <a:ahLst/>
            <a:cxnLst/>
            <a:rect l="l" t="t" r="r" b="b"/>
            <a:pathLst>
              <a:path w="996315">
                <a:moveTo>
                  <a:pt x="0" y="0"/>
                </a:moveTo>
                <a:lnTo>
                  <a:pt x="996287"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87" name="object 87"/>
          <p:cNvSpPr/>
          <p:nvPr/>
        </p:nvSpPr>
        <p:spPr>
          <a:xfrm>
            <a:off x="6276334" y="4126139"/>
            <a:ext cx="994930" cy="0"/>
          </a:xfrm>
          <a:custGeom>
            <a:avLst/>
            <a:gdLst/>
            <a:ahLst/>
            <a:cxnLst/>
            <a:rect l="l" t="t" r="r" b="b"/>
            <a:pathLst>
              <a:path w="1459229">
                <a:moveTo>
                  <a:pt x="0" y="0"/>
                </a:moveTo>
                <a:lnTo>
                  <a:pt x="1459179"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88" name="object 88"/>
          <p:cNvSpPr/>
          <p:nvPr/>
        </p:nvSpPr>
        <p:spPr>
          <a:xfrm>
            <a:off x="4995308" y="4126139"/>
            <a:ext cx="994064" cy="0"/>
          </a:xfrm>
          <a:custGeom>
            <a:avLst/>
            <a:gdLst/>
            <a:ahLst/>
            <a:cxnLst/>
            <a:rect l="l" t="t" r="r" b="b"/>
            <a:pathLst>
              <a:path w="1457960">
                <a:moveTo>
                  <a:pt x="0" y="0"/>
                </a:moveTo>
                <a:lnTo>
                  <a:pt x="1457578"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89" name="object 89"/>
          <p:cNvSpPr/>
          <p:nvPr/>
        </p:nvSpPr>
        <p:spPr>
          <a:xfrm>
            <a:off x="4393560" y="4126139"/>
            <a:ext cx="314758" cy="0"/>
          </a:xfrm>
          <a:custGeom>
            <a:avLst/>
            <a:gdLst/>
            <a:ahLst/>
            <a:cxnLst/>
            <a:rect l="l" t="t" r="r" b="b"/>
            <a:pathLst>
              <a:path w="461644">
                <a:moveTo>
                  <a:pt x="0" y="0"/>
                </a:moveTo>
                <a:lnTo>
                  <a:pt x="461304"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90" name="object 90"/>
          <p:cNvSpPr/>
          <p:nvPr/>
        </p:nvSpPr>
        <p:spPr>
          <a:xfrm>
            <a:off x="6276334" y="3916459"/>
            <a:ext cx="1961717" cy="0"/>
          </a:xfrm>
          <a:custGeom>
            <a:avLst/>
            <a:gdLst/>
            <a:ahLst/>
            <a:cxnLst/>
            <a:rect l="l" t="t" r="r" b="b"/>
            <a:pathLst>
              <a:path w="2877184">
                <a:moveTo>
                  <a:pt x="0" y="0"/>
                </a:moveTo>
                <a:lnTo>
                  <a:pt x="2876725"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91" name="object 91"/>
          <p:cNvSpPr/>
          <p:nvPr/>
        </p:nvSpPr>
        <p:spPr>
          <a:xfrm>
            <a:off x="4995308" y="3916459"/>
            <a:ext cx="994064" cy="0"/>
          </a:xfrm>
          <a:custGeom>
            <a:avLst/>
            <a:gdLst/>
            <a:ahLst/>
            <a:cxnLst/>
            <a:rect l="l" t="t" r="r" b="b"/>
            <a:pathLst>
              <a:path w="1457960">
                <a:moveTo>
                  <a:pt x="0" y="0"/>
                </a:moveTo>
                <a:lnTo>
                  <a:pt x="1457578"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92" name="object 92"/>
          <p:cNvSpPr/>
          <p:nvPr/>
        </p:nvSpPr>
        <p:spPr>
          <a:xfrm>
            <a:off x="4393560" y="3916459"/>
            <a:ext cx="314758" cy="0"/>
          </a:xfrm>
          <a:custGeom>
            <a:avLst/>
            <a:gdLst/>
            <a:ahLst/>
            <a:cxnLst/>
            <a:rect l="l" t="t" r="r" b="b"/>
            <a:pathLst>
              <a:path w="461644">
                <a:moveTo>
                  <a:pt x="0" y="0"/>
                </a:moveTo>
                <a:lnTo>
                  <a:pt x="461304"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93" name="object 93"/>
          <p:cNvSpPr/>
          <p:nvPr/>
        </p:nvSpPr>
        <p:spPr>
          <a:xfrm>
            <a:off x="4393561" y="3707870"/>
            <a:ext cx="3844203" cy="0"/>
          </a:xfrm>
          <a:custGeom>
            <a:avLst/>
            <a:gdLst/>
            <a:ahLst/>
            <a:cxnLst/>
            <a:rect l="l" t="t" r="r" b="b"/>
            <a:pathLst>
              <a:path w="5638165">
                <a:moveTo>
                  <a:pt x="0" y="0"/>
                </a:moveTo>
                <a:lnTo>
                  <a:pt x="5638126"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94" name="object 94"/>
          <p:cNvSpPr/>
          <p:nvPr/>
        </p:nvSpPr>
        <p:spPr>
          <a:xfrm>
            <a:off x="4708086" y="3845467"/>
            <a:ext cx="287482" cy="1534391"/>
          </a:xfrm>
          <a:custGeom>
            <a:avLst/>
            <a:gdLst/>
            <a:ahLst/>
            <a:cxnLst/>
            <a:rect l="l" t="t" r="r" b="b"/>
            <a:pathLst>
              <a:path w="421639" h="2250440">
                <a:moveTo>
                  <a:pt x="421259" y="0"/>
                </a:moveTo>
                <a:lnTo>
                  <a:pt x="0" y="0"/>
                </a:lnTo>
                <a:lnTo>
                  <a:pt x="0" y="2250440"/>
                </a:lnTo>
                <a:lnTo>
                  <a:pt x="421259" y="2250440"/>
                </a:lnTo>
                <a:lnTo>
                  <a:pt x="421259"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95" name="object 95"/>
          <p:cNvSpPr/>
          <p:nvPr/>
        </p:nvSpPr>
        <p:spPr>
          <a:xfrm>
            <a:off x="5989112" y="3912091"/>
            <a:ext cx="287482" cy="1468149"/>
          </a:xfrm>
          <a:custGeom>
            <a:avLst/>
            <a:gdLst/>
            <a:ahLst/>
            <a:cxnLst/>
            <a:rect l="l" t="t" r="r" b="b"/>
            <a:pathLst>
              <a:path w="421639" h="2153284">
                <a:moveTo>
                  <a:pt x="421259" y="0"/>
                </a:moveTo>
                <a:lnTo>
                  <a:pt x="0" y="0"/>
                </a:lnTo>
                <a:lnTo>
                  <a:pt x="0" y="2152738"/>
                </a:lnTo>
                <a:lnTo>
                  <a:pt x="421259" y="2152738"/>
                </a:lnTo>
                <a:lnTo>
                  <a:pt x="421259"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96" name="object 96"/>
          <p:cNvSpPr/>
          <p:nvPr/>
        </p:nvSpPr>
        <p:spPr>
          <a:xfrm>
            <a:off x="7271229" y="3940484"/>
            <a:ext cx="287482" cy="1439574"/>
          </a:xfrm>
          <a:custGeom>
            <a:avLst/>
            <a:gdLst/>
            <a:ahLst/>
            <a:cxnLst/>
            <a:rect l="l" t="t" r="r" b="b"/>
            <a:pathLst>
              <a:path w="421639" h="2111375">
                <a:moveTo>
                  <a:pt x="421259" y="0"/>
                </a:moveTo>
                <a:lnTo>
                  <a:pt x="0" y="0"/>
                </a:lnTo>
                <a:lnTo>
                  <a:pt x="0" y="2111095"/>
                </a:lnTo>
                <a:lnTo>
                  <a:pt x="421259" y="2111095"/>
                </a:lnTo>
                <a:lnTo>
                  <a:pt x="421259"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97" name="object 97"/>
          <p:cNvSpPr/>
          <p:nvPr/>
        </p:nvSpPr>
        <p:spPr>
          <a:xfrm>
            <a:off x="5072841" y="4712598"/>
            <a:ext cx="287482" cy="667615"/>
          </a:xfrm>
          <a:custGeom>
            <a:avLst/>
            <a:gdLst/>
            <a:ahLst/>
            <a:cxnLst/>
            <a:rect l="l" t="t" r="r" b="b"/>
            <a:pathLst>
              <a:path w="421639" h="979170">
                <a:moveTo>
                  <a:pt x="421258" y="0"/>
                </a:moveTo>
                <a:lnTo>
                  <a:pt x="0" y="0"/>
                </a:lnTo>
                <a:lnTo>
                  <a:pt x="0" y="978662"/>
                </a:lnTo>
                <a:lnTo>
                  <a:pt x="421258" y="978662"/>
                </a:lnTo>
                <a:lnTo>
                  <a:pt x="421258" y="0"/>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98" name="object 98"/>
          <p:cNvSpPr/>
          <p:nvPr/>
        </p:nvSpPr>
        <p:spPr>
          <a:xfrm>
            <a:off x="6353867" y="4399165"/>
            <a:ext cx="287482" cy="981075"/>
          </a:xfrm>
          <a:custGeom>
            <a:avLst/>
            <a:gdLst/>
            <a:ahLst/>
            <a:cxnLst/>
            <a:rect l="l" t="t" r="r" b="b"/>
            <a:pathLst>
              <a:path w="421639" h="1438909">
                <a:moveTo>
                  <a:pt x="421259" y="0"/>
                </a:moveTo>
                <a:lnTo>
                  <a:pt x="0" y="0"/>
                </a:lnTo>
                <a:lnTo>
                  <a:pt x="0" y="1438363"/>
                </a:lnTo>
                <a:lnTo>
                  <a:pt x="421259" y="1438363"/>
                </a:lnTo>
                <a:lnTo>
                  <a:pt x="421259" y="0"/>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99" name="object 99"/>
          <p:cNvSpPr/>
          <p:nvPr/>
        </p:nvSpPr>
        <p:spPr>
          <a:xfrm>
            <a:off x="7635993" y="4304148"/>
            <a:ext cx="287482" cy="1075892"/>
          </a:xfrm>
          <a:custGeom>
            <a:avLst/>
            <a:gdLst/>
            <a:ahLst/>
            <a:cxnLst/>
            <a:rect l="l" t="t" r="r" b="b"/>
            <a:pathLst>
              <a:path w="421640" h="1577975">
                <a:moveTo>
                  <a:pt x="421258" y="0"/>
                </a:moveTo>
                <a:lnTo>
                  <a:pt x="0" y="0"/>
                </a:lnTo>
                <a:lnTo>
                  <a:pt x="0" y="1577708"/>
                </a:lnTo>
                <a:lnTo>
                  <a:pt x="421258" y="1577708"/>
                </a:lnTo>
                <a:lnTo>
                  <a:pt x="421258" y="0"/>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100" name="object 100"/>
          <p:cNvSpPr/>
          <p:nvPr/>
        </p:nvSpPr>
        <p:spPr>
          <a:xfrm>
            <a:off x="4393561" y="5379863"/>
            <a:ext cx="3844203" cy="0"/>
          </a:xfrm>
          <a:custGeom>
            <a:avLst/>
            <a:gdLst/>
            <a:ahLst/>
            <a:cxnLst/>
            <a:rect l="l" t="t" r="r" b="b"/>
            <a:pathLst>
              <a:path w="5638165">
                <a:moveTo>
                  <a:pt x="0" y="0"/>
                </a:moveTo>
                <a:lnTo>
                  <a:pt x="5638126"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01" name="object 101"/>
          <p:cNvSpPr txBox="1"/>
          <p:nvPr/>
        </p:nvSpPr>
        <p:spPr>
          <a:xfrm>
            <a:off x="4694614" y="3659647"/>
            <a:ext cx="342900" cy="140744"/>
          </a:xfrm>
          <a:prstGeom prst="rect">
            <a:avLst/>
          </a:prstGeom>
        </p:spPr>
        <p:txBody>
          <a:bodyPr vert="horz" wrap="square" lIns="0" tIns="9525" rIns="0" bIns="0" rtlCol="0">
            <a:spAutoFit/>
          </a:bodyPr>
          <a:lstStyle/>
          <a:p>
            <a:pPr defTabSz="623438">
              <a:spcBef>
                <a:spcPts val="75"/>
              </a:spcBef>
            </a:pPr>
            <a:r>
              <a:rPr sz="852" b="1" spc="-3" dirty="0">
                <a:solidFill>
                  <a:srgbClr val="404040"/>
                </a:solidFill>
                <a:latin typeface="Century Gothic"/>
                <a:cs typeface="Century Gothic"/>
              </a:rPr>
              <a:t>$7,</a:t>
            </a:r>
            <a:r>
              <a:rPr sz="852" b="1" dirty="0">
                <a:solidFill>
                  <a:srgbClr val="404040"/>
                </a:solidFill>
                <a:latin typeface="Century Gothic"/>
                <a:cs typeface="Century Gothic"/>
              </a:rPr>
              <a:t>339</a:t>
            </a:r>
            <a:endParaRPr sz="852">
              <a:solidFill>
                <a:prstClr val="black"/>
              </a:solidFill>
              <a:latin typeface="Century Gothic"/>
              <a:cs typeface="Century Gothic"/>
            </a:endParaRPr>
          </a:p>
        </p:txBody>
      </p:sp>
      <p:sp>
        <p:nvSpPr>
          <p:cNvPr id="102" name="object 102"/>
          <p:cNvSpPr txBox="1"/>
          <p:nvPr/>
        </p:nvSpPr>
        <p:spPr>
          <a:xfrm>
            <a:off x="5976185" y="3725937"/>
            <a:ext cx="342900" cy="140744"/>
          </a:xfrm>
          <a:prstGeom prst="rect">
            <a:avLst/>
          </a:prstGeom>
        </p:spPr>
        <p:txBody>
          <a:bodyPr vert="horz" wrap="square" lIns="0" tIns="9525" rIns="0" bIns="0" rtlCol="0">
            <a:spAutoFit/>
          </a:bodyPr>
          <a:lstStyle/>
          <a:p>
            <a:pPr defTabSz="623438">
              <a:spcBef>
                <a:spcPts val="75"/>
              </a:spcBef>
            </a:pPr>
            <a:r>
              <a:rPr sz="852" b="1" spc="-3" dirty="0">
                <a:solidFill>
                  <a:srgbClr val="404040"/>
                </a:solidFill>
                <a:latin typeface="Century Gothic"/>
                <a:cs typeface="Century Gothic"/>
              </a:rPr>
              <a:t>$7,</a:t>
            </a:r>
            <a:r>
              <a:rPr sz="852" b="1" dirty="0">
                <a:solidFill>
                  <a:srgbClr val="404040"/>
                </a:solidFill>
                <a:latin typeface="Century Gothic"/>
                <a:cs typeface="Century Gothic"/>
              </a:rPr>
              <a:t>022</a:t>
            </a:r>
            <a:endParaRPr sz="852">
              <a:solidFill>
                <a:prstClr val="black"/>
              </a:solidFill>
              <a:latin typeface="Century Gothic"/>
              <a:cs typeface="Century Gothic"/>
            </a:endParaRPr>
          </a:p>
        </p:txBody>
      </p:sp>
      <p:sp>
        <p:nvSpPr>
          <p:cNvPr id="103" name="object 103"/>
          <p:cNvSpPr txBox="1"/>
          <p:nvPr/>
        </p:nvSpPr>
        <p:spPr>
          <a:xfrm>
            <a:off x="7257757" y="3754332"/>
            <a:ext cx="342900" cy="140744"/>
          </a:xfrm>
          <a:prstGeom prst="rect">
            <a:avLst/>
          </a:prstGeom>
        </p:spPr>
        <p:txBody>
          <a:bodyPr vert="horz" wrap="square" lIns="0" tIns="9525" rIns="0" bIns="0" rtlCol="0">
            <a:spAutoFit/>
          </a:bodyPr>
          <a:lstStyle/>
          <a:p>
            <a:pPr defTabSz="623438">
              <a:spcBef>
                <a:spcPts val="75"/>
              </a:spcBef>
            </a:pPr>
            <a:r>
              <a:rPr sz="852" b="1" spc="-3" dirty="0">
                <a:solidFill>
                  <a:srgbClr val="404040"/>
                </a:solidFill>
                <a:latin typeface="Century Gothic"/>
                <a:cs typeface="Century Gothic"/>
              </a:rPr>
              <a:t>$6,</a:t>
            </a:r>
            <a:r>
              <a:rPr sz="852" b="1" dirty="0">
                <a:solidFill>
                  <a:srgbClr val="404040"/>
                </a:solidFill>
                <a:latin typeface="Century Gothic"/>
                <a:cs typeface="Century Gothic"/>
              </a:rPr>
              <a:t>886</a:t>
            </a:r>
            <a:endParaRPr sz="852">
              <a:solidFill>
                <a:prstClr val="black"/>
              </a:solidFill>
              <a:latin typeface="Century Gothic"/>
              <a:cs typeface="Century Gothic"/>
            </a:endParaRPr>
          </a:p>
        </p:txBody>
      </p:sp>
      <p:sp>
        <p:nvSpPr>
          <p:cNvPr id="104" name="object 104"/>
          <p:cNvSpPr txBox="1"/>
          <p:nvPr/>
        </p:nvSpPr>
        <p:spPr>
          <a:xfrm>
            <a:off x="5059482" y="4526987"/>
            <a:ext cx="342900" cy="140744"/>
          </a:xfrm>
          <a:prstGeom prst="rect">
            <a:avLst/>
          </a:prstGeom>
        </p:spPr>
        <p:txBody>
          <a:bodyPr vert="horz" wrap="square" lIns="0" tIns="9525" rIns="0" bIns="0" rtlCol="0">
            <a:spAutoFit/>
          </a:bodyPr>
          <a:lstStyle/>
          <a:p>
            <a:pPr defTabSz="623438">
              <a:spcBef>
                <a:spcPts val="75"/>
              </a:spcBef>
            </a:pPr>
            <a:r>
              <a:rPr sz="852" b="1" spc="-3" dirty="0">
                <a:solidFill>
                  <a:srgbClr val="404040"/>
                </a:solidFill>
                <a:latin typeface="Century Gothic"/>
                <a:cs typeface="Century Gothic"/>
              </a:rPr>
              <a:t>$3,</a:t>
            </a:r>
            <a:r>
              <a:rPr sz="852" b="1" dirty="0">
                <a:solidFill>
                  <a:srgbClr val="404040"/>
                </a:solidFill>
                <a:latin typeface="Century Gothic"/>
                <a:cs typeface="Century Gothic"/>
              </a:rPr>
              <a:t>190</a:t>
            </a:r>
            <a:endParaRPr sz="852">
              <a:solidFill>
                <a:prstClr val="black"/>
              </a:solidFill>
              <a:latin typeface="Century Gothic"/>
              <a:cs typeface="Century Gothic"/>
            </a:endParaRPr>
          </a:p>
        </p:txBody>
      </p:sp>
      <p:sp>
        <p:nvSpPr>
          <p:cNvPr id="105" name="object 105"/>
          <p:cNvSpPr txBox="1"/>
          <p:nvPr/>
        </p:nvSpPr>
        <p:spPr>
          <a:xfrm>
            <a:off x="6341054" y="4213011"/>
            <a:ext cx="342900" cy="140744"/>
          </a:xfrm>
          <a:prstGeom prst="rect">
            <a:avLst/>
          </a:prstGeom>
        </p:spPr>
        <p:txBody>
          <a:bodyPr vert="horz" wrap="square" lIns="0" tIns="9525" rIns="0" bIns="0" rtlCol="0">
            <a:spAutoFit/>
          </a:bodyPr>
          <a:lstStyle/>
          <a:p>
            <a:pPr defTabSz="623438">
              <a:spcBef>
                <a:spcPts val="75"/>
              </a:spcBef>
            </a:pPr>
            <a:r>
              <a:rPr sz="852" b="1" spc="-3" dirty="0">
                <a:solidFill>
                  <a:srgbClr val="404040"/>
                </a:solidFill>
                <a:latin typeface="Century Gothic"/>
                <a:cs typeface="Century Gothic"/>
              </a:rPr>
              <a:t>$4,</a:t>
            </a:r>
            <a:r>
              <a:rPr sz="852" b="1" dirty="0">
                <a:solidFill>
                  <a:srgbClr val="404040"/>
                </a:solidFill>
                <a:latin typeface="Century Gothic"/>
                <a:cs typeface="Century Gothic"/>
              </a:rPr>
              <a:t>692</a:t>
            </a:r>
            <a:endParaRPr sz="852">
              <a:solidFill>
                <a:prstClr val="black"/>
              </a:solidFill>
              <a:latin typeface="Century Gothic"/>
              <a:cs typeface="Century Gothic"/>
            </a:endParaRPr>
          </a:p>
        </p:txBody>
      </p:sp>
      <p:sp>
        <p:nvSpPr>
          <p:cNvPr id="106" name="object 106"/>
          <p:cNvSpPr txBox="1"/>
          <p:nvPr/>
        </p:nvSpPr>
        <p:spPr>
          <a:xfrm>
            <a:off x="7622625" y="4118545"/>
            <a:ext cx="342900" cy="140744"/>
          </a:xfrm>
          <a:prstGeom prst="rect">
            <a:avLst/>
          </a:prstGeom>
        </p:spPr>
        <p:txBody>
          <a:bodyPr vert="horz" wrap="square" lIns="0" tIns="9525" rIns="0" bIns="0" rtlCol="0">
            <a:spAutoFit/>
          </a:bodyPr>
          <a:lstStyle/>
          <a:p>
            <a:pPr defTabSz="623438">
              <a:spcBef>
                <a:spcPts val="75"/>
              </a:spcBef>
            </a:pPr>
            <a:r>
              <a:rPr sz="852" b="1" spc="-3" dirty="0">
                <a:solidFill>
                  <a:srgbClr val="404040"/>
                </a:solidFill>
                <a:latin typeface="Century Gothic"/>
                <a:cs typeface="Century Gothic"/>
              </a:rPr>
              <a:t>$5,</a:t>
            </a:r>
            <a:r>
              <a:rPr sz="852" b="1" dirty="0">
                <a:solidFill>
                  <a:srgbClr val="404040"/>
                </a:solidFill>
                <a:latin typeface="Century Gothic"/>
                <a:cs typeface="Century Gothic"/>
              </a:rPr>
              <a:t>144</a:t>
            </a:r>
            <a:endParaRPr sz="852">
              <a:solidFill>
                <a:prstClr val="black"/>
              </a:solidFill>
              <a:latin typeface="Century Gothic"/>
              <a:cs typeface="Century Gothic"/>
            </a:endParaRPr>
          </a:p>
        </p:txBody>
      </p:sp>
      <p:sp>
        <p:nvSpPr>
          <p:cNvPr id="107" name="object 107"/>
          <p:cNvSpPr txBox="1"/>
          <p:nvPr/>
        </p:nvSpPr>
        <p:spPr>
          <a:xfrm>
            <a:off x="3935501" y="4459933"/>
            <a:ext cx="339869" cy="973023"/>
          </a:xfrm>
          <a:prstGeom prst="rect">
            <a:avLst/>
          </a:prstGeom>
        </p:spPr>
        <p:txBody>
          <a:bodyPr vert="horz" wrap="square" lIns="0" tIns="9525" rIns="0" bIns="0" rtlCol="0">
            <a:spAutoFit/>
          </a:bodyPr>
          <a:lstStyle/>
          <a:p>
            <a:pPr defTabSz="623438">
              <a:spcBef>
                <a:spcPts val="75"/>
              </a:spcBef>
            </a:pPr>
            <a:r>
              <a:rPr sz="852" spc="34" dirty="0">
                <a:solidFill>
                  <a:srgbClr val="585858"/>
                </a:solidFill>
                <a:latin typeface="Calibri"/>
                <a:cs typeface="Calibri"/>
              </a:rPr>
              <a:t>$4,000</a:t>
            </a:r>
            <a:endParaRPr sz="852">
              <a:solidFill>
                <a:prstClr val="black"/>
              </a:solidFill>
              <a:latin typeface="Calibri"/>
              <a:cs typeface="Calibri"/>
            </a:endParaRPr>
          </a:p>
          <a:p>
            <a:pPr defTabSz="623438">
              <a:spcBef>
                <a:spcPts val="624"/>
              </a:spcBef>
            </a:pPr>
            <a:r>
              <a:rPr sz="852" spc="34" dirty="0">
                <a:solidFill>
                  <a:srgbClr val="585858"/>
                </a:solidFill>
                <a:latin typeface="Calibri"/>
                <a:cs typeface="Calibri"/>
              </a:rPr>
              <a:t>$3,000</a:t>
            </a:r>
            <a:endParaRPr sz="852">
              <a:solidFill>
                <a:prstClr val="black"/>
              </a:solidFill>
              <a:latin typeface="Calibri"/>
              <a:cs typeface="Calibri"/>
            </a:endParaRPr>
          </a:p>
          <a:p>
            <a:pPr defTabSz="623438">
              <a:spcBef>
                <a:spcPts val="624"/>
              </a:spcBef>
            </a:pPr>
            <a:r>
              <a:rPr sz="852" spc="34" dirty="0">
                <a:solidFill>
                  <a:srgbClr val="585858"/>
                </a:solidFill>
                <a:latin typeface="Calibri"/>
                <a:cs typeface="Calibri"/>
              </a:rPr>
              <a:t>$2,000</a:t>
            </a:r>
            <a:endParaRPr sz="852">
              <a:solidFill>
                <a:prstClr val="black"/>
              </a:solidFill>
              <a:latin typeface="Calibri"/>
              <a:cs typeface="Calibri"/>
            </a:endParaRPr>
          </a:p>
          <a:p>
            <a:pPr defTabSz="623438">
              <a:spcBef>
                <a:spcPts val="620"/>
              </a:spcBef>
            </a:pPr>
            <a:r>
              <a:rPr sz="852" spc="34" dirty="0">
                <a:solidFill>
                  <a:srgbClr val="585858"/>
                </a:solidFill>
                <a:latin typeface="Calibri"/>
                <a:cs typeface="Calibri"/>
              </a:rPr>
              <a:t>$1,000</a:t>
            </a:r>
            <a:endParaRPr sz="852">
              <a:solidFill>
                <a:prstClr val="black"/>
              </a:solidFill>
              <a:latin typeface="Calibri"/>
              <a:cs typeface="Calibri"/>
            </a:endParaRPr>
          </a:p>
          <a:p>
            <a:pPr marL="191361" defTabSz="623438">
              <a:spcBef>
                <a:spcPts val="624"/>
              </a:spcBef>
            </a:pPr>
            <a:r>
              <a:rPr sz="852" spc="41" dirty="0">
                <a:solidFill>
                  <a:srgbClr val="585858"/>
                </a:solidFill>
                <a:latin typeface="Calibri"/>
                <a:cs typeface="Calibri"/>
              </a:rPr>
              <a:t>$-</a:t>
            </a:r>
            <a:endParaRPr sz="852">
              <a:solidFill>
                <a:prstClr val="black"/>
              </a:solidFill>
              <a:latin typeface="Calibri"/>
              <a:cs typeface="Calibri"/>
            </a:endParaRPr>
          </a:p>
        </p:txBody>
      </p:sp>
      <p:sp>
        <p:nvSpPr>
          <p:cNvPr id="108" name="object 108"/>
          <p:cNvSpPr txBox="1"/>
          <p:nvPr/>
        </p:nvSpPr>
        <p:spPr>
          <a:xfrm>
            <a:off x="3935501" y="3623826"/>
            <a:ext cx="339869" cy="764953"/>
          </a:xfrm>
          <a:prstGeom prst="rect">
            <a:avLst/>
          </a:prstGeom>
        </p:spPr>
        <p:txBody>
          <a:bodyPr vert="horz" wrap="square" lIns="0" tIns="9525" rIns="0" bIns="0" rtlCol="0">
            <a:spAutoFit/>
          </a:bodyPr>
          <a:lstStyle/>
          <a:p>
            <a:pPr defTabSz="623438">
              <a:spcBef>
                <a:spcPts val="75"/>
              </a:spcBef>
            </a:pPr>
            <a:r>
              <a:rPr sz="852" spc="34" dirty="0">
                <a:solidFill>
                  <a:srgbClr val="585858"/>
                </a:solidFill>
                <a:latin typeface="Calibri"/>
                <a:cs typeface="Calibri"/>
              </a:rPr>
              <a:t>$8,000</a:t>
            </a:r>
            <a:endParaRPr sz="852">
              <a:solidFill>
                <a:prstClr val="black"/>
              </a:solidFill>
              <a:latin typeface="Calibri"/>
              <a:cs typeface="Calibri"/>
            </a:endParaRPr>
          </a:p>
          <a:p>
            <a:pPr defTabSz="623438">
              <a:spcBef>
                <a:spcPts val="624"/>
              </a:spcBef>
            </a:pPr>
            <a:r>
              <a:rPr sz="852" spc="34" dirty="0">
                <a:solidFill>
                  <a:srgbClr val="585858"/>
                </a:solidFill>
                <a:latin typeface="Calibri"/>
                <a:cs typeface="Calibri"/>
              </a:rPr>
              <a:t>$7,000</a:t>
            </a:r>
            <a:endParaRPr sz="852">
              <a:solidFill>
                <a:prstClr val="black"/>
              </a:solidFill>
              <a:latin typeface="Calibri"/>
              <a:cs typeface="Calibri"/>
            </a:endParaRPr>
          </a:p>
          <a:p>
            <a:pPr defTabSz="623438">
              <a:spcBef>
                <a:spcPts val="624"/>
              </a:spcBef>
            </a:pPr>
            <a:r>
              <a:rPr sz="852" spc="34" dirty="0">
                <a:solidFill>
                  <a:srgbClr val="585858"/>
                </a:solidFill>
                <a:latin typeface="Calibri"/>
                <a:cs typeface="Calibri"/>
              </a:rPr>
              <a:t>$6,000</a:t>
            </a:r>
            <a:endParaRPr sz="852">
              <a:solidFill>
                <a:prstClr val="black"/>
              </a:solidFill>
              <a:latin typeface="Calibri"/>
              <a:cs typeface="Calibri"/>
            </a:endParaRPr>
          </a:p>
          <a:p>
            <a:pPr defTabSz="623438">
              <a:spcBef>
                <a:spcPts val="620"/>
              </a:spcBef>
            </a:pPr>
            <a:r>
              <a:rPr sz="852" spc="34" dirty="0">
                <a:solidFill>
                  <a:srgbClr val="585858"/>
                </a:solidFill>
                <a:latin typeface="Calibri"/>
                <a:cs typeface="Calibri"/>
              </a:rPr>
              <a:t>$5,000</a:t>
            </a:r>
            <a:endParaRPr sz="852">
              <a:solidFill>
                <a:prstClr val="black"/>
              </a:solidFill>
              <a:latin typeface="Calibri"/>
              <a:cs typeface="Calibri"/>
            </a:endParaRPr>
          </a:p>
        </p:txBody>
      </p:sp>
      <p:sp>
        <p:nvSpPr>
          <p:cNvPr id="109" name="object 109"/>
          <p:cNvSpPr txBox="1"/>
          <p:nvPr/>
        </p:nvSpPr>
        <p:spPr>
          <a:xfrm>
            <a:off x="4912486" y="5442379"/>
            <a:ext cx="252413" cy="140744"/>
          </a:xfrm>
          <a:prstGeom prst="rect">
            <a:avLst/>
          </a:prstGeom>
        </p:spPr>
        <p:txBody>
          <a:bodyPr vert="horz" wrap="square" lIns="0" tIns="9525" rIns="0" bIns="0" rtlCol="0">
            <a:spAutoFit/>
          </a:bodyPr>
          <a:lstStyle/>
          <a:p>
            <a:pPr defTabSz="623438">
              <a:spcBef>
                <a:spcPts val="75"/>
              </a:spcBef>
            </a:pPr>
            <a:r>
              <a:rPr sz="852" spc="44" dirty="0">
                <a:solidFill>
                  <a:srgbClr val="585858"/>
                </a:solidFill>
                <a:latin typeface="Calibri"/>
                <a:cs typeface="Calibri"/>
              </a:rPr>
              <a:t>2</a:t>
            </a:r>
            <a:r>
              <a:rPr sz="852" spc="37" dirty="0">
                <a:solidFill>
                  <a:srgbClr val="585858"/>
                </a:solidFill>
                <a:latin typeface="Calibri"/>
                <a:cs typeface="Calibri"/>
              </a:rPr>
              <a:t>0</a:t>
            </a:r>
            <a:r>
              <a:rPr sz="852" spc="44" dirty="0">
                <a:solidFill>
                  <a:srgbClr val="585858"/>
                </a:solidFill>
                <a:latin typeface="Calibri"/>
                <a:cs typeface="Calibri"/>
              </a:rPr>
              <a:t>17</a:t>
            </a:r>
            <a:endParaRPr sz="852">
              <a:solidFill>
                <a:prstClr val="black"/>
              </a:solidFill>
              <a:latin typeface="Calibri"/>
              <a:cs typeface="Calibri"/>
            </a:endParaRPr>
          </a:p>
        </p:txBody>
      </p:sp>
      <p:sp>
        <p:nvSpPr>
          <p:cNvPr id="110" name="object 110"/>
          <p:cNvSpPr txBox="1"/>
          <p:nvPr/>
        </p:nvSpPr>
        <p:spPr>
          <a:xfrm>
            <a:off x="7475630" y="5442379"/>
            <a:ext cx="252413" cy="140744"/>
          </a:xfrm>
          <a:prstGeom prst="rect">
            <a:avLst/>
          </a:prstGeom>
        </p:spPr>
        <p:txBody>
          <a:bodyPr vert="horz" wrap="square" lIns="0" tIns="9525" rIns="0" bIns="0" rtlCol="0">
            <a:spAutoFit/>
          </a:bodyPr>
          <a:lstStyle/>
          <a:p>
            <a:pPr defTabSz="623438">
              <a:spcBef>
                <a:spcPts val="75"/>
              </a:spcBef>
            </a:pPr>
            <a:r>
              <a:rPr sz="852" spc="44" dirty="0">
                <a:solidFill>
                  <a:srgbClr val="585858"/>
                </a:solidFill>
                <a:latin typeface="Calibri"/>
                <a:cs typeface="Calibri"/>
              </a:rPr>
              <a:t>2</a:t>
            </a:r>
            <a:r>
              <a:rPr sz="852" spc="37" dirty="0">
                <a:solidFill>
                  <a:srgbClr val="585858"/>
                </a:solidFill>
                <a:latin typeface="Calibri"/>
                <a:cs typeface="Calibri"/>
              </a:rPr>
              <a:t>0</a:t>
            </a:r>
            <a:r>
              <a:rPr sz="852" spc="44" dirty="0">
                <a:solidFill>
                  <a:srgbClr val="585858"/>
                </a:solidFill>
                <a:latin typeface="Calibri"/>
                <a:cs typeface="Calibri"/>
              </a:rPr>
              <a:t>19</a:t>
            </a:r>
            <a:endParaRPr sz="852">
              <a:solidFill>
                <a:prstClr val="black"/>
              </a:solidFill>
              <a:latin typeface="Calibri"/>
              <a:cs typeface="Calibri"/>
            </a:endParaRPr>
          </a:p>
        </p:txBody>
      </p:sp>
      <p:sp>
        <p:nvSpPr>
          <p:cNvPr id="111" name="object 111"/>
          <p:cNvSpPr txBox="1"/>
          <p:nvPr/>
        </p:nvSpPr>
        <p:spPr>
          <a:xfrm>
            <a:off x="5340453" y="3411983"/>
            <a:ext cx="1520103" cy="163151"/>
          </a:xfrm>
          <a:prstGeom prst="rect">
            <a:avLst/>
          </a:prstGeom>
        </p:spPr>
        <p:txBody>
          <a:bodyPr vert="horz" wrap="square" lIns="0" tIns="10824" rIns="0" bIns="0" rtlCol="0">
            <a:spAutoFit/>
          </a:bodyPr>
          <a:lstStyle/>
          <a:p>
            <a:pPr defTabSz="623438">
              <a:spcBef>
                <a:spcPts val="85"/>
              </a:spcBef>
            </a:pPr>
            <a:r>
              <a:rPr sz="989" b="1" spc="-72" dirty="0">
                <a:solidFill>
                  <a:srgbClr val="585858"/>
                </a:solidFill>
                <a:latin typeface="Century Gothic"/>
                <a:cs typeface="Century Gothic"/>
              </a:rPr>
              <a:t>Average </a:t>
            </a:r>
            <a:r>
              <a:rPr sz="989" b="1" spc="-31" dirty="0">
                <a:solidFill>
                  <a:srgbClr val="585858"/>
                </a:solidFill>
                <a:latin typeface="Century Gothic"/>
                <a:cs typeface="Century Gothic"/>
              </a:rPr>
              <a:t>Auction </a:t>
            </a:r>
            <a:r>
              <a:rPr sz="989" b="1" spc="-41" dirty="0">
                <a:solidFill>
                  <a:srgbClr val="585858"/>
                </a:solidFill>
                <a:latin typeface="Century Gothic"/>
                <a:cs typeface="Century Gothic"/>
              </a:rPr>
              <a:t>Sale</a:t>
            </a:r>
            <a:r>
              <a:rPr sz="989" b="1" spc="-167" dirty="0">
                <a:solidFill>
                  <a:srgbClr val="585858"/>
                </a:solidFill>
                <a:latin typeface="Century Gothic"/>
                <a:cs typeface="Century Gothic"/>
              </a:rPr>
              <a:t> </a:t>
            </a:r>
            <a:r>
              <a:rPr sz="989" b="1" spc="-37" dirty="0">
                <a:solidFill>
                  <a:srgbClr val="585858"/>
                </a:solidFill>
                <a:latin typeface="Century Gothic"/>
                <a:cs typeface="Century Gothic"/>
              </a:rPr>
              <a:t>Price</a:t>
            </a:r>
            <a:endParaRPr sz="989">
              <a:solidFill>
                <a:prstClr val="black"/>
              </a:solidFill>
              <a:latin typeface="Century Gothic"/>
              <a:cs typeface="Century Gothic"/>
            </a:endParaRPr>
          </a:p>
        </p:txBody>
      </p:sp>
      <p:sp>
        <p:nvSpPr>
          <p:cNvPr id="112" name="object 112"/>
          <p:cNvSpPr/>
          <p:nvPr/>
        </p:nvSpPr>
        <p:spPr>
          <a:xfrm>
            <a:off x="5364437" y="5707493"/>
            <a:ext cx="55851" cy="55851"/>
          </a:xfrm>
          <a:custGeom>
            <a:avLst/>
            <a:gdLst/>
            <a:ahLst/>
            <a:cxnLst/>
            <a:rect l="l" t="t" r="r" b="b"/>
            <a:pathLst>
              <a:path w="81914" h="81915">
                <a:moveTo>
                  <a:pt x="0" y="0"/>
                </a:moveTo>
                <a:lnTo>
                  <a:pt x="81686" y="0"/>
                </a:lnTo>
                <a:lnTo>
                  <a:pt x="81686" y="81686"/>
                </a:lnTo>
                <a:lnTo>
                  <a:pt x="0" y="81686"/>
                </a:lnTo>
                <a:lnTo>
                  <a:pt x="0"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113" name="object 113"/>
          <p:cNvSpPr txBox="1"/>
          <p:nvPr/>
        </p:nvSpPr>
        <p:spPr>
          <a:xfrm>
            <a:off x="5444582" y="5657345"/>
            <a:ext cx="548120" cy="130292"/>
          </a:xfrm>
          <a:prstGeom prst="rect">
            <a:avLst/>
          </a:prstGeom>
        </p:spPr>
        <p:txBody>
          <a:bodyPr vert="horz" wrap="square" lIns="0" tIns="9525" rIns="0" bIns="0" rtlCol="0">
            <a:spAutoFit/>
          </a:bodyPr>
          <a:lstStyle/>
          <a:p>
            <a:pPr defTabSz="623438">
              <a:spcBef>
                <a:spcPts val="75"/>
              </a:spcBef>
            </a:pPr>
            <a:r>
              <a:rPr sz="784" spc="20" dirty="0">
                <a:solidFill>
                  <a:srgbClr val="585858"/>
                </a:solidFill>
                <a:latin typeface="Calibri"/>
                <a:cs typeface="Calibri"/>
              </a:rPr>
              <a:t>BVM</a:t>
            </a:r>
            <a:r>
              <a:rPr sz="784" spc="-27" dirty="0">
                <a:solidFill>
                  <a:srgbClr val="585858"/>
                </a:solidFill>
                <a:latin typeface="Calibri"/>
                <a:cs typeface="Calibri"/>
              </a:rPr>
              <a:t> </a:t>
            </a:r>
            <a:r>
              <a:rPr sz="784" spc="37" dirty="0">
                <a:solidFill>
                  <a:srgbClr val="585858"/>
                </a:solidFill>
                <a:latin typeface="Calibri"/>
                <a:cs typeface="Calibri"/>
              </a:rPr>
              <a:t>Leased</a:t>
            </a:r>
            <a:endParaRPr sz="784">
              <a:solidFill>
                <a:prstClr val="black"/>
              </a:solidFill>
              <a:latin typeface="Calibri"/>
              <a:cs typeface="Calibri"/>
            </a:endParaRPr>
          </a:p>
        </p:txBody>
      </p:sp>
      <p:sp>
        <p:nvSpPr>
          <p:cNvPr id="114" name="object 114"/>
          <p:cNvSpPr/>
          <p:nvPr/>
        </p:nvSpPr>
        <p:spPr>
          <a:xfrm>
            <a:off x="6113612" y="5707493"/>
            <a:ext cx="55851" cy="55851"/>
          </a:xfrm>
          <a:custGeom>
            <a:avLst/>
            <a:gdLst/>
            <a:ahLst/>
            <a:cxnLst/>
            <a:rect l="l" t="t" r="r" b="b"/>
            <a:pathLst>
              <a:path w="81914" h="81915">
                <a:moveTo>
                  <a:pt x="0" y="0"/>
                </a:moveTo>
                <a:lnTo>
                  <a:pt x="81686" y="0"/>
                </a:lnTo>
                <a:lnTo>
                  <a:pt x="81686" y="81686"/>
                </a:lnTo>
                <a:lnTo>
                  <a:pt x="0" y="81686"/>
                </a:lnTo>
                <a:lnTo>
                  <a:pt x="0" y="0"/>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115" name="object 115"/>
          <p:cNvSpPr txBox="1"/>
          <p:nvPr/>
        </p:nvSpPr>
        <p:spPr>
          <a:xfrm>
            <a:off x="6193968" y="5442379"/>
            <a:ext cx="680604" cy="351186"/>
          </a:xfrm>
          <a:prstGeom prst="rect">
            <a:avLst/>
          </a:prstGeom>
        </p:spPr>
        <p:txBody>
          <a:bodyPr vert="horz" wrap="square" lIns="0" tIns="9525" rIns="0" bIns="0" rtlCol="0">
            <a:spAutoFit/>
          </a:bodyPr>
          <a:lstStyle/>
          <a:p>
            <a:pPr defTabSz="623438">
              <a:spcBef>
                <a:spcPts val="75"/>
              </a:spcBef>
            </a:pPr>
            <a:r>
              <a:rPr sz="852" spc="44" dirty="0">
                <a:solidFill>
                  <a:srgbClr val="585858"/>
                </a:solidFill>
                <a:latin typeface="Calibri"/>
                <a:cs typeface="Calibri"/>
              </a:rPr>
              <a:t>2018</a:t>
            </a:r>
            <a:endParaRPr sz="852">
              <a:solidFill>
                <a:prstClr val="black"/>
              </a:solidFill>
              <a:latin typeface="Calibri"/>
              <a:cs typeface="Calibri"/>
            </a:endParaRPr>
          </a:p>
          <a:p>
            <a:pPr defTabSz="623438">
              <a:spcBef>
                <a:spcPts val="668"/>
              </a:spcBef>
            </a:pPr>
            <a:r>
              <a:rPr sz="784" spc="41" dirty="0">
                <a:solidFill>
                  <a:srgbClr val="585858"/>
                </a:solidFill>
                <a:latin typeface="Calibri"/>
                <a:cs typeface="Calibri"/>
              </a:rPr>
              <a:t>Agency</a:t>
            </a:r>
            <a:r>
              <a:rPr sz="784" spc="-7" dirty="0">
                <a:solidFill>
                  <a:srgbClr val="585858"/>
                </a:solidFill>
                <a:latin typeface="Calibri"/>
                <a:cs typeface="Calibri"/>
              </a:rPr>
              <a:t> </a:t>
            </a:r>
            <a:r>
              <a:rPr sz="784" spc="37" dirty="0">
                <a:solidFill>
                  <a:srgbClr val="585858"/>
                </a:solidFill>
                <a:latin typeface="Calibri"/>
                <a:cs typeface="Calibri"/>
              </a:rPr>
              <a:t>Owned</a:t>
            </a:r>
            <a:endParaRPr sz="784">
              <a:solidFill>
                <a:prstClr val="black"/>
              </a:solidFill>
              <a:latin typeface="Calibri"/>
              <a:cs typeface="Calibri"/>
            </a:endParaRPr>
          </a:p>
        </p:txBody>
      </p:sp>
      <p:sp>
        <p:nvSpPr>
          <p:cNvPr id="116" name="object 116"/>
          <p:cNvSpPr/>
          <p:nvPr/>
        </p:nvSpPr>
        <p:spPr>
          <a:xfrm>
            <a:off x="3855157" y="3355120"/>
            <a:ext cx="4483244" cy="2524125"/>
          </a:xfrm>
          <a:custGeom>
            <a:avLst/>
            <a:gdLst/>
            <a:ahLst/>
            <a:cxnLst/>
            <a:rect l="l" t="t" r="r" b="b"/>
            <a:pathLst>
              <a:path w="6575425" h="3702050">
                <a:moveTo>
                  <a:pt x="0" y="0"/>
                </a:moveTo>
                <a:lnTo>
                  <a:pt x="6575145" y="0"/>
                </a:lnTo>
                <a:lnTo>
                  <a:pt x="6575145" y="3701618"/>
                </a:lnTo>
                <a:lnTo>
                  <a:pt x="0" y="3701618"/>
                </a:lnTo>
                <a:lnTo>
                  <a:pt x="0" y="0"/>
                </a:lnTo>
                <a:close/>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17" name="object 117"/>
          <p:cNvSpPr txBox="1"/>
          <p:nvPr/>
        </p:nvSpPr>
        <p:spPr>
          <a:xfrm>
            <a:off x="5194635" y="264103"/>
            <a:ext cx="1812781" cy="596340"/>
          </a:xfrm>
          <a:prstGeom prst="rect">
            <a:avLst/>
          </a:prstGeom>
        </p:spPr>
        <p:txBody>
          <a:bodyPr vert="horz" wrap="square" lIns="0" tIns="8659" rIns="0" bIns="0" rtlCol="0">
            <a:spAutoFit/>
          </a:bodyPr>
          <a:lstStyle/>
          <a:p>
            <a:pPr marR="4762" algn="ctr" defTabSz="623438">
              <a:spcBef>
                <a:spcPts val="68"/>
              </a:spcBef>
            </a:pPr>
            <a:r>
              <a:rPr sz="1227" b="1" spc="-48" dirty="0">
                <a:solidFill>
                  <a:srgbClr val="B5292D"/>
                </a:solidFill>
                <a:latin typeface="Century Gothic"/>
                <a:cs typeface="Century Gothic"/>
              </a:rPr>
              <a:t>Auction Sales</a:t>
            </a:r>
            <a:r>
              <a:rPr sz="1227" b="1" spc="-160" dirty="0">
                <a:solidFill>
                  <a:srgbClr val="B5292D"/>
                </a:solidFill>
                <a:latin typeface="Century Gothic"/>
                <a:cs typeface="Century Gothic"/>
              </a:rPr>
              <a:t> </a:t>
            </a:r>
            <a:r>
              <a:rPr sz="1227" b="1" spc="-41" dirty="0">
                <a:solidFill>
                  <a:srgbClr val="B5292D"/>
                </a:solidFill>
                <a:latin typeface="Century Gothic"/>
                <a:cs typeface="Century Gothic"/>
              </a:rPr>
              <a:t>Analysis</a:t>
            </a:r>
            <a:endParaRPr sz="1227">
              <a:solidFill>
                <a:prstClr val="black"/>
              </a:solidFill>
              <a:latin typeface="Century Gothic"/>
              <a:cs typeface="Century Gothic"/>
            </a:endParaRPr>
          </a:p>
          <a:p>
            <a:pPr defTabSz="623438">
              <a:spcBef>
                <a:spcPts val="14"/>
              </a:spcBef>
            </a:pPr>
            <a:endParaRPr sz="1602">
              <a:solidFill>
                <a:prstClr val="black"/>
              </a:solidFill>
              <a:latin typeface="Times New Roman"/>
              <a:cs typeface="Times New Roman"/>
            </a:endParaRPr>
          </a:p>
          <a:p>
            <a:pPr marR="3464" algn="ctr" defTabSz="623438"/>
            <a:r>
              <a:rPr sz="989" b="1" spc="-72" dirty="0">
                <a:solidFill>
                  <a:srgbClr val="585858"/>
                </a:solidFill>
                <a:latin typeface="Century Gothic"/>
                <a:cs typeface="Century Gothic"/>
              </a:rPr>
              <a:t>Average </a:t>
            </a:r>
            <a:r>
              <a:rPr sz="989" b="1" spc="-17" dirty="0">
                <a:solidFill>
                  <a:srgbClr val="585858"/>
                </a:solidFill>
                <a:latin typeface="Century Gothic"/>
                <a:cs typeface="Century Gothic"/>
              </a:rPr>
              <a:t>Original </a:t>
            </a:r>
            <a:r>
              <a:rPr sz="989" b="1" spc="-44" dirty="0">
                <a:solidFill>
                  <a:srgbClr val="585858"/>
                </a:solidFill>
                <a:latin typeface="Century Gothic"/>
                <a:cs typeface="Century Gothic"/>
              </a:rPr>
              <a:t>Purchase</a:t>
            </a:r>
            <a:r>
              <a:rPr sz="989" b="1" spc="-187" dirty="0">
                <a:solidFill>
                  <a:srgbClr val="585858"/>
                </a:solidFill>
                <a:latin typeface="Century Gothic"/>
                <a:cs typeface="Century Gothic"/>
              </a:rPr>
              <a:t> </a:t>
            </a:r>
            <a:r>
              <a:rPr sz="989" b="1" spc="-37" dirty="0">
                <a:solidFill>
                  <a:srgbClr val="585858"/>
                </a:solidFill>
                <a:latin typeface="Century Gothic"/>
                <a:cs typeface="Century Gothic"/>
              </a:rPr>
              <a:t>Price</a:t>
            </a:r>
            <a:endParaRPr sz="989">
              <a:solidFill>
                <a:prstClr val="black"/>
              </a:solidFill>
              <a:latin typeface="Century Gothic"/>
              <a:cs typeface="Century Gothic"/>
            </a:endParaRPr>
          </a:p>
        </p:txBody>
      </p:sp>
      <p:sp>
        <p:nvSpPr>
          <p:cNvPr id="119" name="object 119"/>
          <p:cNvSpPr txBox="1"/>
          <p:nvPr/>
        </p:nvSpPr>
        <p:spPr>
          <a:xfrm>
            <a:off x="4659760" y="6349070"/>
            <a:ext cx="2872653" cy="129366"/>
          </a:xfrm>
          <a:prstGeom prst="rect">
            <a:avLst/>
          </a:prstGeom>
        </p:spPr>
        <p:txBody>
          <a:bodyPr vert="horz" wrap="square" lIns="0" tIns="3464" rIns="0" bIns="0" rtlCol="0">
            <a:spAutoFit/>
          </a:bodyPr>
          <a:lstStyle/>
          <a:p>
            <a:pPr marL="8659" defTabSz="623438">
              <a:spcBef>
                <a:spcPts val="27"/>
              </a:spcBef>
            </a:pPr>
            <a:r>
              <a:rPr sz="818" spc="3" dirty="0">
                <a:solidFill>
                  <a:srgbClr val="FFFFFF"/>
                </a:solidFill>
                <a:latin typeface="Calibri"/>
                <a:cs typeface="Calibri"/>
              </a:rPr>
              <a:t>Results</a:t>
            </a:r>
            <a:r>
              <a:rPr sz="818" spc="-17" dirty="0">
                <a:solidFill>
                  <a:srgbClr val="FFFFFF"/>
                </a:solidFill>
                <a:latin typeface="Calibri"/>
                <a:cs typeface="Calibri"/>
              </a:rPr>
              <a:t> </a:t>
            </a:r>
            <a:r>
              <a:rPr sz="818" spc="3" dirty="0">
                <a:solidFill>
                  <a:srgbClr val="FFFFFF"/>
                </a:solidFill>
                <a:latin typeface="Calibri"/>
                <a:cs typeface="Calibri"/>
              </a:rPr>
              <a:t>of</a:t>
            </a:r>
            <a:r>
              <a:rPr sz="818" spc="-14" dirty="0">
                <a:solidFill>
                  <a:srgbClr val="FFFFFF"/>
                </a:solidFill>
                <a:latin typeface="Calibri"/>
                <a:cs typeface="Calibri"/>
              </a:rPr>
              <a:t> </a:t>
            </a:r>
            <a:r>
              <a:rPr sz="818" spc="3" dirty="0">
                <a:solidFill>
                  <a:srgbClr val="FFFFFF"/>
                </a:solidFill>
                <a:latin typeface="Calibri"/>
                <a:cs typeface="Calibri"/>
              </a:rPr>
              <a:t>lease</a:t>
            </a:r>
            <a:r>
              <a:rPr sz="818" spc="-14" dirty="0">
                <a:solidFill>
                  <a:srgbClr val="FFFFFF"/>
                </a:solidFill>
                <a:latin typeface="Calibri"/>
                <a:cs typeface="Calibri"/>
              </a:rPr>
              <a:t> </a:t>
            </a:r>
            <a:r>
              <a:rPr sz="818" spc="17" dirty="0">
                <a:solidFill>
                  <a:srgbClr val="FFFFFF"/>
                </a:solidFill>
                <a:latin typeface="Calibri"/>
                <a:cs typeface="Calibri"/>
              </a:rPr>
              <a:t>model</a:t>
            </a:r>
            <a:r>
              <a:rPr sz="818" spc="-14" dirty="0">
                <a:solidFill>
                  <a:srgbClr val="FFFFFF"/>
                </a:solidFill>
                <a:latin typeface="Calibri"/>
                <a:cs typeface="Calibri"/>
              </a:rPr>
              <a:t> </a:t>
            </a:r>
            <a:r>
              <a:rPr sz="818" spc="14" dirty="0">
                <a:solidFill>
                  <a:srgbClr val="FFFFFF"/>
                </a:solidFill>
                <a:latin typeface="Calibri"/>
                <a:cs typeface="Calibri"/>
              </a:rPr>
              <a:t>adopted</a:t>
            </a:r>
            <a:r>
              <a:rPr sz="818" spc="-14" dirty="0">
                <a:solidFill>
                  <a:srgbClr val="FFFFFF"/>
                </a:solidFill>
                <a:latin typeface="Calibri"/>
                <a:cs typeface="Calibri"/>
              </a:rPr>
              <a:t> </a:t>
            </a:r>
            <a:r>
              <a:rPr sz="818" spc="14" dirty="0">
                <a:solidFill>
                  <a:srgbClr val="FFFFFF"/>
                </a:solidFill>
                <a:latin typeface="Calibri"/>
                <a:cs typeface="Calibri"/>
              </a:rPr>
              <a:t>in</a:t>
            </a:r>
            <a:r>
              <a:rPr sz="818" spc="-17" dirty="0">
                <a:solidFill>
                  <a:srgbClr val="FFFFFF"/>
                </a:solidFill>
                <a:latin typeface="Calibri"/>
                <a:cs typeface="Calibri"/>
              </a:rPr>
              <a:t> </a:t>
            </a:r>
            <a:r>
              <a:rPr sz="818" spc="-3" dirty="0">
                <a:solidFill>
                  <a:srgbClr val="FFFFFF"/>
                </a:solidFill>
                <a:latin typeface="Calibri"/>
                <a:cs typeface="Calibri"/>
              </a:rPr>
              <a:t>2012.</a:t>
            </a:r>
            <a:r>
              <a:rPr sz="818" spc="-14" dirty="0">
                <a:solidFill>
                  <a:srgbClr val="FFFFFF"/>
                </a:solidFill>
                <a:latin typeface="Calibri"/>
                <a:cs typeface="Calibri"/>
              </a:rPr>
              <a:t> </a:t>
            </a:r>
            <a:r>
              <a:rPr sz="818" dirty="0">
                <a:solidFill>
                  <a:srgbClr val="FFFFFF"/>
                </a:solidFill>
                <a:latin typeface="Calibri"/>
                <a:cs typeface="Calibri"/>
              </a:rPr>
              <a:t>Reflects</a:t>
            </a:r>
            <a:r>
              <a:rPr sz="818" spc="-14" dirty="0">
                <a:solidFill>
                  <a:srgbClr val="FFFFFF"/>
                </a:solidFill>
                <a:latin typeface="Calibri"/>
                <a:cs typeface="Calibri"/>
              </a:rPr>
              <a:t> </a:t>
            </a:r>
            <a:r>
              <a:rPr sz="818" dirty="0">
                <a:solidFill>
                  <a:srgbClr val="FFFFFF"/>
                </a:solidFill>
                <a:latin typeface="Calibri"/>
                <a:cs typeface="Calibri"/>
              </a:rPr>
              <a:t>results</a:t>
            </a:r>
            <a:r>
              <a:rPr sz="818" spc="-14" dirty="0">
                <a:solidFill>
                  <a:srgbClr val="FFFFFF"/>
                </a:solidFill>
                <a:latin typeface="Calibri"/>
                <a:cs typeface="Calibri"/>
              </a:rPr>
              <a:t> </a:t>
            </a:r>
            <a:r>
              <a:rPr sz="818" spc="-3" dirty="0">
                <a:solidFill>
                  <a:srgbClr val="FFFFFF"/>
                </a:solidFill>
                <a:latin typeface="Calibri"/>
                <a:cs typeface="Calibri"/>
              </a:rPr>
              <a:t>at</a:t>
            </a:r>
            <a:r>
              <a:rPr sz="818" spc="-14" dirty="0">
                <a:solidFill>
                  <a:srgbClr val="FFFFFF"/>
                </a:solidFill>
                <a:latin typeface="Calibri"/>
                <a:cs typeface="Calibri"/>
              </a:rPr>
              <a:t> </a:t>
            </a:r>
            <a:r>
              <a:rPr sz="818" spc="7" dirty="0">
                <a:solidFill>
                  <a:srgbClr val="FFFFFF"/>
                </a:solidFill>
                <a:latin typeface="Calibri"/>
                <a:cs typeface="Calibri"/>
              </a:rPr>
              <a:t>auction.</a:t>
            </a:r>
            <a:endParaRPr sz="818">
              <a:solidFill>
                <a:prstClr val="black"/>
              </a:solidFill>
              <a:latin typeface="Calibri"/>
              <a:cs typeface="Calibri"/>
            </a:endParaRPr>
          </a:p>
        </p:txBody>
      </p:sp>
      <p:sp>
        <p:nvSpPr>
          <p:cNvPr id="120" name="object 120"/>
          <p:cNvSpPr txBox="1"/>
          <p:nvPr/>
        </p:nvSpPr>
        <p:spPr>
          <a:xfrm>
            <a:off x="6034261" y="6598054"/>
            <a:ext cx="123825" cy="109337"/>
          </a:xfrm>
          <a:prstGeom prst="rect">
            <a:avLst/>
          </a:prstGeom>
        </p:spPr>
        <p:txBody>
          <a:bodyPr vert="horz" wrap="square" lIns="0" tIns="4330" rIns="0" bIns="0" rtlCol="0">
            <a:spAutoFit/>
          </a:bodyPr>
          <a:lstStyle/>
          <a:p>
            <a:pPr marL="17318" defTabSz="623438">
              <a:spcBef>
                <a:spcPts val="34"/>
              </a:spcBef>
            </a:pPr>
            <a:r>
              <a:rPr sz="682" spc="3" dirty="0">
                <a:solidFill>
                  <a:srgbClr val="231F20"/>
                </a:solidFill>
                <a:latin typeface="Calibri"/>
                <a:cs typeface="Calibri"/>
              </a:rPr>
              <a:t>16</a:t>
            </a:r>
            <a:endParaRPr sz="682">
              <a:solidFill>
                <a:prstClr val="black"/>
              </a:solidFill>
              <a:latin typeface="Calibri"/>
              <a:cs typeface="Calibri"/>
            </a:endParaRPr>
          </a:p>
        </p:txBody>
      </p:sp>
      <p:sp>
        <p:nvSpPr>
          <p:cNvPr id="118" name="object 118"/>
          <p:cNvSpPr txBox="1"/>
          <p:nvPr/>
        </p:nvSpPr>
        <p:spPr>
          <a:xfrm>
            <a:off x="3758046" y="6039716"/>
            <a:ext cx="4675909" cy="316001"/>
          </a:xfrm>
          <a:prstGeom prst="rect">
            <a:avLst/>
          </a:prstGeom>
          <a:solidFill>
            <a:srgbClr val="00215B"/>
          </a:solidFill>
        </p:spPr>
        <p:txBody>
          <a:bodyPr vert="horz" wrap="square" lIns="0" tIns="63644" rIns="0" bIns="0" rtlCol="0">
            <a:spAutoFit/>
          </a:bodyPr>
          <a:lstStyle/>
          <a:p>
            <a:pPr marL="349818" marR="306091" indent="-38965" defTabSz="623438">
              <a:spcBef>
                <a:spcPts val="501"/>
              </a:spcBef>
            </a:pPr>
            <a:r>
              <a:rPr sz="818" spc="14" dirty="0">
                <a:solidFill>
                  <a:srgbClr val="FFFFFF"/>
                </a:solidFill>
                <a:latin typeface="Calibri"/>
                <a:cs typeface="Calibri"/>
              </a:rPr>
              <a:t>Auction </a:t>
            </a:r>
            <a:r>
              <a:rPr sz="818" dirty="0">
                <a:solidFill>
                  <a:srgbClr val="FFFFFF"/>
                </a:solidFill>
                <a:latin typeface="Calibri"/>
                <a:cs typeface="Calibri"/>
              </a:rPr>
              <a:t>results </a:t>
            </a:r>
            <a:r>
              <a:rPr sz="818" spc="-10" dirty="0">
                <a:solidFill>
                  <a:srgbClr val="FFFFFF"/>
                </a:solidFill>
                <a:latin typeface="Calibri"/>
                <a:cs typeface="Calibri"/>
              </a:rPr>
              <a:t>for </a:t>
            </a:r>
            <a:r>
              <a:rPr sz="818" spc="17" dirty="0">
                <a:solidFill>
                  <a:srgbClr val="FFFFFF"/>
                </a:solidFill>
                <a:latin typeface="Calibri"/>
                <a:cs typeface="Calibri"/>
              </a:rPr>
              <a:t>both </a:t>
            </a:r>
            <a:r>
              <a:rPr sz="818" spc="10" dirty="0">
                <a:solidFill>
                  <a:srgbClr val="FFFFFF"/>
                </a:solidFill>
                <a:latin typeface="Calibri"/>
                <a:cs typeface="Calibri"/>
              </a:rPr>
              <a:t>incomes generated </a:t>
            </a:r>
            <a:r>
              <a:rPr sz="818" spc="17" dirty="0">
                <a:solidFill>
                  <a:srgbClr val="FFFFFF"/>
                </a:solidFill>
                <a:latin typeface="Calibri"/>
                <a:cs typeface="Calibri"/>
              </a:rPr>
              <a:t>and </a:t>
            </a:r>
            <a:r>
              <a:rPr sz="818" spc="7" dirty="0">
                <a:solidFill>
                  <a:srgbClr val="FFFFFF"/>
                </a:solidFill>
                <a:latin typeface="Calibri"/>
                <a:cs typeface="Calibri"/>
              </a:rPr>
              <a:t>our </a:t>
            </a:r>
            <a:r>
              <a:rPr sz="818" spc="-3" dirty="0">
                <a:solidFill>
                  <a:srgbClr val="FFFFFF"/>
                </a:solidFill>
                <a:latin typeface="Calibri"/>
                <a:cs typeface="Calibri"/>
              </a:rPr>
              <a:t>return </a:t>
            </a:r>
            <a:r>
              <a:rPr sz="818" spc="20" dirty="0">
                <a:solidFill>
                  <a:srgbClr val="FFFFFF"/>
                </a:solidFill>
                <a:latin typeface="Calibri"/>
                <a:cs typeface="Calibri"/>
              </a:rPr>
              <a:t>on </a:t>
            </a:r>
            <a:r>
              <a:rPr sz="818" spc="3" dirty="0">
                <a:solidFill>
                  <a:srgbClr val="FFFFFF"/>
                </a:solidFill>
                <a:latin typeface="Calibri"/>
                <a:cs typeface="Calibri"/>
              </a:rPr>
              <a:t>initial investment. </a:t>
            </a:r>
            <a:r>
              <a:rPr sz="818" spc="7" dirty="0">
                <a:solidFill>
                  <a:srgbClr val="FFFFFF"/>
                </a:solidFill>
                <a:latin typeface="Calibri"/>
                <a:cs typeface="Calibri"/>
              </a:rPr>
              <a:t>These</a:t>
            </a:r>
            <a:r>
              <a:rPr sz="818" spc="-75" dirty="0">
                <a:solidFill>
                  <a:srgbClr val="FFFFFF"/>
                </a:solidFill>
                <a:latin typeface="Calibri"/>
                <a:cs typeface="Calibri"/>
              </a:rPr>
              <a:t> </a:t>
            </a:r>
            <a:r>
              <a:rPr sz="818" dirty="0">
                <a:solidFill>
                  <a:srgbClr val="FFFFFF"/>
                </a:solidFill>
                <a:latin typeface="Calibri"/>
                <a:cs typeface="Calibri"/>
              </a:rPr>
              <a:t>results  </a:t>
            </a:r>
            <a:r>
              <a:rPr sz="818" spc="3" dirty="0">
                <a:solidFill>
                  <a:srgbClr val="FFFFFF"/>
                </a:solidFill>
                <a:latin typeface="Calibri"/>
                <a:cs typeface="Calibri"/>
              </a:rPr>
              <a:t>demonstrate</a:t>
            </a:r>
            <a:r>
              <a:rPr sz="818" spc="-10" dirty="0">
                <a:solidFill>
                  <a:srgbClr val="FFFFFF"/>
                </a:solidFill>
                <a:latin typeface="Calibri"/>
                <a:cs typeface="Calibri"/>
              </a:rPr>
              <a:t> </a:t>
            </a:r>
            <a:r>
              <a:rPr sz="818" spc="7" dirty="0">
                <a:solidFill>
                  <a:srgbClr val="FFFFFF"/>
                </a:solidFill>
                <a:latin typeface="Calibri"/>
                <a:cs typeface="Calibri"/>
              </a:rPr>
              <a:t>the</a:t>
            </a:r>
            <a:r>
              <a:rPr sz="818" spc="-10" dirty="0">
                <a:solidFill>
                  <a:srgbClr val="FFFFFF"/>
                </a:solidFill>
                <a:latin typeface="Calibri"/>
                <a:cs typeface="Calibri"/>
              </a:rPr>
              <a:t> </a:t>
            </a:r>
            <a:r>
              <a:rPr sz="818" spc="7" dirty="0">
                <a:solidFill>
                  <a:srgbClr val="FFFFFF"/>
                </a:solidFill>
                <a:latin typeface="Calibri"/>
                <a:cs typeface="Calibri"/>
              </a:rPr>
              <a:t>success</a:t>
            </a:r>
            <a:r>
              <a:rPr sz="818" spc="-10" dirty="0">
                <a:solidFill>
                  <a:srgbClr val="FFFFFF"/>
                </a:solidFill>
                <a:latin typeface="Calibri"/>
                <a:cs typeface="Calibri"/>
              </a:rPr>
              <a:t> </a:t>
            </a:r>
            <a:r>
              <a:rPr sz="818" spc="3" dirty="0">
                <a:solidFill>
                  <a:srgbClr val="FFFFFF"/>
                </a:solidFill>
                <a:latin typeface="Calibri"/>
                <a:cs typeface="Calibri"/>
              </a:rPr>
              <a:t>of</a:t>
            </a:r>
            <a:r>
              <a:rPr sz="818" spc="-7" dirty="0">
                <a:solidFill>
                  <a:srgbClr val="FFFFFF"/>
                </a:solidFill>
                <a:latin typeface="Calibri"/>
                <a:cs typeface="Calibri"/>
              </a:rPr>
              <a:t> </a:t>
            </a:r>
            <a:r>
              <a:rPr sz="818" spc="7" dirty="0">
                <a:solidFill>
                  <a:srgbClr val="FFFFFF"/>
                </a:solidFill>
                <a:latin typeface="Calibri"/>
                <a:cs typeface="Calibri"/>
              </a:rPr>
              <a:t>our</a:t>
            </a:r>
            <a:r>
              <a:rPr sz="818" spc="-10" dirty="0">
                <a:solidFill>
                  <a:srgbClr val="FFFFFF"/>
                </a:solidFill>
                <a:latin typeface="Calibri"/>
                <a:cs typeface="Calibri"/>
              </a:rPr>
              <a:t> </a:t>
            </a:r>
            <a:r>
              <a:rPr sz="818" spc="-3" dirty="0">
                <a:solidFill>
                  <a:srgbClr val="FFFFFF"/>
                </a:solidFill>
                <a:latin typeface="Calibri"/>
                <a:cs typeface="Calibri"/>
              </a:rPr>
              <a:t>fleet</a:t>
            </a:r>
            <a:r>
              <a:rPr sz="818" spc="-10" dirty="0">
                <a:solidFill>
                  <a:srgbClr val="FFFFFF"/>
                </a:solidFill>
                <a:latin typeface="Calibri"/>
                <a:cs typeface="Calibri"/>
              </a:rPr>
              <a:t> </a:t>
            </a:r>
            <a:r>
              <a:rPr sz="818" spc="17" dirty="0">
                <a:solidFill>
                  <a:srgbClr val="FFFFFF"/>
                </a:solidFill>
                <a:latin typeface="Calibri"/>
                <a:cs typeface="Calibri"/>
              </a:rPr>
              <a:t>model</a:t>
            </a:r>
            <a:r>
              <a:rPr sz="818" spc="-7" dirty="0">
                <a:solidFill>
                  <a:srgbClr val="FFFFFF"/>
                </a:solidFill>
                <a:latin typeface="Calibri"/>
                <a:cs typeface="Calibri"/>
              </a:rPr>
              <a:t> </a:t>
            </a:r>
            <a:r>
              <a:rPr sz="818" spc="17" dirty="0">
                <a:solidFill>
                  <a:srgbClr val="FFFFFF"/>
                </a:solidFill>
                <a:latin typeface="Calibri"/>
                <a:cs typeface="Calibri"/>
              </a:rPr>
              <a:t>and</a:t>
            </a:r>
            <a:r>
              <a:rPr sz="818" spc="-10" dirty="0">
                <a:solidFill>
                  <a:srgbClr val="FFFFFF"/>
                </a:solidFill>
                <a:latin typeface="Calibri"/>
                <a:cs typeface="Calibri"/>
              </a:rPr>
              <a:t> </a:t>
            </a:r>
            <a:r>
              <a:rPr sz="818" spc="7" dirty="0">
                <a:solidFill>
                  <a:srgbClr val="FFFFFF"/>
                </a:solidFill>
                <a:latin typeface="Calibri"/>
                <a:cs typeface="Calibri"/>
              </a:rPr>
              <a:t>the</a:t>
            </a:r>
            <a:r>
              <a:rPr sz="818" spc="-10" dirty="0">
                <a:solidFill>
                  <a:srgbClr val="FFFFFF"/>
                </a:solidFill>
                <a:latin typeface="Calibri"/>
                <a:cs typeface="Calibri"/>
              </a:rPr>
              <a:t> </a:t>
            </a:r>
            <a:r>
              <a:rPr sz="818" spc="7" dirty="0">
                <a:solidFill>
                  <a:srgbClr val="FFFFFF"/>
                </a:solidFill>
                <a:latin typeface="Calibri"/>
                <a:cs typeface="Calibri"/>
              </a:rPr>
              <a:t>benefit</a:t>
            </a:r>
            <a:r>
              <a:rPr sz="818" spc="-10" dirty="0">
                <a:solidFill>
                  <a:srgbClr val="FFFFFF"/>
                </a:solidFill>
                <a:latin typeface="Calibri"/>
                <a:cs typeface="Calibri"/>
              </a:rPr>
              <a:t> </a:t>
            </a:r>
            <a:r>
              <a:rPr sz="818" spc="3" dirty="0">
                <a:solidFill>
                  <a:srgbClr val="FFFFFF"/>
                </a:solidFill>
                <a:latin typeface="Calibri"/>
                <a:cs typeface="Calibri"/>
              </a:rPr>
              <a:t>of</a:t>
            </a:r>
            <a:r>
              <a:rPr sz="818" spc="-7" dirty="0">
                <a:solidFill>
                  <a:srgbClr val="FFFFFF"/>
                </a:solidFill>
                <a:latin typeface="Calibri"/>
                <a:cs typeface="Calibri"/>
              </a:rPr>
              <a:t> </a:t>
            </a:r>
            <a:r>
              <a:rPr sz="818" spc="7" dirty="0">
                <a:solidFill>
                  <a:srgbClr val="FFFFFF"/>
                </a:solidFill>
                <a:latin typeface="Calibri"/>
                <a:cs typeface="Calibri"/>
              </a:rPr>
              <a:t>constant</a:t>
            </a:r>
            <a:r>
              <a:rPr sz="818" spc="-10" dirty="0">
                <a:solidFill>
                  <a:srgbClr val="FFFFFF"/>
                </a:solidFill>
                <a:latin typeface="Calibri"/>
                <a:cs typeface="Calibri"/>
              </a:rPr>
              <a:t> </a:t>
            </a:r>
            <a:r>
              <a:rPr sz="818" spc="3" dirty="0">
                <a:solidFill>
                  <a:srgbClr val="FFFFFF"/>
                </a:solidFill>
                <a:latin typeface="Calibri"/>
                <a:cs typeface="Calibri"/>
              </a:rPr>
              <a:t>turn-over</a:t>
            </a:r>
            <a:r>
              <a:rPr sz="818" spc="-10" dirty="0">
                <a:solidFill>
                  <a:srgbClr val="FFFFFF"/>
                </a:solidFill>
                <a:latin typeface="Calibri"/>
                <a:cs typeface="Calibri"/>
              </a:rPr>
              <a:t> </a:t>
            </a:r>
            <a:r>
              <a:rPr sz="818" spc="14" dirty="0">
                <a:solidFill>
                  <a:srgbClr val="FFFFFF"/>
                </a:solidFill>
                <a:latin typeface="Calibri"/>
                <a:cs typeface="Calibri"/>
              </a:rPr>
              <a:t>in</a:t>
            </a:r>
            <a:r>
              <a:rPr sz="818" spc="-7" dirty="0">
                <a:solidFill>
                  <a:srgbClr val="FFFFFF"/>
                </a:solidFill>
                <a:latin typeface="Calibri"/>
                <a:cs typeface="Calibri"/>
              </a:rPr>
              <a:t> </a:t>
            </a:r>
            <a:r>
              <a:rPr sz="818" spc="7" dirty="0">
                <a:solidFill>
                  <a:srgbClr val="FFFFFF"/>
                </a:solidFill>
                <a:latin typeface="Calibri"/>
                <a:cs typeface="Calibri"/>
              </a:rPr>
              <a:t>the</a:t>
            </a:r>
            <a:r>
              <a:rPr sz="818" spc="-10" dirty="0">
                <a:solidFill>
                  <a:srgbClr val="FFFFFF"/>
                </a:solidFill>
                <a:latin typeface="Calibri"/>
                <a:cs typeface="Calibri"/>
              </a:rPr>
              <a:t> fleet.</a:t>
            </a:r>
            <a:endParaRPr sz="818">
              <a:solidFill>
                <a:prstClr val="black"/>
              </a:solidFill>
              <a:latin typeface="Calibri"/>
              <a:cs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911197" y="2485160"/>
            <a:ext cx="327747" cy="0"/>
          </a:xfrm>
          <a:custGeom>
            <a:avLst/>
            <a:gdLst/>
            <a:ahLst/>
            <a:cxnLst/>
            <a:rect l="l" t="t" r="r" b="b"/>
            <a:pathLst>
              <a:path w="480695">
                <a:moveTo>
                  <a:pt x="0" y="0"/>
                </a:moveTo>
                <a:lnTo>
                  <a:pt x="480519"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3" name="object 3"/>
          <p:cNvSpPr/>
          <p:nvPr/>
        </p:nvSpPr>
        <p:spPr>
          <a:xfrm>
            <a:off x="7531149" y="2485160"/>
            <a:ext cx="80963" cy="0"/>
          </a:xfrm>
          <a:custGeom>
            <a:avLst/>
            <a:gdLst/>
            <a:ahLst/>
            <a:cxnLst/>
            <a:rect l="l" t="t" r="r" b="b"/>
            <a:pathLst>
              <a:path w="118745">
                <a:moveTo>
                  <a:pt x="0" y="0"/>
                </a:moveTo>
                <a:lnTo>
                  <a:pt x="118529"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4" name="object 4"/>
          <p:cNvSpPr/>
          <p:nvPr/>
        </p:nvSpPr>
        <p:spPr>
          <a:xfrm>
            <a:off x="6576657" y="2485160"/>
            <a:ext cx="655493" cy="0"/>
          </a:xfrm>
          <a:custGeom>
            <a:avLst/>
            <a:gdLst/>
            <a:ahLst/>
            <a:cxnLst/>
            <a:rect l="l" t="t" r="r" b="b"/>
            <a:pathLst>
              <a:path w="961389">
                <a:moveTo>
                  <a:pt x="0" y="0"/>
                </a:moveTo>
                <a:lnTo>
                  <a:pt x="961047"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5" name="object 5"/>
          <p:cNvSpPr/>
          <p:nvPr/>
        </p:nvSpPr>
        <p:spPr>
          <a:xfrm>
            <a:off x="6196610" y="2485160"/>
            <a:ext cx="80963" cy="0"/>
          </a:xfrm>
          <a:custGeom>
            <a:avLst/>
            <a:gdLst/>
            <a:ahLst/>
            <a:cxnLst/>
            <a:rect l="l" t="t" r="r" b="b"/>
            <a:pathLst>
              <a:path w="118745">
                <a:moveTo>
                  <a:pt x="0" y="0"/>
                </a:moveTo>
                <a:lnTo>
                  <a:pt x="118529"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6" name="object 6"/>
          <p:cNvSpPr/>
          <p:nvPr/>
        </p:nvSpPr>
        <p:spPr>
          <a:xfrm>
            <a:off x="5242118" y="2485160"/>
            <a:ext cx="655493" cy="0"/>
          </a:xfrm>
          <a:custGeom>
            <a:avLst/>
            <a:gdLst/>
            <a:ahLst/>
            <a:cxnLst/>
            <a:rect l="l" t="t" r="r" b="b"/>
            <a:pathLst>
              <a:path w="961389">
                <a:moveTo>
                  <a:pt x="0" y="0"/>
                </a:moveTo>
                <a:lnTo>
                  <a:pt x="961047"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7" name="object 7"/>
          <p:cNvSpPr/>
          <p:nvPr/>
        </p:nvSpPr>
        <p:spPr>
          <a:xfrm>
            <a:off x="4862071" y="2485160"/>
            <a:ext cx="80963" cy="0"/>
          </a:xfrm>
          <a:custGeom>
            <a:avLst/>
            <a:gdLst/>
            <a:ahLst/>
            <a:cxnLst/>
            <a:rect l="l" t="t" r="r" b="b"/>
            <a:pathLst>
              <a:path w="118744">
                <a:moveTo>
                  <a:pt x="0" y="0"/>
                </a:moveTo>
                <a:lnTo>
                  <a:pt x="118529"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8" name="object 8"/>
          <p:cNvSpPr/>
          <p:nvPr/>
        </p:nvSpPr>
        <p:spPr>
          <a:xfrm>
            <a:off x="4235207" y="2485160"/>
            <a:ext cx="327747" cy="0"/>
          </a:xfrm>
          <a:custGeom>
            <a:avLst/>
            <a:gdLst/>
            <a:ahLst/>
            <a:cxnLst/>
            <a:rect l="l" t="t" r="r" b="b"/>
            <a:pathLst>
              <a:path w="480694">
                <a:moveTo>
                  <a:pt x="0" y="0"/>
                </a:moveTo>
                <a:lnTo>
                  <a:pt x="480527"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9" name="object 9"/>
          <p:cNvSpPr/>
          <p:nvPr/>
        </p:nvSpPr>
        <p:spPr>
          <a:xfrm>
            <a:off x="7911197" y="2318065"/>
            <a:ext cx="327747" cy="0"/>
          </a:xfrm>
          <a:custGeom>
            <a:avLst/>
            <a:gdLst/>
            <a:ahLst/>
            <a:cxnLst/>
            <a:rect l="l" t="t" r="r" b="b"/>
            <a:pathLst>
              <a:path w="480695">
                <a:moveTo>
                  <a:pt x="0" y="0"/>
                </a:moveTo>
                <a:lnTo>
                  <a:pt x="480519"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0" name="object 10"/>
          <p:cNvSpPr/>
          <p:nvPr/>
        </p:nvSpPr>
        <p:spPr>
          <a:xfrm>
            <a:off x="7531149" y="2318065"/>
            <a:ext cx="80963" cy="0"/>
          </a:xfrm>
          <a:custGeom>
            <a:avLst/>
            <a:gdLst/>
            <a:ahLst/>
            <a:cxnLst/>
            <a:rect l="l" t="t" r="r" b="b"/>
            <a:pathLst>
              <a:path w="118745">
                <a:moveTo>
                  <a:pt x="0" y="0"/>
                </a:moveTo>
                <a:lnTo>
                  <a:pt x="118529"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1" name="object 11"/>
          <p:cNvSpPr/>
          <p:nvPr/>
        </p:nvSpPr>
        <p:spPr>
          <a:xfrm>
            <a:off x="6576657" y="2318065"/>
            <a:ext cx="655493" cy="0"/>
          </a:xfrm>
          <a:custGeom>
            <a:avLst/>
            <a:gdLst/>
            <a:ahLst/>
            <a:cxnLst/>
            <a:rect l="l" t="t" r="r" b="b"/>
            <a:pathLst>
              <a:path w="961389">
                <a:moveTo>
                  <a:pt x="0" y="0"/>
                </a:moveTo>
                <a:lnTo>
                  <a:pt x="961047"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2" name="object 12"/>
          <p:cNvSpPr/>
          <p:nvPr/>
        </p:nvSpPr>
        <p:spPr>
          <a:xfrm>
            <a:off x="6196610" y="2318065"/>
            <a:ext cx="80963" cy="0"/>
          </a:xfrm>
          <a:custGeom>
            <a:avLst/>
            <a:gdLst/>
            <a:ahLst/>
            <a:cxnLst/>
            <a:rect l="l" t="t" r="r" b="b"/>
            <a:pathLst>
              <a:path w="118745">
                <a:moveTo>
                  <a:pt x="0" y="0"/>
                </a:moveTo>
                <a:lnTo>
                  <a:pt x="118529"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3" name="object 13"/>
          <p:cNvSpPr/>
          <p:nvPr/>
        </p:nvSpPr>
        <p:spPr>
          <a:xfrm>
            <a:off x="5242118" y="2318065"/>
            <a:ext cx="655493" cy="0"/>
          </a:xfrm>
          <a:custGeom>
            <a:avLst/>
            <a:gdLst/>
            <a:ahLst/>
            <a:cxnLst/>
            <a:rect l="l" t="t" r="r" b="b"/>
            <a:pathLst>
              <a:path w="961389">
                <a:moveTo>
                  <a:pt x="0" y="0"/>
                </a:moveTo>
                <a:lnTo>
                  <a:pt x="961047"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4" name="object 14"/>
          <p:cNvSpPr/>
          <p:nvPr/>
        </p:nvSpPr>
        <p:spPr>
          <a:xfrm>
            <a:off x="4862071" y="2318065"/>
            <a:ext cx="80963" cy="0"/>
          </a:xfrm>
          <a:custGeom>
            <a:avLst/>
            <a:gdLst/>
            <a:ahLst/>
            <a:cxnLst/>
            <a:rect l="l" t="t" r="r" b="b"/>
            <a:pathLst>
              <a:path w="118744">
                <a:moveTo>
                  <a:pt x="0" y="0"/>
                </a:moveTo>
                <a:lnTo>
                  <a:pt x="118529"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5" name="object 15"/>
          <p:cNvSpPr/>
          <p:nvPr/>
        </p:nvSpPr>
        <p:spPr>
          <a:xfrm>
            <a:off x="4235207" y="2318065"/>
            <a:ext cx="327747" cy="0"/>
          </a:xfrm>
          <a:custGeom>
            <a:avLst/>
            <a:gdLst/>
            <a:ahLst/>
            <a:cxnLst/>
            <a:rect l="l" t="t" r="r" b="b"/>
            <a:pathLst>
              <a:path w="480694">
                <a:moveTo>
                  <a:pt x="0" y="0"/>
                </a:moveTo>
                <a:lnTo>
                  <a:pt x="480527"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6" name="object 16"/>
          <p:cNvSpPr/>
          <p:nvPr/>
        </p:nvSpPr>
        <p:spPr>
          <a:xfrm>
            <a:off x="7911197" y="2150980"/>
            <a:ext cx="327747" cy="0"/>
          </a:xfrm>
          <a:custGeom>
            <a:avLst/>
            <a:gdLst/>
            <a:ahLst/>
            <a:cxnLst/>
            <a:rect l="l" t="t" r="r" b="b"/>
            <a:pathLst>
              <a:path w="480695">
                <a:moveTo>
                  <a:pt x="0" y="0"/>
                </a:moveTo>
                <a:lnTo>
                  <a:pt x="480519"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7" name="object 17"/>
          <p:cNvSpPr/>
          <p:nvPr/>
        </p:nvSpPr>
        <p:spPr>
          <a:xfrm>
            <a:off x="7531149" y="2150980"/>
            <a:ext cx="80963" cy="0"/>
          </a:xfrm>
          <a:custGeom>
            <a:avLst/>
            <a:gdLst/>
            <a:ahLst/>
            <a:cxnLst/>
            <a:rect l="l" t="t" r="r" b="b"/>
            <a:pathLst>
              <a:path w="118745">
                <a:moveTo>
                  <a:pt x="0" y="0"/>
                </a:moveTo>
                <a:lnTo>
                  <a:pt x="118529"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8" name="object 18"/>
          <p:cNvSpPr/>
          <p:nvPr/>
        </p:nvSpPr>
        <p:spPr>
          <a:xfrm>
            <a:off x="6576657" y="2150980"/>
            <a:ext cx="655493" cy="0"/>
          </a:xfrm>
          <a:custGeom>
            <a:avLst/>
            <a:gdLst/>
            <a:ahLst/>
            <a:cxnLst/>
            <a:rect l="l" t="t" r="r" b="b"/>
            <a:pathLst>
              <a:path w="961389">
                <a:moveTo>
                  <a:pt x="0" y="0"/>
                </a:moveTo>
                <a:lnTo>
                  <a:pt x="961047"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19" name="object 19"/>
          <p:cNvSpPr/>
          <p:nvPr/>
        </p:nvSpPr>
        <p:spPr>
          <a:xfrm>
            <a:off x="6196610" y="2150980"/>
            <a:ext cx="80963" cy="0"/>
          </a:xfrm>
          <a:custGeom>
            <a:avLst/>
            <a:gdLst/>
            <a:ahLst/>
            <a:cxnLst/>
            <a:rect l="l" t="t" r="r" b="b"/>
            <a:pathLst>
              <a:path w="118745">
                <a:moveTo>
                  <a:pt x="0" y="0"/>
                </a:moveTo>
                <a:lnTo>
                  <a:pt x="118529"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20" name="object 20"/>
          <p:cNvSpPr/>
          <p:nvPr/>
        </p:nvSpPr>
        <p:spPr>
          <a:xfrm>
            <a:off x="4862071" y="2150980"/>
            <a:ext cx="1035627" cy="0"/>
          </a:xfrm>
          <a:custGeom>
            <a:avLst/>
            <a:gdLst/>
            <a:ahLst/>
            <a:cxnLst/>
            <a:rect l="l" t="t" r="r" b="b"/>
            <a:pathLst>
              <a:path w="1518920">
                <a:moveTo>
                  <a:pt x="0" y="0"/>
                </a:moveTo>
                <a:lnTo>
                  <a:pt x="1518450"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21" name="object 21"/>
          <p:cNvSpPr/>
          <p:nvPr/>
        </p:nvSpPr>
        <p:spPr>
          <a:xfrm>
            <a:off x="4235207" y="2150980"/>
            <a:ext cx="327747" cy="0"/>
          </a:xfrm>
          <a:custGeom>
            <a:avLst/>
            <a:gdLst/>
            <a:ahLst/>
            <a:cxnLst/>
            <a:rect l="l" t="t" r="r" b="b"/>
            <a:pathLst>
              <a:path w="480694">
                <a:moveTo>
                  <a:pt x="0" y="0"/>
                </a:moveTo>
                <a:lnTo>
                  <a:pt x="480527"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22" name="object 22"/>
          <p:cNvSpPr/>
          <p:nvPr/>
        </p:nvSpPr>
        <p:spPr>
          <a:xfrm>
            <a:off x="7531149" y="1983885"/>
            <a:ext cx="707881" cy="0"/>
          </a:xfrm>
          <a:custGeom>
            <a:avLst/>
            <a:gdLst/>
            <a:ahLst/>
            <a:cxnLst/>
            <a:rect l="l" t="t" r="r" b="b"/>
            <a:pathLst>
              <a:path w="1038225">
                <a:moveTo>
                  <a:pt x="0" y="0"/>
                </a:moveTo>
                <a:lnTo>
                  <a:pt x="1037922"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23" name="object 23"/>
          <p:cNvSpPr/>
          <p:nvPr/>
        </p:nvSpPr>
        <p:spPr>
          <a:xfrm>
            <a:off x="6196610" y="1983885"/>
            <a:ext cx="1035627" cy="0"/>
          </a:xfrm>
          <a:custGeom>
            <a:avLst/>
            <a:gdLst/>
            <a:ahLst/>
            <a:cxnLst/>
            <a:rect l="l" t="t" r="r" b="b"/>
            <a:pathLst>
              <a:path w="1518920">
                <a:moveTo>
                  <a:pt x="0" y="0"/>
                </a:moveTo>
                <a:lnTo>
                  <a:pt x="1518450"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24" name="object 24"/>
          <p:cNvSpPr/>
          <p:nvPr/>
        </p:nvSpPr>
        <p:spPr>
          <a:xfrm>
            <a:off x="4862071" y="1983885"/>
            <a:ext cx="1035627" cy="0"/>
          </a:xfrm>
          <a:custGeom>
            <a:avLst/>
            <a:gdLst/>
            <a:ahLst/>
            <a:cxnLst/>
            <a:rect l="l" t="t" r="r" b="b"/>
            <a:pathLst>
              <a:path w="1518920">
                <a:moveTo>
                  <a:pt x="0" y="0"/>
                </a:moveTo>
                <a:lnTo>
                  <a:pt x="1518450"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25" name="object 25"/>
          <p:cNvSpPr/>
          <p:nvPr/>
        </p:nvSpPr>
        <p:spPr>
          <a:xfrm>
            <a:off x="4235207" y="1983885"/>
            <a:ext cx="327747" cy="0"/>
          </a:xfrm>
          <a:custGeom>
            <a:avLst/>
            <a:gdLst/>
            <a:ahLst/>
            <a:cxnLst/>
            <a:rect l="l" t="t" r="r" b="b"/>
            <a:pathLst>
              <a:path w="480694">
                <a:moveTo>
                  <a:pt x="0" y="0"/>
                </a:moveTo>
                <a:lnTo>
                  <a:pt x="480527"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26" name="object 26"/>
          <p:cNvSpPr/>
          <p:nvPr/>
        </p:nvSpPr>
        <p:spPr>
          <a:xfrm>
            <a:off x="7531149" y="1816799"/>
            <a:ext cx="707881" cy="0"/>
          </a:xfrm>
          <a:custGeom>
            <a:avLst/>
            <a:gdLst/>
            <a:ahLst/>
            <a:cxnLst/>
            <a:rect l="l" t="t" r="r" b="b"/>
            <a:pathLst>
              <a:path w="1038225">
                <a:moveTo>
                  <a:pt x="0" y="0"/>
                </a:moveTo>
                <a:lnTo>
                  <a:pt x="1037922"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27" name="object 27"/>
          <p:cNvSpPr/>
          <p:nvPr/>
        </p:nvSpPr>
        <p:spPr>
          <a:xfrm>
            <a:off x="6196610" y="1816799"/>
            <a:ext cx="1035627" cy="0"/>
          </a:xfrm>
          <a:custGeom>
            <a:avLst/>
            <a:gdLst/>
            <a:ahLst/>
            <a:cxnLst/>
            <a:rect l="l" t="t" r="r" b="b"/>
            <a:pathLst>
              <a:path w="1518920">
                <a:moveTo>
                  <a:pt x="0" y="0"/>
                </a:moveTo>
                <a:lnTo>
                  <a:pt x="1518450"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28" name="object 28"/>
          <p:cNvSpPr/>
          <p:nvPr/>
        </p:nvSpPr>
        <p:spPr>
          <a:xfrm>
            <a:off x="4862071" y="1816799"/>
            <a:ext cx="1035627" cy="0"/>
          </a:xfrm>
          <a:custGeom>
            <a:avLst/>
            <a:gdLst/>
            <a:ahLst/>
            <a:cxnLst/>
            <a:rect l="l" t="t" r="r" b="b"/>
            <a:pathLst>
              <a:path w="1518920">
                <a:moveTo>
                  <a:pt x="0" y="0"/>
                </a:moveTo>
                <a:lnTo>
                  <a:pt x="1518450"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29" name="object 29"/>
          <p:cNvSpPr/>
          <p:nvPr/>
        </p:nvSpPr>
        <p:spPr>
          <a:xfrm>
            <a:off x="4235207" y="1816799"/>
            <a:ext cx="327747" cy="0"/>
          </a:xfrm>
          <a:custGeom>
            <a:avLst/>
            <a:gdLst/>
            <a:ahLst/>
            <a:cxnLst/>
            <a:rect l="l" t="t" r="r" b="b"/>
            <a:pathLst>
              <a:path w="480694">
                <a:moveTo>
                  <a:pt x="0" y="0"/>
                </a:moveTo>
                <a:lnTo>
                  <a:pt x="480527"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30" name="object 30"/>
          <p:cNvSpPr/>
          <p:nvPr/>
        </p:nvSpPr>
        <p:spPr>
          <a:xfrm>
            <a:off x="7531149" y="1649705"/>
            <a:ext cx="707881" cy="0"/>
          </a:xfrm>
          <a:custGeom>
            <a:avLst/>
            <a:gdLst/>
            <a:ahLst/>
            <a:cxnLst/>
            <a:rect l="l" t="t" r="r" b="b"/>
            <a:pathLst>
              <a:path w="1038225">
                <a:moveTo>
                  <a:pt x="0" y="0"/>
                </a:moveTo>
                <a:lnTo>
                  <a:pt x="1037922"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31" name="object 31"/>
          <p:cNvSpPr/>
          <p:nvPr/>
        </p:nvSpPr>
        <p:spPr>
          <a:xfrm>
            <a:off x="6196610" y="1649705"/>
            <a:ext cx="1035627" cy="0"/>
          </a:xfrm>
          <a:custGeom>
            <a:avLst/>
            <a:gdLst/>
            <a:ahLst/>
            <a:cxnLst/>
            <a:rect l="l" t="t" r="r" b="b"/>
            <a:pathLst>
              <a:path w="1518920">
                <a:moveTo>
                  <a:pt x="0" y="0"/>
                </a:moveTo>
                <a:lnTo>
                  <a:pt x="1518450"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32" name="object 32"/>
          <p:cNvSpPr/>
          <p:nvPr/>
        </p:nvSpPr>
        <p:spPr>
          <a:xfrm>
            <a:off x="4862071" y="1649705"/>
            <a:ext cx="1035627" cy="0"/>
          </a:xfrm>
          <a:custGeom>
            <a:avLst/>
            <a:gdLst/>
            <a:ahLst/>
            <a:cxnLst/>
            <a:rect l="l" t="t" r="r" b="b"/>
            <a:pathLst>
              <a:path w="1518920">
                <a:moveTo>
                  <a:pt x="0" y="0"/>
                </a:moveTo>
                <a:lnTo>
                  <a:pt x="1518450"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33" name="object 33"/>
          <p:cNvSpPr/>
          <p:nvPr/>
        </p:nvSpPr>
        <p:spPr>
          <a:xfrm>
            <a:off x="4235207" y="1649705"/>
            <a:ext cx="327747" cy="0"/>
          </a:xfrm>
          <a:custGeom>
            <a:avLst/>
            <a:gdLst/>
            <a:ahLst/>
            <a:cxnLst/>
            <a:rect l="l" t="t" r="r" b="b"/>
            <a:pathLst>
              <a:path w="480694">
                <a:moveTo>
                  <a:pt x="0" y="0"/>
                </a:moveTo>
                <a:lnTo>
                  <a:pt x="480527"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34" name="object 34"/>
          <p:cNvSpPr/>
          <p:nvPr/>
        </p:nvSpPr>
        <p:spPr>
          <a:xfrm>
            <a:off x="7531149" y="1482618"/>
            <a:ext cx="707881" cy="0"/>
          </a:xfrm>
          <a:custGeom>
            <a:avLst/>
            <a:gdLst/>
            <a:ahLst/>
            <a:cxnLst/>
            <a:rect l="l" t="t" r="r" b="b"/>
            <a:pathLst>
              <a:path w="1038225">
                <a:moveTo>
                  <a:pt x="0" y="0"/>
                </a:moveTo>
                <a:lnTo>
                  <a:pt x="1037922"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35" name="object 35"/>
          <p:cNvSpPr/>
          <p:nvPr/>
        </p:nvSpPr>
        <p:spPr>
          <a:xfrm>
            <a:off x="6196610" y="1482618"/>
            <a:ext cx="1035627" cy="0"/>
          </a:xfrm>
          <a:custGeom>
            <a:avLst/>
            <a:gdLst/>
            <a:ahLst/>
            <a:cxnLst/>
            <a:rect l="l" t="t" r="r" b="b"/>
            <a:pathLst>
              <a:path w="1518920">
                <a:moveTo>
                  <a:pt x="0" y="0"/>
                </a:moveTo>
                <a:lnTo>
                  <a:pt x="1518450"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36" name="object 36"/>
          <p:cNvSpPr/>
          <p:nvPr/>
        </p:nvSpPr>
        <p:spPr>
          <a:xfrm>
            <a:off x="4862071" y="1482618"/>
            <a:ext cx="1035627" cy="0"/>
          </a:xfrm>
          <a:custGeom>
            <a:avLst/>
            <a:gdLst/>
            <a:ahLst/>
            <a:cxnLst/>
            <a:rect l="l" t="t" r="r" b="b"/>
            <a:pathLst>
              <a:path w="1518920">
                <a:moveTo>
                  <a:pt x="0" y="0"/>
                </a:moveTo>
                <a:lnTo>
                  <a:pt x="1518450"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37" name="object 37"/>
          <p:cNvSpPr/>
          <p:nvPr/>
        </p:nvSpPr>
        <p:spPr>
          <a:xfrm>
            <a:off x="4235207" y="1482618"/>
            <a:ext cx="327747" cy="0"/>
          </a:xfrm>
          <a:custGeom>
            <a:avLst/>
            <a:gdLst/>
            <a:ahLst/>
            <a:cxnLst/>
            <a:rect l="l" t="t" r="r" b="b"/>
            <a:pathLst>
              <a:path w="480694">
                <a:moveTo>
                  <a:pt x="0" y="0"/>
                </a:moveTo>
                <a:lnTo>
                  <a:pt x="480527"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38" name="object 38"/>
          <p:cNvSpPr/>
          <p:nvPr/>
        </p:nvSpPr>
        <p:spPr>
          <a:xfrm>
            <a:off x="6196610" y="1314433"/>
            <a:ext cx="2042247" cy="0"/>
          </a:xfrm>
          <a:custGeom>
            <a:avLst/>
            <a:gdLst/>
            <a:ahLst/>
            <a:cxnLst/>
            <a:rect l="l" t="t" r="r" b="b"/>
            <a:pathLst>
              <a:path w="2995295">
                <a:moveTo>
                  <a:pt x="0" y="0"/>
                </a:moveTo>
                <a:lnTo>
                  <a:pt x="2995246"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39" name="object 39"/>
          <p:cNvSpPr/>
          <p:nvPr/>
        </p:nvSpPr>
        <p:spPr>
          <a:xfrm>
            <a:off x="4862071" y="1314433"/>
            <a:ext cx="1035627" cy="0"/>
          </a:xfrm>
          <a:custGeom>
            <a:avLst/>
            <a:gdLst/>
            <a:ahLst/>
            <a:cxnLst/>
            <a:rect l="l" t="t" r="r" b="b"/>
            <a:pathLst>
              <a:path w="1518920">
                <a:moveTo>
                  <a:pt x="0" y="0"/>
                </a:moveTo>
                <a:lnTo>
                  <a:pt x="1518450"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40" name="object 40"/>
          <p:cNvSpPr/>
          <p:nvPr/>
        </p:nvSpPr>
        <p:spPr>
          <a:xfrm>
            <a:off x="4235207" y="1314433"/>
            <a:ext cx="327747" cy="0"/>
          </a:xfrm>
          <a:custGeom>
            <a:avLst/>
            <a:gdLst/>
            <a:ahLst/>
            <a:cxnLst/>
            <a:rect l="l" t="t" r="r" b="b"/>
            <a:pathLst>
              <a:path w="480694">
                <a:moveTo>
                  <a:pt x="0" y="0"/>
                </a:moveTo>
                <a:lnTo>
                  <a:pt x="480527"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41" name="object 41"/>
          <p:cNvSpPr/>
          <p:nvPr/>
        </p:nvSpPr>
        <p:spPr>
          <a:xfrm>
            <a:off x="4235206" y="1147347"/>
            <a:ext cx="4003964" cy="0"/>
          </a:xfrm>
          <a:custGeom>
            <a:avLst/>
            <a:gdLst/>
            <a:ahLst/>
            <a:cxnLst/>
            <a:rect l="l" t="t" r="r" b="b"/>
            <a:pathLst>
              <a:path w="5872480">
                <a:moveTo>
                  <a:pt x="0" y="0"/>
                </a:moveTo>
                <a:lnTo>
                  <a:pt x="5871972"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42" name="object 42"/>
          <p:cNvSpPr/>
          <p:nvPr/>
        </p:nvSpPr>
        <p:spPr>
          <a:xfrm>
            <a:off x="4235206" y="980253"/>
            <a:ext cx="4003964" cy="0"/>
          </a:xfrm>
          <a:custGeom>
            <a:avLst/>
            <a:gdLst/>
            <a:ahLst/>
            <a:cxnLst/>
            <a:rect l="l" t="t" r="r" b="b"/>
            <a:pathLst>
              <a:path w="5872480">
                <a:moveTo>
                  <a:pt x="0" y="0"/>
                </a:moveTo>
                <a:lnTo>
                  <a:pt x="5871972"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43" name="object 43"/>
          <p:cNvSpPr/>
          <p:nvPr/>
        </p:nvSpPr>
        <p:spPr>
          <a:xfrm>
            <a:off x="4562838" y="1215052"/>
            <a:ext cx="299605" cy="1438708"/>
          </a:xfrm>
          <a:custGeom>
            <a:avLst/>
            <a:gdLst/>
            <a:ahLst/>
            <a:cxnLst/>
            <a:rect l="l" t="t" r="r" b="b"/>
            <a:pathLst>
              <a:path w="439419" h="2110104">
                <a:moveTo>
                  <a:pt x="438873" y="0"/>
                </a:moveTo>
                <a:lnTo>
                  <a:pt x="0" y="0"/>
                </a:lnTo>
                <a:lnTo>
                  <a:pt x="0" y="2109495"/>
                </a:lnTo>
                <a:lnTo>
                  <a:pt x="438873" y="2109495"/>
                </a:lnTo>
                <a:lnTo>
                  <a:pt x="438873"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44" name="object 44"/>
          <p:cNvSpPr/>
          <p:nvPr/>
        </p:nvSpPr>
        <p:spPr>
          <a:xfrm>
            <a:off x="5897377" y="1281675"/>
            <a:ext cx="299605" cy="1372032"/>
          </a:xfrm>
          <a:custGeom>
            <a:avLst/>
            <a:gdLst/>
            <a:ahLst/>
            <a:cxnLst/>
            <a:rect l="l" t="t" r="r" b="b"/>
            <a:pathLst>
              <a:path w="439420" h="2012314">
                <a:moveTo>
                  <a:pt x="438873" y="0"/>
                </a:moveTo>
                <a:lnTo>
                  <a:pt x="0" y="0"/>
                </a:lnTo>
                <a:lnTo>
                  <a:pt x="0" y="2011781"/>
                </a:lnTo>
                <a:lnTo>
                  <a:pt x="438873" y="2011781"/>
                </a:lnTo>
                <a:lnTo>
                  <a:pt x="438873"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45" name="object 45"/>
          <p:cNvSpPr/>
          <p:nvPr/>
        </p:nvSpPr>
        <p:spPr>
          <a:xfrm>
            <a:off x="7231916" y="1348290"/>
            <a:ext cx="299605" cy="1305358"/>
          </a:xfrm>
          <a:custGeom>
            <a:avLst/>
            <a:gdLst/>
            <a:ahLst/>
            <a:cxnLst/>
            <a:rect l="l" t="t" r="r" b="b"/>
            <a:pathLst>
              <a:path w="439420" h="1914525">
                <a:moveTo>
                  <a:pt x="438873" y="0"/>
                </a:moveTo>
                <a:lnTo>
                  <a:pt x="0" y="0"/>
                </a:lnTo>
                <a:lnTo>
                  <a:pt x="0" y="1914080"/>
                </a:lnTo>
                <a:lnTo>
                  <a:pt x="438873" y="1914080"/>
                </a:lnTo>
                <a:lnTo>
                  <a:pt x="438873"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46" name="object 46"/>
          <p:cNvSpPr/>
          <p:nvPr/>
        </p:nvSpPr>
        <p:spPr>
          <a:xfrm>
            <a:off x="4942886" y="2217594"/>
            <a:ext cx="299605" cy="435985"/>
          </a:xfrm>
          <a:custGeom>
            <a:avLst/>
            <a:gdLst/>
            <a:ahLst/>
            <a:cxnLst/>
            <a:rect l="l" t="t" r="r" b="b"/>
            <a:pathLst>
              <a:path w="439419" h="639445">
                <a:moveTo>
                  <a:pt x="438873" y="0"/>
                </a:moveTo>
                <a:lnTo>
                  <a:pt x="0" y="0"/>
                </a:lnTo>
                <a:lnTo>
                  <a:pt x="0" y="639089"/>
                </a:lnTo>
                <a:lnTo>
                  <a:pt x="438873" y="639089"/>
                </a:lnTo>
                <a:lnTo>
                  <a:pt x="438873" y="0"/>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47" name="object 47"/>
          <p:cNvSpPr/>
          <p:nvPr/>
        </p:nvSpPr>
        <p:spPr>
          <a:xfrm>
            <a:off x="6277425" y="2050507"/>
            <a:ext cx="299605" cy="603106"/>
          </a:xfrm>
          <a:custGeom>
            <a:avLst/>
            <a:gdLst/>
            <a:ahLst/>
            <a:cxnLst/>
            <a:rect l="l" t="t" r="r" b="b"/>
            <a:pathLst>
              <a:path w="439420" h="884554">
                <a:moveTo>
                  <a:pt x="438873" y="0"/>
                </a:moveTo>
                <a:lnTo>
                  <a:pt x="0" y="0"/>
                </a:lnTo>
                <a:lnTo>
                  <a:pt x="0" y="884161"/>
                </a:lnTo>
                <a:lnTo>
                  <a:pt x="438873" y="884161"/>
                </a:lnTo>
                <a:lnTo>
                  <a:pt x="438873" y="0"/>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48" name="object 48"/>
          <p:cNvSpPr/>
          <p:nvPr/>
        </p:nvSpPr>
        <p:spPr>
          <a:xfrm>
            <a:off x="7611964" y="1983884"/>
            <a:ext cx="299605" cy="669780"/>
          </a:xfrm>
          <a:custGeom>
            <a:avLst/>
            <a:gdLst/>
            <a:ahLst/>
            <a:cxnLst/>
            <a:rect l="l" t="t" r="r" b="b"/>
            <a:pathLst>
              <a:path w="439420" h="982345">
                <a:moveTo>
                  <a:pt x="438873" y="0"/>
                </a:moveTo>
                <a:lnTo>
                  <a:pt x="0" y="0"/>
                </a:lnTo>
                <a:lnTo>
                  <a:pt x="0" y="981862"/>
                </a:lnTo>
                <a:lnTo>
                  <a:pt x="438873" y="981862"/>
                </a:lnTo>
                <a:lnTo>
                  <a:pt x="438873" y="0"/>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49" name="object 49"/>
          <p:cNvSpPr/>
          <p:nvPr/>
        </p:nvSpPr>
        <p:spPr>
          <a:xfrm>
            <a:off x="4235206" y="2653341"/>
            <a:ext cx="4003964" cy="0"/>
          </a:xfrm>
          <a:custGeom>
            <a:avLst/>
            <a:gdLst/>
            <a:ahLst/>
            <a:cxnLst/>
            <a:rect l="l" t="t" r="r" b="b"/>
            <a:pathLst>
              <a:path w="5872480">
                <a:moveTo>
                  <a:pt x="0" y="0"/>
                </a:moveTo>
                <a:lnTo>
                  <a:pt x="5871972" y="0"/>
                </a:lnTo>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50" name="object 50"/>
          <p:cNvSpPr txBox="1"/>
          <p:nvPr/>
        </p:nvSpPr>
        <p:spPr>
          <a:xfrm>
            <a:off x="4602747" y="1028533"/>
            <a:ext cx="227734" cy="140744"/>
          </a:xfrm>
          <a:prstGeom prst="rect">
            <a:avLst/>
          </a:prstGeom>
        </p:spPr>
        <p:txBody>
          <a:bodyPr vert="horz" wrap="square" lIns="0" tIns="9525" rIns="0" bIns="0" rtlCol="0">
            <a:spAutoFit/>
          </a:bodyPr>
          <a:lstStyle/>
          <a:p>
            <a:pPr defTabSz="623438">
              <a:spcBef>
                <a:spcPts val="75"/>
              </a:spcBef>
            </a:pPr>
            <a:r>
              <a:rPr sz="852" b="1" spc="10" dirty="0">
                <a:solidFill>
                  <a:srgbClr val="404040"/>
                </a:solidFill>
                <a:latin typeface="Century Gothic"/>
                <a:cs typeface="Century Gothic"/>
              </a:rPr>
              <a:t>43%</a:t>
            </a:r>
            <a:endParaRPr sz="852">
              <a:solidFill>
                <a:prstClr val="black"/>
              </a:solidFill>
              <a:latin typeface="Century Gothic"/>
              <a:cs typeface="Century Gothic"/>
            </a:endParaRPr>
          </a:p>
        </p:txBody>
      </p:sp>
      <p:sp>
        <p:nvSpPr>
          <p:cNvPr id="51" name="object 51"/>
          <p:cNvSpPr txBox="1"/>
          <p:nvPr/>
        </p:nvSpPr>
        <p:spPr>
          <a:xfrm>
            <a:off x="5937066" y="1095478"/>
            <a:ext cx="227734" cy="140744"/>
          </a:xfrm>
          <a:prstGeom prst="rect">
            <a:avLst/>
          </a:prstGeom>
        </p:spPr>
        <p:txBody>
          <a:bodyPr vert="horz" wrap="square" lIns="0" tIns="9525" rIns="0" bIns="0" rtlCol="0">
            <a:spAutoFit/>
          </a:bodyPr>
          <a:lstStyle/>
          <a:p>
            <a:pPr defTabSz="623438">
              <a:spcBef>
                <a:spcPts val="75"/>
              </a:spcBef>
            </a:pPr>
            <a:r>
              <a:rPr sz="852" b="1" spc="10" dirty="0">
                <a:solidFill>
                  <a:srgbClr val="404040"/>
                </a:solidFill>
                <a:latin typeface="Century Gothic"/>
                <a:cs typeface="Century Gothic"/>
              </a:rPr>
              <a:t>41%</a:t>
            </a:r>
            <a:endParaRPr sz="852">
              <a:solidFill>
                <a:prstClr val="black"/>
              </a:solidFill>
              <a:latin typeface="Century Gothic"/>
              <a:cs typeface="Century Gothic"/>
            </a:endParaRPr>
          </a:p>
        </p:txBody>
      </p:sp>
      <p:sp>
        <p:nvSpPr>
          <p:cNvPr id="52" name="object 52"/>
          <p:cNvSpPr txBox="1"/>
          <p:nvPr/>
        </p:nvSpPr>
        <p:spPr>
          <a:xfrm>
            <a:off x="7271386" y="1162423"/>
            <a:ext cx="227734" cy="140744"/>
          </a:xfrm>
          <a:prstGeom prst="rect">
            <a:avLst/>
          </a:prstGeom>
        </p:spPr>
        <p:txBody>
          <a:bodyPr vert="horz" wrap="square" lIns="0" tIns="9525" rIns="0" bIns="0" rtlCol="0">
            <a:spAutoFit/>
          </a:bodyPr>
          <a:lstStyle/>
          <a:p>
            <a:pPr defTabSz="623438">
              <a:spcBef>
                <a:spcPts val="75"/>
              </a:spcBef>
            </a:pPr>
            <a:r>
              <a:rPr sz="852" b="1" spc="10" dirty="0">
                <a:solidFill>
                  <a:srgbClr val="404040"/>
                </a:solidFill>
                <a:latin typeface="Century Gothic"/>
                <a:cs typeface="Century Gothic"/>
              </a:rPr>
              <a:t>39%</a:t>
            </a:r>
            <a:endParaRPr sz="852">
              <a:solidFill>
                <a:prstClr val="black"/>
              </a:solidFill>
              <a:latin typeface="Century Gothic"/>
              <a:cs typeface="Century Gothic"/>
            </a:endParaRPr>
          </a:p>
        </p:txBody>
      </p:sp>
      <p:sp>
        <p:nvSpPr>
          <p:cNvPr id="53" name="object 53"/>
          <p:cNvSpPr txBox="1"/>
          <p:nvPr/>
        </p:nvSpPr>
        <p:spPr>
          <a:xfrm>
            <a:off x="4982686" y="2032057"/>
            <a:ext cx="227734" cy="140744"/>
          </a:xfrm>
          <a:prstGeom prst="rect">
            <a:avLst/>
          </a:prstGeom>
        </p:spPr>
        <p:txBody>
          <a:bodyPr vert="horz" wrap="square" lIns="0" tIns="9525" rIns="0" bIns="0" rtlCol="0">
            <a:spAutoFit/>
          </a:bodyPr>
          <a:lstStyle/>
          <a:p>
            <a:pPr defTabSz="623438">
              <a:spcBef>
                <a:spcPts val="75"/>
              </a:spcBef>
            </a:pPr>
            <a:r>
              <a:rPr sz="852" b="1" spc="10" dirty="0">
                <a:solidFill>
                  <a:srgbClr val="404040"/>
                </a:solidFill>
                <a:latin typeface="Century Gothic"/>
                <a:cs typeface="Century Gothic"/>
              </a:rPr>
              <a:t>13%</a:t>
            </a:r>
            <a:endParaRPr sz="852">
              <a:solidFill>
                <a:prstClr val="black"/>
              </a:solidFill>
              <a:latin typeface="Century Gothic"/>
              <a:cs typeface="Century Gothic"/>
            </a:endParaRPr>
          </a:p>
        </p:txBody>
      </p:sp>
      <p:sp>
        <p:nvSpPr>
          <p:cNvPr id="54" name="object 54"/>
          <p:cNvSpPr txBox="1"/>
          <p:nvPr/>
        </p:nvSpPr>
        <p:spPr>
          <a:xfrm>
            <a:off x="6317005" y="1864857"/>
            <a:ext cx="227734" cy="140744"/>
          </a:xfrm>
          <a:prstGeom prst="rect">
            <a:avLst/>
          </a:prstGeom>
        </p:spPr>
        <p:txBody>
          <a:bodyPr vert="horz" wrap="square" lIns="0" tIns="9525" rIns="0" bIns="0" rtlCol="0">
            <a:spAutoFit/>
          </a:bodyPr>
          <a:lstStyle/>
          <a:p>
            <a:pPr defTabSz="623438">
              <a:spcBef>
                <a:spcPts val="75"/>
              </a:spcBef>
            </a:pPr>
            <a:r>
              <a:rPr sz="852" b="1" spc="10" dirty="0">
                <a:solidFill>
                  <a:srgbClr val="404040"/>
                </a:solidFill>
                <a:latin typeface="Century Gothic"/>
                <a:cs typeface="Century Gothic"/>
              </a:rPr>
              <a:t>18%</a:t>
            </a:r>
            <a:endParaRPr sz="852">
              <a:solidFill>
                <a:prstClr val="black"/>
              </a:solidFill>
              <a:latin typeface="Century Gothic"/>
              <a:cs typeface="Century Gothic"/>
            </a:endParaRPr>
          </a:p>
        </p:txBody>
      </p:sp>
      <p:sp>
        <p:nvSpPr>
          <p:cNvPr id="55" name="object 55"/>
          <p:cNvSpPr txBox="1"/>
          <p:nvPr/>
        </p:nvSpPr>
        <p:spPr>
          <a:xfrm>
            <a:off x="7651325" y="1797912"/>
            <a:ext cx="227734" cy="140744"/>
          </a:xfrm>
          <a:prstGeom prst="rect">
            <a:avLst/>
          </a:prstGeom>
        </p:spPr>
        <p:txBody>
          <a:bodyPr vert="horz" wrap="square" lIns="0" tIns="9525" rIns="0" bIns="0" rtlCol="0">
            <a:spAutoFit/>
          </a:bodyPr>
          <a:lstStyle/>
          <a:p>
            <a:pPr defTabSz="623438">
              <a:spcBef>
                <a:spcPts val="75"/>
              </a:spcBef>
            </a:pPr>
            <a:r>
              <a:rPr sz="852" b="1" spc="10" dirty="0">
                <a:solidFill>
                  <a:srgbClr val="404040"/>
                </a:solidFill>
                <a:latin typeface="Century Gothic"/>
                <a:cs typeface="Century Gothic"/>
              </a:rPr>
              <a:t>20%</a:t>
            </a:r>
            <a:endParaRPr sz="852">
              <a:solidFill>
                <a:prstClr val="black"/>
              </a:solidFill>
              <a:latin typeface="Century Gothic"/>
              <a:cs typeface="Century Gothic"/>
            </a:endParaRPr>
          </a:p>
        </p:txBody>
      </p:sp>
      <p:sp>
        <p:nvSpPr>
          <p:cNvPr id="56" name="object 56"/>
          <p:cNvSpPr txBox="1"/>
          <p:nvPr/>
        </p:nvSpPr>
        <p:spPr>
          <a:xfrm>
            <a:off x="3914291" y="860787"/>
            <a:ext cx="222106" cy="1873007"/>
          </a:xfrm>
          <a:prstGeom prst="rect">
            <a:avLst/>
          </a:prstGeom>
        </p:spPr>
        <p:txBody>
          <a:bodyPr vert="horz" wrap="square" lIns="0" tIns="45460" rIns="0" bIns="0" rtlCol="0">
            <a:spAutoFit/>
          </a:bodyPr>
          <a:lstStyle/>
          <a:p>
            <a:pPr marR="4762" algn="ctr" defTabSz="623438">
              <a:spcBef>
                <a:spcPts val="358"/>
              </a:spcBef>
            </a:pPr>
            <a:r>
              <a:rPr sz="852" spc="44" dirty="0">
                <a:solidFill>
                  <a:srgbClr val="585858"/>
                </a:solidFill>
                <a:latin typeface="Calibri"/>
                <a:cs typeface="Calibri"/>
              </a:rPr>
              <a:t>5</a:t>
            </a:r>
            <a:r>
              <a:rPr sz="852" spc="68" dirty="0">
                <a:solidFill>
                  <a:srgbClr val="585858"/>
                </a:solidFill>
                <a:latin typeface="Calibri"/>
                <a:cs typeface="Calibri"/>
              </a:rPr>
              <a:t>0%</a:t>
            </a:r>
            <a:endParaRPr sz="852">
              <a:solidFill>
                <a:prstClr val="black"/>
              </a:solidFill>
              <a:latin typeface="Calibri"/>
              <a:cs typeface="Calibri"/>
            </a:endParaRPr>
          </a:p>
          <a:p>
            <a:pPr marR="4762" algn="ctr" defTabSz="623438">
              <a:spcBef>
                <a:spcPts val="296"/>
              </a:spcBef>
            </a:pPr>
            <a:r>
              <a:rPr sz="852" spc="44" dirty="0">
                <a:solidFill>
                  <a:srgbClr val="585858"/>
                </a:solidFill>
                <a:latin typeface="Calibri"/>
                <a:cs typeface="Calibri"/>
              </a:rPr>
              <a:t>4</a:t>
            </a:r>
            <a:r>
              <a:rPr sz="852" spc="68" dirty="0">
                <a:solidFill>
                  <a:srgbClr val="585858"/>
                </a:solidFill>
                <a:latin typeface="Calibri"/>
                <a:cs typeface="Calibri"/>
              </a:rPr>
              <a:t>5%</a:t>
            </a:r>
            <a:endParaRPr sz="852">
              <a:solidFill>
                <a:prstClr val="black"/>
              </a:solidFill>
              <a:latin typeface="Calibri"/>
              <a:cs typeface="Calibri"/>
            </a:endParaRPr>
          </a:p>
          <a:p>
            <a:pPr marR="4762" algn="ctr" defTabSz="623438">
              <a:spcBef>
                <a:spcPts val="293"/>
              </a:spcBef>
            </a:pPr>
            <a:r>
              <a:rPr sz="852" spc="44" dirty="0">
                <a:solidFill>
                  <a:srgbClr val="585858"/>
                </a:solidFill>
                <a:latin typeface="Calibri"/>
                <a:cs typeface="Calibri"/>
              </a:rPr>
              <a:t>4</a:t>
            </a:r>
            <a:r>
              <a:rPr sz="852" spc="68" dirty="0">
                <a:solidFill>
                  <a:srgbClr val="585858"/>
                </a:solidFill>
                <a:latin typeface="Calibri"/>
                <a:cs typeface="Calibri"/>
              </a:rPr>
              <a:t>0%</a:t>
            </a:r>
            <a:endParaRPr sz="852">
              <a:solidFill>
                <a:prstClr val="black"/>
              </a:solidFill>
              <a:latin typeface="Calibri"/>
              <a:cs typeface="Calibri"/>
            </a:endParaRPr>
          </a:p>
          <a:p>
            <a:pPr marR="4762" algn="ctr" defTabSz="623438">
              <a:spcBef>
                <a:spcPts val="293"/>
              </a:spcBef>
            </a:pPr>
            <a:r>
              <a:rPr sz="852" spc="44" dirty="0">
                <a:solidFill>
                  <a:srgbClr val="585858"/>
                </a:solidFill>
                <a:latin typeface="Calibri"/>
                <a:cs typeface="Calibri"/>
              </a:rPr>
              <a:t>3</a:t>
            </a:r>
            <a:r>
              <a:rPr sz="852" spc="68" dirty="0">
                <a:solidFill>
                  <a:srgbClr val="585858"/>
                </a:solidFill>
                <a:latin typeface="Calibri"/>
                <a:cs typeface="Calibri"/>
              </a:rPr>
              <a:t>5%</a:t>
            </a:r>
            <a:endParaRPr sz="852">
              <a:solidFill>
                <a:prstClr val="black"/>
              </a:solidFill>
              <a:latin typeface="Calibri"/>
              <a:cs typeface="Calibri"/>
            </a:endParaRPr>
          </a:p>
          <a:p>
            <a:pPr marR="4762" algn="ctr" defTabSz="623438">
              <a:spcBef>
                <a:spcPts val="293"/>
              </a:spcBef>
            </a:pPr>
            <a:r>
              <a:rPr sz="852" spc="44" dirty="0">
                <a:solidFill>
                  <a:srgbClr val="585858"/>
                </a:solidFill>
                <a:latin typeface="Calibri"/>
                <a:cs typeface="Calibri"/>
              </a:rPr>
              <a:t>3</a:t>
            </a:r>
            <a:r>
              <a:rPr sz="852" spc="68" dirty="0">
                <a:solidFill>
                  <a:srgbClr val="585858"/>
                </a:solidFill>
                <a:latin typeface="Calibri"/>
                <a:cs typeface="Calibri"/>
              </a:rPr>
              <a:t>0%</a:t>
            </a:r>
            <a:endParaRPr sz="852">
              <a:solidFill>
                <a:prstClr val="black"/>
              </a:solidFill>
              <a:latin typeface="Calibri"/>
              <a:cs typeface="Calibri"/>
            </a:endParaRPr>
          </a:p>
          <a:p>
            <a:pPr marR="4762" algn="ctr" defTabSz="623438">
              <a:spcBef>
                <a:spcPts val="293"/>
              </a:spcBef>
            </a:pPr>
            <a:r>
              <a:rPr sz="852" spc="44" dirty="0">
                <a:solidFill>
                  <a:srgbClr val="585858"/>
                </a:solidFill>
                <a:latin typeface="Calibri"/>
                <a:cs typeface="Calibri"/>
              </a:rPr>
              <a:t>2</a:t>
            </a:r>
            <a:r>
              <a:rPr sz="852" spc="68" dirty="0">
                <a:solidFill>
                  <a:srgbClr val="585858"/>
                </a:solidFill>
                <a:latin typeface="Calibri"/>
                <a:cs typeface="Calibri"/>
              </a:rPr>
              <a:t>5%</a:t>
            </a:r>
            <a:endParaRPr sz="852">
              <a:solidFill>
                <a:prstClr val="black"/>
              </a:solidFill>
              <a:latin typeface="Calibri"/>
              <a:cs typeface="Calibri"/>
            </a:endParaRPr>
          </a:p>
          <a:p>
            <a:pPr marR="4762" algn="ctr" defTabSz="623438">
              <a:spcBef>
                <a:spcPts val="296"/>
              </a:spcBef>
            </a:pPr>
            <a:r>
              <a:rPr sz="852" spc="44" dirty="0">
                <a:solidFill>
                  <a:srgbClr val="585858"/>
                </a:solidFill>
                <a:latin typeface="Calibri"/>
                <a:cs typeface="Calibri"/>
              </a:rPr>
              <a:t>2</a:t>
            </a:r>
            <a:r>
              <a:rPr sz="852" spc="68" dirty="0">
                <a:solidFill>
                  <a:srgbClr val="585858"/>
                </a:solidFill>
                <a:latin typeface="Calibri"/>
                <a:cs typeface="Calibri"/>
              </a:rPr>
              <a:t>0%</a:t>
            </a:r>
            <a:endParaRPr sz="852">
              <a:solidFill>
                <a:prstClr val="black"/>
              </a:solidFill>
              <a:latin typeface="Calibri"/>
              <a:cs typeface="Calibri"/>
            </a:endParaRPr>
          </a:p>
          <a:p>
            <a:pPr marR="4762" algn="ctr" defTabSz="623438">
              <a:spcBef>
                <a:spcPts val="293"/>
              </a:spcBef>
            </a:pPr>
            <a:r>
              <a:rPr sz="852" spc="44" dirty="0">
                <a:solidFill>
                  <a:srgbClr val="585858"/>
                </a:solidFill>
                <a:latin typeface="Calibri"/>
                <a:cs typeface="Calibri"/>
              </a:rPr>
              <a:t>1</a:t>
            </a:r>
            <a:r>
              <a:rPr sz="852" spc="68" dirty="0">
                <a:solidFill>
                  <a:srgbClr val="585858"/>
                </a:solidFill>
                <a:latin typeface="Calibri"/>
                <a:cs typeface="Calibri"/>
              </a:rPr>
              <a:t>5%</a:t>
            </a:r>
            <a:endParaRPr sz="852">
              <a:solidFill>
                <a:prstClr val="black"/>
              </a:solidFill>
              <a:latin typeface="Calibri"/>
              <a:cs typeface="Calibri"/>
            </a:endParaRPr>
          </a:p>
          <a:p>
            <a:pPr marR="4762" algn="ctr" defTabSz="623438">
              <a:spcBef>
                <a:spcPts val="293"/>
              </a:spcBef>
            </a:pPr>
            <a:r>
              <a:rPr sz="852" spc="44" dirty="0">
                <a:solidFill>
                  <a:srgbClr val="585858"/>
                </a:solidFill>
                <a:latin typeface="Calibri"/>
                <a:cs typeface="Calibri"/>
              </a:rPr>
              <a:t>1</a:t>
            </a:r>
            <a:r>
              <a:rPr sz="852" spc="68" dirty="0">
                <a:solidFill>
                  <a:srgbClr val="585858"/>
                </a:solidFill>
                <a:latin typeface="Calibri"/>
                <a:cs typeface="Calibri"/>
              </a:rPr>
              <a:t>0%</a:t>
            </a:r>
            <a:endParaRPr sz="852">
              <a:solidFill>
                <a:prstClr val="black"/>
              </a:solidFill>
              <a:latin typeface="Calibri"/>
              <a:cs typeface="Calibri"/>
            </a:endParaRPr>
          </a:p>
          <a:p>
            <a:pPr marL="51520" algn="ctr" defTabSz="623438">
              <a:spcBef>
                <a:spcPts val="293"/>
              </a:spcBef>
            </a:pPr>
            <a:r>
              <a:rPr sz="852" spc="75" dirty="0">
                <a:solidFill>
                  <a:srgbClr val="585858"/>
                </a:solidFill>
                <a:latin typeface="Calibri"/>
                <a:cs typeface="Calibri"/>
              </a:rPr>
              <a:t>5%</a:t>
            </a:r>
            <a:endParaRPr sz="852">
              <a:solidFill>
                <a:prstClr val="black"/>
              </a:solidFill>
              <a:latin typeface="Calibri"/>
              <a:cs typeface="Calibri"/>
            </a:endParaRPr>
          </a:p>
          <a:p>
            <a:pPr marL="51520" algn="ctr" defTabSz="623438">
              <a:spcBef>
                <a:spcPts val="293"/>
              </a:spcBef>
            </a:pPr>
            <a:r>
              <a:rPr sz="852" spc="75" dirty="0">
                <a:solidFill>
                  <a:srgbClr val="585858"/>
                </a:solidFill>
                <a:latin typeface="Calibri"/>
                <a:cs typeface="Calibri"/>
              </a:rPr>
              <a:t>0%</a:t>
            </a:r>
            <a:endParaRPr sz="852">
              <a:solidFill>
                <a:prstClr val="black"/>
              </a:solidFill>
              <a:latin typeface="Calibri"/>
              <a:cs typeface="Calibri"/>
            </a:endParaRPr>
          </a:p>
        </p:txBody>
      </p:sp>
      <p:sp>
        <p:nvSpPr>
          <p:cNvPr id="57" name="object 57"/>
          <p:cNvSpPr txBox="1"/>
          <p:nvPr/>
        </p:nvSpPr>
        <p:spPr>
          <a:xfrm>
            <a:off x="4781194" y="2715489"/>
            <a:ext cx="252413" cy="140744"/>
          </a:xfrm>
          <a:prstGeom prst="rect">
            <a:avLst/>
          </a:prstGeom>
        </p:spPr>
        <p:txBody>
          <a:bodyPr vert="horz" wrap="square" lIns="0" tIns="9525" rIns="0" bIns="0" rtlCol="0">
            <a:spAutoFit/>
          </a:bodyPr>
          <a:lstStyle/>
          <a:p>
            <a:pPr defTabSz="623438">
              <a:spcBef>
                <a:spcPts val="75"/>
              </a:spcBef>
            </a:pPr>
            <a:r>
              <a:rPr sz="852" spc="44" dirty="0">
                <a:solidFill>
                  <a:srgbClr val="585858"/>
                </a:solidFill>
                <a:latin typeface="Calibri"/>
                <a:cs typeface="Calibri"/>
              </a:rPr>
              <a:t>2</a:t>
            </a:r>
            <a:r>
              <a:rPr sz="852" spc="37" dirty="0">
                <a:solidFill>
                  <a:srgbClr val="585858"/>
                </a:solidFill>
                <a:latin typeface="Calibri"/>
                <a:cs typeface="Calibri"/>
              </a:rPr>
              <a:t>0</a:t>
            </a:r>
            <a:r>
              <a:rPr sz="852" spc="44" dirty="0">
                <a:solidFill>
                  <a:srgbClr val="585858"/>
                </a:solidFill>
                <a:latin typeface="Calibri"/>
                <a:cs typeface="Calibri"/>
              </a:rPr>
              <a:t>17</a:t>
            </a:r>
            <a:endParaRPr sz="852">
              <a:solidFill>
                <a:prstClr val="black"/>
              </a:solidFill>
              <a:latin typeface="Calibri"/>
              <a:cs typeface="Calibri"/>
            </a:endParaRPr>
          </a:p>
        </p:txBody>
      </p:sp>
      <p:sp>
        <p:nvSpPr>
          <p:cNvPr id="58" name="object 58"/>
          <p:cNvSpPr txBox="1"/>
          <p:nvPr/>
        </p:nvSpPr>
        <p:spPr>
          <a:xfrm>
            <a:off x="7449833" y="2715489"/>
            <a:ext cx="252413" cy="140744"/>
          </a:xfrm>
          <a:prstGeom prst="rect">
            <a:avLst/>
          </a:prstGeom>
        </p:spPr>
        <p:txBody>
          <a:bodyPr vert="horz" wrap="square" lIns="0" tIns="9525" rIns="0" bIns="0" rtlCol="0">
            <a:spAutoFit/>
          </a:bodyPr>
          <a:lstStyle/>
          <a:p>
            <a:pPr defTabSz="623438">
              <a:spcBef>
                <a:spcPts val="75"/>
              </a:spcBef>
            </a:pPr>
            <a:r>
              <a:rPr sz="852" spc="44" dirty="0">
                <a:solidFill>
                  <a:srgbClr val="585858"/>
                </a:solidFill>
                <a:latin typeface="Calibri"/>
                <a:cs typeface="Calibri"/>
              </a:rPr>
              <a:t>2</a:t>
            </a:r>
            <a:r>
              <a:rPr sz="852" spc="37" dirty="0">
                <a:solidFill>
                  <a:srgbClr val="585858"/>
                </a:solidFill>
                <a:latin typeface="Calibri"/>
                <a:cs typeface="Calibri"/>
              </a:rPr>
              <a:t>0</a:t>
            </a:r>
            <a:r>
              <a:rPr sz="852" spc="44" dirty="0">
                <a:solidFill>
                  <a:srgbClr val="585858"/>
                </a:solidFill>
                <a:latin typeface="Calibri"/>
                <a:cs typeface="Calibri"/>
              </a:rPr>
              <a:t>19</a:t>
            </a:r>
            <a:endParaRPr sz="852">
              <a:solidFill>
                <a:prstClr val="black"/>
              </a:solidFill>
              <a:latin typeface="Calibri"/>
              <a:cs typeface="Calibri"/>
            </a:endParaRPr>
          </a:p>
        </p:txBody>
      </p:sp>
      <p:sp>
        <p:nvSpPr>
          <p:cNvPr id="59" name="object 59"/>
          <p:cNvSpPr/>
          <p:nvPr/>
        </p:nvSpPr>
        <p:spPr>
          <a:xfrm>
            <a:off x="5364437" y="2979879"/>
            <a:ext cx="55851" cy="55851"/>
          </a:xfrm>
          <a:custGeom>
            <a:avLst/>
            <a:gdLst/>
            <a:ahLst/>
            <a:cxnLst/>
            <a:rect l="l" t="t" r="r" b="b"/>
            <a:pathLst>
              <a:path w="81914" h="81914">
                <a:moveTo>
                  <a:pt x="0" y="0"/>
                </a:moveTo>
                <a:lnTo>
                  <a:pt x="81686" y="0"/>
                </a:lnTo>
                <a:lnTo>
                  <a:pt x="81686" y="81686"/>
                </a:lnTo>
                <a:lnTo>
                  <a:pt x="0" y="81686"/>
                </a:lnTo>
                <a:lnTo>
                  <a:pt x="0"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60" name="object 60"/>
          <p:cNvSpPr txBox="1"/>
          <p:nvPr/>
        </p:nvSpPr>
        <p:spPr>
          <a:xfrm>
            <a:off x="5445128" y="2930277"/>
            <a:ext cx="548120" cy="130292"/>
          </a:xfrm>
          <a:prstGeom prst="rect">
            <a:avLst/>
          </a:prstGeom>
        </p:spPr>
        <p:txBody>
          <a:bodyPr vert="horz" wrap="square" lIns="0" tIns="9525" rIns="0" bIns="0" rtlCol="0">
            <a:spAutoFit/>
          </a:bodyPr>
          <a:lstStyle/>
          <a:p>
            <a:pPr defTabSz="623438">
              <a:spcBef>
                <a:spcPts val="75"/>
              </a:spcBef>
            </a:pPr>
            <a:r>
              <a:rPr sz="784" spc="20" dirty="0">
                <a:solidFill>
                  <a:srgbClr val="585858"/>
                </a:solidFill>
                <a:latin typeface="Calibri"/>
                <a:cs typeface="Calibri"/>
              </a:rPr>
              <a:t>BVM</a:t>
            </a:r>
            <a:r>
              <a:rPr sz="784" spc="-27" dirty="0">
                <a:solidFill>
                  <a:srgbClr val="585858"/>
                </a:solidFill>
                <a:latin typeface="Calibri"/>
                <a:cs typeface="Calibri"/>
              </a:rPr>
              <a:t> </a:t>
            </a:r>
            <a:r>
              <a:rPr sz="784" spc="37" dirty="0">
                <a:solidFill>
                  <a:srgbClr val="585858"/>
                </a:solidFill>
                <a:latin typeface="Calibri"/>
                <a:cs typeface="Calibri"/>
              </a:rPr>
              <a:t>Leased</a:t>
            </a:r>
            <a:endParaRPr sz="784">
              <a:solidFill>
                <a:prstClr val="black"/>
              </a:solidFill>
              <a:latin typeface="Calibri"/>
              <a:cs typeface="Calibri"/>
            </a:endParaRPr>
          </a:p>
        </p:txBody>
      </p:sp>
      <p:sp>
        <p:nvSpPr>
          <p:cNvPr id="61" name="object 61"/>
          <p:cNvSpPr/>
          <p:nvPr/>
        </p:nvSpPr>
        <p:spPr>
          <a:xfrm>
            <a:off x="6114704" y="2979879"/>
            <a:ext cx="55851" cy="55851"/>
          </a:xfrm>
          <a:custGeom>
            <a:avLst/>
            <a:gdLst/>
            <a:ahLst/>
            <a:cxnLst/>
            <a:rect l="l" t="t" r="r" b="b"/>
            <a:pathLst>
              <a:path w="81914" h="81914">
                <a:moveTo>
                  <a:pt x="0" y="0"/>
                </a:moveTo>
                <a:lnTo>
                  <a:pt x="81686" y="0"/>
                </a:lnTo>
                <a:lnTo>
                  <a:pt x="81686" y="81686"/>
                </a:lnTo>
                <a:lnTo>
                  <a:pt x="0" y="81686"/>
                </a:lnTo>
                <a:lnTo>
                  <a:pt x="0" y="0"/>
                </a:lnTo>
                <a:close/>
              </a:path>
            </a:pathLst>
          </a:custGeom>
          <a:solidFill>
            <a:srgbClr val="007934"/>
          </a:solidFill>
        </p:spPr>
        <p:txBody>
          <a:bodyPr wrap="square" lIns="0" tIns="0" rIns="0" bIns="0" rtlCol="0"/>
          <a:lstStyle/>
          <a:p>
            <a:pPr defTabSz="623438"/>
            <a:endParaRPr sz="1227">
              <a:solidFill>
                <a:prstClr val="black"/>
              </a:solidFill>
              <a:latin typeface="Calibri"/>
            </a:endParaRPr>
          </a:p>
        </p:txBody>
      </p:sp>
      <p:sp>
        <p:nvSpPr>
          <p:cNvPr id="62" name="object 62"/>
          <p:cNvSpPr txBox="1"/>
          <p:nvPr/>
        </p:nvSpPr>
        <p:spPr>
          <a:xfrm>
            <a:off x="6115514" y="2715489"/>
            <a:ext cx="759402" cy="351186"/>
          </a:xfrm>
          <a:prstGeom prst="rect">
            <a:avLst/>
          </a:prstGeom>
        </p:spPr>
        <p:txBody>
          <a:bodyPr vert="horz" wrap="square" lIns="0" tIns="9525" rIns="0" bIns="0" rtlCol="0">
            <a:spAutoFit/>
          </a:bodyPr>
          <a:lstStyle/>
          <a:p>
            <a:pPr defTabSz="623438">
              <a:spcBef>
                <a:spcPts val="75"/>
              </a:spcBef>
            </a:pPr>
            <a:r>
              <a:rPr sz="852" spc="44" dirty="0">
                <a:solidFill>
                  <a:srgbClr val="585858"/>
                </a:solidFill>
                <a:latin typeface="Calibri"/>
                <a:cs typeface="Calibri"/>
              </a:rPr>
              <a:t>2018</a:t>
            </a:r>
            <a:endParaRPr sz="852">
              <a:solidFill>
                <a:prstClr val="black"/>
              </a:solidFill>
              <a:latin typeface="Calibri"/>
              <a:cs typeface="Calibri"/>
            </a:endParaRPr>
          </a:p>
          <a:p>
            <a:pPr marL="78796" defTabSz="623438">
              <a:spcBef>
                <a:spcPts val="668"/>
              </a:spcBef>
            </a:pPr>
            <a:r>
              <a:rPr sz="784" spc="41" dirty="0">
                <a:solidFill>
                  <a:srgbClr val="585858"/>
                </a:solidFill>
                <a:latin typeface="Calibri"/>
                <a:cs typeface="Calibri"/>
              </a:rPr>
              <a:t>Agency</a:t>
            </a:r>
            <a:r>
              <a:rPr sz="784" spc="-7" dirty="0">
                <a:solidFill>
                  <a:srgbClr val="585858"/>
                </a:solidFill>
                <a:latin typeface="Calibri"/>
                <a:cs typeface="Calibri"/>
              </a:rPr>
              <a:t> </a:t>
            </a:r>
            <a:r>
              <a:rPr sz="784" spc="37" dirty="0">
                <a:solidFill>
                  <a:srgbClr val="585858"/>
                </a:solidFill>
                <a:latin typeface="Calibri"/>
                <a:cs typeface="Calibri"/>
              </a:rPr>
              <a:t>Owned</a:t>
            </a:r>
            <a:endParaRPr sz="784">
              <a:solidFill>
                <a:prstClr val="black"/>
              </a:solidFill>
              <a:latin typeface="Calibri"/>
              <a:cs typeface="Calibri"/>
            </a:endParaRPr>
          </a:p>
        </p:txBody>
      </p:sp>
      <p:sp>
        <p:nvSpPr>
          <p:cNvPr id="63" name="object 63"/>
          <p:cNvSpPr/>
          <p:nvPr/>
        </p:nvSpPr>
        <p:spPr>
          <a:xfrm>
            <a:off x="3855157" y="627507"/>
            <a:ext cx="4483244" cy="2524125"/>
          </a:xfrm>
          <a:custGeom>
            <a:avLst/>
            <a:gdLst/>
            <a:ahLst/>
            <a:cxnLst/>
            <a:rect l="l" t="t" r="r" b="b"/>
            <a:pathLst>
              <a:path w="6575425" h="3702050">
                <a:moveTo>
                  <a:pt x="0" y="0"/>
                </a:moveTo>
                <a:lnTo>
                  <a:pt x="6575145" y="0"/>
                </a:lnTo>
                <a:lnTo>
                  <a:pt x="6575145" y="3701618"/>
                </a:lnTo>
                <a:lnTo>
                  <a:pt x="0" y="3701618"/>
                </a:lnTo>
                <a:lnTo>
                  <a:pt x="0" y="0"/>
                </a:lnTo>
                <a:close/>
              </a:path>
            </a:pathLst>
          </a:custGeom>
          <a:ln w="10007">
            <a:solidFill>
              <a:srgbClr val="D9D9D9"/>
            </a:solidFill>
          </a:ln>
        </p:spPr>
        <p:txBody>
          <a:bodyPr wrap="square" lIns="0" tIns="0" rIns="0" bIns="0" rtlCol="0"/>
          <a:lstStyle/>
          <a:p>
            <a:pPr defTabSz="623438"/>
            <a:endParaRPr sz="1227">
              <a:solidFill>
                <a:prstClr val="black"/>
              </a:solidFill>
              <a:latin typeface="Calibri"/>
            </a:endParaRPr>
          </a:p>
        </p:txBody>
      </p:sp>
      <p:sp>
        <p:nvSpPr>
          <p:cNvPr id="64" name="object 64"/>
          <p:cNvSpPr/>
          <p:nvPr/>
        </p:nvSpPr>
        <p:spPr>
          <a:xfrm>
            <a:off x="3758046" y="3506932"/>
            <a:ext cx="1558636" cy="2182091"/>
          </a:xfrm>
          <a:custGeom>
            <a:avLst/>
            <a:gdLst/>
            <a:ahLst/>
            <a:cxnLst/>
            <a:rect l="l" t="t" r="r" b="b"/>
            <a:pathLst>
              <a:path w="2286000" h="3200400">
                <a:moveTo>
                  <a:pt x="0" y="3200400"/>
                </a:moveTo>
                <a:lnTo>
                  <a:pt x="2286000" y="3200400"/>
                </a:lnTo>
                <a:lnTo>
                  <a:pt x="2286000" y="0"/>
                </a:lnTo>
                <a:lnTo>
                  <a:pt x="0" y="0"/>
                </a:lnTo>
                <a:lnTo>
                  <a:pt x="0" y="3200400"/>
                </a:lnTo>
                <a:close/>
              </a:path>
            </a:pathLst>
          </a:custGeom>
          <a:solidFill>
            <a:srgbClr val="B5292D">
              <a:alpha val="29998"/>
            </a:srgbClr>
          </a:solidFill>
        </p:spPr>
        <p:txBody>
          <a:bodyPr wrap="square" lIns="0" tIns="0" rIns="0" bIns="0" rtlCol="0"/>
          <a:lstStyle/>
          <a:p>
            <a:pPr defTabSz="623438"/>
            <a:endParaRPr sz="1227">
              <a:solidFill>
                <a:prstClr val="black"/>
              </a:solidFill>
              <a:latin typeface="Calibri"/>
            </a:endParaRPr>
          </a:p>
        </p:txBody>
      </p:sp>
      <p:sp>
        <p:nvSpPr>
          <p:cNvPr id="65" name="object 65"/>
          <p:cNvSpPr txBox="1"/>
          <p:nvPr/>
        </p:nvSpPr>
        <p:spPr>
          <a:xfrm>
            <a:off x="5104403" y="264103"/>
            <a:ext cx="1983365" cy="596340"/>
          </a:xfrm>
          <a:prstGeom prst="rect">
            <a:avLst/>
          </a:prstGeom>
        </p:spPr>
        <p:txBody>
          <a:bodyPr vert="horz" wrap="square" lIns="0" tIns="8659" rIns="0" bIns="0" rtlCol="0">
            <a:spAutoFit/>
          </a:bodyPr>
          <a:lstStyle/>
          <a:p>
            <a:pPr algn="ctr" defTabSz="623438">
              <a:spcBef>
                <a:spcPts val="68"/>
              </a:spcBef>
            </a:pPr>
            <a:r>
              <a:rPr sz="1227" b="1" spc="-14" dirty="0">
                <a:solidFill>
                  <a:srgbClr val="B5292D"/>
                </a:solidFill>
                <a:latin typeface="Century Gothic"/>
                <a:cs typeface="Century Gothic"/>
              </a:rPr>
              <a:t>Total</a:t>
            </a:r>
            <a:r>
              <a:rPr sz="1227" b="1" spc="-106" dirty="0">
                <a:solidFill>
                  <a:srgbClr val="B5292D"/>
                </a:solidFill>
                <a:latin typeface="Century Gothic"/>
                <a:cs typeface="Century Gothic"/>
              </a:rPr>
              <a:t> </a:t>
            </a:r>
            <a:r>
              <a:rPr sz="1227" b="1" spc="-7" dirty="0">
                <a:solidFill>
                  <a:srgbClr val="B5292D"/>
                </a:solidFill>
                <a:latin typeface="Century Gothic"/>
                <a:cs typeface="Century Gothic"/>
              </a:rPr>
              <a:t>Results</a:t>
            </a:r>
            <a:r>
              <a:rPr sz="1227" b="1" spc="-102" dirty="0">
                <a:solidFill>
                  <a:srgbClr val="B5292D"/>
                </a:solidFill>
                <a:latin typeface="Century Gothic"/>
                <a:cs typeface="Century Gothic"/>
              </a:rPr>
              <a:t> </a:t>
            </a:r>
            <a:r>
              <a:rPr sz="1227" b="1" spc="-20" dirty="0">
                <a:solidFill>
                  <a:srgbClr val="B5292D"/>
                </a:solidFill>
                <a:latin typeface="Century Gothic"/>
                <a:cs typeface="Century Gothic"/>
              </a:rPr>
              <a:t>Sold</a:t>
            </a:r>
            <a:r>
              <a:rPr sz="1227" b="1" spc="-102" dirty="0">
                <a:solidFill>
                  <a:srgbClr val="B5292D"/>
                </a:solidFill>
                <a:latin typeface="Century Gothic"/>
                <a:cs typeface="Century Gothic"/>
              </a:rPr>
              <a:t> </a:t>
            </a:r>
            <a:r>
              <a:rPr sz="1227" b="1" spc="-48" dirty="0">
                <a:solidFill>
                  <a:srgbClr val="B5292D"/>
                </a:solidFill>
                <a:latin typeface="Century Gothic"/>
                <a:cs typeface="Century Gothic"/>
              </a:rPr>
              <a:t>at</a:t>
            </a:r>
            <a:r>
              <a:rPr sz="1227" b="1" spc="-102" dirty="0">
                <a:solidFill>
                  <a:srgbClr val="B5292D"/>
                </a:solidFill>
                <a:latin typeface="Century Gothic"/>
                <a:cs typeface="Century Gothic"/>
              </a:rPr>
              <a:t> </a:t>
            </a:r>
            <a:r>
              <a:rPr sz="1227" b="1" spc="-48" dirty="0">
                <a:solidFill>
                  <a:srgbClr val="B5292D"/>
                </a:solidFill>
                <a:latin typeface="Century Gothic"/>
                <a:cs typeface="Century Gothic"/>
              </a:rPr>
              <a:t>Auction</a:t>
            </a:r>
            <a:endParaRPr sz="1227">
              <a:solidFill>
                <a:prstClr val="black"/>
              </a:solidFill>
              <a:latin typeface="Century Gothic"/>
              <a:cs typeface="Century Gothic"/>
            </a:endParaRPr>
          </a:p>
          <a:p>
            <a:pPr defTabSz="623438">
              <a:spcBef>
                <a:spcPts val="14"/>
              </a:spcBef>
            </a:pPr>
            <a:endParaRPr sz="1602">
              <a:solidFill>
                <a:prstClr val="black"/>
              </a:solidFill>
              <a:latin typeface="Times New Roman"/>
              <a:cs typeface="Times New Roman"/>
            </a:endParaRPr>
          </a:p>
          <a:p>
            <a:pPr algn="ctr" defTabSz="623438"/>
            <a:r>
              <a:rPr sz="989" b="1" spc="3" dirty="0">
                <a:solidFill>
                  <a:srgbClr val="585858"/>
                </a:solidFill>
                <a:latin typeface="Century Gothic"/>
                <a:cs typeface="Century Gothic"/>
              </a:rPr>
              <a:t>Return </a:t>
            </a:r>
            <a:r>
              <a:rPr sz="989" b="1" spc="-27" dirty="0">
                <a:solidFill>
                  <a:srgbClr val="585858"/>
                </a:solidFill>
                <a:latin typeface="Century Gothic"/>
                <a:cs typeface="Century Gothic"/>
              </a:rPr>
              <a:t>on</a:t>
            </a:r>
            <a:r>
              <a:rPr sz="989" b="1" spc="-170" dirty="0">
                <a:solidFill>
                  <a:srgbClr val="585858"/>
                </a:solidFill>
                <a:latin typeface="Century Gothic"/>
                <a:cs typeface="Century Gothic"/>
              </a:rPr>
              <a:t> </a:t>
            </a:r>
            <a:r>
              <a:rPr sz="989" b="1" spc="-20" dirty="0">
                <a:solidFill>
                  <a:srgbClr val="585858"/>
                </a:solidFill>
                <a:latin typeface="Century Gothic"/>
                <a:cs typeface="Century Gothic"/>
              </a:rPr>
              <a:t>Investment</a:t>
            </a:r>
            <a:endParaRPr sz="989">
              <a:solidFill>
                <a:prstClr val="black"/>
              </a:solidFill>
              <a:latin typeface="Century Gothic"/>
              <a:cs typeface="Century Gothic"/>
            </a:endParaRPr>
          </a:p>
        </p:txBody>
      </p:sp>
      <p:sp>
        <p:nvSpPr>
          <p:cNvPr id="66" name="object 66"/>
          <p:cNvSpPr txBox="1"/>
          <p:nvPr/>
        </p:nvSpPr>
        <p:spPr>
          <a:xfrm>
            <a:off x="3758046" y="6039716"/>
            <a:ext cx="4675909" cy="441869"/>
          </a:xfrm>
          <a:prstGeom prst="rect">
            <a:avLst/>
          </a:prstGeom>
          <a:solidFill>
            <a:srgbClr val="00215B"/>
          </a:solidFill>
        </p:spPr>
        <p:txBody>
          <a:bodyPr vert="horz" wrap="square" lIns="0" tIns="63644" rIns="0" bIns="0" rtlCol="0">
            <a:spAutoFit/>
          </a:bodyPr>
          <a:lstStyle/>
          <a:p>
            <a:pPr marL="769340" marR="764144" algn="ctr" defTabSz="623438">
              <a:spcBef>
                <a:spcPts val="501"/>
              </a:spcBef>
            </a:pPr>
            <a:r>
              <a:rPr sz="818" spc="7" dirty="0">
                <a:solidFill>
                  <a:srgbClr val="FFFFFF"/>
                </a:solidFill>
                <a:latin typeface="Calibri"/>
                <a:cs typeface="Calibri"/>
              </a:rPr>
              <a:t>These</a:t>
            </a:r>
            <a:r>
              <a:rPr sz="818" spc="-14" dirty="0">
                <a:solidFill>
                  <a:srgbClr val="FFFFFF"/>
                </a:solidFill>
                <a:latin typeface="Calibri"/>
                <a:cs typeface="Calibri"/>
              </a:rPr>
              <a:t> </a:t>
            </a:r>
            <a:r>
              <a:rPr sz="818" dirty="0">
                <a:solidFill>
                  <a:srgbClr val="FFFFFF"/>
                </a:solidFill>
                <a:latin typeface="Calibri"/>
                <a:cs typeface="Calibri"/>
              </a:rPr>
              <a:t>results</a:t>
            </a:r>
            <a:r>
              <a:rPr sz="818" spc="-10" dirty="0">
                <a:solidFill>
                  <a:srgbClr val="FFFFFF"/>
                </a:solidFill>
                <a:latin typeface="Calibri"/>
                <a:cs typeface="Calibri"/>
              </a:rPr>
              <a:t> </a:t>
            </a:r>
            <a:r>
              <a:rPr sz="818" spc="3" dirty="0">
                <a:solidFill>
                  <a:srgbClr val="FFFFFF"/>
                </a:solidFill>
                <a:latin typeface="Calibri"/>
                <a:cs typeface="Calibri"/>
              </a:rPr>
              <a:t>demonstrate</a:t>
            </a:r>
            <a:r>
              <a:rPr sz="818" spc="-14" dirty="0">
                <a:solidFill>
                  <a:srgbClr val="FFFFFF"/>
                </a:solidFill>
                <a:latin typeface="Calibri"/>
                <a:cs typeface="Calibri"/>
              </a:rPr>
              <a:t> </a:t>
            </a:r>
            <a:r>
              <a:rPr sz="818" spc="7" dirty="0">
                <a:solidFill>
                  <a:srgbClr val="FFFFFF"/>
                </a:solidFill>
                <a:latin typeface="Calibri"/>
                <a:cs typeface="Calibri"/>
              </a:rPr>
              <a:t>the</a:t>
            </a:r>
            <a:r>
              <a:rPr sz="818" spc="-10" dirty="0">
                <a:solidFill>
                  <a:srgbClr val="FFFFFF"/>
                </a:solidFill>
                <a:latin typeface="Calibri"/>
                <a:cs typeface="Calibri"/>
              </a:rPr>
              <a:t> </a:t>
            </a:r>
            <a:r>
              <a:rPr sz="818" spc="7" dirty="0">
                <a:solidFill>
                  <a:srgbClr val="FFFFFF"/>
                </a:solidFill>
                <a:latin typeface="Calibri"/>
                <a:cs typeface="Calibri"/>
              </a:rPr>
              <a:t>success</a:t>
            </a:r>
            <a:r>
              <a:rPr sz="818" spc="-14" dirty="0">
                <a:solidFill>
                  <a:srgbClr val="FFFFFF"/>
                </a:solidFill>
                <a:latin typeface="Calibri"/>
                <a:cs typeface="Calibri"/>
              </a:rPr>
              <a:t> </a:t>
            </a:r>
            <a:r>
              <a:rPr sz="818" spc="3" dirty="0">
                <a:solidFill>
                  <a:srgbClr val="FFFFFF"/>
                </a:solidFill>
                <a:latin typeface="Calibri"/>
                <a:cs typeface="Calibri"/>
              </a:rPr>
              <a:t>of</a:t>
            </a:r>
            <a:r>
              <a:rPr sz="818" spc="-10" dirty="0">
                <a:solidFill>
                  <a:srgbClr val="FFFFFF"/>
                </a:solidFill>
                <a:latin typeface="Calibri"/>
                <a:cs typeface="Calibri"/>
              </a:rPr>
              <a:t> </a:t>
            </a:r>
            <a:r>
              <a:rPr sz="818" spc="7" dirty="0">
                <a:solidFill>
                  <a:srgbClr val="FFFFFF"/>
                </a:solidFill>
                <a:latin typeface="Calibri"/>
                <a:cs typeface="Calibri"/>
              </a:rPr>
              <a:t>our</a:t>
            </a:r>
            <a:r>
              <a:rPr sz="818" spc="-14" dirty="0">
                <a:solidFill>
                  <a:srgbClr val="FFFFFF"/>
                </a:solidFill>
                <a:latin typeface="Calibri"/>
                <a:cs typeface="Calibri"/>
              </a:rPr>
              <a:t> </a:t>
            </a:r>
            <a:r>
              <a:rPr sz="818" spc="-3" dirty="0">
                <a:solidFill>
                  <a:srgbClr val="FFFFFF"/>
                </a:solidFill>
                <a:latin typeface="Calibri"/>
                <a:cs typeface="Calibri"/>
              </a:rPr>
              <a:t>fleet</a:t>
            </a:r>
            <a:r>
              <a:rPr sz="818" spc="-10" dirty="0">
                <a:solidFill>
                  <a:srgbClr val="FFFFFF"/>
                </a:solidFill>
                <a:latin typeface="Calibri"/>
                <a:cs typeface="Calibri"/>
              </a:rPr>
              <a:t> </a:t>
            </a:r>
            <a:r>
              <a:rPr sz="818" spc="17" dirty="0">
                <a:solidFill>
                  <a:srgbClr val="FFFFFF"/>
                </a:solidFill>
                <a:latin typeface="Calibri"/>
                <a:cs typeface="Calibri"/>
              </a:rPr>
              <a:t>model</a:t>
            </a:r>
            <a:r>
              <a:rPr sz="818" spc="-14" dirty="0">
                <a:solidFill>
                  <a:srgbClr val="FFFFFF"/>
                </a:solidFill>
                <a:latin typeface="Calibri"/>
                <a:cs typeface="Calibri"/>
              </a:rPr>
              <a:t> </a:t>
            </a:r>
            <a:r>
              <a:rPr sz="818" spc="17" dirty="0">
                <a:solidFill>
                  <a:srgbClr val="FFFFFF"/>
                </a:solidFill>
                <a:latin typeface="Calibri"/>
                <a:cs typeface="Calibri"/>
              </a:rPr>
              <a:t>and</a:t>
            </a:r>
            <a:r>
              <a:rPr sz="818" spc="-10" dirty="0">
                <a:solidFill>
                  <a:srgbClr val="FFFFFF"/>
                </a:solidFill>
                <a:latin typeface="Calibri"/>
                <a:cs typeface="Calibri"/>
              </a:rPr>
              <a:t> </a:t>
            </a:r>
            <a:r>
              <a:rPr sz="818" spc="7" dirty="0">
                <a:solidFill>
                  <a:srgbClr val="FFFFFF"/>
                </a:solidFill>
                <a:latin typeface="Calibri"/>
                <a:cs typeface="Calibri"/>
              </a:rPr>
              <a:t>the</a:t>
            </a:r>
            <a:r>
              <a:rPr sz="818" spc="-14" dirty="0">
                <a:solidFill>
                  <a:srgbClr val="FFFFFF"/>
                </a:solidFill>
                <a:latin typeface="Calibri"/>
                <a:cs typeface="Calibri"/>
              </a:rPr>
              <a:t> </a:t>
            </a:r>
            <a:r>
              <a:rPr sz="818" spc="7" dirty="0">
                <a:solidFill>
                  <a:srgbClr val="FFFFFF"/>
                </a:solidFill>
                <a:latin typeface="Calibri"/>
                <a:cs typeface="Calibri"/>
              </a:rPr>
              <a:t>benefit  </a:t>
            </a:r>
            <a:r>
              <a:rPr sz="818" spc="3" dirty="0">
                <a:solidFill>
                  <a:srgbClr val="FFFFFF"/>
                </a:solidFill>
                <a:latin typeface="Calibri"/>
                <a:cs typeface="Calibri"/>
              </a:rPr>
              <a:t>of </a:t>
            </a:r>
            <a:r>
              <a:rPr sz="818" spc="7" dirty="0">
                <a:solidFill>
                  <a:srgbClr val="FFFFFF"/>
                </a:solidFill>
                <a:latin typeface="Calibri"/>
                <a:cs typeface="Calibri"/>
              </a:rPr>
              <a:t>constant </a:t>
            </a:r>
            <a:r>
              <a:rPr sz="818" spc="3" dirty="0">
                <a:solidFill>
                  <a:srgbClr val="FFFFFF"/>
                </a:solidFill>
                <a:latin typeface="Calibri"/>
                <a:cs typeface="Calibri"/>
              </a:rPr>
              <a:t>turn-over </a:t>
            </a:r>
            <a:r>
              <a:rPr sz="818" spc="14" dirty="0">
                <a:solidFill>
                  <a:srgbClr val="FFFFFF"/>
                </a:solidFill>
                <a:latin typeface="Calibri"/>
                <a:cs typeface="Calibri"/>
              </a:rPr>
              <a:t>in </a:t>
            </a:r>
            <a:r>
              <a:rPr sz="818" spc="7" dirty="0">
                <a:solidFill>
                  <a:srgbClr val="FFFFFF"/>
                </a:solidFill>
                <a:latin typeface="Calibri"/>
                <a:cs typeface="Calibri"/>
              </a:rPr>
              <a:t>the </a:t>
            </a:r>
            <a:r>
              <a:rPr sz="818" spc="-10" dirty="0">
                <a:solidFill>
                  <a:srgbClr val="FFFFFF"/>
                </a:solidFill>
                <a:latin typeface="Calibri"/>
                <a:cs typeface="Calibri"/>
              </a:rPr>
              <a:t>fleet. </a:t>
            </a:r>
            <a:r>
              <a:rPr sz="818" dirty="0">
                <a:solidFill>
                  <a:srgbClr val="FFFFFF"/>
                </a:solidFill>
                <a:latin typeface="Calibri"/>
                <a:cs typeface="Calibri"/>
              </a:rPr>
              <a:t>Reflects </a:t>
            </a:r>
            <a:r>
              <a:rPr sz="818" spc="-3" dirty="0">
                <a:solidFill>
                  <a:srgbClr val="FFFFFF"/>
                </a:solidFill>
                <a:latin typeface="Calibri"/>
                <a:cs typeface="Calibri"/>
              </a:rPr>
              <a:t>return </a:t>
            </a:r>
            <a:r>
              <a:rPr sz="818" spc="20" dirty="0">
                <a:solidFill>
                  <a:srgbClr val="FFFFFF"/>
                </a:solidFill>
                <a:latin typeface="Calibri"/>
                <a:cs typeface="Calibri"/>
              </a:rPr>
              <a:t>on</a:t>
            </a:r>
            <a:r>
              <a:rPr sz="818" spc="-126" dirty="0">
                <a:solidFill>
                  <a:srgbClr val="FFFFFF"/>
                </a:solidFill>
                <a:latin typeface="Calibri"/>
                <a:cs typeface="Calibri"/>
              </a:rPr>
              <a:t> </a:t>
            </a:r>
            <a:r>
              <a:rPr sz="818" spc="3" dirty="0">
                <a:solidFill>
                  <a:srgbClr val="FFFFFF"/>
                </a:solidFill>
                <a:latin typeface="Calibri"/>
                <a:cs typeface="Calibri"/>
              </a:rPr>
              <a:t>initial </a:t>
            </a:r>
            <a:r>
              <a:rPr sz="818" spc="10" dirty="0">
                <a:solidFill>
                  <a:srgbClr val="FFFFFF"/>
                </a:solidFill>
                <a:latin typeface="Calibri"/>
                <a:cs typeface="Calibri"/>
              </a:rPr>
              <a:t>purchase </a:t>
            </a:r>
            <a:r>
              <a:rPr sz="818" spc="-3" dirty="0">
                <a:solidFill>
                  <a:srgbClr val="FFFFFF"/>
                </a:solidFill>
                <a:latin typeface="Calibri"/>
                <a:cs typeface="Calibri"/>
              </a:rPr>
              <a:t>cost.</a:t>
            </a:r>
            <a:endParaRPr sz="818">
              <a:solidFill>
                <a:prstClr val="black"/>
              </a:solidFill>
              <a:latin typeface="Calibri"/>
              <a:cs typeface="Calibri"/>
            </a:endParaRPr>
          </a:p>
          <a:p>
            <a:pPr algn="ctr" defTabSz="623438"/>
            <a:r>
              <a:rPr sz="818" spc="10" dirty="0">
                <a:solidFill>
                  <a:srgbClr val="FFFFFF"/>
                </a:solidFill>
                <a:latin typeface="Calibri"/>
                <a:cs typeface="Calibri"/>
              </a:rPr>
              <a:t>All</a:t>
            </a:r>
            <a:r>
              <a:rPr sz="818" spc="-14" dirty="0">
                <a:solidFill>
                  <a:srgbClr val="FFFFFF"/>
                </a:solidFill>
                <a:latin typeface="Calibri"/>
                <a:cs typeface="Calibri"/>
              </a:rPr>
              <a:t> </a:t>
            </a:r>
            <a:r>
              <a:rPr sz="818" spc="7" dirty="0">
                <a:solidFill>
                  <a:srgbClr val="FFFFFF"/>
                </a:solidFill>
                <a:latin typeface="Calibri"/>
                <a:cs typeface="Calibri"/>
              </a:rPr>
              <a:t>proceeds</a:t>
            </a:r>
            <a:r>
              <a:rPr sz="818" spc="-14" dirty="0">
                <a:solidFill>
                  <a:srgbClr val="FFFFFF"/>
                </a:solidFill>
                <a:latin typeface="Calibri"/>
                <a:cs typeface="Calibri"/>
              </a:rPr>
              <a:t> </a:t>
            </a:r>
            <a:r>
              <a:rPr sz="818" dirty="0">
                <a:solidFill>
                  <a:srgbClr val="FFFFFF"/>
                </a:solidFill>
                <a:latin typeface="Calibri"/>
                <a:cs typeface="Calibri"/>
              </a:rPr>
              <a:t>from</a:t>
            </a:r>
            <a:r>
              <a:rPr sz="818" spc="-10" dirty="0">
                <a:solidFill>
                  <a:srgbClr val="FFFFFF"/>
                </a:solidFill>
                <a:latin typeface="Calibri"/>
                <a:cs typeface="Calibri"/>
              </a:rPr>
              <a:t> </a:t>
            </a:r>
            <a:r>
              <a:rPr sz="818" spc="14" dirty="0">
                <a:solidFill>
                  <a:srgbClr val="FFFFFF"/>
                </a:solidFill>
                <a:latin typeface="Calibri"/>
                <a:cs typeface="Calibri"/>
              </a:rPr>
              <a:t>auction</a:t>
            </a:r>
            <a:r>
              <a:rPr sz="818" spc="-14" dirty="0">
                <a:solidFill>
                  <a:srgbClr val="FFFFFF"/>
                </a:solidFill>
                <a:latin typeface="Calibri"/>
                <a:cs typeface="Calibri"/>
              </a:rPr>
              <a:t> </a:t>
            </a:r>
            <a:r>
              <a:rPr sz="818" spc="7" dirty="0">
                <a:solidFill>
                  <a:srgbClr val="FFFFFF"/>
                </a:solidFill>
                <a:latin typeface="Calibri"/>
                <a:cs typeface="Calibri"/>
              </a:rPr>
              <a:t>reduce</a:t>
            </a:r>
            <a:r>
              <a:rPr sz="818" spc="-10" dirty="0">
                <a:solidFill>
                  <a:srgbClr val="FFFFFF"/>
                </a:solidFill>
                <a:latin typeface="Calibri"/>
                <a:cs typeface="Calibri"/>
              </a:rPr>
              <a:t> </a:t>
            </a:r>
            <a:r>
              <a:rPr sz="818" spc="7" dirty="0">
                <a:solidFill>
                  <a:srgbClr val="FFFFFF"/>
                </a:solidFill>
                <a:latin typeface="Calibri"/>
                <a:cs typeface="Calibri"/>
              </a:rPr>
              <a:t>the</a:t>
            </a:r>
            <a:r>
              <a:rPr sz="818" spc="-14" dirty="0">
                <a:solidFill>
                  <a:srgbClr val="FFFFFF"/>
                </a:solidFill>
                <a:latin typeface="Calibri"/>
                <a:cs typeface="Calibri"/>
              </a:rPr>
              <a:t> </a:t>
            </a:r>
            <a:r>
              <a:rPr sz="818" spc="3" dirty="0">
                <a:solidFill>
                  <a:srgbClr val="FFFFFF"/>
                </a:solidFill>
                <a:latin typeface="Calibri"/>
                <a:cs typeface="Calibri"/>
              </a:rPr>
              <a:t>required</a:t>
            </a:r>
            <a:r>
              <a:rPr sz="818" spc="-10" dirty="0">
                <a:solidFill>
                  <a:srgbClr val="FFFFFF"/>
                </a:solidFill>
                <a:latin typeface="Calibri"/>
                <a:cs typeface="Calibri"/>
              </a:rPr>
              <a:t> </a:t>
            </a:r>
            <a:r>
              <a:rPr sz="818" spc="10" dirty="0">
                <a:solidFill>
                  <a:srgbClr val="FFFFFF"/>
                </a:solidFill>
                <a:latin typeface="Calibri"/>
                <a:cs typeface="Calibri"/>
              </a:rPr>
              <a:t>cash</a:t>
            </a:r>
            <a:r>
              <a:rPr sz="818" spc="-14" dirty="0">
                <a:solidFill>
                  <a:srgbClr val="FFFFFF"/>
                </a:solidFill>
                <a:latin typeface="Calibri"/>
                <a:cs typeface="Calibri"/>
              </a:rPr>
              <a:t> </a:t>
            </a:r>
            <a:r>
              <a:rPr sz="818" spc="17" dirty="0">
                <a:solidFill>
                  <a:srgbClr val="FFFFFF"/>
                </a:solidFill>
                <a:latin typeface="Calibri"/>
                <a:cs typeface="Calibri"/>
              </a:rPr>
              <a:t>spend</a:t>
            </a:r>
            <a:r>
              <a:rPr sz="818" spc="-10" dirty="0">
                <a:solidFill>
                  <a:srgbClr val="FFFFFF"/>
                </a:solidFill>
                <a:latin typeface="Calibri"/>
                <a:cs typeface="Calibri"/>
              </a:rPr>
              <a:t> for</a:t>
            </a:r>
            <a:r>
              <a:rPr sz="818" spc="-14" dirty="0">
                <a:solidFill>
                  <a:srgbClr val="FFFFFF"/>
                </a:solidFill>
                <a:latin typeface="Calibri"/>
                <a:cs typeface="Calibri"/>
              </a:rPr>
              <a:t> </a:t>
            </a:r>
            <a:r>
              <a:rPr sz="818" spc="7" dirty="0">
                <a:solidFill>
                  <a:srgbClr val="FFFFFF"/>
                </a:solidFill>
                <a:latin typeface="Calibri"/>
                <a:cs typeface="Calibri"/>
              </a:rPr>
              <a:t>replacement</a:t>
            </a:r>
            <a:r>
              <a:rPr sz="818" spc="-14" dirty="0">
                <a:solidFill>
                  <a:srgbClr val="FFFFFF"/>
                </a:solidFill>
                <a:latin typeface="Calibri"/>
                <a:cs typeface="Calibri"/>
              </a:rPr>
              <a:t> </a:t>
            </a:r>
            <a:r>
              <a:rPr sz="818" dirty="0">
                <a:solidFill>
                  <a:srgbClr val="FFFFFF"/>
                </a:solidFill>
                <a:latin typeface="Calibri"/>
                <a:cs typeface="Calibri"/>
              </a:rPr>
              <a:t>vehicles.</a:t>
            </a:r>
            <a:endParaRPr sz="818">
              <a:solidFill>
                <a:prstClr val="black"/>
              </a:solidFill>
              <a:latin typeface="Calibri"/>
              <a:cs typeface="Calibri"/>
            </a:endParaRPr>
          </a:p>
        </p:txBody>
      </p:sp>
      <p:sp>
        <p:nvSpPr>
          <p:cNvPr id="67" name="object 67"/>
          <p:cNvSpPr/>
          <p:nvPr/>
        </p:nvSpPr>
        <p:spPr>
          <a:xfrm>
            <a:off x="4191351" y="4044659"/>
            <a:ext cx="692294" cy="0"/>
          </a:xfrm>
          <a:custGeom>
            <a:avLst/>
            <a:gdLst/>
            <a:ahLst/>
            <a:cxnLst/>
            <a:rect l="l" t="t" r="r" b="b"/>
            <a:pathLst>
              <a:path w="1015364">
                <a:moveTo>
                  <a:pt x="0" y="0"/>
                </a:moveTo>
                <a:lnTo>
                  <a:pt x="1014971" y="0"/>
                </a:lnTo>
              </a:path>
            </a:pathLst>
          </a:custGeom>
          <a:ln w="22860">
            <a:solidFill>
              <a:srgbClr val="B5292D"/>
            </a:solidFill>
          </a:ln>
        </p:spPr>
        <p:txBody>
          <a:bodyPr wrap="square" lIns="0" tIns="0" rIns="0" bIns="0" rtlCol="0"/>
          <a:lstStyle/>
          <a:p>
            <a:pPr defTabSz="623438"/>
            <a:endParaRPr sz="1227">
              <a:solidFill>
                <a:prstClr val="black"/>
              </a:solidFill>
              <a:latin typeface="Calibri"/>
            </a:endParaRPr>
          </a:p>
        </p:txBody>
      </p:sp>
      <p:sp>
        <p:nvSpPr>
          <p:cNvPr id="68" name="object 68"/>
          <p:cNvSpPr txBox="1"/>
          <p:nvPr/>
        </p:nvSpPr>
        <p:spPr>
          <a:xfrm>
            <a:off x="3758046" y="3560618"/>
            <a:ext cx="1558636" cy="1815415"/>
          </a:xfrm>
          <a:prstGeom prst="rect">
            <a:avLst/>
          </a:prstGeom>
        </p:spPr>
        <p:txBody>
          <a:bodyPr vert="horz" wrap="square" lIns="0" tIns="141143" rIns="0" bIns="0" rtlCol="0">
            <a:spAutoFit/>
          </a:bodyPr>
          <a:lstStyle/>
          <a:p>
            <a:pPr algn="ctr" defTabSz="623438">
              <a:spcBef>
                <a:spcPts val="1111"/>
              </a:spcBef>
            </a:pPr>
            <a:r>
              <a:rPr sz="2454" b="1" spc="-14" dirty="0">
                <a:solidFill>
                  <a:srgbClr val="B5292D"/>
                </a:solidFill>
                <a:latin typeface="Century Gothic"/>
                <a:cs typeface="Century Gothic"/>
              </a:rPr>
              <a:t>2017</a:t>
            </a:r>
            <a:endParaRPr sz="2454">
              <a:solidFill>
                <a:prstClr val="black"/>
              </a:solidFill>
              <a:latin typeface="Century Gothic"/>
              <a:cs typeface="Century Gothic"/>
            </a:endParaRPr>
          </a:p>
          <a:p>
            <a:pPr algn="ctr" defTabSz="623438">
              <a:lnSpc>
                <a:spcPts val="2823"/>
              </a:lnSpc>
              <a:spcBef>
                <a:spcPts val="1043"/>
              </a:spcBef>
            </a:pPr>
            <a:r>
              <a:rPr sz="2454" b="1" spc="44" dirty="0">
                <a:solidFill>
                  <a:srgbClr val="B5292D"/>
                </a:solidFill>
                <a:latin typeface="Calibri"/>
                <a:cs typeface="Calibri"/>
              </a:rPr>
              <a:t>1,537</a:t>
            </a:r>
            <a:endParaRPr sz="2454">
              <a:solidFill>
                <a:prstClr val="black"/>
              </a:solidFill>
              <a:latin typeface="Calibri"/>
              <a:cs typeface="Calibri"/>
            </a:endParaRPr>
          </a:p>
          <a:p>
            <a:pPr marL="3031" algn="ctr" defTabSz="623438">
              <a:lnSpc>
                <a:spcPts val="1350"/>
              </a:lnSpc>
            </a:pPr>
            <a:r>
              <a:rPr sz="1227" b="1" spc="61" dirty="0">
                <a:solidFill>
                  <a:srgbClr val="B5292D"/>
                </a:solidFill>
                <a:latin typeface="Calibri"/>
                <a:cs typeface="Calibri"/>
              </a:rPr>
              <a:t>VEHICLES</a:t>
            </a:r>
            <a:r>
              <a:rPr sz="1227" b="1" spc="-7" dirty="0">
                <a:solidFill>
                  <a:srgbClr val="B5292D"/>
                </a:solidFill>
                <a:latin typeface="Calibri"/>
                <a:cs typeface="Calibri"/>
              </a:rPr>
              <a:t> </a:t>
            </a:r>
            <a:r>
              <a:rPr sz="1227" b="1" spc="82" dirty="0">
                <a:solidFill>
                  <a:srgbClr val="B5292D"/>
                </a:solidFill>
                <a:latin typeface="Calibri"/>
                <a:cs typeface="Calibri"/>
              </a:rPr>
              <a:t>SOLD</a:t>
            </a:r>
            <a:endParaRPr sz="1227">
              <a:solidFill>
                <a:prstClr val="black"/>
              </a:solidFill>
              <a:latin typeface="Calibri"/>
              <a:cs typeface="Calibri"/>
            </a:endParaRPr>
          </a:p>
          <a:p>
            <a:pPr algn="ctr" defTabSz="623438">
              <a:lnSpc>
                <a:spcPts val="2823"/>
              </a:lnSpc>
              <a:spcBef>
                <a:spcPts val="736"/>
              </a:spcBef>
            </a:pPr>
            <a:r>
              <a:rPr sz="2454" spc="-10" dirty="0">
                <a:solidFill>
                  <a:srgbClr val="B5292D"/>
                </a:solidFill>
                <a:latin typeface="Calibri"/>
                <a:cs typeface="Calibri"/>
              </a:rPr>
              <a:t>$6.36</a:t>
            </a:r>
            <a:endParaRPr sz="2454">
              <a:solidFill>
                <a:prstClr val="black"/>
              </a:solidFill>
              <a:latin typeface="Calibri"/>
              <a:cs typeface="Calibri"/>
            </a:endParaRPr>
          </a:p>
          <a:p>
            <a:pPr marL="3031" algn="ctr" defTabSz="623438">
              <a:lnSpc>
                <a:spcPts val="1350"/>
              </a:lnSpc>
            </a:pPr>
            <a:r>
              <a:rPr sz="1227" b="1" spc="44" dirty="0">
                <a:solidFill>
                  <a:srgbClr val="B5292D"/>
                </a:solidFill>
                <a:latin typeface="Calibri"/>
                <a:cs typeface="Calibri"/>
              </a:rPr>
              <a:t>MILLION</a:t>
            </a:r>
            <a:endParaRPr sz="1227">
              <a:solidFill>
                <a:prstClr val="black"/>
              </a:solidFill>
              <a:latin typeface="Calibri"/>
              <a:cs typeface="Calibri"/>
            </a:endParaRPr>
          </a:p>
        </p:txBody>
      </p:sp>
      <p:sp>
        <p:nvSpPr>
          <p:cNvPr id="71" name="object 71"/>
          <p:cNvSpPr txBox="1"/>
          <p:nvPr/>
        </p:nvSpPr>
        <p:spPr>
          <a:xfrm>
            <a:off x="6042920" y="6598054"/>
            <a:ext cx="106507" cy="109337"/>
          </a:xfrm>
          <a:prstGeom prst="rect">
            <a:avLst/>
          </a:prstGeom>
        </p:spPr>
        <p:txBody>
          <a:bodyPr vert="horz" wrap="square" lIns="0" tIns="4330" rIns="0" bIns="0" rtlCol="0">
            <a:spAutoFit/>
          </a:bodyPr>
          <a:lstStyle/>
          <a:p>
            <a:pPr marL="8659" defTabSz="623438">
              <a:spcBef>
                <a:spcPts val="34"/>
              </a:spcBef>
            </a:pPr>
            <a:r>
              <a:rPr sz="682" spc="3" dirty="0">
                <a:solidFill>
                  <a:srgbClr val="231F20"/>
                </a:solidFill>
                <a:latin typeface="Calibri"/>
                <a:cs typeface="Calibri"/>
              </a:rPr>
              <a:t>17</a:t>
            </a:r>
            <a:endParaRPr sz="682">
              <a:solidFill>
                <a:prstClr val="black"/>
              </a:solidFill>
              <a:latin typeface="Calibri"/>
              <a:cs typeface="Calibri"/>
            </a:endParaRPr>
          </a:p>
        </p:txBody>
      </p:sp>
      <p:sp>
        <p:nvSpPr>
          <p:cNvPr id="69" name="object 69"/>
          <p:cNvSpPr txBox="1"/>
          <p:nvPr/>
        </p:nvSpPr>
        <p:spPr>
          <a:xfrm>
            <a:off x="5316682" y="3506932"/>
            <a:ext cx="1558636" cy="1869626"/>
          </a:xfrm>
          <a:prstGeom prst="rect">
            <a:avLst/>
          </a:prstGeom>
          <a:solidFill>
            <a:srgbClr val="C7932C">
              <a:alpha val="29998"/>
            </a:srgbClr>
          </a:solidFill>
        </p:spPr>
        <p:txBody>
          <a:bodyPr vert="horz" wrap="square" lIns="0" tIns="194830" rIns="0" bIns="0" rtlCol="0">
            <a:spAutoFit/>
          </a:bodyPr>
          <a:lstStyle/>
          <a:p>
            <a:pPr algn="ctr" defTabSz="623438">
              <a:spcBef>
                <a:spcPts val="1534"/>
              </a:spcBef>
            </a:pPr>
            <a:r>
              <a:rPr sz="2454" b="1" u="heavy" spc="-14" dirty="0">
                <a:solidFill>
                  <a:srgbClr val="3F4040"/>
                </a:solidFill>
                <a:uFill>
                  <a:solidFill>
                    <a:srgbClr val="3F4040"/>
                  </a:solidFill>
                </a:uFill>
                <a:latin typeface="Century Gothic"/>
                <a:cs typeface="Century Gothic"/>
              </a:rPr>
              <a:t>2018</a:t>
            </a:r>
            <a:endParaRPr sz="2454">
              <a:solidFill>
                <a:prstClr val="black"/>
              </a:solidFill>
              <a:latin typeface="Century Gothic"/>
              <a:cs typeface="Century Gothic"/>
            </a:endParaRPr>
          </a:p>
          <a:p>
            <a:pPr algn="ctr" defTabSz="623438">
              <a:lnSpc>
                <a:spcPts val="2823"/>
              </a:lnSpc>
              <a:spcBef>
                <a:spcPts val="1043"/>
              </a:spcBef>
            </a:pPr>
            <a:r>
              <a:rPr sz="2454" b="1" spc="44" dirty="0">
                <a:solidFill>
                  <a:srgbClr val="3F4040"/>
                </a:solidFill>
                <a:latin typeface="Calibri"/>
                <a:cs typeface="Calibri"/>
              </a:rPr>
              <a:t>1,356</a:t>
            </a:r>
            <a:endParaRPr sz="2454">
              <a:solidFill>
                <a:prstClr val="black"/>
              </a:solidFill>
              <a:latin typeface="Calibri"/>
              <a:cs typeface="Calibri"/>
            </a:endParaRPr>
          </a:p>
          <a:p>
            <a:pPr marL="3031" algn="ctr" defTabSz="623438">
              <a:lnSpc>
                <a:spcPts val="1350"/>
              </a:lnSpc>
            </a:pPr>
            <a:r>
              <a:rPr sz="1227" b="1" spc="61" dirty="0">
                <a:solidFill>
                  <a:srgbClr val="3F4040"/>
                </a:solidFill>
                <a:latin typeface="Calibri"/>
                <a:cs typeface="Calibri"/>
              </a:rPr>
              <a:t>VEHICLES</a:t>
            </a:r>
            <a:r>
              <a:rPr sz="1227" b="1" spc="-7" dirty="0">
                <a:solidFill>
                  <a:srgbClr val="3F4040"/>
                </a:solidFill>
                <a:latin typeface="Calibri"/>
                <a:cs typeface="Calibri"/>
              </a:rPr>
              <a:t> </a:t>
            </a:r>
            <a:r>
              <a:rPr sz="1227" b="1" spc="82" dirty="0">
                <a:solidFill>
                  <a:srgbClr val="3F4040"/>
                </a:solidFill>
                <a:latin typeface="Calibri"/>
                <a:cs typeface="Calibri"/>
              </a:rPr>
              <a:t>SOLD</a:t>
            </a:r>
            <a:endParaRPr sz="1227">
              <a:solidFill>
                <a:prstClr val="black"/>
              </a:solidFill>
              <a:latin typeface="Calibri"/>
              <a:cs typeface="Calibri"/>
            </a:endParaRPr>
          </a:p>
          <a:p>
            <a:pPr algn="ctr" defTabSz="623438">
              <a:lnSpc>
                <a:spcPts val="2823"/>
              </a:lnSpc>
              <a:spcBef>
                <a:spcPts val="736"/>
              </a:spcBef>
            </a:pPr>
            <a:r>
              <a:rPr sz="2454" spc="-10" dirty="0">
                <a:solidFill>
                  <a:srgbClr val="3F4040"/>
                </a:solidFill>
                <a:latin typeface="Calibri"/>
                <a:cs typeface="Calibri"/>
              </a:rPr>
              <a:t>$6.71</a:t>
            </a:r>
            <a:endParaRPr sz="2454">
              <a:solidFill>
                <a:prstClr val="black"/>
              </a:solidFill>
              <a:latin typeface="Calibri"/>
              <a:cs typeface="Calibri"/>
            </a:endParaRPr>
          </a:p>
          <a:p>
            <a:pPr marL="3031" algn="ctr" defTabSz="623438">
              <a:lnSpc>
                <a:spcPts val="1350"/>
              </a:lnSpc>
            </a:pPr>
            <a:r>
              <a:rPr sz="1227" b="1" spc="44" dirty="0">
                <a:solidFill>
                  <a:srgbClr val="3F4040"/>
                </a:solidFill>
                <a:latin typeface="Calibri"/>
                <a:cs typeface="Calibri"/>
              </a:rPr>
              <a:t>MILLION</a:t>
            </a:r>
            <a:endParaRPr sz="1227">
              <a:solidFill>
                <a:prstClr val="black"/>
              </a:solidFill>
              <a:latin typeface="Calibri"/>
              <a:cs typeface="Calibri"/>
            </a:endParaRPr>
          </a:p>
        </p:txBody>
      </p:sp>
      <p:sp>
        <p:nvSpPr>
          <p:cNvPr id="70" name="object 70"/>
          <p:cNvSpPr txBox="1"/>
          <p:nvPr/>
        </p:nvSpPr>
        <p:spPr>
          <a:xfrm>
            <a:off x="6875318" y="3506932"/>
            <a:ext cx="1558636" cy="1869626"/>
          </a:xfrm>
          <a:prstGeom prst="rect">
            <a:avLst/>
          </a:prstGeom>
          <a:solidFill>
            <a:srgbClr val="7BAED4">
              <a:alpha val="29998"/>
            </a:srgbClr>
          </a:solidFill>
        </p:spPr>
        <p:txBody>
          <a:bodyPr vert="horz" wrap="square" lIns="0" tIns="194830" rIns="0" bIns="0" rtlCol="0">
            <a:spAutoFit/>
          </a:bodyPr>
          <a:lstStyle/>
          <a:p>
            <a:pPr algn="ctr" defTabSz="623438">
              <a:spcBef>
                <a:spcPts val="1534"/>
              </a:spcBef>
            </a:pPr>
            <a:r>
              <a:rPr sz="2454" b="1" u="heavy" spc="-14" dirty="0">
                <a:solidFill>
                  <a:srgbClr val="00215B"/>
                </a:solidFill>
                <a:uFill>
                  <a:solidFill>
                    <a:srgbClr val="00215B"/>
                  </a:solidFill>
                </a:uFill>
                <a:latin typeface="Century Gothic"/>
                <a:cs typeface="Century Gothic"/>
              </a:rPr>
              <a:t>2019</a:t>
            </a:r>
            <a:endParaRPr sz="2454">
              <a:solidFill>
                <a:prstClr val="black"/>
              </a:solidFill>
              <a:latin typeface="Century Gothic"/>
              <a:cs typeface="Century Gothic"/>
            </a:endParaRPr>
          </a:p>
          <a:p>
            <a:pPr algn="ctr" defTabSz="623438">
              <a:lnSpc>
                <a:spcPts val="2823"/>
              </a:lnSpc>
              <a:spcBef>
                <a:spcPts val="1043"/>
              </a:spcBef>
            </a:pPr>
            <a:r>
              <a:rPr sz="2454" b="1" spc="44" dirty="0">
                <a:solidFill>
                  <a:srgbClr val="00215B"/>
                </a:solidFill>
                <a:latin typeface="Calibri"/>
                <a:cs typeface="Calibri"/>
              </a:rPr>
              <a:t>1,277</a:t>
            </a:r>
            <a:endParaRPr sz="2454">
              <a:solidFill>
                <a:prstClr val="black"/>
              </a:solidFill>
              <a:latin typeface="Calibri"/>
              <a:cs typeface="Calibri"/>
            </a:endParaRPr>
          </a:p>
          <a:p>
            <a:pPr marL="3031" algn="ctr" defTabSz="623438">
              <a:lnSpc>
                <a:spcPts val="1350"/>
              </a:lnSpc>
            </a:pPr>
            <a:r>
              <a:rPr sz="1227" b="1" spc="61" dirty="0">
                <a:solidFill>
                  <a:srgbClr val="00215B"/>
                </a:solidFill>
                <a:latin typeface="Calibri"/>
                <a:cs typeface="Calibri"/>
              </a:rPr>
              <a:t>VEHICLES</a:t>
            </a:r>
            <a:r>
              <a:rPr sz="1227" b="1" spc="-7" dirty="0">
                <a:solidFill>
                  <a:srgbClr val="00215B"/>
                </a:solidFill>
                <a:latin typeface="Calibri"/>
                <a:cs typeface="Calibri"/>
              </a:rPr>
              <a:t> </a:t>
            </a:r>
            <a:r>
              <a:rPr sz="1227" b="1" spc="82" dirty="0">
                <a:solidFill>
                  <a:srgbClr val="00215B"/>
                </a:solidFill>
                <a:latin typeface="Calibri"/>
                <a:cs typeface="Calibri"/>
              </a:rPr>
              <a:t>SOLD</a:t>
            </a:r>
            <a:endParaRPr sz="1227">
              <a:solidFill>
                <a:prstClr val="black"/>
              </a:solidFill>
              <a:latin typeface="Calibri"/>
              <a:cs typeface="Calibri"/>
            </a:endParaRPr>
          </a:p>
          <a:p>
            <a:pPr algn="ctr" defTabSz="623438">
              <a:lnSpc>
                <a:spcPts val="2823"/>
              </a:lnSpc>
              <a:spcBef>
                <a:spcPts val="736"/>
              </a:spcBef>
            </a:pPr>
            <a:r>
              <a:rPr sz="2454" spc="-10" dirty="0">
                <a:solidFill>
                  <a:srgbClr val="00215B"/>
                </a:solidFill>
                <a:latin typeface="Calibri"/>
                <a:cs typeface="Calibri"/>
              </a:rPr>
              <a:t>$7.11</a:t>
            </a:r>
            <a:endParaRPr sz="2454">
              <a:solidFill>
                <a:prstClr val="black"/>
              </a:solidFill>
              <a:latin typeface="Calibri"/>
              <a:cs typeface="Calibri"/>
            </a:endParaRPr>
          </a:p>
          <a:p>
            <a:pPr marL="3031" algn="ctr" defTabSz="623438">
              <a:lnSpc>
                <a:spcPts val="1350"/>
              </a:lnSpc>
            </a:pPr>
            <a:r>
              <a:rPr sz="1227" b="1" spc="44" dirty="0">
                <a:solidFill>
                  <a:srgbClr val="00215B"/>
                </a:solidFill>
                <a:latin typeface="Calibri"/>
                <a:cs typeface="Calibri"/>
              </a:rPr>
              <a:t>MILLION</a:t>
            </a:r>
            <a:endParaRPr sz="1227">
              <a:solidFill>
                <a:prstClr val="black"/>
              </a:solidFill>
              <a:latin typeface="Calibri"/>
              <a:cs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973195" y="1942961"/>
            <a:ext cx="859415" cy="592715"/>
          </a:xfrm>
          <a:custGeom>
            <a:avLst/>
            <a:gdLst/>
            <a:ahLst/>
            <a:cxnLst/>
            <a:rect l="l" t="t" r="r" b="b"/>
            <a:pathLst>
              <a:path w="1260475" h="869314">
                <a:moveTo>
                  <a:pt x="656067" y="0"/>
                </a:moveTo>
                <a:lnTo>
                  <a:pt x="603992" y="0"/>
                </a:lnTo>
                <a:lnTo>
                  <a:pt x="551927" y="725"/>
                </a:lnTo>
                <a:lnTo>
                  <a:pt x="499895" y="2175"/>
                </a:lnTo>
                <a:lnTo>
                  <a:pt x="447918" y="4350"/>
                </a:lnTo>
                <a:lnTo>
                  <a:pt x="396018" y="7250"/>
                </a:lnTo>
                <a:lnTo>
                  <a:pt x="344217" y="10875"/>
                </a:lnTo>
                <a:lnTo>
                  <a:pt x="292538" y="15225"/>
                </a:lnTo>
                <a:lnTo>
                  <a:pt x="248093" y="29540"/>
                </a:lnTo>
                <a:lnTo>
                  <a:pt x="210534" y="61923"/>
                </a:lnTo>
                <a:lnTo>
                  <a:pt x="169027" y="123288"/>
                </a:lnTo>
                <a:lnTo>
                  <a:pt x="146936" y="161727"/>
                </a:lnTo>
                <a:lnTo>
                  <a:pt x="124091" y="205075"/>
                </a:lnTo>
                <a:lnTo>
                  <a:pt x="100597" y="253136"/>
                </a:lnTo>
                <a:lnTo>
                  <a:pt x="76557" y="305713"/>
                </a:lnTo>
                <a:lnTo>
                  <a:pt x="52076" y="362608"/>
                </a:lnTo>
                <a:lnTo>
                  <a:pt x="49823" y="367980"/>
                </a:lnTo>
                <a:lnTo>
                  <a:pt x="49282" y="369136"/>
                </a:lnTo>
                <a:lnTo>
                  <a:pt x="30853" y="414006"/>
                </a:lnTo>
                <a:lnTo>
                  <a:pt x="16707" y="459397"/>
                </a:lnTo>
                <a:lnTo>
                  <a:pt x="6847" y="505270"/>
                </a:lnTo>
                <a:lnTo>
                  <a:pt x="1276" y="551584"/>
                </a:lnTo>
                <a:lnTo>
                  <a:pt x="0" y="598301"/>
                </a:lnTo>
                <a:lnTo>
                  <a:pt x="3020" y="645381"/>
                </a:lnTo>
                <a:lnTo>
                  <a:pt x="10340" y="692784"/>
                </a:lnTo>
                <a:lnTo>
                  <a:pt x="21965" y="740471"/>
                </a:lnTo>
                <a:lnTo>
                  <a:pt x="63510" y="802439"/>
                </a:lnTo>
                <a:lnTo>
                  <a:pt x="94895" y="824119"/>
                </a:lnTo>
                <a:lnTo>
                  <a:pt x="178180" y="841626"/>
                </a:lnTo>
                <a:lnTo>
                  <a:pt x="228128" y="847406"/>
                </a:lnTo>
                <a:lnTo>
                  <a:pt x="278205" y="852513"/>
                </a:lnTo>
                <a:lnTo>
                  <a:pt x="328384" y="856945"/>
                </a:lnTo>
                <a:lnTo>
                  <a:pt x="378636" y="860701"/>
                </a:lnTo>
                <a:lnTo>
                  <a:pt x="428934" y="863778"/>
                </a:lnTo>
                <a:lnTo>
                  <a:pt x="479249" y="866174"/>
                </a:lnTo>
                <a:lnTo>
                  <a:pt x="529553" y="867888"/>
                </a:lnTo>
                <a:lnTo>
                  <a:pt x="579818" y="868918"/>
                </a:lnTo>
                <a:lnTo>
                  <a:pt x="630015" y="869262"/>
                </a:lnTo>
                <a:lnTo>
                  <a:pt x="680214" y="868918"/>
                </a:lnTo>
                <a:lnTo>
                  <a:pt x="730480" y="867888"/>
                </a:lnTo>
                <a:lnTo>
                  <a:pt x="780786" y="866174"/>
                </a:lnTo>
                <a:lnTo>
                  <a:pt x="831105" y="863777"/>
                </a:lnTo>
                <a:lnTo>
                  <a:pt x="881407" y="860699"/>
                </a:lnTo>
                <a:lnTo>
                  <a:pt x="931666" y="856942"/>
                </a:lnTo>
                <a:lnTo>
                  <a:pt x="981853" y="852508"/>
                </a:lnTo>
                <a:lnTo>
                  <a:pt x="1031940" y="847399"/>
                </a:lnTo>
                <a:lnTo>
                  <a:pt x="1081900" y="841617"/>
                </a:lnTo>
                <a:lnTo>
                  <a:pt x="1126411" y="835848"/>
                </a:lnTo>
                <a:lnTo>
                  <a:pt x="630017" y="835848"/>
                </a:lnTo>
                <a:lnTo>
                  <a:pt x="580076" y="835512"/>
                </a:lnTo>
                <a:lnTo>
                  <a:pt x="530148" y="834503"/>
                </a:lnTo>
                <a:lnTo>
                  <a:pt x="480246" y="832822"/>
                </a:lnTo>
                <a:lnTo>
                  <a:pt x="430384" y="830468"/>
                </a:lnTo>
                <a:lnTo>
                  <a:pt x="380576" y="827442"/>
                </a:lnTo>
                <a:lnTo>
                  <a:pt x="330836" y="823743"/>
                </a:lnTo>
                <a:lnTo>
                  <a:pt x="281179" y="819371"/>
                </a:lnTo>
                <a:lnTo>
                  <a:pt x="231617" y="814326"/>
                </a:lnTo>
                <a:lnTo>
                  <a:pt x="182165" y="808609"/>
                </a:lnTo>
                <a:lnTo>
                  <a:pt x="132888" y="802219"/>
                </a:lnTo>
                <a:lnTo>
                  <a:pt x="86779" y="778428"/>
                </a:lnTo>
                <a:lnTo>
                  <a:pt x="53893" y="731188"/>
                </a:lnTo>
                <a:lnTo>
                  <a:pt x="41761" y="680036"/>
                </a:lnTo>
                <a:lnTo>
                  <a:pt x="34915" y="629343"/>
                </a:lnTo>
                <a:lnTo>
                  <a:pt x="33325" y="579052"/>
                </a:lnTo>
                <a:lnTo>
                  <a:pt x="36990" y="529221"/>
                </a:lnTo>
                <a:lnTo>
                  <a:pt x="45907" y="479908"/>
                </a:lnTo>
                <a:lnTo>
                  <a:pt x="60072" y="431171"/>
                </a:lnTo>
                <a:lnTo>
                  <a:pt x="79483" y="383068"/>
                </a:lnTo>
                <a:lnTo>
                  <a:pt x="79280" y="382979"/>
                </a:lnTo>
                <a:lnTo>
                  <a:pt x="80626" y="380528"/>
                </a:lnTo>
                <a:lnTo>
                  <a:pt x="81731" y="377912"/>
                </a:lnTo>
                <a:lnTo>
                  <a:pt x="82747" y="375435"/>
                </a:lnTo>
                <a:lnTo>
                  <a:pt x="106504" y="320259"/>
                </a:lnTo>
                <a:lnTo>
                  <a:pt x="129968" y="268961"/>
                </a:lnTo>
                <a:lnTo>
                  <a:pt x="152963" y="221877"/>
                </a:lnTo>
                <a:lnTo>
                  <a:pt x="175311" y="179341"/>
                </a:lnTo>
                <a:lnTo>
                  <a:pt x="196840" y="141690"/>
                </a:lnTo>
                <a:lnTo>
                  <a:pt x="217376" y="109259"/>
                </a:lnTo>
                <a:lnTo>
                  <a:pt x="249439" y="69142"/>
                </a:lnTo>
                <a:lnTo>
                  <a:pt x="295561" y="48359"/>
                </a:lnTo>
                <a:lnTo>
                  <a:pt x="346776" y="44042"/>
                </a:lnTo>
                <a:lnTo>
                  <a:pt x="398111" y="40444"/>
                </a:lnTo>
                <a:lnTo>
                  <a:pt x="449545" y="37565"/>
                </a:lnTo>
                <a:lnTo>
                  <a:pt x="501055" y="35406"/>
                </a:lnTo>
                <a:lnTo>
                  <a:pt x="552619" y="33967"/>
                </a:lnTo>
                <a:lnTo>
                  <a:pt x="604216" y="33247"/>
                </a:lnTo>
                <a:lnTo>
                  <a:pt x="1017214" y="33247"/>
                </a:lnTo>
                <a:lnTo>
                  <a:pt x="1011933" y="29521"/>
                </a:lnTo>
                <a:lnTo>
                  <a:pt x="967492" y="15225"/>
                </a:lnTo>
                <a:lnTo>
                  <a:pt x="915822" y="10875"/>
                </a:lnTo>
                <a:lnTo>
                  <a:pt x="864028" y="7250"/>
                </a:lnTo>
                <a:lnTo>
                  <a:pt x="812133" y="4350"/>
                </a:lnTo>
                <a:lnTo>
                  <a:pt x="760160" y="2175"/>
                </a:lnTo>
                <a:lnTo>
                  <a:pt x="708131" y="725"/>
                </a:lnTo>
                <a:lnTo>
                  <a:pt x="656067" y="0"/>
                </a:lnTo>
                <a:close/>
              </a:path>
              <a:path w="1260475" h="869314">
                <a:moveTo>
                  <a:pt x="1017214" y="33247"/>
                </a:moveTo>
                <a:lnTo>
                  <a:pt x="655824" y="33247"/>
                </a:lnTo>
                <a:lnTo>
                  <a:pt x="707421" y="33967"/>
                </a:lnTo>
                <a:lnTo>
                  <a:pt x="758984" y="35406"/>
                </a:lnTo>
                <a:lnTo>
                  <a:pt x="810493" y="37565"/>
                </a:lnTo>
                <a:lnTo>
                  <a:pt x="861924" y="40444"/>
                </a:lnTo>
                <a:lnTo>
                  <a:pt x="913257" y="44042"/>
                </a:lnTo>
                <a:lnTo>
                  <a:pt x="964470" y="48359"/>
                </a:lnTo>
                <a:lnTo>
                  <a:pt x="1010549" y="69083"/>
                </a:lnTo>
                <a:lnTo>
                  <a:pt x="1042703" y="109347"/>
                </a:lnTo>
                <a:lnTo>
                  <a:pt x="1063213" y="141741"/>
                </a:lnTo>
                <a:lnTo>
                  <a:pt x="1084731" y="179367"/>
                </a:lnTo>
                <a:lnTo>
                  <a:pt x="1107076" y="221888"/>
                </a:lnTo>
                <a:lnTo>
                  <a:pt x="1130068" y="268965"/>
                </a:lnTo>
                <a:lnTo>
                  <a:pt x="1153530" y="320260"/>
                </a:lnTo>
                <a:lnTo>
                  <a:pt x="1177284" y="375435"/>
                </a:lnTo>
                <a:lnTo>
                  <a:pt x="1179417" y="380528"/>
                </a:lnTo>
                <a:lnTo>
                  <a:pt x="1180751" y="382979"/>
                </a:lnTo>
                <a:lnTo>
                  <a:pt x="1180548" y="383068"/>
                </a:lnTo>
                <a:lnTo>
                  <a:pt x="1199960" y="431172"/>
                </a:lnTo>
                <a:lnTo>
                  <a:pt x="1214128" y="479915"/>
                </a:lnTo>
                <a:lnTo>
                  <a:pt x="1223049" y="529238"/>
                </a:lnTo>
                <a:lnTo>
                  <a:pt x="1226716" y="579084"/>
                </a:lnTo>
                <a:lnTo>
                  <a:pt x="1225126" y="629395"/>
                </a:lnTo>
                <a:lnTo>
                  <a:pt x="1218272" y="680116"/>
                </a:lnTo>
                <a:lnTo>
                  <a:pt x="1206189" y="731073"/>
                </a:lnTo>
                <a:lnTo>
                  <a:pt x="1173227" y="778444"/>
                </a:lnTo>
                <a:lnTo>
                  <a:pt x="1127157" y="802219"/>
                </a:lnTo>
                <a:lnTo>
                  <a:pt x="1077756" y="808618"/>
                </a:lnTo>
                <a:lnTo>
                  <a:pt x="1028327" y="814333"/>
                </a:lnTo>
                <a:lnTo>
                  <a:pt x="978786" y="819375"/>
                </a:lnTo>
                <a:lnTo>
                  <a:pt x="929146" y="823745"/>
                </a:lnTo>
                <a:lnTo>
                  <a:pt x="879422" y="827443"/>
                </a:lnTo>
                <a:lnTo>
                  <a:pt x="829627" y="830469"/>
                </a:lnTo>
                <a:lnTo>
                  <a:pt x="779775" y="832822"/>
                </a:lnTo>
                <a:lnTo>
                  <a:pt x="729880" y="834503"/>
                </a:lnTo>
                <a:lnTo>
                  <a:pt x="679956" y="835512"/>
                </a:lnTo>
                <a:lnTo>
                  <a:pt x="630017" y="835848"/>
                </a:lnTo>
                <a:lnTo>
                  <a:pt x="1126411" y="835848"/>
                </a:lnTo>
                <a:lnTo>
                  <a:pt x="1165158" y="824112"/>
                </a:lnTo>
                <a:lnTo>
                  <a:pt x="1196531" y="802425"/>
                </a:lnTo>
                <a:lnTo>
                  <a:pt x="1222093" y="773408"/>
                </a:lnTo>
                <a:lnTo>
                  <a:pt x="1249725" y="692712"/>
                </a:lnTo>
                <a:lnTo>
                  <a:pt x="1257033" y="645329"/>
                </a:lnTo>
                <a:lnTo>
                  <a:pt x="1260044" y="598264"/>
                </a:lnTo>
                <a:lnTo>
                  <a:pt x="1258762" y="551557"/>
                </a:lnTo>
                <a:lnTo>
                  <a:pt x="1253190" y="505250"/>
                </a:lnTo>
                <a:lnTo>
                  <a:pt x="1243330" y="459383"/>
                </a:lnTo>
                <a:lnTo>
                  <a:pt x="1229186" y="413998"/>
                </a:lnTo>
                <a:lnTo>
                  <a:pt x="1210761" y="369136"/>
                </a:lnTo>
                <a:lnTo>
                  <a:pt x="1210210" y="367968"/>
                </a:lnTo>
                <a:lnTo>
                  <a:pt x="1207967" y="362608"/>
                </a:lnTo>
                <a:lnTo>
                  <a:pt x="1183482" y="305712"/>
                </a:lnTo>
                <a:lnTo>
                  <a:pt x="1159438" y="253133"/>
                </a:lnTo>
                <a:lnTo>
                  <a:pt x="1135937" y="205063"/>
                </a:lnTo>
                <a:lnTo>
                  <a:pt x="1113080" y="161699"/>
                </a:lnTo>
                <a:lnTo>
                  <a:pt x="1090968" y="123232"/>
                </a:lnTo>
                <a:lnTo>
                  <a:pt x="1069701" y="89858"/>
                </a:lnTo>
                <a:lnTo>
                  <a:pt x="1031890" y="43605"/>
                </a:lnTo>
                <a:lnTo>
                  <a:pt x="1017214" y="33247"/>
                </a:lnTo>
                <a:close/>
              </a:path>
            </a:pathLst>
          </a:custGeom>
          <a:solidFill>
            <a:srgbClr val="4C4C4C">
              <a:alpha val="50000"/>
            </a:srgbClr>
          </a:solidFill>
        </p:spPr>
        <p:txBody>
          <a:bodyPr wrap="square" lIns="0" tIns="0" rIns="0" bIns="0" rtlCol="0"/>
          <a:lstStyle/>
          <a:p>
            <a:pPr defTabSz="623438"/>
            <a:endParaRPr sz="1227">
              <a:solidFill>
                <a:prstClr val="black"/>
              </a:solidFill>
              <a:latin typeface="Calibri"/>
            </a:endParaRPr>
          </a:p>
        </p:txBody>
      </p:sp>
      <p:sp>
        <p:nvSpPr>
          <p:cNvPr id="3" name="object 3"/>
          <p:cNvSpPr/>
          <p:nvPr/>
        </p:nvSpPr>
        <p:spPr>
          <a:xfrm>
            <a:off x="3986316" y="2281325"/>
            <a:ext cx="191799" cy="119928"/>
          </a:xfrm>
          <a:custGeom>
            <a:avLst/>
            <a:gdLst/>
            <a:ahLst/>
            <a:cxnLst/>
            <a:rect l="l" t="t" r="r" b="b"/>
            <a:pathLst>
              <a:path w="281305" h="175895">
                <a:moveTo>
                  <a:pt x="10629" y="0"/>
                </a:moveTo>
                <a:lnTo>
                  <a:pt x="2362" y="32219"/>
                </a:lnTo>
                <a:lnTo>
                  <a:pt x="231038" y="90906"/>
                </a:lnTo>
                <a:lnTo>
                  <a:pt x="237609" y="94187"/>
                </a:lnTo>
                <a:lnTo>
                  <a:pt x="242804" y="99972"/>
                </a:lnTo>
                <a:lnTo>
                  <a:pt x="246218" y="107631"/>
                </a:lnTo>
                <a:lnTo>
                  <a:pt x="247446" y="116535"/>
                </a:lnTo>
                <a:lnTo>
                  <a:pt x="247446" y="123812"/>
                </a:lnTo>
                <a:lnTo>
                  <a:pt x="245021" y="130682"/>
                </a:lnTo>
                <a:lnTo>
                  <a:pt x="240703" y="135724"/>
                </a:lnTo>
                <a:lnTo>
                  <a:pt x="236918" y="140080"/>
                </a:lnTo>
                <a:lnTo>
                  <a:pt x="232105" y="142481"/>
                </a:lnTo>
                <a:lnTo>
                  <a:pt x="0" y="142481"/>
                </a:lnTo>
                <a:lnTo>
                  <a:pt x="0" y="175742"/>
                </a:lnTo>
                <a:lnTo>
                  <a:pt x="227152" y="175742"/>
                </a:lnTo>
                <a:lnTo>
                  <a:pt x="237903" y="174524"/>
                </a:lnTo>
                <a:lnTo>
                  <a:pt x="272246" y="148455"/>
                </a:lnTo>
                <a:lnTo>
                  <a:pt x="280695" y="116535"/>
                </a:lnTo>
                <a:lnTo>
                  <a:pt x="277651" y="96621"/>
                </a:lnTo>
                <a:lnTo>
                  <a:pt x="269125" y="79501"/>
                </a:lnTo>
                <a:lnTo>
                  <a:pt x="256028" y="66439"/>
                </a:lnTo>
                <a:lnTo>
                  <a:pt x="239267" y="58699"/>
                </a:lnTo>
                <a:lnTo>
                  <a:pt x="10629" y="0"/>
                </a:lnTo>
                <a:close/>
              </a:path>
            </a:pathLst>
          </a:custGeom>
          <a:solidFill>
            <a:srgbClr val="4C4C4C">
              <a:alpha val="50000"/>
            </a:srgbClr>
          </a:solidFill>
        </p:spPr>
        <p:txBody>
          <a:bodyPr wrap="square" lIns="0" tIns="0" rIns="0" bIns="0" rtlCol="0"/>
          <a:lstStyle/>
          <a:p>
            <a:pPr defTabSz="623438"/>
            <a:endParaRPr sz="1227">
              <a:solidFill>
                <a:prstClr val="black"/>
              </a:solidFill>
              <a:latin typeface="Calibri"/>
            </a:endParaRPr>
          </a:p>
        </p:txBody>
      </p:sp>
      <p:sp>
        <p:nvSpPr>
          <p:cNvPr id="4" name="object 4"/>
          <p:cNvSpPr/>
          <p:nvPr/>
        </p:nvSpPr>
        <p:spPr>
          <a:xfrm>
            <a:off x="4627808" y="2281325"/>
            <a:ext cx="191799" cy="119928"/>
          </a:xfrm>
          <a:custGeom>
            <a:avLst/>
            <a:gdLst/>
            <a:ahLst/>
            <a:cxnLst/>
            <a:rect l="l" t="t" r="r" b="b"/>
            <a:pathLst>
              <a:path w="281305" h="175895">
                <a:moveTo>
                  <a:pt x="270065" y="0"/>
                </a:moveTo>
                <a:lnTo>
                  <a:pt x="41465" y="58699"/>
                </a:lnTo>
                <a:lnTo>
                  <a:pt x="3044" y="96621"/>
                </a:lnTo>
                <a:lnTo>
                  <a:pt x="0" y="116535"/>
                </a:lnTo>
                <a:lnTo>
                  <a:pt x="970" y="127761"/>
                </a:lnTo>
                <a:lnTo>
                  <a:pt x="23126" y="165273"/>
                </a:lnTo>
                <a:lnTo>
                  <a:pt x="53543" y="175742"/>
                </a:lnTo>
                <a:lnTo>
                  <a:pt x="280682" y="175742"/>
                </a:lnTo>
                <a:lnTo>
                  <a:pt x="280682" y="142481"/>
                </a:lnTo>
                <a:lnTo>
                  <a:pt x="48590" y="142481"/>
                </a:lnTo>
                <a:lnTo>
                  <a:pt x="43764" y="140080"/>
                </a:lnTo>
                <a:lnTo>
                  <a:pt x="40093" y="135864"/>
                </a:lnTo>
                <a:lnTo>
                  <a:pt x="35674" y="130682"/>
                </a:lnTo>
                <a:lnTo>
                  <a:pt x="33248" y="123812"/>
                </a:lnTo>
                <a:lnTo>
                  <a:pt x="33248" y="116535"/>
                </a:lnTo>
                <a:lnTo>
                  <a:pt x="278333" y="32219"/>
                </a:lnTo>
                <a:lnTo>
                  <a:pt x="270065" y="0"/>
                </a:lnTo>
                <a:close/>
              </a:path>
            </a:pathLst>
          </a:custGeom>
          <a:solidFill>
            <a:srgbClr val="4C4C4C">
              <a:alpha val="50000"/>
            </a:srgbClr>
          </a:solidFill>
        </p:spPr>
        <p:txBody>
          <a:bodyPr wrap="square" lIns="0" tIns="0" rIns="0" bIns="0" rtlCol="0"/>
          <a:lstStyle/>
          <a:p>
            <a:pPr defTabSz="623438"/>
            <a:endParaRPr sz="1227">
              <a:solidFill>
                <a:prstClr val="black"/>
              </a:solidFill>
              <a:latin typeface="Calibri"/>
            </a:endParaRPr>
          </a:p>
        </p:txBody>
      </p:sp>
      <p:sp>
        <p:nvSpPr>
          <p:cNvPr id="5" name="object 5"/>
          <p:cNvSpPr/>
          <p:nvPr/>
        </p:nvSpPr>
        <p:spPr>
          <a:xfrm>
            <a:off x="4232099" y="2382723"/>
            <a:ext cx="341601" cy="90920"/>
          </a:xfrm>
          <a:custGeom>
            <a:avLst/>
            <a:gdLst/>
            <a:ahLst/>
            <a:cxnLst/>
            <a:rect l="l" t="t" r="r" b="b"/>
            <a:pathLst>
              <a:path w="501014" h="133350">
                <a:moveTo>
                  <a:pt x="488670" y="0"/>
                </a:moveTo>
                <a:lnTo>
                  <a:pt x="11899" y="0"/>
                </a:lnTo>
                <a:lnTo>
                  <a:pt x="6680" y="2819"/>
                </a:lnTo>
                <a:lnTo>
                  <a:pt x="533" y="12153"/>
                </a:lnTo>
                <a:lnTo>
                  <a:pt x="0" y="18046"/>
                </a:lnTo>
                <a:lnTo>
                  <a:pt x="47612" y="129070"/>
                </a:lnTo>
                <a:lnTo>
                  <a:pt x="53619" y="133032"/>
                </a:lnTo>
                <a:lnTo>
                  <a:pt x="446963" y="133032"/>
                </a:lnTo>
                <a:lnTo>
                  <a:pt x="452970" y="129070"/>
                </a:lnTo>
                <a:lnTo>
                  <a:pt x="465535" y="99771"/>
                </a:lnTo>
                <a:lnTo>
                  <a:pt x="71234" y="99771"/>
                </a:lnTo>
                <a:lnTo>
                  <a:pt x="42722" y="33261"/>
                </a:lnTo>
                <a:lnTo>
                  <a:pt x="494058" y="33261"/>
                </a:lnTo>
                <a:lnTo>
                  <a:pt x="500583" y="18046"/>
                </a:lnTo>
                <a:lnTo>
                  <a:pt x="500049" y="12153"/>
                </a:lnTo>
                <a:lnTo>
                  <a:pt x="493903" y="2819"/>
                </a:lnTo>
                <a:lnTo>
                  <a:pt x="488670" y="0"/>
                </a:lnTo>
                <a:close/>
              </a:path>
              <a:path w="501014" h="133350">
                <a:moveTo>
                  <a:pt x="494058" y="33261"/>
                </a:moveTo>
                <a:lnTo>
                  <a:pt x="457860" y="33261"/>
                </a:lnTo>
                <a:lnTo>
                  <a:pt x="429348" y="99771"/>
                </a:lnTo>
                <a:lnTo>
                  <a:pt x="465535" y="99771"/>
                </a:lnTo>
                <a:lnTo>
                  <a:pt x="494058" y="33261"/>
                </a:lnTo>
                <a:close/>
              </a:path>
            </a:pathLst>
          </a:custGeom>
          <a:solidFill>
            <a:srgbClr val="4C4C4C">
              <a:alpha val="50000"/>
            </a:srgbClr>
          </a:solidFill>
        </p:spPr>
        <p:txBody>
          <a:bodyPr wrap="square" lIns="0" tIns="0" rIns="0" bIns="0" rtlCol="0"/>
          <a:lstStyle/>
          <a:p>
            <a:pPr defTabSz="623438"/>
            <a:endParaRPr sz="1227">
              <a:solidFill>
                <a:prstClr val="black"/>
              </a:solidFill>
              <a:latin typeface="Calibri"/>
            </a:endParaRPr>
          </a:p>
        </p:txBody>
      </p:sp>
      <p:sp>
        <p:nvSpPr>
          <p:cNvPr id="6" name="object 6"/>
          <p:cNvSpPr/>
          <p:nvPr/>
        </p:nvSpPr>
        <p:spPr>
          <a:xfrm>
            <a:off x="3973286" y="2338558"/>
            <a:ext cx="158894" cy="275792"/>
          </a:xfrm>
          <a:custGeom>
            <a:avLst/>
            <a:gdLst/>
            <a:ahLst/>
            <a:cxnLst/>
            <a:rect l="l" t="t" r="r" b="b"/>
            <a:pathLst>
              <a:path w="233044" h="404495">
                <a:moveTo>
                  <a:pt x="25806" y="0"/>
                </a:moveTo>
                <a:lnTo>
                  <a:pt x="7442" y="0"/>
                </a:lnTo>
                <a:lnTo>
                  <a:pt x="0" y="7442"/>
                </a:lnTo>
                <a:lnTo>
                  <a:pt x="0" y="396468"/>
                </a:lnTo>
                <a:lnTo>
                  <a:pt x="7442" y="403910"/>
                </a:lnTo>
                <a:lnTo>
                  <a:pt x="225348" y="403910"/>
                </a:lnTo>
                <a:lnTo>
                  <a:pt x="232791" y="396468"/>
                </a:lnTo>
                <a:lnTo>
                  <a:pt x="232791" y="370649"/>
                </a:lnTo>
                <a:lnTo>
                  <a:pt x="33248" y="370649"/>
                </a:lnTo>
                <a:lnTo>
                  <a:pt x="33337" y="7442"/>
                </a:lnTo>
                <a:lnTo>
                  <a:pt x="25806" y="0"/>
                </a:lnTo>
                <a:close/>
              </a:path>
              <a:path w="233044" h="404495">
                <a:moveTo>
                  <a:pt x="225348" y="248945"/>
                </a:moveTo>
                <a:lnTo>
                  <a:pt x="206984" y="248945"/>
                </a:lnTo>
                <a:lnTo>
                  <a:pt x="199542" y="256374"/>
                </a:lnTo>
                <a:lnTo>
                  <a:pt x="199542" y="370649"/>
                </a:lnTo>
                <a:lnTo>
                  <a:pt x="232791" y="370649"/>
                </a:lnTo>
                <a:lnTo>
                  <a:pt x="232791" y="256374"/>
                </a:lnTo>
                <a:lnTo>
                  <a:pt x="225348" y="248945"/>
                </a:lnTo>
                <a:close/>
              </a:path>
            </a:pathLst>
          </a:custGeom>
          <a:solidFill>
            <a:srgbClr val="4C4C4C">
              <a:alpha val="50000"/>
            </a:srgbClr>
          </a:solidFill>
        </p:spPr>
        <p:txBody>
          <a:bodyPr wrap="square" lIns="0" tIns="0" rIns="0" bIns="0" rtlCol="0"/>
          <a:lstStyle/>
          <a:p>
            <a:pPr defTabSz="623438"/>
            <a:endParaRPr sz="1227">
              <a:solidFill>
                <a:prstClr val="black"/>
              </a:solidFill>
              <a:latin typeface="Calibri"/>
            </a:endParaRPr>
          </a:p>
        </p:txBody>
      </p:sp>
      <p:sp>
        <p:nvSpPr>
          <p:cNvPr id="7" name="object 7"/>
          <p:cNvSpPr/>
          <p:nvPr/>
        </p:nvSpPr>
        <p:spPr>
          <a:xfrm>
            <a:off x="4673501" y="2338558"/>
            <a:ext cx="158894" cy="275792"/>
          </a:xfrm>
          <a:custGeom>
            <a:avLst/>
            <a:gdLst/>
            <a:ahLst/>
            <a:cxnLst/>
            <a:rect l="l" t="t" r="r" b="b"/>
            <a:pathLst>
              <a:path w="233044" h="404495">
                <a:moveTo>
                  <a:pt x="25806" y="248945"/>
                </a:moveTo>
                <a:lnTo>
                  <a:pt x="7442" y="248945"/>
                </a:lnTo>
                <a:lnTo>
                  <a:pt x="0" y="256374"/>
                </a:lnTo>
                <a:lnTo>
                  <a:pt x="0" y="396468"/>
                </a:lnTo>
                <a:lnTo>
                  <a:pt x="7442" y="403910"/>
                </a:lnTo>
                <a:lnTo>
                  <a:pt x="225348" y="403910"/>
                </a:lnTo>
                <a:lnTo>
                  <a:pt x="232790" y="396468"/>
                </a:lnTo>
                <a:lnTo>
                  <a:pt x="232790" y="370649"/>
                </a:lnTo>
                <a:lnTo>
                  <a:pt x="33248" y="370649"/>
                </a:lnTo>
                <a:lnTo>
                  <a:pt x="33248" y="256374"/>
                </a:lnTo>
                <a:lnTo>
                  <a:pt x="25806" y="248945"/>
                </a:lnTo>
                <a:close/>
              </a:path>
              <a:path w="233044" h="404495">
                <a:moveTo>
                  <a:pt x="225348" y="0"/>
                </a:moveTo>
                <a:lnTo>
                  <a:pt x="206806" y="0"/>
                </a:lnTo>
                <a:lnTo>
                  <a:pt x="199453" y="7442"/>
                </a:lnTo>
                <a:lnTo>
                  <a:pt x="199542" y="370649"/>
                </a:lnTo>
                <a:lnTo>
                  <a:pt x="232790" y="370649"/>
                </a:lnTo>
                <a:lnTo>
                  <a:pt x="232790" y="7442"/>
                </a:lnTo>
                <a:lnTo>
                  <a:pt x="225348" y="0"/>
                </a:lnTo>
                <a:close/>
              </a:path>
            </a:pathLst>
          </a:custGeom>
          <a:solidFill>
            <a:srgbClr val="4C4C4C">
              <a:alpha val="50000"/>
            </a:srgbClr>
          </a:solidFill>
        </p:spPr>
        <p:txBody>
          <a:bodyPr wrap="square" lIns="0" tIns="0" rIns="0" bIns="0" rtlCol="0"/>
          <a:lstStyle/>
          <a:p>
            <a:pPr defTabSz="623438"/>
            <a:endParaRPr sz="1227">
              <a:solidFill>
                <a:prstClr val="black"/>
              </a:solidFill>
              <a:latin typeface="Calibri"/>
            </a:endParaRPr>
          </a:p>
        </p:txBody>
      </p:sp>
      <p:sp>
        <p:nvSpPr>
          <p:cNvPr id="8" name="object 8"/>
          <p:cNvSpPr/>
          <p:nvPr/>
        </p:nvSpPr>
        <p:spPr>
          <a:xfrm>
            <a:off x="4780639" y="2150702"/>
            <a:ext cx="113373" cy="68026"/>
          </a:xfrm>
          <a:prstGeom prst="rect">
            <a:avLst/>
          </a:prstGeom>
          <a:blipFill>
            <a:blip r:embed="rId2" cstate="print"/>
            <a:stretch>
              <a:fillRect/>
            </a:stretch>
          </a:blipFill>
        </p:spPr>
        <p:txBody>
          <a:bodyPr wrap="square" lIns="0" tIns="0" rIns="0" bIns="0" rtlCol="0"/>
          <a:lstStyle/>
          <a:p>
            <a:pPr defTabSz="623438"/>
            <a:endParaRPr sz="1227">
              <a:solidFill>
                <a:prstClr val="black"/>
              </a:solidFill>
              <a:latin typeface="Calibri"/>
            </a:endParaRPr>
          </a:p>
        </p:txBody>
      </p:sp>
      <p:sp>
        <p:nvSpPr>
          <p:cNvPr id="9" name="object 9"/>
          <p:cNvSpPr/>
          <p:nvPr/>
        </p:nvSpPr>
        <p:spPr>
          <a:xfrm>
            <a:off x="3911499" y="2150702"/>
            <a:ext cx="113373" cy="68026"/>
          </a:xfrm>
          <a:prstGeom prst="rect">
            <a:avLst/>
          </a:prstGeom>
          <a:blipFill>
            <a:blip r:embed="rId2" cstate="print"/>
            <a:stretch>
              <a:fillRect/>
            </a:stretch>
          </a:blipFill>
        </p:spPr>
        <p:txBody>
          <a:bodyPr wrap="square" lIns="0" tIns="0" rIns="0" bIns="0" rtlCol="0"/>
          <a:lstStyle/>
          <a:p>
            <a:pPr defTabSz="623438"/>
            <a:endParaRPr sz="1227">
              <a:solidFill>
                <a:prstClr val="black"/>
              </a:solidFill>
              <a:latin typeface="Calibri"/>
            </a:endParaRPr>
          </a:p>
        </p:txBody>
      </p:sp>
      <p:sp>
        <p:nvSpPr>
          <p:cNvPr id="10" name="object 10"/>
          <p:cNvSpPr/>
          <p:nvPr/>
        </p:nvSpPr>
        <p:spPr>
          <a:xfrm>
            <a:off x="4534272" y="1878132"/>
            <a:ext cx="578860" cy="481878"/>
          </a:xfrm>
          <a:custGeom>
            <a:avLst/>
            <a:gdLst/>
            <a:ahLst/>
            <a:cxnLst/>
            <a:rect l="l" t="t" r="r" b="b"/>
            <a:pathLst>
              <a:path w="848994" h="706754">
                <a:moveTo>
                  <a:pt x="659197" y="33261"/>
                </a:moveTo>
                <a:lnTo>
                  <a:pt x="335721" y="33261"/>
                </a:lnTo>
                <a:lnTo>
                  <a:pt x="389503" y="33752"/>
                </a:lnTo>
                <a:lnTo>
                  <a:pt x="443570" y="35225"/>
                </a:lnTo>
                <a:lnTo>
                  <a:pt x="497796" y="37675"/>
                </a:lnTo>
                <a:lnTo>
                  <a:pt x="552058" y="41098"/>
                </a:lnTo>
                <a:lnTo>
                  <a:pt x="606231" y="45491"/>
                </a:lnTo>
                <a:lnTo>
                  <a:pt x="641901" y="61600"/>
                </a:lnTo>
                <a:lnTo>
                  <a:pt x="673740" y="103403"/>
                </a:lnTo>
                <a:lnTo>
                  <a:pt x="697564" y="143488"/>
                </a:lnTo>
                <a:lnTo>
                  <a:pt x="722778" y="191457"/>
                </a:lnTo>
                <a:lnTo>
                  <a:pt x="748991" y="246571"/>
                </a:lnTo>
                <a:lnTo>
                  <a:pt x="775814" y="308089"/>
                </a:lnTo>
                <a:lnTo>
                  <a:pt x="777770" y="312750"/>
                </a:lnTo>
                <a:lnTo>
                  <a:pt x="778887" y="314858"/>
                </a:lnTo>
                <a:lnTo>
                  <a:pt x="778748" y="314921"/>
                </a:lnTo>
                <a:lnTo>
                  <a:pt x="796543" y="360065"/>
                </a:lnTo>
                <a:lnTo>
                  <a:pt x="808599" y="405897"/>
                </a:lnTo>
                <a:lnTo>
                  <a:pt x="814912" y="452342"/>
                </a:lnTo>
                <a:lnTo>
                  <a:pt x="815478" y="499324"/>
                </a:lnTo>
                <a:lnTo>
                  <a:pt x="810291" y="546769"/>
                </a:lnTo>
                <a:lnTo>
                  <a:pt x="799347" y="594601"/>
                </a:lnTo>
                <a:lnTo>
                  <a:pt x="773741" y="631413"/>
                </a:lnTo>
                <a:lnTo>
                  <a:pt x="737866" y="649833"/>
                </a:lnTo>
                <a:lnTo>
                  <a:pt x="688331" y="656218"/>
                </a:lnTo>
                <a:lnTo>
                  <a:pt x="638234" y="661787"/>
                </a:lnTo>
                <a:lnTo>
                  <a:pt x="587687" y="666528"/>
                </a:lnTo>
                <a:lnTo>
                  <a:pt x="536804" y="670430"/>
                </a:lnTo>
                <a:lnTo>
                  <a:pt x="476526" y="673950"/>
                </a:lnTo>
                <a:lnTo>
                  <a:pt x="469477" y="681774"/>
                </a:lnTo>
                <a:lnTo>
                  <a:pt x="470404" y="699820"/>
                </a:lnTo>
                <a:lnTo>
                  <a:pt x="477745" y="706716"/>
                </a:lnTo>
                <a:lnTo>
                  <a:pt x="487105" y="706716"/>
                </a:lnTo>
                <a:lnTo>
                  <a:pt x="539078" y="703618"/>
                </a:lnTo>
                <a:lnTo>
                  <a:pt x="590532" y="699671"/>
                </a:lnTo>
                <a:lnTo>
                  <a:pt x="641644" y="694875"/>
                </a:lnTo>
                <a:lnTo>
                  <a:pt x="692297" y="689240"/>
                </a:lnTo>
                <a:lnTo>
                  <a:pt x="742375" y="682777"/>
                </a:lnTo>
                <a:lnTo>
                  <a:pt x="796564" y="655610"/>
                </a:lnTo>
                <a:lnTo>
                  <a:pt x="831275" y="603897"/>
                </a:lnTo>
                <a:lnTo>
                  <a:pt x="843132" y="552084"/>
                </a:lnTo>
                <a:lnTo>
                  <a:pt x="848750" y="500697"/>
                </a:lnTo>
                <a:lnTo>
                  <a:pt x="848132" y="449814"/>
                </a:lnTo>
                <a:lnTo>
                  <a:pt x="841287" y="399517"/>
                </a:lnTo>
                <a:lnTo>
                  <a:pt x="828219" y="349882"/>
                </a:lnTo>
                <a:lnTo>
                  <a:pt x="808936" y="300990"/>
                </a:lnTo>
                <a:lnTo>
                  <a:pt x="808504" y="300037"/>
                </a:lnTo>
                <a:lnTo>
                  <a:pt x="806484" y="295236"/>
                </a:lnTo>
                <a:lnTo>
                  <a:pt x="778740" y="231583"/>
                </a:lnTo>
                <a:lnTo>
                  <a:pt x="751775" y="174935"/>
                </a:lnTo>
                <a:lnTo>
                  <a:pt x="725820" y="125730"/>
                </a:lnTo>
                <a:lnTo>
                  <a:pt x="701104" y="84405"/>
                </a:lnTo>
                <a:lnTo>
                  <a:pt x="677859" y="51396"/>
                </a:lnTo>
                <a:lnTo>
                  <a:pt x="663337" y="36192"/>
                </a:lnTo>
                <a:lnTo>
                  <a:pt x="659197" y="33261"/>
                </a:lnTo>
                <a:close/>
              </a:path>
              <a:path w="848994" h="706754">
                <a:moveTo>
                  <a:pt x="335721" y="0"/>
                </a:moveTo>
                <a:lnTo>
                  <a:pt x="281367" y="498"/>
                </a:lnTo>
                <a:lnTo>
                  <a:pt x="226690" y="1992"/>
                </a:lnTo>
                <a:lnTo>
                  <a:pt x="171806" y="4474"/>
                </a:lnTo>
                <a:lnTo>
                  <a:pt x="116829" y="7939"/>
                </a:lnTo>
                <a:lnTo>
                  <a:pt x="61871" y="12382"/>
                </a:lnTo>
                <a:lnTo>
                  <a:pt x="18053" y="28600"/>
                </a:lnTo>
                <a:lnTo>
                  <a:pt x="0" y="50509"/>
                </a:lnTo>
                <a:lnTo>
                  <a:pt x="1016" y="56802"/>
                </a:lnTo>
                <a:lnTo>
                  <a:pt x="4492" y="62420"/>
                </a:lnTo>
                <a:lnTo>
                  <a:pt x="9876" y="66234"/>
                </a:lnTo>
                <a:lnTo>
                  <a:pt x="16094" y="67643"/>
                </a:lnTo>
                <a:lnTo>
                  <a:pt x="22387" y="66628"/>
                </a:lnTo>
                <a:lnTo>
                  <a:pt x="28000" y="63169"/>
                </a:lnTo>
                <a:lnTo>
                  <a:pt x="36529" y="56267"/>
                </a:lnTo>
                <a:lnTo>
                  <a:pt x="45637" y="50977"/>
                </a:lnTo>
                <a:lnTo>
                  <a:pt x="119295" y="41098"/>
                </a:lnTo>
                <a:lnTo>
                  <a:pt x="173631" y="37675"/>
                </a:lnTo>
                <a:lnTo>
                  <a:pt x="227893" y="35225"/>
                </a:lnTo>
                <a:lnTo>
                  <a:pt x="281963" y="33752"/>
                </a:lnTo>
                <a:lnTo>
                  <a:pt x="659197" y="33261"/>
                </a:lnTo>
                <a:lnTo>
                  <a:pt x="646666" y="24390"/>
                </a:lnTo>
                <a:lnTo>
                  <a:pt x="609253" y="12357"/>
                </a:lnTo>
                <a:lnTo>
                  <a:pt x="554466" y="7926"/>
                </a:lnTo>
                <a:lnTo>
                  <a:pt x="499596" y="4468"/>
                </a:lnTo>
                <a:lnTo>
                  <a:pt x="444766" y="1990"/>
                </a:lnTo>
                <a:lnTo>
                  <a:pt x="390099" y="498"/>
                </a:lnTo>
                <a:lnTo>
                  <a:pt x="335721" y="0"/>
                </a:lnTo>
                <a:close/>
              </a:path>
            </a:pathLst>
          </a:custGeom>
          <a:solidFill>
            <a:srgbClr val="4C4C4C">
              <a:alpha val="50000"/>
            </a:srgbClr>
          </a:solidFill>
        </p:spPr>
        <p:txBody>
          <a:bodyPr wrap="square" lIns="0" tIns="0" rIns="0" bIns="0" rtlCol="0"/>
          <a:lstStyle/>
          <a:p>
            <a:pPr defTabSz="623438"/>
            <a:endParaRPr sz="1227">
              <a:solidFill>
                <a:prstClr val="black"/>
              </a:solidFill>
              <a:latin typeface="Calibri"/>
            </a:endParaRPr>
          </a:p>
        </p:txBody>
      </p:sp>
      <p:sp>
        <p:nvSpPr>
          <p:cNvPr id="11" name="object 11"/>
          <p:cNvSpPr/>
          <p:nvPr/>
        </p:nvSpPr>
        <p:spPr>
          <a:xfrm>
            <a:off x="4943299" y="2152315"/>
            <a:ext cx="157171" cy="101311"/>
          </a:xfrm>
          <a:prstGeom prst="rect">
            <a:avLst/>
          </a:prstGeom>
          <a:blipFill>
            <a:blip r:embed="rId3" cstate="print"/>
            <a:stretch>
              <a:fillRect/>
            </a:stretch>
          </a:blipFill>
        </p:spPr>
        <p:txBody>
          <a:bodyPr wrap="square" lIns="0" tIns="0" rIns="0" bIns="0" rtlCol="0"/>
          <a:lstStyle/>
          <a:p>
            <a:pPr defTabSz="623438"/>
            <a:endParaRPr sz="1227">
              <a:solidFill>
                <a:prstClr val="black"/>
              </a:solidFill>
              <a:latin typeface="Calibri"/>
            </a:endParaRPr>
          </a:p>
        </p:txBody>
      </p:sp>
      <p:sp>
        <p:nvSpPr>
          <p:cNvPr id="12" name="object 12"/>
          <p:cNvSpPr/>
          <p:nvPr/>
        </p:nvSpPr>
        <p:spPr>
          <a:xfrm>
            <a:off x="4841854" y="2234364"/>
            <a:ext cx="61817" cy="77767"/>
          </a:xfrm>
          <a:prstGeom prst="rect">
            <a:avLst/>
          </a:prstGeom>
          <a:blipFill>
            <a:blip r:embed="rId4" cstate="print"/>
            <a:stretch>
              <a:fillRect/>
            </a:stretch>
          </a:blipFill>
        </p:spPr>
        <p:txBody>
          <a:bodyPr wrap="square" lIns="0" tIns="0" rIns="0" bIns="0" rtlCol="0"/>
          <a:lstStyle/>
          <a:p>
            <a:pPr defTabSz="623438"/>
            <a:endParaRPr sz="1227">
              <a:solidFill>
                <a:prstClr val="black"/>
              </a:solidFill>
              <a:latin typeface="Calibri"/>
            </a:endParaRPr>
          </a:p>
        </p:txBody>
      </p:sp>
      <p:sp>
        <p:nvSpPr>
          <p:cNvPr id="13" name="object 13"/>
          <p:cNvSpPr/>
          <p:nvPr/>
        </p:nvSpPr>
        <p:spPr>
          <a:xfrm>
            <a:off x="4980310" y="2198624"/>
            <a:ext cx="132917" cy="227734"/>
          </a:xfrm>
          <a:custGeom>
            <a:avLst/>
            <a:gdLst/>
            <a:ahLst/>
            <a:cxnLst/>
            <a:rect l="l" t="t" r="r" b="b"/>
            <a:pathLst>
              <a:path w="194944" h="334010">
                <a:moveTo>
                  <a:pt x="25806" y="201637"/>
                </a:moveTo>
                <a:lnTo>
                  <a:pt x="7442" y="201637"/>
                </a:lnTo>
                <a:lnTo>
                  <a:pt x="0" y="209067"/>
                </a:lnTo>
                <a:lnTo>
                  <a:pt x="0" y="326034"/>
                </a:lnTo>
                <a:lnTo>
                  <a:pt x="7442" y="333476"/>
                </a:lnTo>
                <a:lnTo>
                  <a:pt x="187439" y="333476"/>
                </a:lnTo>
                <a:lnTo>
                  <a:pt x="194881" y="326034"/>
                </a:lnTo>
                <a:lnTo>
                  <a:pt x="194881" y="300215"/>
                </a:lnTo>
                <a:lnTo>
                  <a:pt x="33248" y="300215"/>
                </a:lnTo>
                <a:lnTo>
                  <a:pt x="33248" y="209067"/>
                </a:lnTo>
                <a:lnTo>
                  <a:pt x="25806" y="201637"/>
                </a:lnTo>
                <a:close/>
              </a:path>
              <a:path w="194944" h="334010">
                <a:moveTo>
                  <a:pt x="187439" y="0"/>
                </a:moveTo>
                <a:lnTo>
                  <a:pt x="168935" y="0"/>
                </a:lnTo>
                <a:lnTo>
                  <a:pt x="161556" y="7429"/>
                </a:lnTo>
                <a:lnTo>
                  <a:pt x="161632" y="300215"/>
                </a:lnTo>
                <a:lnTo>
                  <a:pt x="194881" y="300215"/>
                </a:lnTo>
                <a:lnTo>
                  <a:pt x="194881" y="7429"/>
                </a:lnTo>
                <a:lnTo>
                  <a:pt x="187439" y="0"/>
                </a:lnTo>
                <a:close/>
              </a:path>
            </a:pathLst>
          </a:custGeom>
          <a:solidFill>
            <a:srgbClr val="4C4C4C">
              <a:alpha val="50000"/>
            </a:srgbClr>
          </a:solidFill>
        </p:spPr>
        <p:txBody>
          <a:bodyPr wrap="square" lIns="0" tIns="0" rIns="0" bIns="0" rtlCol="0"/>
          <a:lstStyle/>
          <a:p>
            <a:pPr defTabSz="623438"/>
            <a:endParaRPr sz="1227">
              <a:solidFill>
                <a:prstClr val="black"/>
              </a:solidFill>
              <a:latin typeface="Calibri"/>
            </a:endParaRPr>
          </a:p>
        </p:txBody>
      </p:sp>
      <p:sp>
        <p:nvSpPr>
          <p:cNvPr id="14" name="object 14"/>
          <p:cNvSpPr/>
          <p:nvPr/>
        </p:nvSpPr>
        <p:spPr>
          <a:xfrm>
            <a:off x="5067090" y="2046450"/>
            <a:ext cx="96142" cy="59410"/>
          </a:xfrm>
          <a:prstGeom prst="rect">
            <a:avLst/>
          </a:prstGeom>
          <a:blipFill>
            <a:blip r:embed="rId5" cstate="print"/>
            <a:stretch>
              <a:fillRect/>
            </a:stretch>
          </a:blipFill>
        </p:spPr>
        <p:txBody>
          <a:bodyPr wrap="square" lIns="0" tIns="0" rIns="0" bIns="0" rtlCol="0"/>
          <a:lstStyle/>
          <a:p>
            <a:pPr defTabSz="623438"/>
            <a:endParaRPr sz="1227">
              <a:solidFill>
                <a:prstClr val="black"/>
              </a:solidFill>
              <a:latin typeface="Calibri"/>
            </a:endParaRPr>
          </a:p>
        </p:txBody>
      </p:sp>
      <p:sp>
        <p:nvSpPr>
          <p:cNvPr id="15" name="object 15"/>
          <p:cNvSpPr/>
          <p:nvPr/>
        </p:nvSpPr>
        <p:spPr>
          <a:xfrm>
            <a:off x="5777571" y="2182383"/>
            <a:ext cx="636876" cy="439882"/>
          </a:xfrm>
          <a:custGeom>
            <a:avLst/>
            <a:gdLst/>
            <a:ahLst/>
            <a:cxnLst/>
            <a:rect l="l" t="t" r="r" b="b"/>
            <a:pathLst>
              <a:path w="934085" h="645160">
                <a:moveTo>
                  <a:pt x="467028" y="0"/>
                </a:moveTo>
                <a:lnTo>
                  <a:pt x="416794" y="454"/>
                </a:lnTo>
                <a:lnTo>
                  <a:pt x="366600" y="1818"/>
                </a:lnTo>
                <a:lnTo>
                  <a:pt x="316482" y="4092"/>
                </a:lnTo>
                <a:lnTo>
                  <a:pt x="266482" y="7275"/>
                </a:lnTo>
                <a:lnTo>
                  <a:pt x="216636" y="11369"/>
                </a:lnTo>
                <a:lnTo>
                  <a:pt x="168834" y="32450"/>
                </a:lnTo>
                <a:lnTo>
                  <a:pt x="134536" y="76232"/>
                </a:lnTo>
                <a:lnTo>
                  <a:pt x="111933" y="114068"/>
                </a:lnTo>
                <a:lnTo>
                  <a:pt x="88205" y="159097"/>
                </a:lnTo>
                <a:lnTo>
                  <a:pt x="63566" y="210917"/>
                </a:lnTo>
                <a:lnTo>
                  <a:pt x="38226" y="269128"/>
                </a:lnTo>
                <a:lnTo>
                  <a:pt x="36557" y="273091"/>
                </a:lnTo>
                <a:lnTo>
                  <a:pt x="36169" y="273929"/>
                </a:lnTo>
                <a:lnTo>
                  <a:pt x="18646" y="318401"/>
                </a:lnTo>
                <a:lnTo>
                  <a:pt x="6773" y="363545"/>
                </a:lnTo>
                <a:lnTo>
                  <a:pt x="555" y="409290"/>
                </a:lnTo>
                <a:lnTo>
                  <a:pt x="0" y="455568"/>
                </a:lnTo>
                <a:lnTo>
                  <a:pt x="5112" y="502309"/>
                </a:lnTo>
                <a:lnTo>
                  <a:pt x="15900" y="549443"/>
                </a:lnTo>
                <a:lnTo>
                  <a:pt x="46724" y="595410"/>
                </a:lnTo>
                <a:lnTo>
                  <a:pt x="94856" y="619699"/>
                </a:lnTo>
                <a:lnTo>
                  <a:pt x="147686" y="626382"/>
                </a:lnTo>
                <a:lnTo>
                  <a:pt x="200729" y="632049"/>
                </a:lnTo>
                <a:lnTo>
                  <a:pt x="253925" y="636695"/>
                </a:lnTo>
                <a:lnTo>
                  <a:pt x="307214" y="640315"/>
                </a:lnTo>
                <a:lnTo>
                  <a:pt x="360534" y="642907"/>
                </a:lnTo>
                <a:lnTo>
                  <a:pt x="413826" y="644465"/>
                </a:lnTo>
                <a:lnTo>
                  <a:pt x="467029" y="644985"/>
                </a:lnTo>
                <a:lnTo>
                  <a:pt x="520233" y="644465"/>
                </a:lnTo>
                <a:lnTo>
                  <a:pt x="573525" y="642906"/>
                </a:lnTo>
                <a:lnTo>
                  <a:pt x="626847" y="640314"/>
                </a:lnTo>
                <a:lnTo>
                  <a:pt x="680138" y="636692"/>
                </a:lnTo>
                <a:lnTo>
                  <a:pt x="733339" y="632044"/>
                </a:lnTo>
                <a:lnTo>
                  <a:pt x="786389" y="626374"/>
                </a:lnTo>
                <a:lnTo>
                  <a:pt x="834312" y="620309"/>
                </a:lnTo>
                <a:lnTo>
                  <a:pt x="467029" y="620309"/>
                </a:lnTo>
                <a:lnTo>
                  <a:pt x="414305" y="619793"/>
                </a:lnTo>
                <a:lnTo>
                  <a:pt x="361493" y="618249"/>
                </a:lnTo>
                <a:lnTo>
                  <a:pt x="308652" y="615681"/>
                </a:lnTo>
                <a:lnTo>
                  <a:pt x="255846" y="612093"/>
                </a:lnTo>
                <a:lnTo>
                  <a:pt x="203133" y="607489"/>
                </a:lnTo>
                <a:lnTo>
                  <a:pt x="150576" y="601874"/>
                </a:lnTo>
                <a:lnTo>
                  <a:pt x="98234" y="595252"/>
                </a:lnTo>
                <a:lnTo>
                  <a:pt x="63996" y="577600"/>
                </a:lnTo>
                <a:lnTo>
                  <a:pt x="39585" y="542547"/>
                </a:lnTo>
                <a:lnTo>
                  <a:pt x="28089" y="489525"/>
                </a:lnTo>
                <a:lnTo>
                  <a:pt x="24254" y="437113"/>
                </a:lnTo>
                <a:lnTo>
                  <a:pt x="28061" y="385354"/>
                </a:lnTo>
                <a:lnTo>
                  <a:pt x="39507" y="334365"/>
                </a:lnTo>
                <a:lnTo>
                  <a:pt x="58585" y="284267"/>
                </a:lnTo>
                <a:lnTo>
                  <a:pt x="58432" y="284203"/>
                </a:lnTo>
                <a:lnTo>
                  <a:pt x="59423" y="282400"/>
                </a:lnTo>
                <a:lnTo>
                  <a:pt x="60985" y="278653"/>
                </a:lnTo>
                <a:lnTo>
                  <a:pt x="85601" y="222121"/>
                </a:lnTo>
                <a:lnTo>
                  <a:pt x="109696" y="171425"/>
                </a:lnTo>
                <a:lnTo>
                  <a:pt x="132910" y="127246"/>
                </a:lnTo>
                <a:lnTo>
                  <a:pt x="154888" y="90266"/>
                </a:lnTo>
                <a:lnTo>
                  <a:pt x="184673" y="51354"/>
                </a:lnTo>
                <a:lnTo>
                  <a:pt x="268283" y="31875"/>
                </a:lnTo>
                <a:lnTo>
                  <a:pt x="317836" y="28721"/>
                </a:lnTo>
                <a:lnTo>
                  <a:pt x="367505" y="26468"/>
                </a:lnTo>
                <a:lnTo>
                  <a:pt x="417250" y="25117"/>
                </a:lnTo>
                <a:lnTo>
                  <a:pt x="754218" y="24668"/>
                </a:lnTo>
                <a:lnTo>
                  <a:pt x="750379" y="21959"/>
                </a:lnTo>
                <a:lnTo>
                  <a:pt x="667568" y="7269"/>
                </a:lnTo>
                <a:lnTo>
                  <a:pt x="617570" y="4089"/>
                </a:lnTo>
                <a:lnTo>
                  <a:pt x="567454" y="1817"/>
                </a:lnTo>
                <a:lnTo>
                  <a:pt x="517261" y="454"/>
                </a:lnTo>
                <a:lnTo>
                  <a:pt x="467028" y="0"/>
                </a:lnTo>
                <a:close/>
              </a:path>
              <a:path w="934085" h="645160">
                <a:moveTo>
                  <a:pt x="754218" y="24668"/>
                </a:moveTo>
                <a:lnTo>
                  <a:pt x="467034" y="24668"/>
                </a:lnTo>
                <a:lnTo>
                  <a:pt x="516817" y="25119"/>
                </a:lnTo>
                <a:lnTo>
                  <a:pt x="566562" y="26471"/>
                </a:lnTo>
                <a:lnTo>
                  <a:pt x="616229" y="28724"/>
                </a:lnTo>
                <a:lnTo>
                  <a:pt x="665779" y="31878"/>
                </a:lnTo>
                <a:lnTo>
                  <a:pt x="715175" y="35931"/>
                </a:lnTo>
                <a:lnTo>
                  <a:pt x="758799" y="61166"/>
                </a:lnTo>
                <a:lnTo>
                  <a:pt x="801160" y="127271"/>
                </a:lnTo>
                <a:lnTo>
                  <a:pt x="824365" y="171432"/>
                </a:lnTo>
                <a:lnTo>
                  <a:pt x="848457" y="222122"/>
                </a:lnTo>
                <a:lnTo>
                  <a:pt x="873074" y="278653"/>
                </a:lnTo>
                <a:lnTo>
                  <a:pt x="874636" y="282400"/>
                </a:lnTo>
                <a:lnTo>
                  <a:pt x="875626" y="284203"/>
                </a:lnTo>
                <a:lnTo>
                  <a:pt x="875474" y="284267"/>
                </a:lnTo>
                <a:lnTo>
                  <a:pt x="894552" y="334366"/>
                </a:lnTo>
                <a:lnTo>
                  <a:pt x="906000" y="385359"/>
                </a:lnTo>
                <a:lnTo>
                  <a:pt x="909810" y="437130"/>
                </a:lnTo>
                <a:lnTo>
                  <a:pt x="905972" y="489564"/>
                </a:lnTo>
                <a:lnTo>
                  <a:pt x="894499" y="542470"/>
                </a:lnTo>
                <a:lnTo>
                  <a:pt x="870048" y="577610"/>
                </a:lnTo>
                <a:lnTo>
                  <a:pt x="835863" y="595252"/>
                </a:lnTo>
                <a:lnTo>
                  <a:pt x="783507" y="601874"/>
                </a:lnTo>
                <a:lnTo>
                  <a:pt x="730939" y="607489"/>
                </a:lnTo>
                <a:lnTo>
                  <a:pt x="678220" y="612093"/>
                </a:lnTo>
                <a:lnTo>
                  <a:pt x="625409" y="615681"/>
                </a:lnTo>
                <a:lnTo>
                  <a:pt x="572567" y="618249"/>
                </a:lnTo>
                <a:lnTo>
                  <a:pt x="519754" y="619793"/>
                </a:lnTo>
                <a:lnTo>
                  <a:pt x="467029" y="620309"/>
                </a:lnTo>
                <a:lnTo>
                  <a:pt x="834312" y="620309"/>
                </a:lnTo>
                <a:lnTo>
                  <a:pt x="887341" y="595399"/>
                </a:lnTo>
                <a:lnTo>
                  <a:pt x="918184" y="549367"/>
                </a:lnTo>
                <a:lnTo>
                  <a:pt x="928961" y="502265"/>
                </a:lnTo>
                <a:lnTo>
                  <a:pt x="934067" y="455546"/>
                </a:lnTo>
                <a:lnTo>
                  <a:pt x="933507" y="409281"/>
                </a:lnTo>
                <a:lnTo>
                  <a:pt x="927287" y="363542"/>
                </a:lnTo>
                <a:lnTo>
                  <a:pt x="915412" y="318401"/>
                </a:lnTo>
                <a:lnTo>
                  <a:pt x="897890" y="273929"/>
                </a:lnTo>
                <a:lnTo>
                  <a:pt x="897490" y="273078"/>
                </a:lnTo>
                <a:lnTo>
                  <a:pt x="895832" y="269128"/>
                </a:lnTo>
                <a:lnTo>
                  <a:pt x="870492" y="210917"/>
                </a:lnTo>
                <a:lnTo>
                  <a:pt x="845848" y="159090"/>
                </a:lnTo>
                <a:lnTo>
                  <a:pt x="822107" y="114046"/>
                </a:lnTo>
                <a:lnTo>
                  <a:pt x="799477" y="76180"/>
                </a:lnTo>
                <a:lnTo>
                  <a:pt x="765187" y="32407"/>
                </a:lnTo>
                <a:lnTo>
                  <a:pt x="754218" y="24668"/>
                </a:lnTo>
                <a:close/>
              </a:path>
            </a:pathLst>
          </a:custGeom>
          <a:solidFill>
            <a:srgbClr val="4C4C4C">
              <a:alpha val="50000"/>
            </a:srgbClr>
          </a:solidFill>
        </p:spPr>
        <p:txBody>
          <a:bodyPr wrap="square" lIns="0" tIns="0" rIns="0" bIns="0" rtlCol="0"/>
          <a:lstStyle/>
          <a:p>
            <a:pPr defTabSz="623438"/>
            <a:endParaRPr sz="1227">
              <a:solidFill>
                <a:prstClr val="black"/>
              </a:solidFill>
              <a:latin typeface="Calibri"/>
            </a:endParaRPr>
          </a:p>
        </p:txBody>
      </p:sp>
      <p:sp>
        <p:nvSpPr>
          <p:cNvPr id="16" name="object 16"/>
          <p:cNvSpPr/>
          <p:nvPr/>
        </p:nvSpPr>
        <p:spPr>
          <a:xfrm>
            <a:off x="5787038" y="2433462"/>
            <a:ext cx="141991" cy="88902"/>
          </a:xfrm>
          <a:prstGeom prst="rect">
            <a:avLst/>
          </a:prstGeom>
          <a:blipFill>
            <a:blip r:embed="rId6" cstate="print"/>
            <a:stretch>
              <a:fillRect/>
            </a:stretch>
          </a:blipFill>
        </p:spPr>
        <p:txBody>
          <a:bodyPr wrap="square" lIns="0" tIns="0" rIns="0" bIns="0" rtlCol="0"/>
          <a:lstStyle/>
          <a:p>
            <a:pPr defTabSz="623438"/>
            <a:endParaRPr sz="1227">
              <a:solidFill>
                <a:prstClr val="black"/>
              </a:solidFill>
              <a:latin typeface="Calibri"/>
            </a:endParaRPr>
          </a:p>
        </p:txBody>
      </p:sp>
      <p:sp>
        <p:nvSpPr>
          <p:cNvPr id="17" name="object 17"/>
          <p:cNvSpPr/>
          <p:nvPr/>
        </p:nvSpPr>
        <p:spPr>
          <a:xfrm>
            <a:off x="6262969" y="2433462"/>
            <a:ext cx="141991" cy="88902"/>
          </a:xfrm>
          <a:prstGeom prst="rect">
            <a:avLst/>
          </a:prstGeom>
          <a:blipFill>
            <a:blip r:embed="rId7" cstate="print"/>
            <a:stretch>
              <a:fillRect/>
            </a:stretch>
          </a:blipFill>
        </p:spPr>
        <p:txBody>
          <a:bodyPr wrap="square" lIns="0" tIns="0" rIns="0" bIns="0" rtlCol="0"/>
          <a:lstStyle/>
          <a:p>
            <a:pPr defTabSz="623438"/>
            <a:endParaRPr sz="1227">
              <a:solidFill>
                <a:prstClr val="black"/>
              </a:solidFill>
              <a:latin typeface="Calibri"/>
            </a:endParaRPr>
          </a:p>
        </p:txBody>
      </p:sp>
      <p:sp>
        <p:nvSpPr>
          <p:cNvPr id="18" name="object 18"/>
          <p:cNvSpPr/>
          <p:nvPr/>
        </p:nvSpPr>
        <p:spPr>
          <a:xfrm>
            <a:off x="5969393" y="2508696"/>
            <a:ext cx="253278" cy="67541"/>
          </a:xfrm>
          <a:custGeom>
            <a:avLst/>
            <a:gdLst/>
            <a:ahLst/>
            <a:cxnLst/>
            <a:rect l="l" t="t" r="r" b="b"/>
            <a:pathLst>
              <a:path w="371475" h="99060">
                <a:moveTo>
                  <a:pt x="362559" y="0"/>
                </a:moveTo>
                <a:lnTo>
                  <a:pt x="8826" y="0"/>
                </a:lnTo>
                <a:lnTo>
                  <a:pt x="4952" y="2082"/>
                </a:lnTo>
                <a:lnTo>
                  <a:pt x="380" y="9017"/>
                </a:lnTo>
                <a:lnTo>
                  <a:pt x="0" y="13385"/>
                </a:lnTo>
                <a:lnTo>
                  <a:pt x="35318" y="95758"/>
                </a:lnTo>
                <a:lnTo>
                  <a:pt x="39776" y="98691"/>
                </a:lnTo>
                <a:lnTo>
                  <a:pt x="331596" y="98691"/>
                </a:lnTo>
                <a:lnTo>
                  <a:pt x="336067" y="95758"/>
                </a:lnTo>
                <a:lnTo>
                  <a:pt x="345389" y="74015"/>
                </a:lnTo>
                <a:lnTo>
                  <a:pt x="52844" y="74015"/>
                </a:lnTo>
                <a:lnTo>
                  <a:pt x="31686" y="24676"/>
                </a:lnTo>
                <a:lnTo>
                  <a:pt x="366545" y="24676"/>
                </a:lnTo>
                <a:lnTo>
                  <a:pt x="371386" y="13385"/>
                </a:lnTo>
                <a:lnTo>
                  <a:pt x="370992" y="9017"/>
                </a:lnTo>
                <a:lnTo>
                  <a:pt x="366433" y="2082"/>
                </a:lnTo>
                <a:lnTo>
                  <a:pt x="362559" y="0"/>
                </a:lnTo>
                <a:close/>
              </a:path>
              <a:path w="371475" h="99060">
                <a:moveTo>
                  <a:pt x="366545" y="24676"/>
                </a:moveTo>
                <a:lnTo>
                  <a:pt x="339699" y="24676"/>
                </a:lnTo>
                <a:lnTo>
                  <a:pt x="318541" y="74015"/>
                </a:lnTo>
                <a:lnTo>
                  <a:pt x="345389" y="74015"/>
                </a:lnTo>
                <a:lnTo>
                  <a:pt x="366545" y="24676"/>
                </a:lnTo>
                <a:close/>
              </a:path>
            </a:pathLst>
          </a:custGeom>
          <a:solidFill>
            <a:srgbClr val="4C4C4C">
              <a:alpha val="50000"/>
            </a:srgbClr>
          </a:solidFill>
        </p:spPr>
        <p:txBody>
          <a:bodyPr wrap="square" lIns="0" tIns="0" rIns="0" bIns="0" rtlCol="0"/>
          <a:lstStyle/>
          <a:p>
            <a:pPr defTabSz="623438"/>
            <a:endParaRPr sz="1227">
              <a:solidFill>
                <a:prstClr val="black"/>
              </a:solidFill>
              <a:latin typeface="Calibri"/>
            </a:endParaRPr>
          </a:p>
        </p:txBody>
      </p:sp>
      <p:sp>
        <p:nvSpPr>
          <p:cNvPr id="19" name="object 19"/>
          <p:cNvSpPr/>
          <p:nvPr/>
        </p:nvSpPr>
        <p:spPr>
          <a:xfrm>
            <a:off x="5777363" y="2475933"/>
            <a:ext cx="117764" cy="204355"/>
          </a:xfrm>
          <a:custGeom>
            <a:avLst/>
            <a:gdLst/>
            <a:ahLst/>
            <a:cxnLst/>
            <a:rect l="l" t="t" r="r" b="b"/>
            <a:pathLst>
              <a:path w="172720" h="299720">
                <a:moveTo>
                  <a:pt x="19151" y="0"/>
                </a:moveTo>
                <a:lnTo>
                  <a:pt x="5524" y="0"/>
                </a:lnTo>
                <a:lnTo>
                  <a:pt x="0" y="5524"/>
                </a:lnTo>
                <a:lnTo>
                  <a:pt x="0" y="294144"/>
                </a:lnTo>
                <a:lnTo>
                  <a:pt x="5524" y="299669"/>
                </a:lnTo>
                <a:lnTo>
                  <a:pt x="167195" y="299669"/>
                </a:lnTo>
                <a:lnTo>
                  <a:pt x="172720" y="294144"/>
                </a:lnTo>
                <a:lnTo>
                  <a:pt x="172720" y="274993"/>
                </a:lnTo>
                <a:lnTo>
                  <a:pt x="24676" y="274993"/>
                </a:lnTo>
                <a:lnTo>
                  <a:pt x="24739" y="5524"/>
                </a:lnTo>
                <a:lnTo>
                  <a:pt x="19151" y="0"/>
                </a:lnTo>
                <a:close/>
              </a:path>
              <a:path w="172720" h="299720">
                <a:moveTo>
                  <a:pt x="167195" y="184696"/>
                </a:moveTo>
                <a:lnTo>
                  <a:pt x="153581" y="184696"/>
                </a:lnTo>
                <a:lnTo>
                  <a:pt x="148056" y="190207"/>
                </a:lnTo>
                <a:lnTo>
                  <a:pt x="148056" y="274993"/>
                </a:lnTo>
                <a:lnTo>
                  <a:pt x="172720" y="274993"/>
                </a:lnTo>
                <a:lnTo>
                  <a:pt x="172720" y="190207"/>
                </a:lnTo>
                <a:lnTo>
                  <a:pt x="167195" y="184696"/>
                </a:lnTo>
                <a:close/>
              </a:path>
            </a:pathLst>
          </a:custGeom>
          <a:solidFill>
            <a:srgbClr val="4C4C4C">
              <a:alpha val="50000"/>
            </a:srgbClr>
          </a:solidFill>
        </p:spPr>
        <p:txBody>
          <a:bodyPr wrap="square" lIns="0" tIns="0" rIns="0" bIns="0" rtlCol="0"/>
          <a:lstStyle/>
          <a:p>
            <a:pPr defTabSz="623438"/>
            <a:endParaRPr sz="1227">
              <a:solidFill>
                <a:prstClr val="black"/>
              </a:solidFill>
              <a:latin typeface="Calibri"/>
            </a:endParaRPr>
          </a:p>
        </p:txBody>
      </p:sp>
      <p:sp>
        <p:nvSpPr>
          <p:cNvPr id="20" name="object 20"/>
          <p:cNvSpPr/>
          <p:nvPr/>
        </p:nvSpPr>
        <p:spPr>
          <a:xfrm>
            <a:off x="6296864" y="2475933"/>
            <a:ext cx="117764" cy="204355"/>
          </a:xfrm>
          <a:custGeom>
            <a:avLst/>
            <a:gdLst/>
            <a:ahLst/>
            <a:cxnLst/>
            <a:rect l="l" t="t" r="r" b="b"/>
            <a:pathLst>
              <a:path w="172720" h="299720">
                <a:moveTo>
                  <a:pt x="19151" y="184696"/>
                </a:moveTo>
                <a:lnTo>
                  <a:pt x="5524" y="184696"/>
                </a:lnTo>
                <a:lnTo>
                  <a:pt x="0" y="190207"/>
                </a:lnTo>
                <a:lnTo>
                  <a:pt x="0" y="294144"/>
                </a:lnTo>
                <a:lnTo>
                  <a:pt x="5524" y="299669"/>
                </a:lnTo>
                <a:lnTo>
                  <a:pt x="167195" y="299669"/>
                </a:lnTo>
                <a:lnTo>
                  <a:pt x="172720" y="294144"/>
                </a:lnTo>
                <a:lnTo>
                  <a:pt x="172720" y="274993"/>
                </a:lnTo>
                <a:lnTo>
                  <a:pt x="24676" y="274993"/>
                </a:lnTo>
                <a:lnTo>
                  <a:pt x="24676" y="190207"/>
                </a:lnTo>
                <a:lnTo>
                  <a:pt x="19151" y="184696"/>
                </a:lnTo>
                <a:close/>
              </a:path>
              <a:path w="172720" h="299720">
                <a:moveTo>
                  <a:pt x="167195" y="0"/>
                </a:moveTo>
                <a:lnTo>
                  <a:pt x="153454" y="0"/>
                </a:lnTo>
                <a:lnTo>
                  <a:pt x="147993" y="5524"/>
                </a:lnTo>
                <a:lnTo>
                  <a:pt x="148056" y="274993"/>
                </a:lnTo>
                <a:lnTo>
                  <a:pt x="172720" y="274993"/>
                </a:lnTo>
                <a:lnTo>
                  <a:pt x="172720" y="5524"/>
                </a:lnTo>
                <a:lnTo>
                  <a:pt x="167195" y="0"/>
                </a:lnTo>
                <a:close/>
              </a:path>
            </a:pathLst>
          </a:custGeom>
          <a:solidFill>
            <a:srgbClr val="4C4C4C">
              <a:alpha val="50000"/>
            </a:srgbClr>
          </a:solidFill>
        </p:spPr>
        <p:txBody>
          <a:bodyPr wrap="square" lIns="0" tIns="0" rIns="0" bIns="0" rtlCol="0"/>
          <a:lstStyle/>
          <a:p>
            <a:pPr defTabSz="623438"/>
            <a:endParaRPr sz="1227">
              <a:solidFill>
                <a:prstClr val="black"/>
              </a:solidFill>
              <a:latin typeface="Calibri"/>
            </a:endParaRPr>
          </a:p>
        </p:txBody>
      </p:sp>
      <p:sp>
        <p:nvSpPr>
          <p:cNvPr id="21" name="object 21"/>
          <p:cNvSpPr/>
          <p:nvPr/>
        </p:nvSpPr>
        <p:spPr>
          <a:xfrm>
            <a:off x="6376361" y="2336548"/>
            <a:ext cx="84114" cy="50474"/>
          </a:xfrm>
          <a:prstGeom prst="rect">
            <a:avLst/>
          </a:prstGeom>
          <a:blipFill>
            <a:blip r:embed="rId8" cstate="print"/>
            <a:stretch>
              <a:fillRect/>
            </a:stretch>
          </a:blipFill>
        </p:spPr>
        <p:txBody>
          <a:bodyPr wrap="square" lIns="0" tIns="0" rIns="0" bIns="0" rtlCol="0"/>
          <a:lstStyle/>
          <a:p>
            <a:pPr defTabSz="623438"/>
            <a:endParaRPr sz="1227">
              <a:solidFill>
                <a:prstClr val="black"/>
              </a:solidFill>
              <a:latin typeface="Calibri"/>
            </a:endParaRPr>
          </a:p>
        </p:txBody>
      </p:sp>
      <p:sp>
        <p:nvSpPr>
          <p:cNvPr id="22" name="object 22"/>
          <p:cNvSpPr/>
          <p:nvPr/>
        </p:nvSpPr>
        <p:spPr>
          <a:xfrm>
            <a:off x="5731521" y="2336548"/>
            <a:ext cx="84114" cy="50474"/>
          </a:xfrm>
          <a:prstGeom prst="rect">
            <a:avLst/>
          </a:prstGeom>
          <a:blipFill>
            <a:blip r:embed="rId8" cstate="print"/>
            <a:stretch>
              <a:fillRect/>
            </a:stretch>
          </a:blipFill>
        </p:spPr>
        <p:txBody>
          <a:bodyPr wrap="square" lIns="0" tIns="0" rIns="0" bIns="0" rtlCol="0"/>
          <a:lstStyle/>
          <a:p>
            <a:pPr defTabSz="623438"/>
            <a:endParaRPr sz="1227">
              <a:solidFill>
                <a:prstClr val="black"/>
              </a:solidFill>
              <a:latin typeface="Calibri"/>
            </a:endParaRPr>
          </a:p>
        </p:txBody>
      </p:sp>
      <p:sp>
        <p:nvSpPr>
          <p:cNvPr id="23" name="object 23"/>
          <p:cNvSpPr/>
          <p:nvPr/>
        </p:nvSpPr>
        <p:spPr>
          <a:xfrm>
            <a:off x="6003468" y="1767348"/>
            <a:ext cx="185305" cy="185305"/>
          </a:xfrm>
          <a:custGeom>
            <a:avLst/>
            <a:gdLst/>
            <a:ahLst/>
            <a:cxnLst/>
            <a:rect l="l" t="t" r="r" b="b"/>
            <a:pathLst>
              <a:path w="271779" h="271780">
                <a:moveTo>
                  <a:pt x="135712" y="0"/>
                </a:moveTo>
                <a:lnTo>
                  <a:pt x="92864" y="6929"/>
                </a:lnTo>
                <a:lnTo>
                  <a:pt x="55615" y="26215"/>
                </a:lnTo>
                <a:lnTo>
                  <a:pt x="26220" y="55607"/>
                </a:lnTo>
                <a:lnTo>
                  <a:pt x="6930" y="92852"/>
                </a:lnTo>
                <a:lnTo>
                  <a:pt x="0" y="135699"/>
                </a:lnTo>
                <a:lnTo>
                  <a:pt x="6930" y="178547"/>
                </a:lnTo>
                <a:lnTo>
                  <a:pt x="26220" y="215796"/>
                </a:lnTo>
                <a:lnTo>
                  <a:pt x="55615" y="245191"/>
                </a:lnTo>
                <a:lnTo>
                  <a:pt x="92864" y="264481"/>
                </a:lnTo>
                <a:lnTo>
                  <a:pt x="135712" y="271411"/>
                </a:lnTo>
                <a:lnTo>
                  <a:pt x="178560" y="264481"/>
                </a:lnTo>
                <a:lnTo>
                  <a:pt x="212827" y="246735"/>
                </a:lnTo>
                <a:lnTo>
                  <a:pt x="135712" y="246735"/>
                </a:lnTo>
                <a:lnTo>
                  <a:pt x="92532" y="237996"/>
                </a:lnTo>
                <a:lnTo>
                  <a:pt x="57234" y="214177"/>
                </a:lnTo>
                <a:lnTo>
                  <a:pt x="33415" y="178878"/>
                </a:lnTo>
                <a:lnTo>
                  <a:pt x="24676" y="135699"/>
                </a:lnTo>
                <a:lnTo>
                  <a:pt x="33415" y="92525"/>
                </a:lnTo>
                <a:lnTo>
                  <a:pt x="57234" y="57226"/>
                </a:lnTo>
                <a:lnTo>
                  <a:pt x="92532" y="33404"/>
                </a:lnTo>
                <a:lnTo>
                  <a:pt x="135712" y="24663"/>
                </a:lnTo>
                <a:lnTo>
                  <a:pt x="212810" y="24663"/>
                </a:lnTo>
                <a:lnTo>
                  <a:pt x="178560" y="6929"/>
                </a:lnTo>
                <a:lnTo>
                  <a:pt x="135712" y="0"/>
                </a:lnTo>
                <a:close/>
              </a:path>
              <a:path w="271779" h="271780">
                <a:moveTo>
                  <a:pt x="212810" y="24663"/>
                </a:moveTo>
                <a:lnTo>
                  <a:pt x="135712" y="24663"/>
                </a:lnTo>
                <a:lnTo>
                  <a:pt x="178891" y="33404"/>
                </a:lnTo>
                <a:lnTo>
                  <a:pt x="214190" y="57226"/>
                </a:lnTo>
                <a:lnTo>
                  <a:pt x="238008" y="92525"/>
                </a:lnTo>
                <a:lnTo>
                  <a:pt x="246748" y="135699"/>
                </a:lnTo>
                <a:lnTo>
                  <a:pt x="238008" y="178878"/>
                </a:lnTo>
                <a:lnTo>
                  <a:pt x="214190" y="214177"/>
                </a:lnTo>
                <a:lnTo>
                  <a:pt x="178891" y="237996"/>
                </a:lnTo>
                <a:lnTo>
                  <a:pt x="135712" y="246735"/>
                </a:lnTo>
                <a:lnTo>
                  <a:pt x="212827" y="246735"/>
                </a:lnTo>
                <a:lnTo>
                  <a:pt x="215808" y="245191"/>
                </a:lnTo>
                <a:lnTo>
                  <a:pt x="245204" y="215796"/>
                </a:lnTo>
                <a:lnTo>
                  <a:pt x="264493" y="178547"/>
                </a:lnTo>
                <a:lnTo>
                  <a:pt x="271424" y="135699"/>
                </a:lnTo>
                <a:lnTo>
                  <a:pt x="264493" y="92852"/>
                </a:lnTo>
                <a:lnTo>
                  <a:pt x="245204" y="55607"/>
                </a:lnTo>
                <a:lnTo>
                  <a:pt x="215808" y="26215"/>
                </a:lnTo>
                <a:lnTo>
                  <a:pt x="212810" y="24663"/>
                </a:lnTo>
                <a:close/>
              </a:path>
            </a:pathLst>
          </a:custGeom>
          <a:solidFill>
            <a:srgbClr val="4C4C4C">
              <a:alpha val="50000"/>
            </a:srgbClr>
          </a:solidFill>
        </p:spPr>
        <p:txBody>
          <a:bodyPr wrap="square" lIns="0" tIns="0" rIns="0" bIns="0" rtlCol="0"/>
          <a:lstStyle/>
          <a:p>
            <a:pPr defTabSz="623438"/>
            <a:endParaRPr sz="1227">
              <a:solidFill>
                <a:prstClr val="black"/>
              </a:solidFill>
              <a:latin typeface="Calibri"/>
            </a:endParaRPr>
          </a:p>
        </p:txBody>
      </p:sp>
      <p:sp>
        <p:nvSpPr>
          <p:cNvPr id="24" name="object 24"/>
          <p:cNvSpPr/>
          <p:nvPr/>
        </p:nvSpPr>
        <p:spPr>
          <a:xfrm>
            <a:off x="5927762" y="1691641"/>
            <a:ext cx="336839" cy="472353"/>
          </a:xfrm>
          <a:custGeom>
            <a:avLst/>
            <a:gdLst/>
            <a:ahLst/>
            <a:cxnLst/>
            <a:rect l="l" t="t" r="r" b="b"/>
            <a:pathLst>
              <a:path w="494029" h="692785">
                <a:moveTo>
                  <a:pt x="246748" y="0"/>
                </a:moveTo>
                <a:lnTo>
                  <a:pt x="197083" y="5022"/>
                </a:lnTo>
                <a:lnTo>
                  <a:pt x="150795" y="19421"/>
                </a:lnTo>
                <a:lnTo>
                  <a:pt x="108885" y="42198"/>
                </a:lnTo>
                <a:lnTo>
                  <a:pt x="72353" y="72351"/>
                </a:lnTo>
                <a:lnTo>
                  <a:pt x="42198" y="108882"/>
                </a:lnTo>
                <a:lnTo>
                  <a:pt x="19421" y="150790"/>
                </a:lnTo>
                <a:lnTo>
                  <a:pt x="5022" y="197074"/>
                </a:lnTo>
                <a:lnTo>
                  <a:pt x="0" y="246735"/>
                </a:lnTo>
                <a:lnTo>
                  <a:pt x="2590" y="282427"/>
                </a:lnTo>
                <a:lnTo>
                  <a:pt x="10269" y="317112"/>
                </a:lnTo>
                <a:lnTo>
                  <a:pt x="22893" y="350330"/>
                </a:lnTo>
                <a:lnTo>
                  <a:pt x="40322" y="381622"/>
                </a:lnTo>
                <a:lnTo>
                  <a:pt x="40728" y="382384"/>
                </a:lnTo>
                <a:lnTo>
                  <a:pt x="238645" y="690321"/>
                </a:lnTo>
                <a:lnTo>
                  <a:pt x="242544" y="692454"/>
                </a:lnTo>
                <a:lnTo>
                  <a:pt x="250951" y="692454"/>
                </a:lnTo>
                <a:lnTo>
                  <a:pt x="254850" y="690321"/>
                </a:lnTo>
                <a:lnTo>
                  <a:pt x="276070" y="657288"/>
                </a:lnTo>
                <a:lnTo>
                  <a:pt x="246748" y="657288"/>
                </a:lnTo>
                <a:lnTo>
                  <a:pt x="62534" y="370687"/>
                </a:lnTo>
                <a:lnTo>
                  <a:pt x="62306" y="370192"/>
                </a:lnTo>
                <a:lnTo>
                  <a:pt x="62026" y="369709"/>
                </a:lnTo>
                <a:lnTo>
                  <a:pt x="61721" y="369252"/>
                </a:lnTo>
                <a:lnTo>
                  <a:pt x="45710" y="340870"/>
                </a:lnTo>
                <a:lnTo>
                  <a:pt x="34112" y="310703"/>
                </a:lnTo>
                <a:lnTo>
                  <a:pt x="27056" y="279182"/>
                </a:lnTo>
                <a:lnTo>
                  <a:pt x="24676" y="246735"/>
                </a:lnTo>
                <a:lnTo>
                  <a:pt x="29195" y="202040"/>
                </a:lnTo>
                <a:lnTo>
                  <a:pt x="42154" y="160384"/>
                </a:lnTo>
                <a:lnTo>
                  <a:pt x="62653" y="122667"/>
                </a:lnTo>
                <a:lnTo>
                  <a:pt x="89792" y="89790"/>
                </a:lnTo>
                <a:lnTo>
                  <a:pt x="122670" y="62652"/>
                </a:lnTo>
                <a:lnTo>
                  <a:pt x="160389" y="42154"/>
                </a:lnTo>
                <a:lnTo>
                  <a:pt x="202048" y="29195"/>
                </a:lnTo>
                <a:lnTo>
                  <a:pt x="246748" y="24676"/>
                </a:lnTo>
                <a:lnTo>
                  <a:pt x="352369" y="24676"/>
                </a:lnTo>
                <a:lnTo>
                  <a:pt x="342700" y="19421"/>
                </a:lnTo>
                <a:lnTo>
                  <a:pt x="296413" y="5022"/>
                </a:lnTo>
                <a:lnTo>
                  <a:pt x="246748" y="0"/>
                </a:lnTo>
                <a:close/>
              </a:path>
              <a:path w="494029" h="692785">
                <a:moveTo>
                  <a:pt x="352369" y="24676"/>
                </a:moveTo>
                <a:lnTo>
                  <a:pt x="246748" y="24676"/>
                </a:lnTo>
                <a:lnTo>
                  <a:pt x="291447" y="29195"/>
                </a:lnTo>
                <a:lnTo>
                  <a:pt x="333107" y="42154"/>
                </a:lnTo>
                <a:lnTo>
                  <a:pt x="370825" y="62652"/>
                </a:lnTo>
                <a:lnTo>
                  <a:pt x="403704" y="89790"/>
                </a:lnTo>
                <a:lnTo>
                  <a:pt x="430842" y="122667"/>
                </a:lnTo>
                <a:lnTo>
                  <a:pt x="451341" y="160384"/>
                </a:lnTo>
                <a:lnTo>
                  <a:pt x="464300" y="202040"/>
                </a:lnTo>
                <a:lnTo>
                  <a:pt x="468820" y="246735"/>
                </a:lnTo>
                <a:lnTo>
                  <a:pt x="466438" y="279184"/>
                </a:lnTo>
                <a:lnTo>
                  <a:pt x="459371" y="310724"/>
                </a:lnTo>
                <a:lnTo>
                  <a:pt x="447742" y="340940"/>
                </a:lnTo>
                <a:lnTo>
                  <a:pt x="431672" y="369417"/>
                </a:lnTo>
                <a:lnTo>
                  <a:pt x="246748" y="657288"/>
                </a:lnTo>
                <a:lnTo>
                  <a:pt x="276070" y="657288"/>
                </a:lnTo>
                <a:lnTo>
                  <a:pt x="452323" y="382917"/>
                </a:lnTo>
                <a:lnTo>
                  <a:pt x="483011" y="317841"/>
                </a:lnTo>
                <a:lnTo>
                  <a:pt x="493496" y="246735"/>
                </a:lnTo>
                <a:lnTo>
                  <a:pt x="488474" y="197074"/>
                </a:lnTo>
                <a:lnTo>
                  <a:pt x="474074" y="150790"/>
                </a:lnTo>
                <a:lnTo>
                  <a:pt x="451297" y="108882"/>
                </a:lnTo>
                <a:lnTo>
                  <a:pt x="421143" y="72351"/>
                </a:lnTo>
                <a:lnTo>
                  <a:pt x="384610" y="42198"/>
                </a:lnTo>
                <a:lnTo>
                  <a:pt x="352369" y="24676"/>
                </a:lnTo>
                <a:close/>
              </a:path>
            </a:pathLst>
          </a:custGeom>
          <a:solidFill>
            <a:srgbClr val="4C4C4C">
              <a:alpha val="50000"/>
            </a:srgbClr>
          </a:solidFill>
        </p:spPr>
        <p:txBody>
          <a:bodyPr wrap="square" lIns="0" tIns="0" rIns="0" bIns="0" rtlCol="0"/>
          <a:lstStyle/>
          <a:p>
            <a:pPr defTabSz="623438"/>
            <a:endParaRPr sz="1227">
              <a:solidFill>
                <a:prstClr val="black"/>
              </a:solidFill>
              <a:latin typeface="Calibri"/>
            </a:endParaRPr>
          </a:p>
        </p:txBody>
      </p:sp>
      <p:sp>
        <p:nvSpPr>
          <p:cNvPr id="25" name="object 25"/>
          <p:cNvSpPr/>
          <p:nvPr/>
        </p:nvSpPr>
        <p:spPr>
          <a:xfrm>
            <a:off x="7144527" y="2595397"/>
            <a:ext cx="689697" cy="141576"/>
          </a:xfrm>
          <a:custGeom>
            <a:avLst/>
            <a:gdLst/>
            <a:ahLst/>
            <a:cxnLst/>
            <a:rect l="l" t="t" r="r" b="b"/>
            <a:pathLst>
              <a:path w="1011554" h="207645">
                <a:moveTo>
                  <a:pt x="1005573" y="0"/>
                </a:moveTo>
                <a:lnTo>
                  <a:pt x="5803" y="0"/>
                </a:lnTo>
                <a:lnTo>
                  <a:pt x="0" y="5803"/>
                </a:lnTo>
                <a:lnTo>
                  <a:pt x="0" y="201663"/>
                </a:lnTo>
                <a:lnTo>
                  <a:pt x="5803" y="207467"/>
                </a:lnTo>
                <a:lnTo>
                  <a:pt x="132803" y="207467"/>
                </a:lnTo>
                <a:lnTo>
                  <a:pt x="138607" y="201663"/>
                </a:lnTo>
                <a:lnTo>
                  <a:pt x="138607" y="187337"/>
                </a:lnTo>
                <a:lnTo>
                  <a:pt x="132803" y="181533"/>
                </a:lnTo>
                <a:lnTo>
                  <a:pt x="25933" y="181533"/>
                </a:lnTo>
                <a:lnTo>
                  <a:pt x="25933" y="25933"/>
                </a:lnTo>
                <a:lnTo>
                  <a:pt x="1011377" y="25933"/>
                </a:lnTo>
                <a:lnTo>
                  <a:pt x="1011377" y="5803"/>
                </a:lnTo>
                <a:lnTo>
                  <a:pt x="1005573" y="0"/>
                </a:lnTo>
                <a:close/>
              </a:path>
              <a:path w="1011554" h="207645">
                <a:moveTo>
                  <a:pt x="1011377" y="25933"/>
                </a:moveTo>
                <a:lnTo>
                  <a:pt x="985443" y="25933"/>
                </a:lnTo>
                <a:lnTo>
                  <a:pt x="985443" y="181533"/>
                </a:lnTo>
                <a:lnTo>
                  <a:pt x="375475" y="181533"/>
                </a:lnTo>
                <a:lnTo>
                  <a:pt x="369671" y="187337"/>
                </a:lnTo>
                <a:lnTo>
                  <a:pt x="369671" y="201663"/>
                </a:lnTo>
                <a:lnTo>
                  <a:pt x="375475" y="207467"/>
                </a:lnTo>
                <a:lnTo>
                  <a:pt x="1005573" y="207467"/>
                </a:lnTo>
                <a:lnTo>
                  <a:pt x="1011377" y="201663"/>
                </a:lnTo>
                <a:lnTo>
                  <a:pt x="1011377" y="25933"/>
                </a:lnTo>
                <a:close/>
              </a:path>
            </a:pathLst>
          </a:custGeom>
          <a:solidFill>
            <a:srgbClr val="4C4C4C">
              <a:alpha val="50000"/>
            </a:srgbClr>
          </a:solidFill>
        </p:spPr>
        <p:txBody>
          <a:bodyPr wrap="square" lIns="0" tIns="0" rIns="0" bIns="0" rtlCol="0"/>
          <a:lstStyle/>
          <a:p>
            <a:pPr defTabSz="623438"/>
            <a:endParaRPr sz="1227">
              <a:solidFill>
                <a:prstClr val="black"/>
              </a:solidFill>
              <a:latin typeface="Calibri"/>
            </a:endParaRPr>
          </a:p>
        </p:txBody>
      </p:sp>
      <p:sp>
        <p:nvSpPr>
          <p:cNvPr id="26" name="object 26"/>
          <p:cNvSpPr/>
          <p:nvPr/>
        </p:nvSpPr>
        <p:spPr>
          <a:xfrm>
            <a:off x="7816419" y="2312538"/>
            <a:ext cx="348528" cy="424728"/>
          </a:xfrm>
          <a:custGeom>
            <a:avLst/>
            <a:gdLst/>
            <a:ahLst/>
            <a:cxnLst/>
            <a:rect l="l" t="t" r="r" b="b"/>
            <a:pathLst>
              <a:path w="511175" h="622935">
                <a:moveTo>
                  <a:pt x="263067" y="0"/>
                </a:moveTo>
                <a:lnTo>
                  <a:pt x="5803" y="0"/>
                </a:lnTo>
                <a:lnTo>
                  <a:pt x="0" y="5803"/>
                </a:lnTo>
                <a:lnTo>
                  <a:pt x="0" y="616585"/>
                </a:lnTo>
                <a:lnTo>
                  <a:pt x="5803" y="622388"/>
                </a:lnTo>
                <a:lnTo>
                  <a:pt x="148501" y="622388"/>
                </a:lnTo>
                <a:lnTo>
                  <a:pt x="154305" y="616585"/>
                </a:lnTo>
                <a:lnTo>
                  <a:pt x="154305" y="602259"/>
                </a:lnTo>
                <a:lnTo>
                  <a:pt x="148501" y="596455"/>
                </a:lnTo>
                <a:lnTo>
                  <a:pt x="25933" y="596455"/>
                </a:lnTo>
                <a:lnTo>
                  <a:pt x="25933" y="25933"/>
                </a:lnTo>
                <a:lnTo>
                  <a:pt x="282873" y="25933"/>
                </a:lnTo>
                <a:lnTo>
                  <a:pt x="267131" y="2184"/>
                </a:lnTo>
                <a:lnTo>
                  <a:pt x="263067" y="0"/>
                </a:lnTo>
                <a:close/>
              </a:path>
              <a:path w="511175" h="622935">
                <a:moveTo>
                  <a:pt x="282873" y="25933"/>
                </a:moveTo>
                <a:lnTo>
                  <a:pt x="251752" y="25933"/>
                </a:lnTo>
                <a:lnTo>
                  <a:pt x="484949" y="377723"/>
                </a:lnTo>
                <a:lnTo>
                  <a:pt x="484949" y="596455"/>
                </a:lnTo>
                <a:lnTo>
                  <a:pt x="390906" y="596455"/>
                </a:lnTo>
                <a:lnTo>
                  <a:pt x="385102" y="602259"/>
                </a:lnTo>
                <a:lnTo>
                  <a:pt x="385102" y="616585"/>
                </a:lnTo>
                <a:lnTo>
                  <a:pt x="390906" y="622388"/>
                </a:lnTo>
                <a:lnTo>
                  <a:pt x="505079" y="622388"/>
                </a:lnTo>
                <a:lnTo>
                  <a:pt x="510882" y="616585"/>
                </a:lnTo>
                <a:lnTo>
                  <a:pt x="510882" y="371271"/>
                </a:lnTo>
                <a:lnTo>
                  <a:pt x="510133" y="368782"/>
                </a:lnTo>
                <a:lnTo>
                  <a:pt x="282873" y="25933"/>
                </a:lnTo>
                <a:close/>
              </a:path>
            </a:pathLst>
          </a:custGeom>
          <a:solidFill>
            <a:srgbClr val="4C4C4C">
              <a:alpha val="50000"/>
            </a:srgbClr>
          </a:solidFill>
        </p:spPr>
        <p:txBody>
          <a:bodyPr wrap="square" lIns="0" tIns="0" rIns="0" bIns="0" rtlCol="0"/>
          <a:lstStyle/>
          <a:p>
            <a:pPr defTabSz="623438"/>
            <a:endParaRPr sz="1227">
              <a:solidFill>
                <a:prstClr val="black"/>
              </a:solidFill>
              <a:latin typeface="Calibri"/>
            </a:endParaRPr>
          </a:p>
        </p:txBody>
      </p:sp>
      <p:sp>
        <p:nvSpPr>
          <p:cNvPr id="27" name="object 27"/>
          <p:cNvSpPr/>
          <p:nvPr/>
        </p:nvSpPr>
        <p:spPr>
          <a:xfrm>
            <a:off x="7221483" y="2631682"/>
            <a:ext cx="193098" cy="193098"/>
          </a:xfrm>
          <a:custGeom>
            <a:avLst/>
            <a:gdLst/>
            <a:ahLst/>
            <a:cxnLst/>
            <a:rect l="l" t="t" r="r" b="b"/>
            <a:pathLst>
              <a:path w="283210" h="283210">
                <a:moveTo>
                  <a:pt x="141338" y="0"/>
                </a:moveTo>
                <a:lnTo>
                  <a:pt x="96715" y="7218"/>
                </a:lnTo>
                <a:lnTo>
                  <a:pt x="57922" y="27308"/>
                </a:lnTo>
                <a:lnTo>
                  <a:pt x="27308" y="57922"/>
                </a:lnTo>
                <a:lnTo>
                  <a:pt x="7218" y="96715"/>
                </a:lnTo>
                <a:lnTo>
                  <a:pt x="0" y="141338"/>
                </a:lnTo>
                <a:lnTo>
                  <a:pt x="7218" y="185966"/>
                </a:lnTo>
                <a:lnTo>
                  <a:pt x="27308" y="224759"/>
                </a:lnTo>
                <a:lnTo>
                  <a:pt x="57922" y="255372"/>
                </a:lnTo>
                <a:lnTo>
                  <a:pt x="96715" y="275459"/>
                </a:lnTo>
                <a:lnTo>
                  <a:pt x="141338" y="282676"/>
                </a:lnTo>
                <a:lnTo>
                  <a:pt x="185961" y="275459"/>
                </a:lnTo>
                <a:lnTo>
                  <a:pt x="222106" y="256743"/>
                </a:lnTo>
                <a:lnTo>
                  <a:pt x="141338" y="256743"/>
                </a:lnTo>
                <a:lnTo>
                  <a:pt x="96463" y="247660"/>
                </a:lnTo>
                <a:lnTo>
                  <a:pt x="59775" y="222905"/>
                </a:lnTo>
                <a:lnTo>
                  <a:pt x="35017" y="186218"/>
                </a:lnTo>
                <a:lnTo>
                  <a:pt x="25933" y="141338"/>
                </a:lnTo>
                <a:lnTo>
                  <a:pt x="35017" y="96463"/>
                </a:lnTo>
                <a:lnTo>
                  <a:pt x="59775" y="59775"/>
                </a:lnTo>
                <a:lnTo>
                  <a:pt x="96463" y="35017"/>
                </a:lnTo>
                <a:lnTo>
                  <a:pt x="141338" y="25933"/>
                </a:lnTo>
                <a:lnTo>
                  <a:pt x="222099" y="25933"/>
                </a:lnTo>
                <a:lnTo>
                  <a:pt x="185961" y="7218"/>
                </a:lnTo>
                <a:lnTo>
                  <a:pt x="141338" y="0"/>
                </a:lnTo>
                <a:close/>
              </a:path>
              <a:path w="283210" h="283210">
                <a:moveTo>
                  <a:pt x="222099" y="25933"/>
                </a:moveTo>
                <a:lnTo>
                  <a:pt x="141338" y="25933"/>
                </a:lnTo>
                <a:lnTo>
                  <a:pt x="186212" y="35017"/>
                </a:lnTo>
                <a:lnTo>
                  <a:pt x="222900" y="59775"/>
                </a:lnTo>
                <a:lnTo>
                  <a:pt x="247658" y="96463"/>
                </a:lnTo>
                <a:lnTo>
                  <a:pt x="256743" y="141338"/>
                </a:lnTo>
                <a:lnTo>
                  <a:pt x="247658" y="186218"/>
                </a:lnTo>
                <a:lnTo>
                  <a:pt x="222900" y="222905"/>
                </a:lnTo>
                <a:lnTo>
                  <a:pt x="186212" y="247660"/>
                </a:lnTo>
                <a:lnTo>
                  <a:pt x="141338" y="256743"/>
                </a:lnTo>
                <a:lnTo>
                  <a:pt x="222106" y="256743"/>
                </a:lnTo>
                <a:lnTo>
                  <a:pt x="224753" y="255372"/>
                </a:lnTo>
                <a:lnTo>
                  <a:pt x="255368" y="224759"/>
                </a:lnTo>
                <a:lnTo>
                  <a:pt x="275458" y="185966"/>
                </a:lnTo>
                <a:lnTo>
                  <a:pt x="282676" y="141338"/>
                </a:lnTo>
                <a:lnTo>
                  <a:pt x="275458" y="96715"/>
                </a:lnTo>
                <a:lnTo>
                  <a:pt x="255368" y="57922"/>
                </a:lnTo>
                <a:lnTo>
                  <a:pt x="224753" y="27308"/>
                </a:lnTo>
                <a:lnTo>
                  <a:pt x="222099" y="25933"/>
                </a:lnTo>
                <a:close/>
              </a:path>
            </a:pathLst>
          </a:custGeom>
          <a:solidFill>
            <a:srgbClr val="4C4C4C">
              <a:alpha val="50000"/>
            </a:srgbClr>
          </a:solidFill>
        </p:spPr>
        <p:txBody>
          <a:bodyPr wrap="square" lIns="0" tIns="0" rIns="0" bIns="0" rtlCol="0"/>
          <a:lstStyle/>
          <a:p>
            <a:pPr defTabSz="623438"/>
            <a:endParaRPr sz="1227">
              <a:solidFill>
                <a:prstClr val="black"/>
              </a:solidFill>
              <a:latin typeface="Calibri"/>
            </a:endParaRPr>
          </a:p>
        </p:txBody>
      </p:sp>
      <p:sp>
        <p:nvSpPr>
          <p:cNvPr id="28" name="object 28"/>
          <p:cNvSpPr/>
          <p:nvPr/>
        </p:nvSpPr>
        <p:spPr>
          <a:xfrm>
            <a:off x="7903951" y="2632567"/>
            <a:ext cx="193098" cy="193098"/>
          </a:xfrm>
          <a:custGeom>
            <a:avLst/>
            <a:gdLst/>
            <a:ahLst/>
            <a:cxnLst/>
            <a:rect l="l" t="t" r="r" b="b"/>
            <a:pathLst>
              <a:path w="283209" h="283210">
                <a:moveTo>
                  <a:pt x="141325" y="0"/>
                </a:moveTo>
                <a:lnTo>
                  <a:pt x="96703" y="7218"/>
                </a:lnTo>
                <a:lnTo>
                  <a:pt x="57914" y="27308"/>
                </a:lnTo>
                <a:lnTo>
                  <a:pt x="27303" y="57922"/>
                </a:lnTo>
                <a:lnTo>
                  <a:pt x="7216" y="96715"/>
                </a:lnTo>
                <a:lnTo>
                  <a:pt x="0" y="141338"/>
                </a:lnTo>
                <a:lnTo>
                  <a:pt x="7216" y="185966"/>
                </a:lnTo>
                <a:lnTo>
                  <a:pt x="27303" y="224759"/>
                </a:lnTo>
                <a:lnTo>
                  <a:pt x="57914" y="255372"/>
                </a:lnTo>
                <a:lnTo>
                  <a:pt x="96703" y="275459"/>
                </a:lnTo>
                <a:lnTo>
                  <a:pt x="141325" y="282676"/>
                </a:lnTo>
                <a:lnTo>
                  <a:pt x="185948" y="275459"/>
                </a:lnTo>
                <a:lnTo>
                  <a:pt x="222093" y="256743"/>
                </a:lnTo>
                <a:lnTo>
                  <a:pt x="141325" y="256743"/>
                </a:lnTo>
                <a:lnTo>
                  <a:pt x="96450" y="247660"/>
                </a:lnTo>
                <a:lnTo>
                  <a:pt x="59763" y="222905"/>
                </a:lnTo>
                <a:lnTo>
                  <a:pt x="35005" y="186218"/>
                </a:lnTo>
                <a:lnTo>
                  <a:pt x="25920" y="141338"/>
                </a:lnTo>
                <a:lnTo>
                  <a:pt x="35005" y="96463"/>
                </a:lnTo>
                <a:lnTo>
                  <a:pt x="59763" y="59775"/>
                </a:lnTo>
                <a:lnTo>
                  <a:pt x="96450" y="35017"/>
                </a:lnTo>
                <a:lnTo>
                  <a:pt x="141325" y="25933"/>
                </a:lnTo>
                <a:lnTo>
                  <a:pt x="222086" y="25933"/>
                </a:lnTo>
                <a:lnTo>
                  <a:pt x="185948" y="7218"/>
                </a:lnTo>
                <a:lnTo>
                  <a:pt x="141325" y="0"/>
                </a:lnTo>
                <a:close/>
              </a:path>
              <a:path w="283209" h="283210">
                <a:moveTo>
                  <a:pt x="222086" y="25933"/>
                </a:moveTo>
                <a:lnTo>
                  <a:pt x="141325" y="25933"/>
                </a:lnTo>
                <a:lnTo>
                  <a:pt x="186200" y="35017"/>
                </a:lnTo>
                <a:lnTo>
                  <a:pt x="222888" y="59775"/>
                </a:lnTo>
                <a:lnTo>
                  <a:pt x="247646" y="96463"/>
                </a:lnTo>
                <a:lnTo>
                  <a:pt x="256730" y="141338"/>
                </a:lnTo>
                <a:lnTo>
                  <a:pt x="247646" y="186218"/>
                </a:lnTo>
                <a:lnTo>
                  <a:pt x="222888" y="222905"/>
                </a:lnTo>
                <a:lnTo>
                  <a:pt x="186200" y="247660"/>
                </a:lnTo>
                <a:lnTo>
                  <a:pt x="141325" y="256743"/>
                </a:lnTo>
                <a:lnTo>
                  <a:pt x="222093" y="256743"/>
                </a:lnTo>
                <a:lnTo>
                  <a:pt x="224741" y="255372"/>
                </a:lnTo>
                <a:lnTo>
                  <a:pt x="255355" y="224759"/>
                </a:lnTo>
                <a:lnTo>
                  <a:pt x="275445" y="185966"/>
                </a:lnTo>
                <a:lnTo>
                  <a:pt x="282663" y="141338"/>
                </a:lnTo>
                <a:lnTo>
                  <a:pt x="275445" y="96715"/>
                </a:lnTo>
                <a:lnTo>
                  <a:pt x="255355" y="57922"/>
                </a:lnTo>
                <a:lnTo>
                  <a:pt x="224741" y="27308"/>
                </a:lnTo>
                <a:lnTo>
                  <a:pt x="222086" y="25933"/>
                </a:lnTo>
                <a:close/>
              </a:path>
            </a:pathLst>
          </a:custGeom>
          <a:solidFill>
            <a:srgbClr val="4C4C4C">
              <a:alpha val="50000"/>
            </a:srgbClr>
          </a:solidFill>
        </p:spPr>
        <p:txBody>
          <a:bodyPr wrap="square" lIns="0" tIns="0" rIns="0" bIns="0" rtlCol="0"/>
          <a:lstStyle/>
          <a:p>
            <a:pPr defTabSz="623438"/>
            <a:endParaRPr sz="1227">
              <a:solidFill>
                <a:prstClr val="black"/>
              </a:solidFill>
              <a:latin typeface="Calibri"/>
            </a:endParaRPr>
          </a:p>
        </p:txBody>
      </p:sp>
      <p:sp>
        <p:nvSpPr>
          <p:cNvPr id="29" name="object 29"/>
          <p:cNvSpPr/>
          <p:nvPr/>
        </p:nvSpPr>
        <p:spPr>
          <a:xfrm>
            <a:off x="7393302" y="2265354"/>
            <a:ext cx="442480" cy="262803"/>
          </a:xfrm>
          <a:custGeom>
            <a:avLst/>
            <a:gdLst/>
            <a:ahLst/>
            <a:cxnLst/>
            <a:rect l="l" t="t" r="r" b="b"/>
            <a:pathLst>
              <a:path w="648970" h="385445">
                <a:moveTo>
                  <a:pt x="15087" y="0"/>
                </a:moveTo>
                <a:lnTo>
                  <a:pt x="7150" y="2146"/>
                </a:lnTo>
                <a:lnTo>
                  <a:pt x="0" y="14541"/>
                </a:lnTo>
                <a:lnTo>
                  <a:pt x="2120" y="22478"/>
                </a:lnTo>
                <a:lnTo>
                  <a:pt x="629094" y="384530"/>
                </a:lnTo>
                <a:lnTo>
                  <a:pt x="631329" y="385089"/>
                </a:lnTo>
                <a:lnTo>
                  <a:pt x="638009" y="385089"/>
                </a:lnTo>
                <a:lnTo>
                  <a:pt x="642366" y="382765"/>
                </a:lnTo>
                <a:lnTo>
                  <a:pt x="648347" y="372402"/>
                </a:lnTo>
                <a:lnTo>
                  <a:pt x="646226" y="364477"/>
                </a:lnTo>
                <a:lnTo>
                  <a:pt x="15087" y="0"/>
                </a:lnTo>
                <a:close/>
              </a:path>
            </a:pathLst>
          </a:custGeom>
          <a:solidFill>
            <a:srgbClr val="4C4C4C">
              <a:alpha val="50000"/>
            </a:srgbClr>
          </a:solidFill>
        </p:spPr>
        <p:txBody>
          <a:bodyPr wrap="square" lIns="0" tIns="0" rIns="0" bIns="0" rtlCol="0"/>
          <a:lstStyle/>
          <a:p>
            <a:pPr defTabSz="623438"/>
            <a:endParaRPr sz="1227">
              <a:solidFill>
                <a:prstClr val="black"/>
              </a:solidFill>
              <a:latin typeface="Calibri"/>
            </a:endParaRPr>
          </a:p>
        </p:txBody>
      </p:sp>
      <p:sp>
        <p:nvSpPr>
          <p:cNvPr id="30" name="object 30"/>
          <p:cNvSpPr/>
          <p:nvPr/>
        </p:nvSpPr>
        <p:spPr>
          <a:xfrm>
            <a:off x="7432198" y="2198066"/>
            <a:ext cx="403514" cy="240290"/>
          </a:xfrm>
          <a:custGeom>
            <a:avLst/>
            <a:gdLst/>
            <a:ahLst/>
            <a:cxnLst/>
            <a:rect l="l" t="t" r="r" b="b"/>
            <a:pathLst>
              <a:path w="591820" h="352425">
                <a:moveTo>
                  <a:pt x="15087" y="0"/>
                </a:moveTo>
                <a:lnTo>
                  <a:pt x="7162" y="2146"/>
                </a:lnTo>
                <a:lnTo>
                  <a:pt x="0" y="14541"/>
                </a:lnTo>
                <a:lnTo>
                  <a:pt x="2120" y="22466"/>
                </a:lnTo>
                <a:lnTo>
                  <a:pt x="572046" y="351574"/>
                </a:lnTo>
                <a:lnTo>
                  <a:pt x="574281" y="352132"/>
                </a:lnTo>
                <a:lnTo>
                  <a:pt x="580961" y="352132"/>
                </a:lnTo>
                <a:lnTo>
                  <a:pt x="585317" y="349808"/>
                </a:lnTo>
                <a:lnTo>
                  <a:pt x="591299" y="339445"/>
                </a:lnTo>
                <a:lnTo>
                  <a:pt x="589178" y="331520"/>
                </a:lnTo>
                <a:lnTo>
                  <a:pt x="15087" y="0"/>
                </a:lnTo>
                <a:close/>
              </a:path>
            </a:pathLst>
          </a:custGeom>
          <a:solidFill>
            <a:srgbClr val="4C4C4C">
              <a:alpha val="50000"/>
            </a:srgbClr>
          </a:solidFill>
        </p:spPr>
        <p:txBody>
          <a:bodyPr wrap="square" lIns="0" tIns="0" rIns="0" bIns="0" rtlCol="0"/>
          <a:lstStyle/>
          <a:p>
            <a:pPr defTabSz="623438"/>
            <a:endParaRPr sz="1227">
              <a:solidFill>
                <a:prstClr val="black"/>
              </a:solidFill>
              <a:latin typeface="Calibri"/>
            </a:endParaRPr>
          </a:p>
        </p:txBody>
      </p:sp>
      <p:sp>
        <p:nvSpPr>
          <p:cNvPr id="31" name="object 31"/>
          <p:cNvSpPr/>
          <p:nvPr/>
        </p:nvSpPr>
        <p:spPr>
          <a:xfrm>
            <a:off x="7375169" y="2194443"/>
            <a:ext cx="95028" cy="95130"/>
          </a:xfrm>
          <a:prstGeom prst="rect">
            <a:avLst/>
          </a:prstGeom>
          <a:blipFill>
            <a:blip r:embed="rId9" cstate="print"/>
            <a:stretch>
              <a:fillRect/>
            </a:stretch>
          </a:blipFill>
        </p:spPr>
        <p:txBody>
          <a:bodyPr wrap="square" lIns="0" tIns="0" rIns="0" bIns="0" rtlCol="0"/>
          <a:lstStyle/>
          <a:p>
            <a:pPr defTabSz="623438"/>
            <a:endParaRPr sz="1227">
              <a:solidFill>
                <a:prstClr val="black"/>
              </a:solidFill>
              <a:latin typeface="Calibri"/>
            </a:endParaRPr>
          </a:p>
        </p:txBody>
      </p:sp>
      <p:sp>
        <p:nvSpPr>
          <p:cNvPr id="32" name="object 32"/>
          <p:cNvSpPr/>
          <p:nvPr/>
        </p:nvSpPr>
        <p:spPr>
          <a:xfrm>
            <a:off x="7297283" y="2461166"/>
            <a:ext cx="95483" cy="56578"/>
          </a:xfrm>
          <a:prstGeom prst="rect">
            <a:avLst/>
          </a:prstGeom>
          <a:blipFill>
            <a:blip r:embed="rId10" cstate="print"/>
            <a:stretch>
              <a:fillRect/>
            </a:stretch>
          </a:blipFill>
        </p:spPr>
        <p:txBody>
          <a:bodyPr wrap="square" lIns="0" tIns="0" rIns="0" bIns="0" rtlCol="0"/>
          <a:lstStyle/>
          <a:p>
            <a:pPr defTabSz="623438"/>
            <a:endParaRPr sz="1227">
              <a:solidFill>
                <a:prstClr val="black"/>
              </a:solidFill>
              <a:latin typeface="Calibri"/>
            </a:endParaRPr>
          </a:p>
        </p:txBody>
      </p:sp>
      <p:sp>
        <p:nvSpPr>
          <p:cNvPr id="33" name="object 33"/>
          <p:cNvSpPr/>
          <p:nvPr/>
        </p:nvSpPr>
        <p:spPr>
          <a:xfrm>
            <a:off x="4429428" y="5805619"/>
            <a:ext cx="3705658" cy="0"/>
          </a:xfrm>
          <a:custGeom>
            <a:avLst/>
            <a:gdLst/>
            <a:ahLst/>
            <a:cxnLst/>
            <a:rect l="l" t="t" r="r" b="b"/>
            <a:pathLst>
              <a:path w="5434965">
                <a:moveTo>
                  <a:pt x="0" y="0"/>
                </a:moveTo>
                <a:lnTo>
                  <a:pt x="5434584"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34" name="object 34"/>
          <p:cNvSpPr/>
          <p:nvPr/>
        </p:nvSpPr>
        <p:spPr>
          <a:xfrm>
            <a:off x="7831412" y="5406609"/>
            <a:ext cx="303500" cy="0"/>
          </a:xfrm>
          <a:custGeom>
            <a:avLst/>
            <a:gdLst/>
            <a:ahLst/>
            <a:cxnLst/>
            <a:rect l="l" t="t" r="r" b="b"/>
            <a:pathLst>
              <a:path w="445134">
                <a:moveTo>
                  <a:pt x="0" y="0"/>
                </a:moveTo>
                <a:lnTo>
                  <a:pt x="445008"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35" name="object 35"/>
          <p:cNvSpPr/>
          <p:nvPr/>
        </p:nvSpPr>
        <p:spPr>
          <a:xfrm>
            <a:off x="7480199" y="5406609"/>
            <a:ext cx="74035" cy="0"/>
          </a:xfrm>
          <a:custGeom>
            <a:avLst/>
            <a:gdLst/>
            <a:ahLst/>
            <a:cxnLst/>
            <a:rect l="l" t="t" r="r" b="b"/>
            <a:pathLst>
              <a:path w="108585">
                <a:moveTo>
                  <a:pt x="0" y="0"/>
                </a:moveTo>
                <a:lnTo>
                  <a:pt x="108203"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36" name="object 36"/>
          <p:cNvSpPr/>
          <p:nvPr/>
        </p:nvSpPr>
        <p:spPr>
          <a:xfrm>
            <a:off x="6595932" y="5406609"/>
            <a:ext cx="607002" cy="0"/>
          </a:xfrm>
          <a:custGeom>
            <a:avLst/>
            <a:gdLst/>
            <a:ahLst/>
            <a:cxnLst/>
            <a:rect l="l" t="t" r="r" b="b"/>
            <a:pathLst>
              <a:path w="890270">
                <a:moveTo>
                  <a:pt x="0" y="0"/>
                </a:moveTo>
                <a:lnTo>
                  <a:pt x="890015"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37" name="object 37"/>
          <p:cNvSpPr/>
          <p:nvPr/>
        </p:nvSpPr>
        <p:spPr>
          <a:xfrm>
            <a:off x="6244720" y="5406609"/>
            <a:ext cx="74901" cy="0"/>
          </a:xfrm>
          <a:custGeom>
            <a:avLst/>
            <a:gdLst/>
            <a:ahLst/>
            <a:cxnLst/>
            <a:rect l="l" t="t" r="r" b="b"/>
            <a:pathLst>
              <a:path w="109854">
                <a:moveTo>
                  <a:pt x="0" y="0"/>
                </a:moveTo>
                <a:lnTo>
                  <a:pt x="10972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38" name="object 38"/>
          <p:cNvSpPr/>
          <p:nvPr/>
        </p:nvSpPr>
        <p:spPr>
          <a:xfrm>
            <a:off x="5361492" y="5406609"/>
            <a:ext cx="606136" cy="0"/>
          </a:xfrm>
          <a:custGeom>
            <a:avLst/>
            <a:gdLst/>
            <a:ahLst/>
            <a:cxnLst/>
            <a:rect l="l" t="t" r="r" b="b"/>
            <a:pathLst>
              <a:path w="889000">
                <a:moveTo>
                  <a:pt x="0" y="0"/>
                </a:moveTo>
                <a:lnTo>
                  <a:pt x="888492"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39" name="object 39"/>
          <p:cNvSpPr/>
          <p:nvPr/>
        </p:nvSpPr>
        <p:spPr>
          <a:xfrm>
            <a:off x="5009241" y="5406609"/>
            <a:ext cx="74901" cy="0"/>
          </a:xfrm>
          <a:custGeom>
            <a:avLst/>
            <a:gdLst/>
            <a:ahLst/>
            <a:cxnLst/>
            <a:rect l="l" t="t" r="r" b="b"/>
            <a:pathLst>
              <a:path w="109855">
                <a:moveTo>
                  <a:pt x="0" y="0"/>
                </a:moveTo>
                <a:lnTo>
                  <a:pt x="10972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40" name="object 40"/>
          <p:cNvSpPr/>
          <p:nvPr/>
        </p:nvSpPr>
        <p:spPr>
          <a:xfrm>
            <a:off x="4429428" y="5406609"/>
            <a:ext cx="303500" cy="0"/>
          </a:xfrm>
          <a:custGeom>
            <a:avLst/>
            <a:gdLst/>
            <a:ahLst/>
            <a:cxnLst/>
            <a:rect l="l" t="t" r="r" b="b"/>
            <a:pathLst>
              <a:path w="445135">
                <a:moveTo>
                  <a:pt x="0" y="0"/>
                </a:moveTo>
                <a:lnTo>
                  <a:pt x="44500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41" name="object 41"/>
          <p:cNvSpPr/>
          <p:nvPr/>
        </p:nvSpPr>
        <p:spPr>
          <a:xfrm>
            <a:off x="7480199" y="5206064"/>
            <a:ext cx="654627" cy="0"/>
          </a:xfrm>
          <a:custGeom>
            <a:avLst/>
            <a:gdLst/>
            <a:ahLst/>
            <a:cxnLst/>
            <a:rect l="l" t="t" r="r" b="b"/>
            <a:pathLst>
              <a:path w="960120">
                <a:moveTo>
                  <a:pt x="0" y="0"/>
                </a:moveTo>
                <a:lnTo>
                  <a:pt x="960120"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42" name="object 42"/>
          <p:cNvSpPr/>
          <p:nvPr/>
        </p:nvSpPr>
        <p:spPr>
          <a:xfrm>
            <a:off x="6595932" y="5206064"/>
            <a:ext cx="607002" cy="0"/>
          </a:xfrm>
          <a:custGeom>
            <a:avLst/>
            <a:gdLst/>
            <a:ahLst/>
            <a:cxnLst/>
            <a:rect l="l" t="t" r="r" b="b"/>
            <a:pathLst>
              <a:path w="890270">
                <a:moveTo>
                  <a:pt x="0" y="0"/>
                </a:moveTo>
                <a:lnTo>
                  <a:pt x="890015"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43" name="object 43"/>
          <p:cNvSpPr/>
          <p:nvPr/>
        </p:nvSpPr>
        <p:spPr>
          <a:xfrm>
            <a:off x="6244720" y="5206064"/>
            <a:ext cx="74901" cy="0"/>
          </a:xfrm>
          <a:custGeom>
            <a:avLst/>
            <a:gdLst/>
            <a:ahLst/>
            <a:cxnLst/>
            <a:rect l="l" t="t" r="r" b="b"/>
            <a:pathLst>
              <a:path w="109854">
                <a:moveTo>
                  <a:pt x="0" y="0"/>
                </a:moveTo>
                <a:lnTo>
                  <a:pt x="10972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44" name="object 44"/>
          <p:cNvSpPr/>
          <p:nvPr/>
        </p:nvSpPr>
        <p:spPr>
          <a:xfrm>
            <a:off x="5361492" y="5206064"/>
            <a:ext cx="606136" cy="0"/>
          </a:xfrm>
          <a:custGeom>
            <a:avLst/>
            <a:gdLst/>
            <a:ahLst/>
            <a:cxnLst/>
            <a:rect l="l" t="t" r="r" b="b"/>
            <a:pathLst>
              <a:path w="889000">
                <a:moveTo>
                  <a:pt x="0" y="0"/>
                </a:moveTo>
                <a:lnTo>
                  <a:pt x="888492"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45" name="object 45"/>
          <p:cNvSpPr/>
          <p:nvPr/>
        </p:nvSpPr>
        <p:spPr>
          <a:xfrm>
            <a:off x="5009241" y="5206064"/>
            <a:ext cx="74901" cy="0"/>
          </a:xfrm>
          <a:custGeom>
            <a:avLst/>
            <a:gdLst/>
            <a:ahLst/>
            <a:cxnLst/>
            <a:rect l="l" t="t" r="r" b="b"/>
            <a:pathLst>
              <a:path w="109855">
                <a:moveTo>
                  <a:pt x="0" y="0"/>
                </a:moveTo>
                <a:lnTo>
                  <a:pt x="10972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46" name="object 46"/>
          <p:cNvSpPr/>
          <p:nvPr/>
        </p:nvSpPr>
        <p:spPr>
          <a:xfrm>
            <a:off x="4429428" y="5206064"/>
            <a:ext cx="303500" cy="0"/>
          </a:xfrm>
          <a:custGeom>
            <a:avLst/>
            <a:gdLst/>
            <a:ahLst/>
            <a:cxnLst/>
            <a:rect l="l" t="t" r="r" b="b"/>
            <a:pathLst>
              <a:path w="445135">
                <a:moveTo>
                  <a:pt x="0" y="0"/>
                </a:moveTo>
                <a:lnTo>
                  <a:pt x="44500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47" name="object 47"/>
          <p:cNvSpPr/>
          <p:nvPr/>
        </p:nvSpPr>
        <p:spPr>
          <a:xfrm>
            <a:off x="6595933" y="5006559"/>
            <a:ext cx="1539153" cy="0"/>
          </a:xfrm>
          <a:custGeom>
            <a:avLst/>
            <a:gdLst/>
            <a:ahLst/>
            <a:cxnLst/>
            <a:rect l="l" t="t" r="r" b="b"/>
            <a:pathLst>
              <a:path w="2257425">
                <a:moveTo>
                  <a:pt x="0" y="0"/>
                </a:moveTo>
                <a:lnTo>
                  <a:pt x="2257044"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48" name="object 48"/>
          <p:cNvSpPr/>
          <p:nvPr/>
        </p:nvSpPr>
        <p:spPr>
          <a:xfrm>
            <a:off x="6244720" y="5006559"/>
            <a:ext cx="74901" cy="0"/>
          </a:xfrm>
          <a:custGeom>
            <a:avLst/>
            <a:gdLst/>
            <a:ahLst/>
            <a:cxnLst/>
            <a:rect l="l" t="t" r="r" b="b"/>
            <a:pathLst>
              <a:path w="109854">
                <a:moveTo>
                  <a:pt x="0" y="0"/>
                </a:moveTo>
                <a:lnTo>
                  <a:pt x="10972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49" name="object 49"/>
          <p:cNvSpPr/>
          <p:nvPr/>
        </p:nvSpPr>
        <p:spPr>
          <a:xfrm>
            <a:off x="5361492" y="5006559"/>
            <a:ext cx="606136" cy="0"/>
          </a:xfrm>
          <a:custGeom>
            <a:avLst/>
            <a:gdLst/>
            <a:ahLst/>
            <a:cxnLst/>
            <a:rect l="l" t="t" r="r" b="b"/>
            <a:pathLst>
              <a:path w="889000">
                <a:moveTo>
                  <a:pt x="0" y="0"/>
                </a:moveTo>
                <a:lnTo>
                  <a:pt x="888492"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50" name="object 50"/>
          <p:cNvSpPr/>
          <p:nvPr/>
        </p:nvSpPr>
        <p:spPr>
          <a:xfrm>
            <a:off x="5009241" y="5006559"/>
            <a:ext cx="74901" cy="0"/>
          </a:xfrm>
          <a:custGeom>
            <a:avLst/>
            <a:gdLst/>
            <a:ahLst/>
            <a:cxnLst/>
            <a:rect l="l" t="t" r="r" b="b"/>
            <a:pathLst>
              <a:path w="109855">
                <a:moveTo>
                  <a:pt x="0" y="0"/>
                </a:moveTo>
                <a:lnTo>
                  <a:pt x="10972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51" name="object 51"/>
          <p:cNvSpPr/>
          <p:nvPr/>
        </p:nvSpPr>
        <p:spPr>
          <a:xfrm>
            <a:off x="4429428" y="5006559"/>
            <a:ext cx="303500" cy="0"/>
          </a:xfrm>
          <a:custGeom>
            <a:avLst/>
            <a:gdLst/>
            <a:ahLst/>
            <a:cxnLst/>
            <a:rect l="l" t="t" r="r" b="b"/>
            <a:pathLst>
              <a:path w="445135">
                <a:moveTo>
                  <a:pt x="0" y="0"/>
                </a:moveTo>
                <a:lnTo>
                  <a:pt x="44500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52" name="object 52"/>
          <p:cNvSpPr/>
          <p:nvPr/>
        </p:nvSpPr>
        <p:spPr>
          <a:xfrm>
            <a:off x="6595933" y="4807053"/>
            <a:ext cx="1539153" cy="0"/>
          </a:xfrm>
          <a:custGeom>
            <a:avLst/>
            <a:gdLst/>
            <a:ahLst/>
            <a:cxnLst/>
            <a:rect l="l" t="t" r="r" b="b"/>
            <a:pathLst>
              <a:path w="2257425">
                <a:moveTo>
                  <a:pt x="0" y="0"/>
                </a:moveTo>
                <a:lnTo>
                  <a:pt x="2257044"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53" name="object 53"/>
          <p:cNvSpPr/>
          <p:nvPr/>
        </p:nvSpPr>
        <p:spPr>
          <a:xfrm>
            <a:off x="6244720" y="4807053"/>
            <a:ext cx="74901" cy="0"/>
          </a:xfrm>
          <a:custGeom>
            <a:avLst/>
            <a:gdLst/>
            <a:ahLst/>
            <a:cxnLst/>
            <a:rect l="l" t="t" r="r" b="b"/>
            <a:pathLst>
              <a:path w="109854">
                <a:moveTo>
                  <a:pt x="0" y="0"/>
                </a:moveTo>
                <a:lnTo>
                  <a:pt x="10972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54" name="object 54"/>
          <p:cNvSpPr/>
          <p:nvPr/>
        </p:nvSpPr>
        <p:spPr>
          <a:xfrm>
            <a:off x="5361492" y="4807053"/>
            <a:ext cx="606136" cy="0"/>
          </a:xfrm>
          <a:custGeom>
            <a:avLst/>
            <a:gdLst/>
            <a:ahLst/>
            <a:cxnLst/>
            <a:rect l="l" t="t" r="r" b="b"/>
            <a:pathLst>
              <a:path w="889000">
                <a:moveTo>
                  <a:pt x="0" y="0"/>
                </a:moveTo>
                <a:lnTo>
                  <a:pt x="888492"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55" name="object 55"/>
          <p:cNvSpPr/>
          <p:nvPr/>
        </p:nvSpPr>
        <p:spPr>
          <a:xfrm>
            <a:off x="5009241" y="4807053"/>
            <a:ext cx="74901" cy="0"/>
          </a:xfrm>
          <a:custGeom>
            <a:avLst/>
            <a:gdLst/>
            <a:ahLst/>
            <a:cxnLst/>
            <a:rect l="l" t="t" r="r" b="b"/>
            <a:pathLst>
              <a:path w="109855">
                <a:moveTo>
                  <a:pt x="0" y="0"/>
                </a:moveTo>
                <a:lnTo>
                  <a:pt x="10972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56" name="object 56"/>
          <p:cNvSpPr/>
          <p:nvPr/>
        </p:nvSpPr>
        <p:spPr>
          <a:xfrm>
            <a:off x="4429428" y="4807053"/>
            <a:ext cx="303500" cy="0"/>
          </a:xfrm>
          <a:custGeom>
            <a:avLst/>
            <a:gdLst/>
            <a:ahLst/>
            <a:cxnLst/>
            <a:rect l="l" t="t" r="r" b="b"/>
            <a:pathLst>
              <a:path w="445135">
                <a:moveTo>
                  <a:pt x="0" y="0"/>
                </a:moveTo>
                <a:lnTo>
                  <a:pt x="44500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57" name="object 57"/>
          <p:cNvSpPr/>
          <p:nvPr/>
        </p:nvSpPr>
        <p:spPr>
          <a:xfrm>
            <a:off x="5361492" y="4606509"/>
            <a:ext cx="2773507" cy="0"/>
          </a:xfrm>
          <a:custGeom>
            <a:avLst/>
            <a:gdLst/>
            <a:ahLst/>
            <a:cxnLst/>
            <a:rect l="l" t="t" r="r" b="b"/>
            <a:pathLst>
              <a:path w="4067809">
                <a:moveTo>
                  <a:pt x="0" y="0"/>
                </a:moveTo>
                <a:lnTo>
                  <a:pt x="4067556"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58" name="object 58"/>
          <p:cNvSpPr/>
          <p:nvPr/>
        </p:nvSpPr>
        <p:spPr>
          <a:xfrm>
            <a:off x="5009241" y="4606509"/>
            <a:ext cx="74901" cy="0"/>
          </a:xfrm>
          <a:custGeom>
            <a:avLst/>
            <a:gdLst/>
            <a:ahLst/>
            <a:cxnLst/>
            <a:rect l="l" t="t" r="r" b="b"/>
            <a:pathLst>
              <a:path w="109855">
                <a:moveTo>
                  <a:pt x="0" y="0"/>
                </a:moveTo>
                <a:lnTo>
                  <a:pt x="10972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59" name="object 59"/>
          <p:cNvSpPr/>
          <p:nvPr/>
        </p:nvSpPr>
        <p:spPr>
          <a:xfrm>
            <a:off x="4429428" y="4606509"/>
            <a:ext cx="303500" cy="0"/>
          </a:xfrm>
          <a:custGeom>
            <a:avLst/>
            <a:gdLst/>
            <a:ahLst/>
            <a:cxnLst/>
            <a:rect l="l" t="t" r="r" b="b"/>
            <a:pathLst>
              <a:path w="445135">
                <a:moveTo>
                  <a:pt x="0" y="0"/>
                </a:moveTo>
                <a:lnTo>
                  <a:pt x="44500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60" name="object 60"/>
          <p:cNvSpPr/>
          <p:nvPr/>
        </p:nvSpPr>
        <p:spPr>
          <a:xfrm>
            <a:off x="5361492" y="4407003"/>
            <a:ext cx="2773507" cy="0"/>
          </a:xfrm>
          <a:custGeom>
            <a:avLst/>
            <a:gdLst/>
            <a:ahLst/>
            <a:cxnLst/>
            <a:rect l="l" t="t" r="r" b="b"/>
            <a:pathLst>
              <a:path w="4067809">
                <a:moveTo>
                  <a:pt x="0" y="0"/>
                </a:moveTo>
                <a:lnTo>
                  <a:pt x="4067556"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61" name="object 61"/>
          <p:cNvSpPr/>
          <p:nvPr/>
        </p:nvSpPr>
        <p:spPr>
          <a:xfrm>
            <a:off x="5009241" y="4407003"/>
            <a:ext cx="74901" cy="0"/>
          </a:xfrm>
          <a:custGeom>
            <a:avLst/>
            <a:gdLst/>
            <a:ahLst/>
            <a:cxnLst/>
            <a:rect l="l" t="t" r="r" b="b"/>
            <a:pathLst>
              <a:path w="109855">
                <a:moveTo>
                  <a:pt x="0" y="0"/>
                </a:moveTo>
                <a:lnTo>
                  <a:pt x="10972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62" name="object 62"/>
          <p:cNvSpPr/>
          <p:nvPr/>
        </p:nvSpPr>
        <p:spPr>
          <a:xfrm>
            <a:off x="4429428" y="4407003"/>
            <a:ext cx="303500" cy="0"/>
          </a:xfrm>
          <a:custGeom>
            <a:avLst/>
            <a:gdLst/>
            <a:ahLst/>
            <a:cxnLst/>
            <a:rect l="l" t="t" r="r" b="b"/>
            <a:pathLst>
              <a:path w="445135">
                <a:moveTo>
                  <a:pt x="0" y="0"/>
                </a:moveTo>
                <a:lnTo>
                  <a:pt x="44500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63" name="object 63"/>
          <p:cNvSpPr/>
          <p:nvPr/>
        </p:nvSpPr>
        <p:spPr>
          <a:xfrm>
            <a:off x="5009240" y="4207498"/>
            <a:ext cx="3125932" cy="0"/>
          </a:xfrm>
          <a:custGeom>
            <a:avLst/>
            <a:gdLst/>
            <a:ahLst/>
            <a:cxnLst/>
            <a:rect l="l" t="t" r="r" b="b"/>
            <a:pathLst>
              <a:path w="4584700">
                <a:moveTo>
                  <a:pt x="0" y="0"/>
                </a:moveTo>
                <a:lnTo>
                  <a:pt x="4584192"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64" name="object 64"/>
          <p:cNvSpPr/>
          <p:nvPr/>
        </p:nvSpPr>
        <p:spPr>
          <a:xfrm>
            <a:off x="4429428" y="4207498"/>
            <a:ext cx="303500" cy="0"/>
          </a:xfrm>
          <a:custGeom>
            <a:avLst/>
            <a:gdLst/>
            <a:ahLst/>
            <a:cxnLst/>
            <a:rect l="l" t="t" r="r" b="b"/>
            <a:pathLst>
              <a:path w="445135">
                <a:moveTo>
                  <a:pt x="0" y="0"/>
                </a:moveTo>
                <a:lnTo>
                  <a:pt x="445007"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65" name="object 65"/>
          <p:cNvSpPr/>
          <p:nvPr/>
        </p:nvSpPr>
        <p:spPr>
          <a:xfrm>
            <a:off x="4429428" y="4006953"/>
            <a:ext cx="3705658" cy="0"/>
          </a:xfrm>
          <a:custGeom>
            <a:avLst/>
            <a:gdLst/>
            <a:ahLst/>
            <a:cxnLst/>
            <a:rect l="l" t="t" r="r" b="b"/>
            <a:pathLst>
              <a:path w="5434965">
                <a:moveTo>
                  <a:pt x="0" y="0"/>
                </a:moveTo>
                <a:lnTo>
                  <a:pt x="5434584"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66" name="object 66"/>
          <p:cNvSpPr/>
          <p:nvPr/>
        </p:nvSpPr>
        <p:spPr>
          <a:xfrm>
            <a:off x="4429428" y="3807448"/>
            <a:ext cx="3705658" cy="0"/>
          </a:xfrm>
          <a:custGeom>
            <a:avLst/>
            <a:gdLst/>
            <a:ahLst/>
            <a:cxnLst/>
            <a:rect l="l" t="t" r="r" b="b"/>
            <a:pathLst>
              <a:path w="5434965">
                <a:moveTo>
                  <a:pt x="0" y="0"/>
                </a:moveTo>
                <a:lnTo>
                  <a:pt x="5434584"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67" name="object 67"/>
          <p:cNvSpPr/>
          <p:nvPr/>
        </p:nvSpPr>
        <p:spPr>
          <a:xfrm>
            <a:off x="4732843" y="4006951"/>
            <a:ext cx="276658" cy="1599334"/>
          </a:xfrm>
          <a:custGeom>
            <a:avLst/>
            <a:gdLst/>
            <a:ahLst/>
            <a:cxnLst/>
            <a:rect l="l" t="t" r="r" b="b"/>
            <a:pathLst>
              <a:path w="405764" h="2345690">
                <a:moveTo>
                  <a:pt x="405384" y="0"/>
                </a:moveTo>
                <a:lnTo>
                  <a:pt x="0" y="0"/>
                </a:lnTo>
                <a:lnTo>
                  <a:pt x="0" y="2345436"/>
                </a:lnTo>
                <a:lnTo>
                  <a:pt x="405384" y="2345436"/>
                </a:lnTo>
                <a:lnTo>
                  <a:pt x="405384"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68" name="object 68"/>
          <p:cNvSpPr/>
          <p:nvPr/>
        </p:nvSpPr>
        <p:spPr>
          <a:xfrm>
            <a:off x="5967282" y="4707298"/>
            <a:ext cx="277523" cy="898814"/>
          </a:xfrm>
          <a:custGeom>
            <a:avLst/>
            <a:gdLst/>
            <a:ahLst/>
            <a:cxnLst/>
            <a:rect l="l" t="t" r="r" b="b"/>
            <a:pathLst>
              <a:path w="407035" h="1318259">
                <a:moveTo>
                  <a:pt x="406908" y="0"/>
                </a:moveTo>
                <a:lnTo>
                  <a:pt x="0" y="0"/>
                </a:lnTo>
                <a:lnTo>
                  <a:pt x="0" y="1318260"/>
                </a:lnTo>
                <a:lnTo>
                  <a:pt x="406908" y="1318260"/>
                </a:lnTo>
                <a:lnTo>
                  <a:pt x="406908"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69" name="object 69"/>
          <p:cNvSpPr/>
          <p:nvPr/>
        </p:nvSpPr>
        <p:spPr>
          <a:xfrm>
            <a:off x="7202761" y="5107348"/>
            <a:ext cx="277523" cy="498764"/>
          </a:xfrm>
          <a:custGeom>
            <a:avLst/>
            <a:gdLst/>
            <a:ahLst/>
            <a:cxnLst/>
            <a:rect l="l" t="t" r="r" b="b"/>
            <a:pathLst>
              <a:path w="407035" h="731520">
                <a:moveTo>
                  <a:pt x="406908" y="0"/>
                </a:moveTo>
                <a:lnTo>
                  <a:pt x="0" y="0"/>
                </a:lnTo>
                <a:lnTo>
                  <a:pt x="0" y="731519"/>
                </a:lnTo>
                <a:lnTo>
                  <a:pt x="406908" y="731519"/>
                </a:lnTo>
                <a:lnTo>
                  <a:pt x="406908"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70" name="object 70"/>
          <p:cNvSpPr/>
          <p:nvPr/>
        </p:nvSpPr>
        <p:spPr>
          <a:xfrm>
            <a:off x="5084055" y="4317639"/>
            <a:ext cx="277523" cy="1288473"/>
          </a:xfrm>
          <a:custGeom>
            <a:avLst/>
            <a:gdLst/>
            <a:ahLst/>
            <a:cxnLst/>
            <a:rect l="l" t="t" r="r" b="b"/>
            <a:pathLst>
              <a:path w="407035" h="1889759">
                <a:moveTo>
                  <a:pt x="406907" y="0"/>
                </a:moveTo>
                <a:lnTo>
                  <a:pt x="0" y="0"/>
                </a:lnTo>
                <a:lnTo>
                  <a:pt x="0" y="1889760"/>
                </a:lnTo>
                <a:lnTo>
                  <a:pt x="406907" y="1889760"/>
                </a:lnTo>
                <a:lnTo>
                  <a:pt x="406907"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71" name="object 71"/>
          <p:cNvSpPr/>
          <p:nvPr/>
        </p:nvSpPr>
        <p:spPr>
          <a:xfrm>
            <a:off x="6319534" y="4787308"/>
            <a:ext cx="276658" cy="819150"/>
          </a:xfrm>
          <a:custGeom>
            <a:avLst/>
            <a:gdLst/>
            <a:ahLst/>
            <a:cxnLst/>
            <a:rect l="l" t="t" r="r" b="b"/>
            <a:pathLst>
              <a:path w="405764" h="1201420">
                <a:moveTo>
                  <a:pt x="405384" y="0"/>
                </a:moveTo>
                <a:lnTo>
                  <a:pt x="0" y="0"/>
                </a:lnTo>
                <a:lnTo>
                  <a:pt x="0" y="1200912"/>
                </a:lnTo>
                <a:lnTo>
                  <a:pt x="405384" y="1200912"/>
                </a:lnTo>
                <a:lnTo>
                  <a:pt x="405384"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72" name="object 72"/>
          <p:cNvSpPr/>
          <p:nvPr/>
        </p:nvSpPr>
        <p:spPr>
          <a:xfrm>
            <a:off x="7553974" y="5335948"/>
            <a:ext cx="277523" cy="270164"/>
          </a:xfrm>
          <a:custGeom>
            <a:avLst/>
            <a:gdLst/>
            <a:ahLst/>
            <a:cxnLst/>
            <a:rect l="l" t="t" r="r" b="b"/>
            <a:pathLst>
              <a:path w="407035" h="396240">
                <a:moveTo>
                  <a:pt x="406908" y="0"/>
                </a:moveTo>
                <a:lnTo>
                  <a:pt x="0" y="0"/>
                </a:lnTo>
                <a:lnTo>
                  <a:pt x="0" y="396239"/>
                </a:lnTo>
                <a:lnTo>
                  <a:pt x="406908" y="396239"/>
                </a:lnTo>
                <a:lnTo>
                  <a:pt x="406908"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73" name="object 73"/>
          <p:cNvSpPr/>
          <p:nvPr/>
        </p:nvSpPr>
        <p:spPr>
          <a:xfrm>
            <a:off x="4429428" y="5606114"/>
            <a:ext cx="3705658" cy="0"/>
          </a:xfrm>
          <a:custGeom>
            <a:avLst/>
            <a:gdLst/>
            <a:ahLst/>
            <a:cxnLst/>
            <a:rect l="l" t="t" r="r" b="b"/>
            <a:pathLst>
              <a:path w="5434965">
                <a:moveTo>
                  <a:pt x="0" y="0"/>
                </a:moveTo>
                <a:lnTo>
                  <a:pt x="5434584" y="0"/>
                </a:lnTo>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74" name="object 74"/>
          <p:cNvSpPr txBox="1"/>
          <p:nvPr/>
        </p:nvSpPr>
        <p:spPr>
          <a:xfrm>
            <a:off x="4020459" y="3727601"/>
            <a:ext cx="316923" cy="2162731"/>
          </a:xfrm>
          <a:prstGeom prst="rect">
            <a:avLst/>
          </a:prstGeom>
        </p:spPr>
        <p:txBody>
          <a:bodyPr vert="horz" wrap="square" lIns="0" tIns="8659" rIns="0" bIns="0" rtlCol="0">
            <a:spAutoFit/>
          </a:bodyPr>
          <a:lstStyle/>
          <a:p>
            <a:pPr marL="48057" algn="ctr" defTabSz="623438">
              <a:spcBef>
                <a:spcPts val="68"/>
              </a:spcBef>
            </a:pPr>
            <a:r>
              <a:rPr sz="818" spc="10" dirty="0">
                <a:solidFill>
                  <a:srgbClr val="585858"/>
                </a:solidFill>
                <a:latin typeface="Calibri"/>
                <a:cs typeface="Calibri"/>
              </a:rPr>
              <a:t>$2.</a:t>
            </a:r>
            <a:r>
              <a:rPr sz="818" spc="-41" dirty="0">
                <a:solidFill>
                  <a:srgbClr val="585858"/>
                </a:solidFill>
                <a:latin typeface="Calibri"/>
                <a:cs typeface="Calibri"/>
              </a:rPr>
              <a:t> </a:t>
            </a:r>
            <a:r>
              <a:rPr sz="818" spc="27" dirty="0">
                <a:solidFill>
                  <a:srgbClr val="585858"/>
                </a:solidFill>
                <a:latin typeface="Calibri"/>
                <a:cs typeface="Calibri"/>
              </a:rPr>
              <a:t>m</a:t>
            </a:r>
            <a:endParaRPr sz="818">
              <a:solidFill>
                <a:prstClr val="black"/>
              </a:solidFill>
              <a:latin typeface="Calibri"/>
              <a:cs typeface="Calibri"/>
            </a:endParaRPr>
          </a:p>
          <a:p>
            <a:pPr marR="3464" algn="ctr" defTabSz="623438">
              <a:spcBef>
                <a:spcPts val="590"/>
              </a:spcBef>
            </a:pPr>
            <a:r>
              <a:rPr sz="818" spc="20" dirty="0">
                <a:solidFill>
                  <a:srgbClr val="585858"/>
                </a:solidFill>
                <a:latin typeface="Calibri"/>
                <a:cs typeface="Calibri"/>
              </a:rPr>
              <a:t>$1.8</a:t>
            </a:r>
            <a:r>
              <a:rPr sz="818" spc="-51" dirty="0">
                <a:solidFill>
                  <a:srgbClr val="585858"/>
                </a:solidFill>
                <a:latin typeface="Calibri"/>
                <a:cs typeface="Calibri"/>
              </a:rPr>
              <a:t> </a:t>
            </a:r>
            <a:r>
              <a:rPr sz="818" spc="27" dirty="0">
                <a:solidFill>
                  <a:srgbClr val="585858"/>
                </a:solidFill>
                <a:latin typeface="Calibri"/>
                <a:cs typeface="Calibri"/>
              </a:rPr>
              <a:t>m</a:t>
            </a:r>
            <a:endParaRPr sz="818">
              <a:solidFill>
                <a:prstClr val="black"/>
              </a:solidFill>
              <a:latin typeface="Calibri"/>
              <a:cs typeface="Calibri"/>
            </a:endParaRPr>
          </a:p>
          <a:p>
            <a:pPr marR="3464" algn="ctr" defTabSz="623438">
              <a:spcBef>
                <a:spcPts val="592"/>
              </a:spcBef>
            </a:pPr>
            <a:r>
              <a:rPr sz="818" spc="20" dirty="0">
                <a:solidFill>
                  <a:srgbClr val="585858"/>
                </a:solidFill>
                <a:latin typeface="Calibri"/>
                <a:cs typeface="Calibri"/>
              </a:rPr>
              <a:t>$1.6</a:t>
            </a:r>
            <a:r>
              <a:rPr sz="818" spc="-51" dirty="0">
                <a:solidFill>
                  <a:srgbClr val="585858"/>
                </a:solidFill>
                <a:latin typeface="Calibri"/>
                <a:cs typeface="Calibri"/>
              </a:rPr>
              <a:t> </a:t>
            </a:r>
            <a:r>
              <a:rPr sz="818" spc="27" dirty="0">
                <a:solidFill>
                  <a:srgbClr val="585858"/>
                </a:solidFill>
                <a:latin typeface="Calibri"/>
                <a:cs typeface="Calibri"/>
              </a:rPr>
              <a:t>m</a:t>
            </a:r>
            <a:endParaRPr sz="818">
              <a:solidFill>
                <a:prstClr val="black"/>
              </a:solidFill>
              <a:latin typeface="Calibri"/>
              <a:cs typeface="Calibri"/>
            </a:endParaRPr>
          </a:p>
          <a:p>
            <a:pPr marR="3464" algn="ctr" defTabSz="623438">
              <a:spcBef>
                <a:spcPts val="590"/>
              </a:spcBef>
            </a:pPr>
            <a:r>
              <a:rPr sz="818" spc="20" dirty="0">
                <a:solidFill>
                  <a:srgbClr val="585858"/>
                </a:solidFill>
                <a:latin typeface="Calibri"/>
                <a:cs typeface="Calibri"/>
              </a:rPr>
              <a:t>$1.4</a:t>
            </a:r>
            <a:r>
              <a:rPr sz="818" spc="-51" dirty="0">
                <a:solidFill>
                  <a:srgbClr val="585858"/>
                </a:solidFill>
                <a:latin typeface="Calibri"/>
                <a:cs typeface="Calibri"/>
              </a:rPr>
              <a:t> </a:t>
            </a:r>
            <a:r>
              <a:rPr sz="818" spc="27" dirty="0">
                <a:solidFill>
                  <a:srgbClr val="585858"/>
                </a:solidFill>
                <a:latin typeface="Calibri"/>
                <a:cs typeface="Calibri"/>
              </a:rPr>
              <a:t>m</a:t>
            </a:r>
            <a:endParaRPr sz="818">
              <a:solidFill>
                <a:prstClr val="black"/>
              </a:solidFill>
              <a:latin typeface="Calibri"/>
              <a:cs typeface="Calibri"/>
            </a:endParaRPr>
          </a:p>
          <a:p>
            <a:pPr marR="3464" algn="ctr" defTabSz="623438">
              <a:spcBef>
                <a:spcPts val="592"/>
              </a:spcBef>
            </a:pPr>
            <a:r>
              <a:rPr sz="818" spc="20" dirty="0">
                <a:solidFill>
                  <a:srgbClr val="585858"/>
                </a:solidFill>
                <a:latin typeface="Calibri"/>
                <a:cs typeface="Calibri"/>
              </a:rPr>
              <a:t>$1.2</a:t>
            </a:r>
            <a:r>
              <a:rPr sz="818" spc="-51" dirty="0">
                <a:solidFill>
                  <a:srgbClr val="585858"/>
                </a:solidFill>
                <a:latin typeface="Calibri"/>
                <a:cs typeface="Calibri"/>
              </a:rPr>
              <a:t> </a:t>
            </a:r>
            <a:r>
              <a:rPr sz="818" spc="27" dirty="0">
                <a:solidFill>
                  <a:srgbClr val="585858"/>
                </a:solidFill>
                <a:latin typeface="Calibri"/>
                <a:cs typeface="Calibri"/>
              </a:rPr>
              <a:t>m</a:t>
            </a:r>
            <a:endParaRPr sz="818">
              <a:solidFill>
                <a:prstClr val="black"/>
              </a:solidFill>
              <a:latin typeface="Calibri"/>
              <a:cs typeface="Calibri"/>
            </a:endParaRPr>
          </a:p>
          <a:p>
            <a:pPr marL="48057" algn="ctr" defTabSz="623438">
              <a:spcBef>
                <a:spcPts val="590"/>
              </a:spcBef>
            </a:pPr>
            <a:r>
              <a:rPr sz="818" spc="10" dirty="0">
                <a:solidFill>
                  <a:srgbClr val="585858"/>
                </a:solidFill>
                <a:latin typeface="Calibri"/>
                <a:cs typeface="Calibri"/>
              </a:rPr>
              <a:t>$1.</a:t>
            </a:r>
            <a:r>
              <a:rPr sz="818" spc="-41" dirty="0">
                <a:solidFill>
                  <a:srgbClr val="585858"/>
                </a:solidFill>
                <a:latin typeface="Calibri"/>
                <a:cs typeface="Calibri"/>
              </a:rPr>
              <a:t> </a:t>
            </a:r>
            <a:r>
              <a:rPr sz="818" spc="27" dirty="0">
                <a:solidFill>
                  <a:srgbClr val="585858"/>
                </a:solidFill>
                <a:latin typeface="Calibri"/>
                <a:cs typeface="Calibri"/>
              </a:rPr>
              <a:t>m</a:t>
            </a:r>
            <a:endParaRPr sz="818">
              <a:solidFill>
                <a:prstClr val="black"/>
              </a:solidFill>
              <a:latin typeface="Calibri"/>
              <a:cs typeface="Calibri"/>
            </a:endParaRPr>
          </a:p>
          <a:p>
            <a:pPr marL="48057" algn="ctr" defTabSz="623438">
              <a:spcBef>
                <a:spcPts val="592"/>
              </a:spcBef>
            </a:pPr>
            <a:r>
              <a:rPr sz="818" spc="17" dirty="0">
                <a:solidFill>
                  <a:srgbClr val="585858"/>
                </a:solidFill>
                <a:latin typeface="Calibri"/>
                <a:cs typeface="Calibri"/>
              </a:rPr>
              <a:t>$.8</a:t>
            </a:r>
            <a:r>
              <a:rPr sz="818" spc="-61" dirty="0">
                <a:solidFill>
                  <a:srgbClr val="585858"/>
                </a:solidFill>
                <a:latin typeface="Calibri"/>
                <a:cs typeface="Calibri"/>
              </a:rPr>
              <a:t> </a:t>
            </a:r>
            <a:r>
              <a:rPr sz="818" spc="27" dirty="0">
                <a:solidFill>
                  <a:srgbClr val="585858"/>
                </a:solidFill>
                <a:latin typeface="Calibri"/>
                <a:cs typeface="Calibri"/>
              </a:rPr>
              <a:t>m</a:t>
            </a:r>
            <a:endParaRPr sz="818">
              <a:solidFill>
                <a:prstClr val="black"/>
              </a:solidFill>
              <a:latin typeface="Calibri"/>
              <a:cs typeface="Calibri"/>
            </a:endParaRPr>
          </a:p>
          <a:p>
            <a:pPr marL="48057" algn="ctr" defTabSz="623438">
              <a:spcBef>
                <a:spcPts val="590"/>
              </a:spcBef>
            </a:pPr>
            <a:r>
              <a:rPr sz="818" spc="17" dirty="0">
                <a:solidFill>
                  <a:srgbClr val="585858"/>
                </a:solidFill>
                <a:latin typeface="Calibri"/>
                <a:cs typeface="Calibri"/>
              </a:rPr>
              <a:t>$.6</a:t>
            </a:r>
            <a:r>
              <a:rPr sz="818" spc="-61" dirty="0">
                <a:solidFill>
                  <a:srgbClr val="585858"/>
                </a:solidFill>
                <a:latin typeface="Calibri"/>
                <a:cs typeface="Calibri"/>
              </a:rPr>
              <a:t> </a:t>
            </a:r>
            <a:r>
              <a:rPr sz="818" spc="27" dirty="0">
                <a:solidFill>
                  <a:srgbClr val="585858"/>
                </a:solidFill>
                <a:latin typeface="Calibri"/>
                <a:cs typeface="Calibri"/>
              </a:rPr>
              <a:t>m</a:t>
            </a:r>
            <a:endParaRPr sz="818">
              <a:solidFill>
                <a:prstClr val="black"/>
              </a:solidFill>
              <a:latin typeface="Calibri"/>
              <a:cs typeface="Calibri"/>
            </a:endParaRPr>
          </a:p>
          <a:p>
            <a:pPr marL="48057" algn="ctr" defTabSz="623438">
              <a:spcBef>
                <a:spcPts val="592"/>
              </a:spcBef>
            </a:pPr>
            <a:r>
              <a:rPr sz="818" spc="17" dirty="0">
                <a:solidFill>
                  <a:srgbClr val="585858"/>
                </a:solidFill>
                <a:latin typeface="Calibri"/>
                <a:cs typeface="Calibri"/>
              </a:rPr>
              <a:t>$.4</a:t>
            </a:r>
            <a:r>
              <a:rPr sz="818" spc="-61" dirty="0">
                <a:solidFill>
                  <a:srgbClr val="585858"/>
                </a:solidFill>
                <a:latin typeface="Calibri"/>
                <a:cs typeface="Calibri"/>
              </a:rPr>
              <a:t> </a:t>
            </a:r>
            <a:r>
              <a:rPr sz="818" spc="27" dirty="0">
                <a:solidFill>
                  <a:srgbClr val="585858"/>
                </a:solidFill>
                <a:latin typeface="Calibri"/>
                <a:cs typeface="Calibri"/>
              </a:rPr>
              <a:t>m</a:t>
            </a:r>
            <a:endParaRPr sz="818">
              <a:solidFill>
                <a:prstClr val="black"/>
              </a:solidFill>
              <a:latin typeface="Calibri"/>
              <a:cs typeface="Calibri"/>
            </a:endParaRPr>
          </a:p>
          <a:p>
            <a:pPr marL="48057" algn="ctr" defTabSz="623438">
              <a:spcBef>
                <a:spcPts val="590"/>
              </a:spcBef>
            </a:pPr>
            <a:r>
              <a:rPr sz="818" spc="17" dirty="0">
                <a:solidFill>
                  <a:srgbClr val="585858"/>
                </a:solidFill>
                <a:latin typeface="Calibri"/>
                <a:cs typeface="Calibri"/>
              </a:rPr>
              <a:t>$.2</a:t>
            </a:r>
            <a:r>
              <a:rPr sz="818" spc="-61" dirty="0">
                <a:solidFill>
                  <a:srgbClr val="585858"/>
                </a:solidFill>
                <a:latin typeface="Calibri"/>
                <a:cs typeface="Calibri"/>
              </a:rPr>
              <a:t> </a:t>
            </a:r>
            <a:r>
              <a:rPr sz="818" spc="27" dirty="0">
                <a:solidFill>
                  <a:srgbClr val="585858"/>
                </a:solidFill>
                <a:latin typeface="Calibri"/>
                <a:cs typeface="Calibri"/>
              </a:rPr>
              <a:t>m</a:t>
            </a:r>
            <a:endParaRPr sz="818">
              <a:solidFill>
                <a:prstClr val="black"/>
              </a:solidFill>
              <a:latin typeface="Calibri"/>
              <a:cs typeface="Calibri"/>
            </a:endParaRPr>
          </a:p>
          <a:p>
            <a:pPr marL="106504" algn="ctr" defTabSz="623438">
              <a:spcBef>
                <a:spcPts val="592"/>
              </a:spcBef>
            </a:pPr>
            <a:r>
              <a:rPr sz="818" dirty="0">
                <a:solidFill>
                  <a:srgbClr val="585858"/>
                </a:solidFill>
                <a:latin typeface="Calibri"/>
                <a:cs typeface="Calibri"/>
              </a:rPr>
              <a:t>$.</a:t>
            </a:r>
            <a:r>
              <a:rPr sz="818" spc="-41" dirty="0">
                <a:solidFill>
                  <a:srgbClr val="585858"/>
                </a:solidFill>
                <a:latin typeface="Calibri"/>
                <a:cs typeface="Calibri"/>
              </a:rPr>
              <a:t> </a:t>
            </a:r>
            <a:r>
              <a:rPr sz="818" spc="27" dirty="0">
                <a:solidFill>
                  <a:srgbClr val="585858"/>
                </a:solidFill>
                <a:latin typeface="Calibri"/>
                <a:cs typeface="Calibri"/>
              </a:rPr>
              <a:t>m</a:t>
            </a:r>
            <a:endParaRPr sz="818">
              <a:solidFill>
                <a:prstClr val="black"/>
              </a:solidFill>
              <a:latin typeface="Calibri"/>
              <a:cs typeface="Calibri"/>
            </a:endParaRPr>
          </a:p>
        </p:txBody>
      </p:sp>
      <p:sp>
        <p:nvSpPr>
          <p:cNvPr id="75" name="object 75"/>
          <p:cNvSpPr txBox="1"/>
          <p:nvPr/>
        </p:nvSpPr>
        <p:spPr>
          <a:xfrm>
            <a:off x="4595804" y="5665297"/>
            <a:ext cx="910503" cy="134612"/>
          </a:xfrm>
          <a:prstGeom prst="rect">
            <a:avLst/>
          </a:prstGeom>
        </p:spPr>
        <p:txBody>
          <a:bodyPr vert="horz" wrap="square" lIns="0" tIns="8659" rIns="0" bIns="0" rtlCol="0">
            <a:spAutoFit/>
          </a:bodyPr>
          <a:lstStyle/>
          <a:p>
            <a:pPr defTabSz="623438">
              <a:spcBef>
                <a:spcPts val="68"/>
              </a:spcBef>
            </a:pPr>
            <a:r>
              <a:rPr sz="818" spc="27" dirty="0">
                <a:solidFill>
                  <a:srgbClr val="585858"/>
                </a:solidFill>
                <a:latin typeface="Calibri"/>
                <a:cs typeface="Calibri"/>
              </a:rPr>
              <a:t>Total Gross</a:t>
            </a:r>
            <a:r>
              <a:rPr sz="818" spc="-31" dirty="0">
                <a:solidFill>
                  <a:srgbClr val="585858"/>
                </a:solidFill>
                <a:latin typeface="Calibri"/>
                <a:cs typeface="Calibri"/>
              </a:rPr>
              <a:t> </a:t>
            </a:r>
            <a:r>
              <a:rPr sz="818" spc="51" dirty="0">
                <a:solidFill>
                  <a:srgbClr val="585858"/>
                </a:solidFill>
                <a:latin typeface="Calibri"/>
                <a:cs typeface="Calibri"/>
              </a:rPr>
              <a:t>Savings</a:t>
            </a:r>
            <a:endParaRPr sz="818">
              <a:solidFill>
                <a:prstClr val="black"/>
              </a:solidFill>
              <a:latin typeface="Calibri"/>
              <a:cs typeface="Calibri"/>
            </a:endParaRPr>
          </a:p>
        </p:txBody>
      </p:sp>
      <p:sp>
        <p:nvSpPr>
          <p:cNvPr id="76" name="object 76"/>
          <p:cNvSpPr txBox="1"/>
          <p:nvPr/>
        </p:nvSpPr>
        <p:spPr>
          <a:xfrm>
            <a:off x="5849779" y="5665297"/>
            <a:ext cx="873702" cy="134612"/>
          </a:xfrm>
          <a:prstGeom prst="rect">
            <a:avLst/>
          </a:prstGeom>
        </p:spPr>
        <p:txBody>
          <a:bodyPr vert="horz" wrap="square" lIns="0" tIns="8659" rIns="0" bIns="0" rtlCol="0">
            <a:spAutoFit/>
          </a:bodyPr>
          <a:lstStyle/>
          <a:p>
            <a:pPr defTabSz="623438">
              <a:spcBef>
                <a:spcPts val="68"/>
              </a:spcBef>
            </a:pPr>
            <a:r>
              <a:rPr sz="818" spc="27" dirty="0">
                <a:solidFill>
                  <a:srgbClr val="585858"/>
                </a:solidFill>
                <a:latin typeface="Calibri"/>
                <a:cs typeface="Calibri"/>
              </a:rPr>
              <a:t>Total </a:t>
            </a:r>
            <a:r>
              <a:rPr sz="818" spc="41" dirty="0">
                <a:solidFill>
                  <a:srgbClr val="585858"/>
                </a:solidFill>
                <a:latin typeface="Calibri"/>
                <a:cs typeface="Calibri"/>
              </a:rPr>
              <a:t>Annual</a:t>
            </a:r>
            <a:r>
              <a:rPr sz="818" spc="-34" dirty="0">
                <a:solidFill>
                  <a:srgbClr val="585858"/>
                </a:solidFill>
                <a:latin typeface="Calibri"/>
                <a:cs typeface="Calibri"/>
              </a:rPr>
              <a:t> </a:t>
            </a:r>
            <a:r>
              <a:rPr sz="818" spc="34" dirty="0">
                <a:solidFill>
                  <a:srgbClr val="585858"/>
                </a:solidFill>
                <a:latin typeface="Calibri"/>
                <a:cs typeface="Calibri"/>
              </a:rPr>
              <a:t>Costs</a:t>
            </a:r>
            <a:endParaRPr sz="818">
              <a:solidFill>
                <a:prstClr val="black"/>
              </a:solidFill>
              <a:latin typeface="Calibri"/>
              <a:cs typeface="Calibri"/>
            </a:endParaRPr>
          </a:p>
        </p:txBody>
      </p:sp>
      <p:sp>
        <p:nvSpPr>
          <p:cNvPr id="77" name="object 77"/>
          <p:cNvSpPr txBox="1"/>
          <p:nvPr/>
        </p:nvSpPr>
        <p:spPr>
          <a:xfrm>
            <a:off x="7113833" y="5665297"/>
            <a:ext cx="811790" cy="134612"/>
          </a:xfrm>
          <a:prstGeom prst="rect">
            <a:avLst/>
          </a:prstGeom>
        </p:spPr>
        <p:txBody>
          <a:bodyPr vert="horz" wrap="square" lIns="0" tIns="8659" rIns="0" bIns="0" rtlCol="0">
            <a:spAutoFit/>
          </a:bodyPr>
          <a:lstStyle/>
          <a:p>
            <a:pPr defTabSz="623438">
              <a:spcBef>
                <a:spcPts val="68"/>
              </a:spcBef>
            </a:pPr>
            <a:r>
              <a:rPr sz="818" spc="27" dirty="0">
                <a:solidFill>
                  <a:srgbClr val="585858"/>
                </a:solidFill>
                <a:latin typeface="Calibri"/>
                <a:cs typeface="Calibri"/>
              </a:rPr>
              <a:t>Total </a:t>
            </a:r>
            <a:r>
              <a:rPr sz="818" spc="17" dirty="0">
                <a:solidFill>
                  <a:srgbClr val="585858"/>
                </a:solidFill>
                <a:latin typeface="Calibri"/>
                <a:cs typeface="Calibri"/>
              </a:rPr>
              <a:t>Net</a:t>
            </a:r>
            <a:r>
              <a:rPr sz="818" spc="-41" dirty="0">
                <a:solidFill>
                  <a:srgbClr val="585858"/>
                </a:solidFill>
                <a:latin typeface="Calibri"/>
                <a:cs typeface="Calibri"/>
              </a:rPr>
              <a:t> </a:t>
            </a:r>
            <a:r>
              <a:rPr sz="818" spc="48" dirty="0">
                <a:solidFill>
                  <a:srgbClr val="585858"/>
                </a:solidFill>
                <a:latin typeface="Calibri"/>
                <a:cs typeface="Calibri"/>
              </a:rPr>
              <a:t>Savings</a:t>
            </a:r>
            <a:endParaRPr sz="818">
              <a:solidFill>
                <a:prstClr val="black"/>
              </a:solidFill>
              <a:latin typeface="Calibri"/>
              <a:cs typeface="Calibri"/>
            </a:endParaRPr>
          </a:p>
        </p:txBody>
      </p:sp>
      <p:sp>
        <p:nvSpPr>
          <p:cNvPr id="78" name="object 78"/>
          <p:cNvSpPr txBox="1"/>
          <p:nvPr/>
        </p:nvSpPr>
        <p:spPr>
          <a:xfrm>
            <a:off x="5047449" y="3526026"/>
            <a:ext cx="2107623" cy="156144"/>
          </a:xfrm>
          <a:prstGeom prst="rect">
            <a:avLst/>
          </a:prstGeom>
        </p:spPr>
        <p:txBody>
          <a:bodyPr vert="horz" wrap="square" lIns="0" tIns="9092" rIns="0" bIns="0" rtlCol="0">
            <a:spAutoFit/>
          </a:bodyPr>
          <a:lstStyle/>
          <a:p>
            <a:pPr defTabSz="623438">
              <a:spcBef>
                <a:spcPts val="72"/>
              </a:spcBef>
            </a:pPr>
            <a:r>
              <a:rPr sz="955" b="1" spc="-41" dirty="0">
                <a:solidFill>
                  <a:srgbClr val="585858"/>
                </a:solidFill>
                <a:latin typeface="Century Gothic"/>
                <a:cs typeface="Century Gothic"/>
              </a:rPr>
              <a:t>Projected</a:t>
            </a:r>
            <a:r>
              <a:rPr sz="955" b="1" spc="-95" dirty="0">
                <a:solidFill>
                  <a:srgbClr val="585858"/>
                </a:solidFill>
                <a:latin typeface="Century Gothic"/>
                <a:cs typeface="Century Gothic"/>
              </a:rPr>
              <a:t> </a:t>
            </a:r>
            <a:r>
              <a:rPr sz="955" b="1" spc="-27" dirty="0">
                <a:solidFill>
                  <a:srgbClr val="585858"/>
                </a:solidFill>
                <a:latin typeface="Century Gothic"/>
                <a:cs typeface="Century Gothic"/>
              </a:rPr>
              <a:t>vs.</a:t>
            </a:r>
            <a:r>
              <a:rPr sz="955" b="1" spc="-75" dirty="0">
                <a:solidFill>
                  <a:srgbClr val="585858"/>
                </a:solidFill>
                <a:latin typeface="Century Gothic"/>
                <a:cs typeface="Century Gothic"/>
              </a:rPr>
              <a:t> </a:t>
            </a:r>
            <a:r>
              <a:rPr sz="955" b="1" spc="-51" dirty="0">
                <a:solidFill>
                  <a:srgbClr val="585858"/>
                </a:solidFill>
                <a:latin typeface="Century Gothic"/>
                <a:cs typeface="Century Gothic"/>
              </a:rPr>
              <a:t>Actual</a:t>
            </a:r>
            <a:r>
              <a:rPr sz="955" b="1" spc="-123" dirty="0">
                <a:solidFill>
                  <a:srgbClr val="585858"/>
                </a:solidFill>
                <a:latin typeface="Century Gothic"/>
                <a:cs typeface="Century Gothic"/>
              </a:rPr>
              <a:t> </a:t>
            </a:r>
            <a:r>
              <a:rPr sz="955" b="1" spc="-44" dirty="0">
                <a:solidFill>
                  <a:srgbClr val="585858"/>
                </a:solidFill>
                <a:latin typeface="Century Gothic"/>
                <a:cs typeface="Century Gothic"/>
              </a:rPr>
              <a:t>Telematics</a:t>
            </a:r>
            <a:r>
              <a:rPr sz="955" b="1" spc="-102" dirty="0">
                <a:solidFill>
                  <a:srgbClr val="585858"/>
                </a:solidFill>
                <a:latin typeface="Century Gothic"/>
                <a:cs typeface="Century Gothic"/>
              </a:rPr>
              <a:t> </a:t>
            </a:r>
            <a:r>
              <a:rPr sz="955" b="1" spc="-31" dirty="0">
                <a:solidFill>
                  <a:srgbClr val="585858"/>
                </a:solidFill>
                <a:latin typeface="Century Gothic"/>
                <a:cs typeface="Century Gothic"/>
              </a:rPr>
              <a:t>Savings</a:t>
            </a:r>
            <a:endParaRPr sz="955">
              <a:solidFill>
                <a:prstClr val="black"/>
              </a:solidFill>
              <a:latin typeface="Century Gothic"/>
              <a:cs typeface="Century Gothic"/>
            </a:endParaRPr>
          </a:p>
        </p:txBody>
      </p:sp>
      <p:sp>
        <p:nvSpPr>
          <p:cNvPr id="79" name="object 79"/>
          <p:cNvSpPr/>
          <p:nvPr/>
        </p:nvSpPr>
        <p:spPr>
          <a:xfrm>
            <a:off x="5653477" y="5971872"/>
            <a:ext cx="53253" cy="53253"/>
          </a:xfrm>
          <a:custGeom>
            <a:avLst/>
            <a:gdLst/>
            <a:ahLst/>
            <a:cxnLst/>
            <a:rect l="l" t="t" r="r" b="b"/>
            <a:pathLst>
              <a:path w="78104" h="78104">
                <a:moveTo>
                  <a:pt x="0" y="0"/>
                </a:moveTo>
                <a:lnTo>
                  <a:pt x="77723" y="0"/>
                </a:lnTo>
                <a:lnTo>
                  <a:pt x="77723" y="77724"/>
                </a:lnTo>
                <a:lnTo>
                  <a:pt x="0" y="77724"/>
                </a:lnTo>
                <a:lnTo>
                  <a:pt x="0" y="0"/>
                </a:lnTo>
                <a:close/>
              </a:path>
            </a:pathLst>
          </a:custGeom>
          <a:solidFill>
            <a:srgbClr val="C79211"/>
          </a:solidFill>
        </p:spPr>
        <p:txBody>
          <a:bodyPr wrap="square" lIns="0" tIns="0" rIns="0" bIns="0" rtlCol="0"/>
          <a:lstStyle/>
          <a:p>
            <a:pPr defTabSz="623438"/>
            <a:endParaRPr sz="1227">
              <a:solidFill>
                <a:prstClr val="black"/>
              </a:solidFill>
              <a:latin typeface="Calibri"/>
            </a:endParaRPr>
          </a:p>
        </p:txBody>
      </p:sp>
      <p:sp>
        <p:nvSpPr>
          <p:cNvPr id="80" name="object 80"/>
          <p:cNvSpPr/>
          <p:nvPr/>
        </p:nvSpPr>
        <p:spPr>
          <a:xfrm>
            <a:off x="6090935" y="5971872"/>
            <a:ext cx="54119" cy="53253"/>
          </a:xfrm>
          <a:custGeom>
            <a:avLst/>
            <a:gdLst/>
            <a:ahLst/>
            <a:cxnLst/>
            <a:rect l="l" t="t" r="r" b="b"/>
            <a:pathLst>
              <a:path w="79375" h="78104">
                <a:moveTo>
                  <a:pt x="0" y="0"/>
                </a:moveTo>
                <a:lnTo>
                  <a:pt x="79248" y="0"/>
                </a:lnTo>
                <a:lnTo>
                  <a:pt x="79248" y="77724"/>
                </a:lnTo>
                <a:lnTo>
                  <a:pt x="0" y="77724"/>
                </a:lnTo>
                <a:lnTo>
                  <a:pt x="0" y="0"/>
                </a:lnTo>
                <a:close/>
              </a:path>
            </a:pathLst>
          </a:custGeom>
          <a:solidFill>
            <a:srgbClr val="001F5C"/>
          </a:solidFill>
        </p:spPr>
        <p:txBody>
          <a:bodyPr wrap="square" lIns="0" tIns="0" rIns="0" bIns="0" rtlCol="0"/>
          <a:lstStyle/>
          <a:p>
            <a:pPr defTabSz="623438"/>
            <a:endParaRPr sz="1227">
              <a:solidFill>
                <a:prstClr val="black"/>
              </a:solidFill>
              <a:latin typeface="Calibri"/>
            </a:endParaRPr>
          </a:p>
        </p:txBody>
      </p:sp>
      <p:sp>
        <p:nvSpPr>
          <p:cNvPr id="81" name="object 81"/>
          <p:cNvSpPr txBox="1"/>
          <p:nvPr/>
        </p:nvSpPr>
        <p:spPr>
          <a:xfrm>
            <a:off x="5729524" y="5923734"/>
            <a:ext cx="855518" cy="124160"/>
          </a:xfrm>
          <a:prstGeom prst="rect">
            <a:avLst/>
          </a:prstGeom>
        </p:spPr>
        <p:txBody>
          <a:bodyPr vert="horz" wrap="square" lIns="0" tIns="8659" rIns="0" bIns="0" rtlCol="0">
            <a:spAutoFit/>
          </a:bodyPr>
          <a:lstStyle/>
          <a:p>
            <a:pPr defTabSz="623438">
              <a:spcBef>
                <a:spcPts val="68"/>
              </a:spcBef>
              <a:tabLst>
                <a:tab pos="438138" algn="l"/>
              </a:tabLst>
            </a:pPr>
            <a:r>
              <a:rPr sz="750" spc="27" dirty="0">
                <a:solidFill>
                  <a:srgbClr val="585858"/>
                </a:solidFill>
                <a:latin typeface="Calibri"/>
                <a:cs typeface="Calibri"/>
              </a:rPr>
              <a:t>Actual	Projected</a:t>
            </a:r>
            <a:endParaRPr sz="750">
              <a:solidFill>
                <a:prstClr val="black"/>
              </a:solidFill>
              <a:latin typeface="Calibri"/>
              <a:cs typeface="Calibri"/>
            </a:endParaRPr>
          </a:p>
        </p:txBody>
      </p:sp>
      <p:sp>
        <p:nvSpPr>
          <p:cNvPr id="82" name="object 82"/>
          <p:cNvSpPr/>
          <p:nvPr/>
        </p:nvSpPr>
        <p:spPr>
          <a:xfrm>
            <a:off x="3963915" y="3471819"/>
            <a:ext cx="4265468" cy="2662238"/>
          </a:xfrm>
          <a:custGeom>
            <a:avLst/>
            <a:gdLst/>
            <a:ahLst/>
            <a:cxnLst/>
            <a:rect l="l" t="t" r="r" b="b"/>
            <a:pathLst>
              <a:path w="6256020" h="3904615">
                <a:moveTo>
                  <a:pt x="0" y="0"/>
                </a:moveTo>
                <a:lnTo>
                  <a:pt x="6256020" y="0"/>
                </a:lnTo>
                <a:lnTo>
                  <a:pt x="6256020" y="3904488"/>
                </a:lnTo>
                <a:lnTo>
                  <a:pt x="0" y="3904488"/>
                </a:lnTo>
                <a:lnTo>
                  <a:pt x="0" y="0"/>
                </a:lnTo>
                <a:close/>
              </a:path>
            </a:pathLst>
          </a:custGeom>
          <a:ln w="9525">
            <a:solidFill>
              <a:srgbClr val="D9D9D9"/>
            </a:solidFill>
          </a:ln>
        </p:spPr>
        <p:txBody>
          <a:bodyPr wrap="square" lIns="0" tIns="0" rIns="0" bIns="0" rtlCol="0"/>
          <a:lstStyle/>
          <a:p>
            <a:pPr defTabSz="623438"/>
            <a:endParaRPr sz="1227">
              <a:solidFill>
                <a:prstClr val="black"/>
              </a:solidFill>
              <a:latin typeface="Calibri"/>
            </a:endParaRPr>
          </a:p>
        </p:txBody>
      </p:sp>
      <p:sp>
        <p:nvSpPr>
          <p:cNvPr id="83" name="object 83"/>
          <p:cNvSpPr txBox="1"/>
          <p:nvPr/>
        </p:nvSpPr>
        <p:spPr>
          <a:xfrm>
            <a:off x="5237738" y="264102"/>
            <a:ext cx="1716665" cy="197578"/>
          </a:xfrm>
          <a:prstGeom prst="rect">
            <a:avLst/>
          </a:prstGeom>
        </p:spPr>
        <p:txBody>
          <a:bodyPr vert="horz" wrap="square" lIns="0" tIns="8659" rIns="0" bIns="0" rtlCol="0">
            <a:spAutoFit/>
          </a:bodyPr>
          <a:lstStyle/>
          <a:p>
            <a:pPr marL="8659" defTabSz="623438">
              <a:spcBef>
                <a:spcPts val="68"/>
              </a:spcBef>
            </a:pPr>
            <a:r>
              <a:rPr sz="1227" b="1" spc="-58" dirty="0">
                <a:solidFill>
                  <a:srgbClr val="B5292D"/>
                </a:solidFill>
                <a:latin typeface="Century Gothic"/>
                <a:cs typeface="Century Gothic"/>
              </a:rPr>
              <a:t>Telematics </a:t>
            </a:r>
            <a:r>
              <a:rPr sz="1227" b="1" spc="-92" dirty="0">
                <a:solidFill>
                  <a:srgbClr val="B5292D"/>
                </a:solidFill>
                <a:latin typeface="Century Gothic"/>
                <a:cs typeface="Century Gothic"/>
              </a:rPr>
              <a:t>Success</a:t>
            </a:r>
            <a:r>
              <a:rPr sz="1227" b="1" spc="-170" dirty="0">
                <a:solidFill>
                  <a:srgbClr val="B5292D"/>
                </a:solidFill>
                <a:latin typeface="Century Gothic"/>
                <a:cs typeface="Century Gothic"/>
              </a:rPr>
              <a:t> </a:t>
            </a:r>
            <a:r>
              <a:rPr sz="1227" b="1" spc="7" dirty="0">
                <a:solidFill>
                  <a:srgbClr val="B5292D"/>
                </a:solidFill>
                <a:latin typeface="Century Gothic"/>
                <a:cs typeface="Century Gothic"/>
              </a:rPr>
              <a:t>Story</a:t>
            </a:r>
            <a:endParaRPr sz="1227">
              <a:solidFill>
                <a:prstClr val="black"/>
              </a:solidFill>
              <a:latin typeface="Century Gothic"/>
              <a:cs typeface="Century Gothic"/>
            </a:endParaRPr>
          </a:p>
        </p:txBody>
      </p:sp>
      <p:sp>
        <p:nvSpPr>
          <p:cNvPr id="84" name="object 84"/>
          <p:cNvSpPr txBox="1"/>
          <p:nvPr/>
        </p:nvSpPr>
        <p:spPr>
          <a:xfrm>
            <a:off x="3758046" y="6234546"/>
            <a:ext cx="4675909" cy="217676"/>
          </a:xfrm>
          <a:prstGeom prst="rect">
            <a:avLst/>
          </a:prstGeom>
          <a:solidFill>
            <a:srgbClr val="00215B"/>
          </a:solidFill>
        </p:spPr>
        <p:txBody>
          <a:bodyPr vert="horz" wrap="square" lIns="0" tIns="90920" rIns="0" bIns="0" rtlCol="0">
            <a:spAutoFit/>
          </a:bodyPr>
          <a:lstStyle/>
          <a:p>
            <a:pPr marL="509574" defTabSz="623438">
              <a:spcBef>
                <a:spcPts val="716"/>
              </a:spcBef>
            </a:pPr>
            <a:r>
              <a:rPr sz="818" spc="20" dirty="0">
                <a:solidFill>
                  <a:srgbClr val="FFFFFF"/>
                </a:solidFill>
                <a:latin typeface="Calibri"/>
                <a:cs typeface="Calibri"/>
              </a:rPr>
              <a:t>Savings</a:t>
            </a:r>
            <a:r>
              <a:rPr sz="818" spc="-14" dirty="0">
                <a:solidFill>
                  <a:srgbClr val="FFFFFF"/>
                </a:solidFill>
                <a:latin typeface="Calibri"/>
                <a:cs typeface="Calibri"/>
              </a:rPr>
              <a:t> </a:t>
            </a:r>
            <a:r>
              <a:rPr sz="818" spc="-3" dirty="0">
                <a:solidFill>
                  <a:srgbClr val="FFFFFF"/>
                </a:solidFill>
                <a:latin typeface="Calibri"/>
                <a:cs typeface="Calibri"/>
              </a:rPr>
              <a:t>reflect</a:t>
            </a:r>
            <a:r>
              <a:rPr sz="818" spc="-14" dirty="0">
                <a:solidFill>
                  <a:srgbClr val="FFFFFF"/>
                </a:solidFill>
                <a:latin typeface="Calibri"/>
                <a:cs typeface="Calibri"/>
              </a:rPr>
              <a:t> </a:t>
            </a:r>
            <a:r>
              <a:rPr sz="818" spc="10" dirty="0">
                <a:solidFill>
                  <a:srgbClr val="FFFFFF"/>
                </a:solidFill>
                <a:latin typeface="Calibri"/>
                <a:cs typeface="Calibri"/>
              </a:rPr>
              <a:t>reduction</a:t>
            </a:r>
            <a:r>
              <a:rPr sz="818" spc="-10" dirty="0">
                <a:solidFill>
                  <a:srgbClr val="FFFFFF"/>
                </a:solidFill>
                <a:latin typeface="Calibri"/>
                <a:cs typeface="Calibri"/>
              </a:rPr>
              <a:t> </a:t>
            </a:r>
            <a:r>
              <a:rPr sz="818" spc="14" dirty="0">
                <a:solidFill>
                  <a:srgbClr val="FFFFFF"/>
                </a:solidFill>
                <a:latin typeface="Calibri"/>
                <a:cs typeface="Calibri"/>
              </a:rPr>
              <a:t>in</a:t>
            </a:r>
            <a:r>
              <a:rPr sz="818" spc="-14" dirty="0">
                <a:solidFill>
                  <a:srgbClr val="FFFFFF"/>
                </a:solidFill>
                <a:latin typeface="Calibri"/>
                <a:cs typeface="Calibri"/>
              </a:rPr>
              <a:t> </a:t>
            </a:r>
            <a:r>
              <a:rPr sz="818" spc="3" dirty="0">
                <a:solidFill>
                  <a:srgbClr val="FFFFFF"/>
                </a:solidFill>
                <a:latin typeface="Calibri"/>
                <a:cs typeface="Calibri"/>
              </a:rPr>
              <a:t>Fuel</a:t>
            </a:r>
            <a:r>
              <a:rPr sz="818" spc="-10" dirty="0">
                <a:solidFill>
                  <a:srgbClr val="FFFFFF"/>
                </a:solidFill>
                <a:latin typeface="Calibri"/>
                <a:cs typeface="Calibri"/>
              </a:rPr>
              <a:t> </a:t>
            </a:r>
            <a:r>
              <a:rPr sz="818" dirty="0">
                <a:solidFill>
                  <a:srgbClr val="FFFFFF"/>
                </a:solidFill>
                <a:latin typeface="Calibri"/>
                <a:cs typeface="Calibri"/>
              </a:rPr>
              <a:t>Cost,</a:t>
            </a:r>
            <a:r>
              <a:rPr sz="818" spc="-14" dirty="0">
                <a:solidFill>
                  <a:srgbClr val="FFFFFF"/>
                </a:solidFill>
                <a:latin typeface="Calibri"/>
                <a:cs typeface="Calibri"/>
              </a:rPr>
              <a:t> </a:t>
            </a:r>
            <a:r>
              <a:rPr sz="818" dirty="0">
                <a:solidFill>
                  <a:srgbClr val="FFFFFF"/>
                </a:solidFill>
                <a:latin typeface="Calibri"/>
                <a:cs typeface="Calibri"/>
              </a:rPr>
              <a:t>Maintenance,</a:t>
            </a:r>
            <a:r>
              <a:rPr sz="818" spc="-10" dirty="0">
                <a:solidFill>
                  <a:srgbClr val="FFFFFF"/>
                </a:solidFill>
                <a:latin typeface="Calibri"/>
                <a:cs typeface="Calibri"/>
              </a:rPr>
              <a:t> </a:t>
            </a:r>
            <a:r>
              <a:rPr sz="818" spc="10" dirty="0">
                <a:solidFill>
                  <a:srgbClr val="FFFFFF"/>
                </a:solidFill>
                <a:latin typeface="Calibri"/>
                <a:cs typeface="Calibri"/>
              </a:rPr>
              <a:t>Collision</a:t>
            </a:r>
            <a:r>
              <a:rPr sz="818" spc="-14" dirty="0">
                <a:solidFill>
                  <a:srgbClr val="FFFFFF"/>
                </a:solidFill>
                <a:latin typeface="Calibri"/>
                <a:cs typeface="Calibri"/>
              </a:rPr>
              <a:t> </a:t>
            </a:r>
            <a:r>
              <a:rPr sz="818" spc="17" dirty="0">
                <a:solidFill>
                  <a:srgbClr val="FFFFFF"/>
                </a:solidFill>
                <a:latin typeface="Calibri"/>
                <a:cs typeface="Calibri"/>
              </a:rPr>
              <a:t>and</a:t>
            </a:r>
            <a:r>
              <a:rPr sz="818" spc="-10" dirty="0">
                <a:solidFill>
                  <a:srgbClr val="FFFFFF"/>
                </a:solidFill>
                <a:latin typeface="Calibri"/>
                <a:cs typeface="Calibri"/>
              </a:rPr>
              <a:t> </a:t>
            </a:r>
            <a:r>
              <a:rPr sz="818" spc="3" dirty="0">
                <a:solidFill>
                  <a:srgbClr val="FFFFFF"/>
                </a:solidFill>
                <a:latin typeface="Calibri"/>
                <a:cs typeface="Calibri"/>
              </a:rPr>
              <a:t>Personnel</a:t>
            </a:r>
            <a:r>
              <a:rPr sz="818" spc="-14" dirty="0">
                <a:solidFill>
                  <a:srgbClr val="FFFFFF"/>
                </a:solidFill>
                <a:latin typeface="Calibri"/>
                <a:cs typeface="Calibri"/>
              </a:rPr>
              <a:t> </a:t>
            </a:r>
            <a:r>
              <a:rPr sz="818" spc="3" dirty="0">
                <a:solidFill>
                  <a:srgbClr val="FFFFFF"/>
                </a:solidFill>
                <a:latin typeface="Calibri"/>
                <a:cs typeface="Calibri"/>
              </a:rPr>
              <a:t>expense.</a:t>
            </a:r>
            <a:endParaRPr sz="818">
              <a:solidFill>
                <a:prstClr val="black"/>
              </a:solidFill>
              <a:latin typeface="Calibri"/>
              <a:cs typeface="Calibri"/>
            </a:endParaRPr>
          </a:p>
        </p:txBody>
      </p:sp>
      <p:sp>
        <p:nvSpPr>
          <p:cNvPr id="85" name="object 85"/>
          <p:cNvSpPr txBox="1"/>
          <p:nvPr/>
        </p:nvSpPr>
        <p:spPr>
          <a:xfrm>
            <a:off x="3758046" y="1246909"/>
            <a:ext cx="1558636" cy="2019347"/>
          </a:xfrm>
          <a:prstGeom prst="rect">
            <a:avLst/>
          </a:prstGeom>
          <a:solidFill>
            <a:srgbClr val="007940">
              <a:alpha val="29998"/>
            </a:srgbClr>
          </a:solidFill>
        </p:spPr>
        <p:txBody>
          <a:bodyPr vert="horz" wrap="square" lIns="0" tIns="51955" rIns="0" bIns="0" rtlCol="0">
            <a:spAutoFit/>
          </a:bodyPr>
          <a:lstStyle/>
          <a:p>
            <a:pPr marL="157591" defTabSz="623438">
              <a:spcBef>
                <a:spcPts val="409"/>
              </a:spcBef>
            </a:pPr>
            <a:r>
              <a:rPr sz="818" spc="24" dirty="0">
                <a:solidFill>
                  <a:srgbClr val="B5292D"/>
                </a:solidFill>
                <a:latin typeface="Calibri"/>
                <a:cs typeface="Calibri"/>
              </a:rPr>
              <a:t>During </a:t>
            </a:r>
            <a:r>
              <a:rPr sz="818" spc="7" dirty="0">
                <a:solidFill>
                  <a:srgbClr val="B5292D"/>
                </a:solidFill>
                <a:latin typeface="Calibri"/>
                <a:cs typeface="Calibri"/>
              </a:rPr>
              <a:t>this </a:t>
            </a:r>
            <a:r>
              <a:rPr sz="818" spc="14" dirty="0">
                <a:solidFill>
                  <a:srgbClr val="B5292D"/>
                </a:solidFill>
                <a:latin typeface="Calibri"/>
                <a:cs typeface="Calibri"/>
              </a:rPr>
              <a:t>reporting</a:t>
            </a:r>
            <a:r>
              <a:rPr sz="818" spc="-89" dirty="0">
                <a:solidFill>
                  <a:srgbClr val="B5292D"/>
                </a:solidFill>
                <a:latin typeface="Calibri"/>
                <a:cs typeface="Calibri"/>
              </a:rPr>
              <a:t> </a:t>
            </a:r>
            <a:r>
              <a:rPr sz="818" spc="3" dirty="0">
                <a:solidFill>
                  <a:srgbClr val="B5292D"/>
                </a:solidFill>
                <a:latin typeface="Calibri"/>
                <a:cs typeface="Calibri"/>
              </a:rPr>
              <a:t>period,</a:t>
            </a:r>
            <a:endParaRPr sz="818">
              <a:solidFill>
                <a:prstClr val="black"/>
              </a:solidFill>
              <a:latin typeface="Calibri"/>
              <a:cs typeface="Calibri"/>
            </a:endParaRPr>
          </a:p>
          <a:p>
            <a:pPr marL="290072" defTabSz="623438">
              <a:spcBef>
                <a:spcPts val="143"/>
              </a:spcBef>
            </a:pPr>
            <a:r>
              <a:rPr sz="1227" b="1" spc="-10" dirty="0">
                <a:solidFill>
                  <a:srgbClr val="B5292D"/>
                </a:solidFill>
                <a:latin typeface="Century Gothic"/>
                <a:cs typeface="Century Gothic"/>
              </a:rPr>
              <a:t>5,639</a:t>
            </a:r>
            <a:r>
              <a:rPr sz="1227" b="1" spc="-102" dirty="0">
                <a:solidFill>
                  <a:srgbClr val="B5292D"/>
                </a:solidFill>
                <a:latin typeface="Century Gothic"/>
                <a:cs typeface="Century Gothic"/>
              </a:rPr>
              <a:t> </a:t>
            </a:r>
            <a:r>
              <a:rPr sz="1227" b="1" spc="-65" dirty="0">
                <a:solidFill>
                  <a:srgbClr val="B5292D"/>
                </a:solidFill>
                <a:latin typeface="Century Gothic"/>
                <a:cs typeface="Century Gothic"/>
              </a:rPr>
              <a:t>vehicles</a:t>
            </a:r>
            <a:endParaRPr sz="1227">
              <a:solidFill>
                <a:prstClr val="black"/>
              </a:solidFill>
              <a:latin typeface="Century Gothic"/>
              <a:cs typeface="Century Gothic"/>
            </a:endParaRPr>
          </a:p>
          <a:p>
            <a:pPr marL="165816" defTabSz="623438">
              <a:spcBef>
                <a:spcPts val="164"/>
              </a:spcBef>
            </a:pPr>
            <a:r>
              <a:rPr sz="818" spc="-10" dirty="0">
                <a:solidFill>
                  <a:srgbClr val="B5292D"/>
                </a:solidFill>
                <a:latin typeface="Calibri"/>
                <a:cs typeface="Calibri"/>
              </a:rPr>
              <a:t>are </a:t>
            </a:r>
            <a:r>
              <a:rPr sz="818" spc="7" dirty="0">
                <a:solidFill>
                  <a:srgbClr val="B5292D"/>
                </a:solidFill>
                <a:latin typeface="Calibri"/>
                <a:cs typeface="Calibri"/>
              </a:rPr>
              <a:t>installed </a:t>
            </a:r>
            <a:r>
              <a:rPr sz="818" spc="10" dirty="0">
                <a:solidFill>
                  <a:srgbClr val="B5292D"/>
                </a:solidFill>
                <a:latin typeface="Calibri"/>
                <a:cs typeface="Calibri"/>
              </a:rPr>
              <a:t>with</a:t>
            </a:r>
            <a:r>
              <a:rPr sz="818" spc="-51" dirty="0">
                <a:solidFill>
                  <a:srgbClr val="B5292D"/>
                </a:solidFill>
                <a:latin typeface="Calibri"/>
                <a:cs typeface="Calibri"/>
              </a:rPr>
              <a:t> </a:t>
            </a:r>
            <a:r>
              <a:rPr sz="818" dirty="0">
                <a:solidFill>
                  <a:srgbClr val="B5292D"/>
                </a:solidFill>
                <a:latin typeface="Calibri"/>
                <a:cs typeface="Calibri"/>
              </a:rPr>
              <a:t>telematics.</a:t>
            </a:r>
            <a:endParaRPr sz="818">
              <a:solidFill>
                <a:prstClr val="black"/>
              </a:solidFill>
              <a:latin typeface="Calibri"/>
              <a:cs typeface="Calibri"/>
            </a:endParaRPr>
          </a:p>
          <a:p>
            <a:pPr defTabSz="623438"/>
            <a:endParaRPr sz="955">
              <a:solidFill>
                <a:prstClr val="black"/>
              </a:solidFill>
              <a:latin typeface="Times New Roman"/>
              <a:cs typeface="Times New Roman"/>
            </a:endParaRPr>
          </a:p>
          <a:p>
            <a:pPr defTabSz="623438"/>
            <a:endParaRPr sz="955">
              <a:solidFill>
                <a:prstClr val="black"/>
              </a:solidFill>
              <a:latin typeface="Times New Roman"/>
              <a:cs typeface="Times New Roman"/>
            </a:endParaRPr>
          </a:p>
          <a:p>
            <a:pPr defTabSz="623438"/>
            <a:endParaRPr sz="955">
              <a:solidFill>
                <a:prstClr val="black"/>
              </a:solidFill>
              <a:latin typeface="Times New Roman"/>
              <a:cs typeface="Times New Roman"/>
            </a:endParaRPr>
          </a:p>
          <a:p>
            <a:pPr defTabSz="623438"/>
            <a:endParaRPr sz="955">
              <a:solidFill>
                <a:prstClr val="black"/>
              </a:solidFill>
              <a:latin typeface="Times New Roman"/>
              <a:cs typeface="Times New Roman"/>
            </a:endParaRPr>
          </a:p>
          <a:p>
            <a:pPr defTabSz="623438"/>
            <a:endParaRPr sz="955">
              <a:solidFill>
                <a:prstClr val="black"/>
              </a:solidFill>
              <a:latin typeface="Times New Roman"/>
              <a:cs typeface="Times New Roman"/>
            </a:endParaRPr>
          </a:p>
          <a:p>
            <a:pPr defTabSz="623438"/>
            <a:endParaRPr sz="955">
              <a:solidFill>
                <a:prstClr val="black"/>
              </a:solidFill>
              <a:latin typeface="Times New Roman"/>
              <a:cs typeface="Times New Roman"/>
            </a:endParaRPr>
          </a:p>
          <a:p>
            <a:pPr marL="21214" marR="16019" algn="ctr" defTabSz="623438">
              <a:spcBef>
                <a:spcPts val="794"/>
              </a:spcBef>
            </a:pPr>
            <a:r>
              <a:rPr sz="818" spc="7" dirty="0">
                <a:solidFill>
                  <a:srgbClr val="B5292D"/>
                </a:solidFill>
                <a:latin typeface="Calibri"/>
                <a:cs typeface="Calibri"/>
              </a:rPr>
              <a:t>This </a:t>
            </a:r>
            <a:r>
              <a:rPr sz="818" spc="14" dirty="0">
                <a:solidFill>
                  <a:srgbClr val="B5292D"/>
                </a:solidFill>
                <a:latin typeface="Calibri"/>
                <a:cs typeface="Calibri"/>
              </a:rPr>
              <a:t>number includes </a:t>
            </a:r>
            <a:r>
              <a:rPr sz="818" spc="3" dirty="0">
                <a:solidFill>
                  <a:srgbClr val="B5292D"/>
                </a:solidFill>
                <a:latin typeface="Calibri"/>
                <a:cs typeface="Calibri"/>
              </a:rPr>
              <a:t>all</a:t>
            </a:r>
            <a:r>
              <a:rPr sz="818" spc="-126" dirty="0">
                <a:solidFill>
                  <a:srgbClr val="B5292D"/>
                </a:solidFill>
                <a:latin typeface="Calibri"/>
                <a:cs typeface="Calibri"/>
              </a:rPr>
              <a:t> </a:t>
            </a:r>
            <a:r>
              <a:rPr sz="818" spc="14" dirty="0">
                <a:solidFill>
                  <a:srgbClr val="B5292D"/>
                </a:solidFill>
                <a:latin typeface="Calibri"/>
                <a:cs typeface="Calibri"/>
              </a:rPr>
              <a:t>passenger  </a:t>
            </a:r>
            <a:r>
              <a:rPr sz="818" spc="7" dirty="0">
                <a:solidFill>
                  <a:srgbClr val="B5292D"/>
                </a:solidFill>
                <a:latin typeface="Calibri"/>
                <a:cs typeface="Calibri"/>
              </a:rPr>
              <a:t>vehicles </a:t>
            </a:r>
            <a:r>
              <a:rPr sz="818" spc="17" dirty="0">
                <a:solidFill>
                  <a:srgbClr val="B5292D"/>
                </a:solidFill>
                <a:latin typeface="Calibri"/>
                <a:cs typeface="Calibri"/>
              </a:rPr>
              <a:t>and </a:t>
            </a:r>
            <a:r>
              <a:rPr sz="818" spc="14" dirty="0">
                <a:solidFill>
                  <a:srgbClr val="B5292D"/>
                </a:solidFill>
                <a:latin typeface="Calibri"/>
                <a:cs typeface="Calibri"/>
              </a:rPr>
              <a:t>non-passenger  </a:t>
            </a:r>
            <a:r>
              <a:rPr sz="818" spc="7" dirty="0">
                <a:solidFill>
                  <a:srgbClr val="B5292D"/>
                </a:solidFill>
                <a:latin typeface="Calibri"/>
                <a:cs typeface="Calibri"/>
              </a:rPr>
              <a:t>vehicles </a:t>
            </a:r>
            <a:r>
              <a:rPr sz="818" spc="3" dirty="0">
                <a:solidFill>
                  <a:srgbClr val="B5292D"/>
                </a:solidFill>
                <a:latin typeface="Calibri"/>
                <a:cs typeface="Calibri"/>
              </a:rPr>
              <a:t>that </a:t>
            </a:r>
            <a:r>
              <a:rPr sz="818" spc="14" dirty="0">
                <a:solidFill>
                  <a:srgbClr val="B5292D"/>
                </a:solidFill>
                <a:latin typeface="Calibri"/>
                <a:cs typeface="Calibri"/>
              </a:rPr>
              <a:t>agencies </a:t>
            </a:r>
            <a:r>
              <a:rPr sz="818" spc="17" dirty="0">
                <a:solidFill>
                  <a:srgbClr val="B5292D"/>
                </a:solidFill>
                <a:latin typeface="Calibri"/>
                <a:cs typeface="Calibri"/>
              </a:rPr>
              <a:t>decided  </a:t>
            </a:r>
            <a:r>
              <a:rPr sz="818" spc="14" dirty="0">
                <a:solidFill>
                  <a:srgbClr val="B5292D"/>
                </a:solidFill>
                <a:latin typeface="Calibri"/>
                <a:cs typeface="Calibri"/>
              </a:rPr>
              <a:t>would </a:t>
            </a:r>
            <a:r>
              <a:rPr sz="818" spc="7" dirty="0">
                <a:solidFill>
                  <a:srgbClr val="B5292D"/>
                </a:solidFill>
                <a:latin typeface="Calibri"/>
                <a:cs typeface="Calibri"/>
              </a:rPr>
              <a:t>benefit </a:t>
            </a:r>
            <a:r>
              <a:rPr sz="818" dirty="0">
                <a:solidFill>
                  <a:srgbClr val="B5292D"/>
                </a:solidFill>
                <a:latin typeface="Calibri"/>
                <a:cs typeface="Calibri"/>
              </a:rPr>
              <a:t>from</a:t>
            </a:r>
            <a:r>
              <a:rPr sz="818" spc="-78" dirty="0">
                <a:solidFill>
                  <a:srgbClr val="B5292D"/>
                </a:solidFill>
                <a:latin typeface="Calibri"/>
                <a:cs typeface="Calibri"/>
              </a:rPr>
              <a:t> </a:t>
            </a:r>
            <a:r>
              <a:rPr sz="818" dirty="0">
                <a:solidFill>
                  <a:srgbClr val="B5292D"/>
                </a:solidFill>
                <a:latin typeface="Calibri"/>
                <a:cs typeface="Calibri"/>
              </a:rPr>
              <a:t>telematics.</a:t>
            </a:r>
            <a:endParaRPr sz="818">
              <a:solidFill>
                <a:prstClr val="black"/>
              </a:solidFill>
              <a:latin typeface="Calibri"/>
              <a:cs typeface="Calibri"/>
            </a:endParaRPr>
          </a:p>
        </p:txBody>
      </p:sp>
      <p:sp>
        <p:nvSpPr>
          <p:cNvPr id="86" name="object 86"/>
          <p:cNvSpPr txBox="1"/>
          <p:nvPr/>
        </p:nvSpPr>
        <p:spPr>
          <a:xfrm>
            <a:off x="6875318" y="1246909"/>
            <a:ext cx="1558636" cy="2068079"/>
          </a:xfrm>
          <a:prstGeom prst="rect">
            <a:avLst/>
          </a:prstGeom>
          <a:solidFill>
            <a:srgbClr val="7BAED4">
              <a:alpha val="29998"/>
            </a:srgbClr>
          </a:solidFill>
        </p:spPr>
        <p:txBody>
          <a:bodyPr vert="horz" wrap="square" lIns="0" tIns="51955" rIns="0" bIns="0" rtlCol="0">
            <a:spAutoFit/>
          </a:bodyPr>
          <a:lstStyle/>
          <a:p>
            <a:pPr marL="69271" marR="64076" algn="ctr" defTabSz="623438">
              <a:spcBef>
                <a:spcPts val="409"/>
              </a:spcBef>
            </a:pPr>
            <a:r>
              <a:rPr sz="818" spc="-3" dirty="0">
                <a:solidFill>
                  <a:srgbClr val="B5292D"/>
                </a:solidFill>
                <a:latin typeface="Calibri"/>
                <a:cs typeface="Calibri"/>
              </a:rPr>
              <a:t>After-hours, </a:t>
            </a:r>
            <a:r>
              <a:rPr sz="818" spc="10" dirty="0">
                <a:solidFill>
                  <a:srgbClr val="B5292D"/>
                </a:solidFill>
                <a:latin typeface="Calibri"/>
                <a:cs typeface="Calibri"/>
              </a:rPr>
              <a:t>Capitol </a:t>
            </a:r>
            <a:r>
              <a:rPr sz="818" spc="3" dirty="0">
                <a:solidFill>
                  <a:srgbClr val="B5292D"/>
                </a:solidFill>
                <a:latin typeface="Calibri"/>
                <a:cs typeface="Calibri"/>
              </a:rPr>
              <a:t>Police</a:t>
            </a:r>
            <a:r>
              <a:rPr sz="818" spc="-37" dirty="0">
                <a:solidFill>
                  <a:srgbClr val="B5292D"/>
                </a:solidFill>
                <a:latin typeface="Calibri"/>
                <a:cs typeface="Calibri"/>
              </a:rPr>
              <a:t> </a:t>
            </a:r>
            <a:r>
              <a:rPr sz="818" dirty="0">
                <a:solidFill>
                  <a:srgbClr val="B5292D"/>
                </a:solidFill>
                <a:latin typeface="Calibri"/>
                <a:cs typeface="Calibri"/>
              </a:rPr>
              <a:t>assists  drivers </a:t>
            </a:r>
            <a:r>
              <a:rPr sz="818" spc="17" dirty="0">
                <a:solidFill>
                  <a:srgbClr val="B5292D"/>
                </a:solidFill>
                <a:latin typeface="Calibri"/>
                <a:cs typeface="Calibri"/>
              </a:rPr>
              <a:t>who </a:t>
            </a:r>
            <a:r>
              <a:rPr sz="818" spc="10" dirty="0">
                <a:solidFill>
                  <a:srgbClr val="B5292D"/>
                </a:solidFill>
                <a:latin typeface="Calibri"/>
                <a:cs typeface="Calibri"/>
              </a:rPr>
              <a:t>breakdown </a:t>
            </a:r>
            <a:r>
              <a:rPr sz="818" dirty="0">
                <a:solidFill>
                  <a:srgbClr val="B5292D"/>
                </a:solidFill>
                <a:latin typeface="Calibri"/>
                <a:cs typeface="Calibri"/>
              </a:rPr>
              <a:t>or </a:t>
            </a:r>
            <a:r>
              <a:rPr sz="818" spc="7" dirty="0">
                <a:solidFill>
                  <a:srgbClr val="B5292D"/>
                </a:solidFill>
                <a:latin typeface="Calibri"/>
                <a:cs typeface="Calibri"/>
              </a:rPr>
              <a:t>have  </a:t>
            </a:r>
            <a:r>
              <a:rPr sz="818" spc="3" dirty="0">
                <a:solidFill>
                  <a:srgbClr val="B5292D"/>
                </a:solidFill>
                <a:latin typeface="Calibri"/>
                <a:cs typeface="Calibri"/>
              </a:rPr>
              <a:t>accidents. </a:t>
            </a:r>
            <a:r>
              <a:rPr sz="818" spc="10" dirty="0">
                <a:solidFill>
                  <a:srgbClr val="B5292D"/>
                </a:solidFill>
                <a:latin typeface="Calibri"/>
                <a:cs typeface="Calibri"/>
              </a:rPr>
              <a:t>They provide  </a:t>
            </a:r>
            <a:r>
              <a:rPr sz="818" spc="7" dirty="0">
                <a:solidFill>
                  <a:srgbClr val="B5292D"/>
                </a:solidFill>
                <a:latin typeface="Calibri"/>
                <a:cs typeface="Calibri"/>
              </a:rPr>
              <a:t>immediate </a:t>
            </a:r>
            <a:r>
              <a:rPr sz="818" spc="3" dirty="0">
                <a:solidFill>
                  <a:srgbClr val="B5292D"/>
                </a:solidFill>
                <a:latin typeface="Calibri"/>
                <a:cs typeface="Calibri"/>
              </a:rPr>
              <a:t>assistance to</a:t>
            </a:r>
            <a:r>
              <a:rPr sz="818" spc="-61" dirty="0">
                <a:solidFill>
                  <a:srgbClr val="B5292D"/>
                </a:solidFill>
                <a:latin typeface="Calibri"/>
                <a:cs typeface="Calibri"/>
              </a:rPr>
              <a:t> </a:t>
            </a:r>
            <a:r>
              <a:rPr sz="818" spc="3" dirty="0">
                <a:solidFill>
                  <a:srgbClr val="B5292D"/>
                </a:solidFill>
                <a:latin typeface="Calibri"/>
                <a:cs typeface="Calibri"/>
              </a:rPr>
              <a:t>increase  </a:t>
            </a:r>
            <a:r>
              <a:rPr sz="818" spc="7" dirty="0">
                <a:solidFill>
                  <a:srgbClr val="B5292D"/>
                </a:solidFill>
                <a:latin typeface="Calibri"/>
                <a:cs typeface="Calibri"/>
              </a:rPr>
              <a:t>the </a:t>
            </a:r>
            <a:r>
              <a:rPr sz="818" dirty="0">
                <a:solidFill>
                  <a:srgbClr val="B5292D"/>
                </a:solidFill>
                <a:latin typeface="Calibri"/>
                <a:cs typeface="Calibri"/>
              </a:rPr>
              <a:t>safety </a:t>
            </a:r>
            <a:r>
              <a:rPr sz="818" spc="3" dirty="0">
                <a:solidFill>
                  <a:srgbClr val="B5292D"/>
                </a:solidFill>
                <a:latin typeface="Calibri"/>
                <a:cs typeface="Calibri"/>
              </a:rPr>
              <a:t>of all </a:t>
            </a:r>
            <a:r>
              <a:rPr sz="818" dirty="0">
                <a:solidFill>
                  <a:srgbClr val="B5292D"/>
                </a:solidFill>
                <a:latin typeface="Calibri"/>
                <a:cs typeface="Calibri"/>
              </a:rPr>
              <a:t>drivers </a:t>
            </a:r>
            <a:r>
              <a:rPr sz="818" spc="10" dirty="0">
                <a:solidFill>
                  <a:srgbClr val="B5292D"/>
                </a:solidFill>
                <a:latin typeface="Calibri"/>
                <a:cs typeface="Calibri"/>
              </a:rPr>
              <a:t>with </a:t>
            </a:r>
            <a:r>
              <a:rPr sz="818" spc="7" dirty="0">
                <a:solidFill>
                  <a:srgbClr val="B5292D"/>
                </a:solidFill>
                <a:latin typeface="Calibri"/>
                <a:cs typeface="Calibri"/>
              </a:rPr>
              <a:t>the  </a:t>
            </a:r>
            <a:r>
              <a:rPr sz="818" spc="3" dirty="0">
                <a:solidFill>
                  <a:srgbClr val="B5292D"/>
                </a:solidFill>
                <a:latin typeface="Calibri"/>
                <a:cs typeface="Calibri"/>
              </a:rPr>
              <a:t>assistance of </a:t>
            </a:r>
            <a:r>
              <a:rPr sz="818" spc="7" dirty="0">
                <a:solidFill>
                  <a:srgbClr val="B5292D"/>
                </a:solidFill>
                <a:latin typeface="Calibri"/>
                <a:cs typeface="Calibri"/>
              </a:rPr>
              <a:t>our </a:t>
            </a:r>
            <a:r>
              <a:rPr sz="818" dirty="0">
                <a:solidFill>
                  <a:srgbClr val="B5292D"/>
                </a:solidFill>
                <a:latin typeface="Calibri"/>
                <a:cs typeface="Calibri"/>
              </a:rPr>
              <a:t>Telematics </a:t>
            </a:r>
            <a:r>
              <a:rPr sz="818" spc="17" dirty="0">
                <a:solidFill>
                  <a:srgbClr val="B5292D"/>
                </a:solidFill>
                <a:latin typeface="Calibri"/>
                <a:cs typeface="Calibri"/>
              </a:rPr>
              <a:t>and  </a:t>
            </a:r>
            <a:r>
              <a:rPr sz="818" spc="3" dirty="0">
                <a:solidFill>
                  <a:srgbClr val="B5292D"/>
                </a:solidFill>
                <a:latin typeface="Calibri"/>
                <a:cs typeface="Calibri"/>
              </a:rPr>
              <a:t>Vehicle </a:t>
            </a:r>
            <a:r>
              <a:rPr sz="818" spc="10" dirty="0">
                <a:solidFill>
                  <a:srgbClr val="B5292D"/>
                </a:solidFill>
                <a:latin typeface="Calibri"/>
                <a:cs typeface="Calibri"/>
              </a:rPr>
              <a:t>Management</a:t>
            </a:r>
            <a:r>
              <a:rPr sz="818" spc="-51" dirty="0">
                <a:solidFill>
                  <a:srgbClr val="B5292D"/>
                </a:solidFill>
                <a:latin typeface="Calibri"/>
                <a:cs typeface="Calibri"/>
              </a:rPr>
              <a:t> </a:t>
            </a:r>
            <a:r>
              <a:rPr sz="818" dirty="0">
                <a:solidFill>
                  <a:srgbClr val="B5292D"/>
                </a:solidFill>
                <a:latin typeface="Calibri"/>
                <a:cs typeface="Calibri"/>
              </a:rPr>
              <a:t>databases.</a:t>
            </a:r>
            <a:endParaRPr sz="818">
              <a:solidFill>
                <a:prstClr val="black"/>
              </a:solidFill>
              <a:latin typeface="Calibri"/>
              <a:cs typeface="Calibri"/>
            </a:endParaRPr>
          </a:p>
          <a:p>
            <a:pPr defTabSz="623438"/>
            <a:endParaRPr sz="955">
              <a:solidFill>
                <a:prstClr val="black"/>
              </a:solidFill>
              <a:latin typeface="Times New Roman"/>
              <a:cs typeface="Times New Roman"/>
            </a:endParaRPr>
          </a:p>
          <a:p>
            <a:pPr defTabSz="623438"/>
            <a:endParaRPr sz="955">
              <a:solidFill>
                <a:prstClr val="black"/>
              </a:solidFill>
              <a:latin typeface="Times New Roman"/>
              <a:cs typeface="Times New Roman"/>
            </a:endParaRPr>
          </a:p>
          <a:p>
            <a:pPr defTabSz="623438"/>
            <a:endParaRPr sz="955">
              <a:solidFill>
                <a:prstClr val="black"/>
              </a:solidFill>
              <a:latin typeface="Times New Roman"/>
              <a:cs typeface="Times New Roman"/>
            </a:endParaRPr>
          </a:p>
          <a:p>
            <a:pPr defTabSz="623438"/>
            <a:endParaRPr sz="955">
              <a:solidFill>
                <a:prstClr val="black"/>
              </a:solidFill>
              <a:latin typeface="Times New Roman"/>
              <a:cs typeface="Times New Roman"/>
            </a:endParaRPr>
          </a:p>
          <a:p>
            <a:pPr defTabSz="623438">
              <a:spcBef>
                <a:spcPts val="10"/>
              </a:spcBef>
            </a:pPr>
            <a:endParaRPr sz="750">
              <a:solidFill>
                <a:prstClr val="black"/>
              </a:solidFill>
              <a:latin typeface="Times New Roman"/>
              <a:cs typeface="Times New Roman"/>
            </a:endParaRPr>
          </a:p>
          <a:p>
            <a:pPr marL="128151" marR="122956" algn="ctr" defTabSz="623438"/>
            <a:r>
              <a:rPr sz="818" spc="24" dirty="0">
                <a:solidFill>
                  <a:srgbClr val="B5292D"/>
                </a:solidFill>
                <a:latin typeface="Calibri"/>
                <a:cs typeface="Calibri"/>
              </a:rPr>
              <a:t>During </a:t>
            </a:r>
            <a:r>
              <a:rPr sz="818" spc="7" dirty="0">
                <a:solidFill>
                  <a:srgbClr val="B5292D"/>
                </a:solidFill>
                <a:latin typeface="Calibri"/>
                <a:cs typeface="Calibri"/>
              </a:rPr>
              <a:t>the </a:t>
            </a:r>
            <a:r>
              <a:rPr sz="818" spc="3" dirty="0">
                <a:solidFill>
                  <a:srgbClr val="B5292D"/>
                </a:solidFill>
                <a:latin typeface="Calibri"/>
                <a:cs typeface="Calibri"/>
              </a:rPr>
              <a:t>2018-19 fiscal</a:t>
            </a:r>
            <a:r>
              <a:rPr sz="818" spc="-126" dirty="0">
                <a:solidFill>
                  <a:srgbClr val="B5292D"/>
                </a:solidFill>
                <a:latin typeface="Calibri"/>
                <a:cs typeface="Calibri"/>
              </a:rPr>
              <a:t> </a:t>
            </a:r>
            <a:r>
              <a:rPr sz="818" spc="-20" dirty="0">
                <a:solidFill>
                  <a:srgbClr val="B5292D"/>
                </a:solidFill>
                <a:latin typeface="Calibri"/>
                <a:cs typeface="Calibri"/>
              </a:rPr>
              <a:t>year,  </a:t>
            </a:r>
            <a:r>
              <a:rPr sz="818" spc="10" dirty="0">
                <a:solidFill>
                  <a:srgbClr val="B5292D"/>
                </a:solidFill>
                <a:latin typeface="Calibri"/>
                <a:cs typeface="Calibri"/>
              </a:rPr>
              <a:t>Capitol </a:t>
            </a:r>
            <a:r>
              <a:rPr sz="818" spc="3" dirty="0">
                <a:solidFill>
                  <a:srgbClr val="B5292D"/>
                </a:solidFill>
                <a:latin typeface="Calibri"/>
                <a:cs typeface="Calibri"/>
              </a:rPr>
              <a:t>Police</a:t>
            </a:r>
            <a:r>
              <a:rPr sz="818" spc="-44" dirty="0">
                <a:solidFill>
                  <a:srgbClr val="B5292D"/>
                </a:solidFill>
                <a:latin typeface="Calibri"/>
                <a:cs typeface="Calibri"/>
              </a:rPr>
              <a:t> </a:t>
            </a:r>
            <a:r>
              <a:rPr sz="818" spc="3" dirty="0">
                <a:solidFill>
                  <a:srgbClr val="B5292D"/>
                </a:solidFill>
                <a:latin typeface="Calibri"/>
                <a:cs typeface="Calibri"/>
              </a:rPr>
              <a:t>assisted</a:t>
            </a:r>
            <a:endParaRPr sz="818">
              <a:solidFill>
                <a:prstClr val="black"/>
              </a:solidFill>
              <a:latin typeface="Calibri"/>
              <a:cs typeface="Calibri"/>
            </a:endParaRPr>
          </a:p>
          <a:p>
            <a:pPr algn="ctr" defTabSz="623438">
              <a:lnSpc>
                <a:spcPts val="1384"/>
              </a:lnSpc>
            </a:pPr>
            <a:r>
              <a:rPr sz="1227" b="1" spc="-7" dirty="0">
                <a:solidFill>
                  <a:srgbClr val="B5292D"/>
                </a:solidFill>
                <a:latin typeface="Century Gothic"/>
                <a:cs typeface="Century Gothic"/>
              </a:rPr>
              <a:t>13</a:t>
            </a:r>
            <a:r>
              <a:rPr sz="1227" b="1" spc="-102" dirty="0">
                <a:solidFill>
                  <a:srgbClr val="B5292D"/>
                </a:solidFill>
                <a:latin typeface="Century Gothic"/>
                <a:cs typeface="Century Gothic"/>
              </a:rPr>
              <a:t> </a:t>
            </a:r>
            <a:r>
              <a:rPr sz="1227" b="1" spc="-14" dirty="0">
                <a:solidFill>
                  <a:srgbClr val="B5292D"/>
                </a:solidFill>
                <a:latin typeface="Century Gothic"/>
                <a:cs typeface="Century Gothic"/>
              </a:rPr>
              <a:t>drivers</a:t>
            </a:r>
            <a:endParaRPr sz="1227">
              <a:solidFill>
                <a:prstClr val="black"/>
              </a:solidFill>
              <a:latin typeface="Century Gothic"/>
              <a:cs typeface="Century Gothic"/>
            </a:endParaRPr>
          </a:p>
        </p:txBody>
      </p:sp>
      <p:sp>
        <p:nvSpPr>
          <p:cNvPr id="87" name="object 87"/>
          <p:cNvSpPr txBox="1"/>
          <p:nvPr/>
        </p:nvSpPr>
        <p:spPr>
          <a:xfrm>
            <a:off x="5316682" y="1246910"/>
            <a:ext cx="1558636" cy="2078915"/>
          </a:xfrm>
          <a:prstGeom prst="rect">
            <a:avLst/>
          </a:prstGeom>
          <a:solidFill>
            <a:srgbClr val="C7932C">
              <a:alpha val="29998"/>
            </a:srgbClr>
          </a:solidFill>
        </p:spPr>
        <p:txBody>
          <a:bodyPr vert="horz" wrap="square" lIns="0" tIns="51955" rIns="0" bIns="0" rtlCol="0">
            <a:spAutoFit/>
          </a:bodyPr>
          <a:lstStyle/>
          <a:p>
            <a:pPr marL="162354" marR="157158" algn="ctr" defTabSz="623438">
              <a:spcBef>
                <a:spcPts val="409"/>
              </a:spcBef>
            </a:pPr>
            <a:r>
              <a:rPr sz="818" spc="7" dirty="0">
                <a:solidFill>
                  <a:srgbClr val="B5292D"/>
                </a:solidFill>
                <a:latin typeface="Calibri"/>
                <a:cs typeface="Calibri"/>
              </a:rPr>
              <a:t>Our </a:t>
            </a:r>
            <a:r>
              <a:rPr sz="818" spc="3" dirty="0">
                <a:solidFill>
                  <a:srgbClr val="B5292D"/>
                </a:solidFill>
                <a:latin typeface="Calibri"/>
                <a:cs typeface="Calibri"/>
              </a:rPr>
              <a:t>telematics </a:t>
            </a:r>
            <a:r>
              <a:rPr sz="818" spc="10" dirty="0">
                <a:solidFill>
                  <a:srgbClr val="B5292D"/>
                </a:solidFill>
                <a:latin typeface="Calibri"/>
                <a:cs typeface="Calibri"/>
              </a:rPr>
              <a:t>vendor</a:t>
            </a:r>
            <a:r>
              <a:rPr sz="818" spc="-68" dirty="0">
                <a:solidFill>
                  <a:srgbClr val="B5292D"/>
                </a:solidFill>
                <a:latin typeface="Calibri"/>
                <a:cs typeface="Calibri"/>
              </a:rPr>
              <a:t> </a:t>
            </a:r>
            <a:r>
              <a:rPr sz="818" spc="10" dirty="0">
                <a:solidFill>
                  <a:srgbClr val="B5292D"/>
                </a:solidFill>
                <a:latin typeface="Calibri"/>
                <a:cs typeface="Calibri"/>
              </a:rPr>
              <a:t>sends  </a:t>
            </a:r>
            <a:r>
              <a:rPr sz="818" spc="3" dirty="0">
                <a:solidFill>
                  <a:srgbClr val="B5292D"/>
                </a:solidFill>
                <a:latin typeface="Calibri"/>
                <a:cs typeface="Calibri"/>
              </a:rPr>
              <a:t>crash </a:t>
            </a:r>
            <a:r>
              <a:rPr sz="818" dirty="0">
                <a:solidFill>
                  <a:srgbClr val="B5292D"/>
                </a:solidFill>
                <a:latin typeface="Calibri"/>
                <a:cs typeface="Calibri"/>
              </a:rPr>
              <a:t>alerts </a:t>
            </a:r>
            <a:r>
              <a:rPr sz="818" spc="7" dirty="0">
                <a:solidFill>
                  <a:srgbClr val="B5292D"/>
                </a:solidFill>
                <a:latin typeface="Calibri"/>
                <a:cs typeface="Calibri"/>
              </a:rPr>
              <a:t>whenever the  </a:t>
            </a:r>
            <a:r>
              <a:rPr sz="818" spc="10" dirty="0">
                <a:solidFill>
                  <a:srgbClr val="B5292D"/>
                </a:solidFill>
                <a:latin typeface="Calibri"/>
                <a:cs typeface="Calibri"/>
              </a:rPr>
              <a:t>devices </a:t>
            </a:r>
            <a:r>
              <a:rPr sz="818" spc="7" dirty="0">
                <a:solidFill>
                  <a:srgbClr val="B5292D"/>
                </a:solidFill>
                <a:latin typeface="Calibri"/>
                <a:cs typeface="Calibri"/>
              </a:rPr>
              <a:t>detect </a:t>
            </a:r>
            <a:r>
              <a:rPr sz="818" spc="10" dirty="0">
                <a:solidFill>
                  <a:srgbClr val="B5292D"/>
                </a:solidFill>
                <a:latin typeface="Calibri"/>
                <a:cs typeface="Calibri"/>
              </a:rPr>
              <a:t>an</a:t>
            </a:r>
            <a:r>
              <a:rPr sz="818" spc="-72" dirty="0">
                <a:solidFill>
                  <a:srgbClr val="B5292D"/>
                </a:solidFill>
                <a:latin typeface="Calibri"/>
                <a:cs typeface="Calibri"/>
              </a:rPr>
              <a:t> </a:t>
            </a:r>
            <a:r>
              <a:rPr sz="818" spc="3" dirty="0">
                <a:solidFill>
                  <a:srgbClr val="B5292D"/>
                </a:solidFill>
                <a:latin typeface="Calibri"/>
                <a:cs typeface="Calibri"/>
              </a:rPr>
              <a:t>accident.</a:t>
            </a:r>
            <a:endParaRPr sz="818">
              <a:solidFill>
                <a:prstClr val="black"/>
              </a:solidFill>
              <a:latin typeface="Calibri"/>
              <a:cs typeface="Calibri"/>
            </a:endParaRPr>
          </a:p>
          <a:p>
            <a:pPr defTabSz="623438"/>
            <a:endParaRPr sz="955">
              <a:solidFill>
                <a:prstClr val="black"/>
              </a:solidFill>
              <a:latin typeface="Times New Roman"/>
              <a:cs typeface="Times New Roman"/>
            </a:endParaRPr>
          </a:p>
          <a:p>
            <a:pPr defTabSz="623438"/>
            <a:endParaRPr sz="955">
              <a:solidFill>
                <a:prstClr val="black"/>
              </a:solidFill>
              <a:latin typeface="Times New Roman"/>
              <a:cs typeface="Times New Roman"/>
            </a:endParaRPr>
          </a:p>
          <a:p>
            <a:pPr defTabSz="623438"/>
            <a:endParaRPr sz="955">
              <a:solidFill>
                <a:prstClr val="black"/>
              </a:solidFill>
              <a:latin typeface="Times New Roman"/>
              <a:cs typeface="Times New Roman"/>
            </a:endParaRPr>
          </a:p>
          <a:p>
            <a:pPr defTabSz="623438"/>
            <a:endParaRPr sz="955">
              <a:solidFill>
                <a:prstClr val="black"/>
              </a:solidFill>
              <a:latin typeface="Times New Roman"/>
              <a:cs typeface="Times New Roman"/>
            </a:endParaRPr>
          </a:p>
          <a:p>
            <a:pPr defTabSz="623438"/>
            <a:endParaRPr sz="955">
              <a:solidFill>
                <a:prstClr val="black"/>
              </a:solidFill>
              <a:latin typeface="Times New Roman"/>
              <a:cs typeface="Times New Roman"/>
            </a:endParaRPr>
          </a:p>
          <a:p>
            <a:pPr defTabSz="623438"/>
            <a:endParaRPr sz="955">
              <a:solidFill>
                <a:prstClr val="black"/>
              </a:solidFill>
              <a:latin typeface="Times New Roman"/>
              <a:cs typeface="Times New Roman"/>
            </a:endParaRPr>
          </a:p>
          <a:p>
            <a:pPr defTabSz="623438">
              <a:spcBef>
                <a:spcPts val="20"/>
              </a:spcBef>
            </a:pPr>
            <a:endParaRPr sz="1364">
              <a:solidFill>
                <a:prstClr val="black"/>
              </a:solidFill>
              <a:latin typeface="Times New Roman"/>
              <a:cs typeface="Times New Roman"/>
            </a:endParaRPr>
          </a:p>
          <a:p>
            <a:pPr marL="9092" marR="3896" indent="-433" algn="ctr" defTabSz="623438">
              <a:spcBef>
                <a:spcPts val="3"/>
              </a:spcBef>
            </a:pPr>
            <a:r>
              <a:rPr sz="818" spc="24" dirty="0">
                <a:solidFill>
                  <a:srgbClr val="B5292D"/>
                </a:solidFill>
                <a:latin typeface="Calibri"/>
                <a:cs typeface="Calibri"/>
              </a:rPr>
              <a:t>During </a:t>
            </a:r>
            <a:r>
              <a:rPr sz="818" spc="7" dirty="0">
                <a:solidFill>
                  <a:srgbClr val="B5292D"/>
                </a:solidFill>
                <a:latin typeface="Calibri"/>
                <a:cs typeface="Calibri"/>
              </a:rPr>
              <a:t>the </a:t>
            </a:r>
            <a:r>
              <a:rPr sz="818" spc="3" dirty="0">
                <a:solidFill>
                  <a:srgbClr val="B5292D"/>
                </a:solidFill>
                <a:latin typeface="Calibri"/>
                <a:cs typeface="Calibri"/>
              </a:rPr>
              <a:t>2018-19 fiscal </a:t>
            </a:r>
            <a:r>
              <a:rPr sz="818" spc="-20" dirty="0">
                <a:solidFill>
                  <a:srgbClr val="B5292D"/>
                </a:solidFill>
                <a:latin typeface="Calibri"/>
                <a:cs typeface="Calibri"/>
              </a:rPr>
              <a:t>year, </a:t>
            </a:r>
            <a:r>
              <a:rPr sz="818" spc="3" dirty="0">
                <a:solidFill>
                  <a:srgbClr val="B5292D"/>
                </a:solidFill>
                <a:latin typeface="Calibri"/>
                <a:cs typeface="Calibri"/>
              </a:rPr>
              <a:t>we  </a:t>
            </a:r>
            <a:r>
              <a:rPr sz="818" spc="7" dirty="0">
                <a:solidFill>
                  <a:srgbClr val="B5292D"/>
                </a:solidFill>
                <a:latin typeface="Calibri"/>
                <a:cs typeface="Calibri"/>
              </a:rPr>
              <a:t>proactively reached </a:t>
            </a:r>
            <a:r>
              <a:rPr sz="818" spc="10" dirty="0">
                <a:solidFill>
                  <a:srgbClr val="B5292D"/>
                </a:solidFill>
                <a:latin typeface="Calibri"/>
                <a:cs typeface="Calibri"/>
              </a:rPr>
              <a:t>out </a:t>
            </a:r>
            <a:r>
              <a:rPr sz="818" spc="3" dirty="0">
                <a:solidFill>
                  <a:srgbClr val="B5292D"/>
                </a:solidFill>
                <a:latin typeface="Calibri"/>
                <a:cs typeface="Calibri"/>
              </a:rPr>
              <a:t>to</a:t>
            </a:r>
            <a:r>
              <a:rPr sz="818" spc="-89" dirty="0">
                <a:solidFill>
                  <a:srgbClr val="B5292D"/>
                </a:solidFill>
                <a:latin typeface="Calibri"/>
                <a:cs typeface="Calibri"/>
              </a:rPr>
              <a:t> </a:t>
            </a:r>
            <a:r>
              <a:rPr sz="818" spc="14" dirty="0">
                <a:solidFill>
                  <a:srgbClr val="B5292D"/>
                </a:solidFill>
                <a:latin typeface="Calibri"/>
                <a:cs typeface="Calibri"/>
              </a:rPr>
              <a:t>agencies  </a:t>
            </a:r>
            <a:r>
              <a:rPr sz="818" spc="17" dirty="0">
                <a:solidFill>
                  <a:srgbClr val="B5292D"/>
                </a:solidFill>
                <a:latin typeface="Calibri"/>
                <a:cs typeface="Calibri"/>
              </a:rPr>
              <a:t>and </a:t>
            </a:r>
            <a:r>
              <a:rPr sz="818" spc="3" dirty="0">
                <a:solidFill>
                  <a:srgbClr val="B5292D"/>
                </a:solidFill>
                <a:latin typeface="Calibri"/>
                <a:cs typeface="Calibri"/>
              </a:rPr>
              <a:t>received verification</a:t>
            </a:r>
            <a:r>
              <a:rPr sz="818" spc="-72" dirty="0">
                <a:solidFill>
                  <a:srgbClr val="B5292D"/>
                </a:solidFill>
                <a:latin typeface="Calibri"/>
                <a:cs typeface="Calibri"/>
              </a:rPr>
              <a:t> </a:t>
            </a:r>
            <a:r>
              <a:rPr sz="818" spc="3" dirty="0">
                <a:solidFill>
                  <a:srgbClr val="B5292D"/>
                </a:solidFill>
                <a:latin typeface="Calibri"/>
                <a:cs typeface="Calibri"/>
              </a:rPr>
              <a:t>that</a:t>
            </a:r>
            <a:endParaRPr sz="818">
              <a:solidFill>
                <a:prstClr val="black"/>
              </a:solidFill>
              <a:latin typeface="Calibri"/>
              <a:cs typeface="Calibri"/>
            </a:endParaRPr>
          </a:p>
          <a:p>
            <a:pPr algn="ctr" defTabSz="623438">
              <a:lnSpc>
                <a:spcPts val="1415"/>
              </a:lnSpc>
            </a:pPr>
            <a:r>
              <a:rPr sz="1227" b="1" spc="-7" dirty="0">
                <a:solidFill>
                  <a:srgbClr val="B5292D"/>
                </a:solidFill>
                <a:latin typeface="Century Gothic"/>
                <a:cs typeface="Century Gothic"/>
              </a:rPr>
              <a:t>65 </a:t>
            </a:r>
            <a:r>
              <a:rPr sz="1227" b="1" spc="-85" dirty="0">
                <a:solidFill>
                  <a:srgbClr val="B5292D"/>
                </a:solidFill>
                <a:latin typeface="Century Gothic"/>
                <a:cs typeface="Century Gothic"/>
              </a:rPr>
              <a:t>accidents</a:t>
            </a:r>
            <a:r>
              <a:rPr sz="1227" b="1" spc="-228" dirty="0">
                <a:solidFill>
                  <a:srgbClr val="B5292D"/>
                </a:solidFill>
                <a:latin typeface="Century Gothic"/>
                <a:cs typeface="Century Gothic"/>
              </a:rPr>
              <a:t> </a:t>
            </a:r>
            <a:r>
              <a:rPr sz="1227" b="1" spc="-82" dirty="0">
                <a:solidFill>
                  <a:srgbClr val="B5292D"/>
                </a:solidFill>
                <a:latin typeface="Century Gothic"/>
                <a:cs typeface="Century Gothic"/>
              </a:rPr>
              <a:t>occurred</a:t>
            </a:r>
            <a:endParaRPr sz="1227">
              <a:solidFill>
                <a:prstClr val="black"/>
              </a:solidFill>
              <a:latin typeface="Century Gothic"/>
              <a:cs typeface="Century Gothic"/>
            </a:endParaRPr>
          </a:p>
        </p:txBody>
      </p:sp>
      <p:sp>
        <p:nvSpPr>
          <p:cNvPr id="88" name="object 88"/>
          <p:cNvSpPr txBox="1"/>
          <p:nvPr/>
        </p:nvSpPr>
        <p:spPr>
          <a:xfrm>
            <a:off x="4694268" y="3845155"/>
            <a:ext cx="355889" cy="134612"/>
          </a:xfrm>
          <a:prstGeom prst="rect">
            <a:avLst/>
          </a:prstGeom>
        </p:spPr>
        <p:txBody>
          <a:bodyPr vert="horz" wrap="square" lIns="0" tIns="8659" rIns="0" bIns="0" rtlCol="0">
            <a:spAutoFit/>
          </a:bodyPr>
          <a:lstStyle/>
          <a:p>
            <a:pPr defTabSz="623438">
              <a:spcBef>
                <a:spcPts val="68"/>
              </a:spcBef>
            </a:pPr>
            <a:r>
              <a:rPr sz="818" b="1" spc="-17" dirty="0">
                <a:solidFill>
                  <a:srgbClr val="3F4040"/>
                </a:solidFill>
                <a:latin typeface="Century Gothic"/>
                <a:cs typeface="Century Gothic"/>
              </a:rPr>
              <a:t>$1.80m</a:t>
            </a:r>
            <a:endParaRPr sz="818">
              <a:solidFill>
                <a:prstClr val="black"/>
              </a:solidFill>
              <a:latin typeface="Century Gothic"/>
              <a:cs typeface="Century Gothic"/>
            </a:endParaRPr>
          </a:p>
        </p:txBody>
      </p:sp>
      <p:sp>
        <p:nvSpPr>
          <p:cNvPr id="89" name="object 89"/>
          <p:cNvSpPr txBox="1"/>
          <p:nvPr/>
        </p:nvSpPr>
        <p:spPr>
          <a:xfrm>
            <a:off x="5051023" y="4162425"/>
            <a:ext cx="355889" cy="134612"/>
          </a:xfrm>
          <a:prstGeom prst="rect">
            <a:avLst/>
          </a:prstGeom>
        </p:spPr>
        <p:txBody>
          <a:bodyPr vert="horz" wrap="square" lIns="0" tIns="8659" rIns="0" bIns="0" rtlCol="0">
            <a:spAutoFit/>
          </a:bodyPr>
          <a:lstStyle/>
          <a:p>
            <a:pPr defTabSz="623438">
              <a:spcBef>
                <a:spcPts val="68"/>
              </a:spcBef>
            </a:pPr>
            <a:r>
              <a:rPr sz="818" b="1" spc="-17" dirty="0">
                <a:solidFill>
                  <a:srgbClr val="3F4040"/>
                </a:solidFill>
                <a:latin typeface="Century Gothic"/>
                <a:cs typeface="Century Gothic"/>
              </a:rPr>
              <a:t>$1.49m</a:t>
            </a:r>
            <a:endParaRPr sz="818">
              <a:solidFill>
                <a:prstClr val="black"/>
              </a:solidFill>
              <a:latin typeface="Century Gothic"/>
              <a:cs typeface="Century Gothic"/>
            </a:endParaRPr>
          </a:p>
        </p:txBody>
      </p:sp>
      <p:sp>
        <p:nvSpPr>
          <p:cNvPr id="90" name="object 90"/>
          <p:cNvSpPr txBox="1"/>
          <p:nvPr/>
        </p:nvSpPr>
        <p:spPr>
          <a:xfrm>
            <a:off x="5931133" y="4537364"/>
            <a:ext cx="355889" cy="134612"/>
          </a:xfrm>
          <a:prstGeom prst="rect">
            <a:avLst/>
          </a:prstGeom>
        </p:spPr>
        <p:txBody>
          <a:bodyPr vert="horz" wrap="square" lIns="0" tIns="8659" rIns="0" bIns="0" rtlCol="0">
            <a:spAutoFit/>
          </a:bodyPr>
          <a:lstStyle/>
          <a:p>
            <a:pPr defTabSz="623438">
              <a:spcBef>
                <a:spcPts val="68"/>
              </a:spcBef>
            </a:pPr>
            <a:r>
              <a:rPr sz="818" b="1" spc="-17" dirty="0">
                <a:solidFill>
                  <a:srgbClr val="3F4040"/>
                </a:solidFill>
                <a:latin typeface="Century Gothic"/>
                <a:cs typeface="Century Gothic"/>
              </a:rPr>
              <a:t>$1.10m</a:t>
            </a:r>
            <a:endParaRPr sz="818">
              <a:solidFill>
                <a:prstClr val="black"/>
              </a:solidFill>
              <a:latin typeface="Century Gothic"/>
              <a:cs typeface="Century Gothic"/>
            </a:endParaRPr>
          </a:p>
        </p:txBody>
      </p:sp>
      <p:sp>
        <p:nvSpPr>
          <p:cNvPr id="91" name="object 91"/>
          <p:cNvSpPr txBox="1"/>
          <p:nvPr/>
        </p:nvSpPr>
        <p:spPr>
          <a:xfrm>
            <a:off x="6286951" y="4642010"/>
            <a:ext cx="355889" cy="134612"/>
          </a:xfrm>
          <a:prstGeom prst="rect">
            <a:avLst/>
          </a:prstGeom>
        </p:spPr>
        <p:txBody>
          <a:bodyPr vert="horz" wrap="square" lIns="0" tIns="8659" rIns="0" bIns="0" rtlCol="0">
            <a:spAutoFit/>
          </a:bodyPr>
          <a:lstStyle/>
          <a:p>
            <a:pPr defTabSz="623438">
              <a:spcBef>
                <a:spcPts val="68"/>
              </a:spcBef>
            </a:pPr>
            <a:r>
              <a:rPr sz="818" b="1" spc="-17" dirty="0">
                <a:solidFill>
                  <a:srgbClr val="3F4040"/>
                </a:solidFill>
                <a:latin typeface="Century Gothic"/>
                <a:cs typeface="Century Gothic"/>
              </a:rPr>
              <a:t>$1.02m</a:t>
            </a:r>
            <a:endParaRPr sz="818">
              <a:solidFill>
                <a:prstClr val="black"/>
              </a:solidFill>
              <a:latin typeface="Century Gothic"/>
              <a:cs typeface="Century Gothic"/>
            </a:endParaRPr>
          </a:p>
        </p:txBody>
      </p:sp>
      <p:sp>
        <p:nvSpPr>
          <p:cNvPr id="92" name="object 92"/>
          <p:cNvSpPr txBox="1"/>
          <p:nvPr/>
        </p:nvSpPr>
        <p:spPr>
          <a:xfrm>
            <a:off x="7166694" y="4957675"/>
            <a:ext cx="355889" cy="134612"/>
          </a:xfrm>
          <a:prstGeom prst="rect">
            <a:avLst/>
          </a:prstGeom>
        </p:spPr>
        <p:txBody>
          <a:bodyPr vert="horz" wrap="square" lIns="0" tIns="8659" rIns="0" bIns="0" rtlCol="0">
            <a:spAutoFit/>
          </a:bodyPr>
          <a:lstStyle/>
          <a:p>
            <a:pPr defTabSz="623438">
              <a:spcBef>
                <a:spcPts val="68"/>
              </a:spcBef>
            </a:pPr>
            <a:r>
              <a:rPr sz="818" b="1" spc="-17" dirty="0">
                <a:solidFill>
                  <a:srgbClr val="3F4040"/>
                </a:solidFill>
                <a:latin typeface="Century Gothic"/>
                <a:cs typeface="Century Gothic"/>
              </a:rPr>
              <a:t>$.699m</a:t>
            </a:r>
            <a:endParaRPr sz="818">
              <a:solidFill>
                <a:prstClr val="black"/>
              </a:solidFill>
              <a:latin typeface="Century Gothic"/>
              <a:cs typeface="Century Gothic"/>
            </a:endParaRPr>
          </a:p>
        </p:txBody>
      </p:sp>
      <p:sp>
        <p:nvSpPr>
          <p:cNvPr id="93" name="object 93"/>
          <p:cNvSpPr txBox="1"/>
          <p:nvPr/>
        </p:nvSpPr>
        <p:spPr>
          <a:xfrm>
            <a:off x="7523448" y="5180388"/>
            <a:ext cx="355889" cy="134612"/>
          </a:xfrm>
          <a:prstGeom prst="rect">
            <a:avLst/>
          </a:prstGeom>
        </p:spPr>
        <p:txBody>
          <a:bodyPr vert="horz" wrap="square" lIns="0" tIns="8659" rIns="0" bIns="0" rtlCol="0">
            <a:spAutoFit/>
          </a:bodyPr>
          <a:lstStyle/>
          <a:p>
            <a:pPr defTabSz="623438">
              <a:spcBef>
                <a:spcPts val="68"/>
              </a:spcBef>
            </a:pPr>
            <a:r>
              <a:rPr sz="818" b="1" spc="-17" dirty="0">
                <a:solidFill>
                  <a:srgbClr val="3F4040"/>
                </a:solidFill>
                <a:latin typeface="Century Gothic"/>
                <a:cs typeface="Century Gothic"/>
              </a:rPr>
              <a:t>$.470m</a:t>
            </a:r>
            <a:endParaRPr sz="818">
              <a:solidFill>
                <a:prstClr val="black"/>
              </a:solidFill>
              <a:latin typeface="Century Gothic"/>
              <a:cs typeface="Century Gothic"/>
            </a:endParaRPr>
          </a:p>
        </p:txBody>
      </p:sp>
      <p:sp>
        <p:nvSpPr>
          <p:cNvPr id="94" name="object 94"/>
          <p:cNvSpPr txBox="1">
            <a:spLocks noGrp="1"/>
          </p:cNvSpPr>
          <p:nvPr>
            <p:ph type="title"/>
          </p:nvPr>
        </p:nvSpPr>
        <p:spPr>
          <a:xfrm>
            <a:off x="3890242" y="554182"/>
            <a:ext cx="4411807" cy="596340"/>
          </a:xfrm>
          <a:prstGeom prst="rect">
            <a:avLst/>
          </a:prstGeom>
        </p:spPr>
        <p:txBody>
          <a:bodyPr vert="horz" wrap="square" lIns="0" tIns="8659" rIns="0" bIns="0" rtlCol="0">
            <a:spAutoFit/>
          </a:bodyPr>
          <a:lstStyle/>
          <a:p>
            <a:pPr marL="8659" marR="3464" indent="211276">
              <a:spcBef>
                <a:spcPts val="68"/>
              </a:spcBef>
            </a:pPr>
            <a:r>
              <a:rPr sz="1909" spc="-89" dirty="0">
                <a:solidFill>
                  <a:srgbClr val="00215B"/>
                </a:solidFill>
              </a:rPr>
              <a:t>Telematics </a:t>
            </a:r>
            <a:r>
              <a:rPr sz="1909" spc="-34" dirty="0">
                <a:solidFill>
                  <a:srgbClr val="00215B"/>
                </a:solidFill>
              </a:rPr>
              <a:t>ultimately </a:t>
            </a:r>
            <a:r>
              <a:rPr sz="1909" spc="-143" dirty="0">
                <a:solidFill>
                  <a:srgbClr val="00215B"/>
                </a:solidFill>
              </a:rPr>
              <a:t>saved </a:t>
            </a:r>
            <a:r>
              <a:rPr sz="1909" spc="-147" dirty="0">
                <a:solidFill>
                  <a:srgbClr val="00215B"/>
                </a:solidFill>
              </a:rPr>
              <a:t>agencies  </a:t>
            </a:r>
            <a:r>
              <a:rPr sz="1909" spc="-130" dirty="0">
                <a:solidFill>
                  <a:srgbClr val="00215B"/>
                </a:solidFill>
              </a:rPr>
              <a:t>close</a:t>
            </a:r>
            <a:r>
              <a:rPr sz="1909" spc="-153" dirty="0">
                <a:solidFill>
                  <a:srgbClr val="00215B"/>
                </a:solidFill>
              </a:rPr>
              <a:t> </a:t>
            </a:r>
            <a:r>
              <a:rPr sz="1909" spc="-3" dirty="0">
                <a:solidFill>
                  <a:srgbClr val="00215B"/>
                </a:solidFill>
              </a:rPr>
              <a:t>to</a:t>
            </a:r>
            <a:r>
              <a:rPr sz="1909" spc="-150" dirty="0">
                <a:solidFill>
                  <a:srgbClr val="00215B"/>
                </a:solidFill>
              </a:rPr>
              <a:t> </a:t>
            </a:r>
            <a:r>
              <a:rPr sz="1909" spc="-14" dirty="0">
                <a:solidFill>
                  <a:srgbClr val="00215B"/>
                </a:solidFill>
              </a:rPr>
              <a:t>$700,000</a:t>
            </a:r>
            <a:r>
              <a:rPr sz="1909" spc="-153" dirty="0">
                <a:solidFill>
                  <a:srgbClr val="00215B"/>
                </a:solidFill>
              </a:rPr>
              <a:t> </a:t>
            </a:r>
            <a:r>
              <a:rPr sz="1909" spc="-72" dirty="0">
                <a:solidFill>
                  <a:srgbClr val="00215B"/>
                </a:solidFill>
              </a:rPr>
              <a:t>per</a:t>
            </a:r>
            <a:r>
              <a:rPr sz="1909" spc="-150" dirty="0">
                <a:solidFill>
                  <a:srgbClr val="00215B"/>
                </a:solidFill>
              </a:rPr>
              <a:t> </a:t>
            </a:r>
            <a:r>
              <a:rPr sz="1909" spc="-126" dirty="0">
                <a:solidFill>
                  <a:srgbClr val="00215B"/>
                </a:solidFill>
              </a:rPr>
              <a:t>year</a:t>
            </a:r>
            <a:r>
              <a:rPr sz="1909" spc="-153" dirty="0">
                <a:solidFill>
                  <a:srgbClr val="00215B"/>
                </a:solidFill>
              </a:rPr>
              <a:t> </a:t>
            </a:r>
            <a:r>
              <a:rPr sz="1909" spc="-20" dirty="0">
                <a:solidFill>
                  <a:srgbClr val="00215B"/>
                </a:solidFill>
              </a:rPr>
              <a:t>after</a:t>
            </a:r>
            <a:r>
              <a:rPr sz="1909" spc="-150" dirty="0">
                <a:solidFill>
                  <a:srgbClr val="00215B"/>
                </a:solidFill>
              </a:rPr>
              <a:t> </a:t>
            </a:r>
            <a:r>
              <a:rPr sz="1909" spc="-123" dirty="0">
                <a:solidFill>
                  <a:srgbClr val="00215B"/>
                </a:solidFill>
              </a:rPr>
              <a:t>expense.</a:t>
            </a:r>
            <a:endParaRPr sz="1909"/>
          </a:p>
        </p:txBody>
      </p:sp>
      <p:sp>
        <p:nvSpPr>
          <p:cNvPr id="95" name="object 95"/>
          <p:cNvSpPr/>
          <p:nvPr/>
        </p:nvSpPr>
        <p:spPr>
          <a:xfrm>
            <a:off x="7060964" y="4896884"/>
            <a:ext cx="558511" cy="285750"/>
          </a:xfrm>
          <a:custGeom>
            <a:avLst/>
            <a:gdLst/>
            <a:ahLst/>
            <a:cxnLst/>
            <a:rect l="l" t="t" r="r" b="b"/>
            <a:pathLst>
              <a:path w="819150" h="419100">
                <a:moveTo>
                  <a:pt x="409575" y="419100"/>
                </a:moveTo>
                <a:lnTo>
                  <a:pt x="470098" y="416827"/>
                </a:lnTo>
                <a:lnTo>
                  <a:pt x="527864" y="410227"/>
                </a:lnTo>
                <a:lnTo>
                  <a:pt x="582240" y="399622"/>
                </a:lnTo>
                <a:lnTo>
                  <a:pt x="632591" y="385337"/>
                </a:lnTo>
                <a:lnTo>
                  <a:pt x="678285" y="367697"/>
                </a:lnTo>
                <a:lnTo>
                  <a:pt x="718687" y="347026"/>
                </a:lnTo>
                <a:lnTo>
                  <a:pt x="753164" y="323648"/>
                </a:lnTo>
                <a:lnTo>
                  <a:pt x="801808" y="270067"/>
                </a:lnTo>
                <a:lnTo>
                  <a:pt x="819150" y="209550"/>
                </a:lnTo>
                <a:lnTo>
                  <a:pt x="814709" y="178586"/>
                </a:lnTo>
                <a:lnTo>
                  <a:pt x="781082" y="121212"/>
                </a:lnTo>
                <a:lnTo>
                  <a:pt x="718687" y="72073"/>
                </a:lnTo>
                <a:lnTo>
                  <a:pt x="678285" y="51402"/>
                </a:lnTo>
                <a:lnTo>
                  <a:pt x="632591" y="33762"/>
                </a:lnTo>
                <a:lnTo>
                  <a:pt x="582240" y="19477"/>
                </a:lnTo>
                <a:lnTo>
                  <a:pt x="527864" y="8872"/>
                </a:lnTo>
                <a:lnTo>
                  <a:pt x="470098" y="2272"/>
                </a:lnTo>
                <a:lnTo>
                  <a:pt x="409575" y="0"/>
                </a:lnTo>
                <a:lnTo>
                  <a:pt x="349051" y="2272"/>
                </a:lnTo>
                <a:lnTo>
                  <a:pt x="291285" y="8872"/>
                </a:lnTo>
                <a:lnTo>
                  <a:pt x="236909" y="19477"/>
                </a:lnTo>
                <a:lnTo>
                  <a:pt x="186558" y="33762"/>
                </a:lnTo>
                <a:lnTo>
                  <a:pt x="140864" y="51402"/>
                </a:lnTo>
                <a:lnTo>
                  <a:pt x="100462" y="72073"/>
                </a:lnTo>
                <a:lnTo>
                  <a:pt x="65985" y="95451"/>
                </a:lnTo>
                <a:lnTo>
                  <a:pt x="17341" y="149032"/>
                </a:lnTo>
                <a:lnTo>
                  <a:pt x="0" y="209550"/>
                </a:lnTo>
                <a:lnTo>
                  <a:pt x="4440" y="240513"/>
                </a:lnTo>
                <a:lnTo>
                  <a:pt x="38067" y="297887"/>
                </a:lnTo>
                <a:lnTo>
                  <a:pt x="100462" y="347026"/>
                </a:lnTo>
                <a:lnTo>
                  <a:pt x="140864" y="367697"/>
                </a:lnTo>
                <a:lnTo>
                  <a:pt x="186558" y="385337"/>
                </a:lnTo>
                <a:lnTo>
                  <a:pt x="236909" y="399622"/>
                </a:lnTo>
                <a:lnTo>
                  <a:pt x="291285" y="410227"/>
                </a:lnTo>
                <a:lnTo>
                  <a:pt x="349051" y="416827"/>
                </a:lnTo>
                <a:lnTo>
                  <a:pt x="409575" y="419100"/>
                </a:lnTo>
                <a:close/>
              </a:path>
            </a:pathLst>
          </a:custGeom>
          <a:ln w="38100">
            <a:solidFill>
              <a:srgbClr val="007940"/>
            </a:solidFill>
          </a:ln>
        </p:spPr>
        <p:txBody>
          <a:bodyPr wrap="square" lIns="0" tIns="0" rIns="0" bIns="0" rtlCol="0"/>
          <a:lstStyle/>
          <a:p>
            <a:pPr defTabSz="623438"/>
            <a:endParaRPr sz="1227">
              <a:solidFill>
                <a:prstClr val="black"/>
              </a:solidFill>
              <a:latin typeface="Calibri"/>
            </a:endParaRPr>
          </a:p>
        </p:txBody>
      </p:sp>
      <p:sp>
        <p:nvSpPr>
          <p:cNvPr id="96" name="object 96"/>
          <p:cNvSpPr txBox="1"/>
          <p:nvPr/>
        </p:nvSpPr>
        <p:spPr>
          <a:xfrm>
            <a:off x="6034261" y="6598054"/>
            <a:ext cx="123825" cy="109337"/>
          </a:xfrm>
          <a:prstGeom prst="rect">
            <a:avLst/>
          </a:prstGeom>
        </p:spPr>
        <p:txBody>
          <a:bodyPr vert="horz" wrap="square" lIns="0" tIns="4330" rIns="0" bIns="0" rtlCol="0">
            <a:spAutoFit/>
          </a:bodyPr>
          <a:lstStyle/>
          <a:p>
            <a:pPr marL="17318" defTabSz="623438">
              <a:spcBef>
                <a:spcPts val="34"/>
              </a:spcBef>
            </a:pPr>
            <a:r>
              <a:rPr sz="682" spc="3" dirty="0">
                <a:solidFill>
                  <a:srgbClr val="231F20"/>
                </a:solidFill>
                <a:latin typeface="Calibri"/>
                <a:cs typeface="Calibri"/>
              </a:rPr>
              <a:t>18</a:t>
            </a:r>
            <a:endParaRPr sz="682">
              <a:solidFill>
                <a:prstClr val="black"/>
              </a:solidFill>
              <a:latin typeface="Calibri"/>
              <a:cs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758046" y="623455"/>
            <a:ext cx="4675909" cy="5922818"/>
          </a:xfrm>
          <a:custGeom>
            <a:avLst/>
            <a:gdLst/>
            <a:ahLst/>
            <a:cxnLst/>
            <a:rect l="l" t="t" r="r" b="b"/>
            <a:pathLst>
              <a:path w="6858000" h="8686800">
                <a:moveTo>
                  <a:pt x="0" y="8686800"/>
                </a:moveTo>
                <a:lnTo>
                  <a:pt x="6858000" y="8686800"/>
                </a:lnTo>
                <a:lnTo>
                  <a:pt x="6858000" y="0"/>
                </a:lnTo>
                <a:lnTo>
                  <a:pt x="0" y="0"/>
                </a:lnTo>
                <a:lnTo>
                  <a:pt x="0" y="8686800"/>
                </a:lnTo>
                <a:close/>
              </a:path>
            </a:pathLst>
          </a:custGeom>
          <a:solidFill>
            <a:srgbClr val="00215B"/>
          </a:solidFill>
        </p:spPr>
        <p:txBody>
          <a:bodyPr wrap="square" lIns="0" tIns="0" rIns="0" bIns="0" rtlCol="0"/>
          <a:lstStyle/>
          <a:p>
            <a:pPr defTabSz="623438"/>
            <a:endParaRPr sz="1227">
              <a:solidFill>
                <a:prstClr val="black"/>
              </a:solidFill>
              <a:latin typeface="Calibri"/>
            </a:endParaRPr>
          </a:p>
        </p:txBody>
      </p:sp>
      <p:sp>
        <p:nvSpPr>
          <p:cNvPr id="3" name="object 3"/>
          <p:cNvSpPr/>
          <p:nvPr/>
        </p:nvSpPr>
        <p:spPr>
          <a:xfrm>
            <a:off x="4030098" y="1519671"/>
            <a:ext cx="4131803" cy="1382935"/>
          </a:xfrm>
          <a:prstGeom prst="rect">
            <a:avLst/>
          </a:prstGeom>
          <a:blipFill>
            <a:blip r:embed="rId2" cstate="print"/>
            <a:stretch>
              <a:fillRect/>
            </a:stretch>
          </a:blipFill>
        </p:spPr>
        <p:txBody>
          <a:bodyPr wrap="square" lIns="0" tIns="0" rIns="0" bIns="0" rtlCol="0"/>
          <a:lstStyle/>
          <a:p>
            <a:pPr defTabSz="623438"/>
            <a:endParaRPr sz="1227">
              <a:solidFill>
                <a:prstClr val="black"/>
              </a:solidFill>
              <a:latin typeface="Calibri"/>
            </a:endParaRPr>
          </a:p>
        </p:txBody>
      </p:sp>
      <p:sp>
        <p:nvSpPr>
          <p:cNvPr id="4" name="object 4"/>
          <p:cNvSpPr/>
          <p:nvPr/>
        </p:nvSpPr>
        <p:spPr>
          <a:xfrm>
            <a:off x="4030096" y="1519671"/>
            <a:ext cx="4132118" cy="1383290"/>
          </a:xfrm>
          <a:custGeom>
            <a:avLst/>
            <a:gdLst/>
            <a:ahLst/>
            <a:cxnLst/>
            <a:rect l="l" t="t" r="r" b="b"/>
            <a:pathLst>
              <a:path w="6060440" h="2028825">
                <a:moveTo>
                  <a:pt x="0" y="2028304"/>
                </a:moveTo>
                <a:lnTo>
                  <a:pt x="6059982" y="2028304"/>
                </a:lnTo>
                <a:lnTo>
                  <a:pt x="6059982" y="0"/>
                </a:lnTo>
                <a:lnTo>
                  <a:pt x="0" y="0"/>
                </a:lnTo>
                <a:lnTo>
                  <a:pt x="0" y="2028304"/>
                </a:lnTo>
                <a:close/>
              </a:path>
            </a:pathLst>
          </a:custGeom>
          <a:ln w="25400">
            <a:solidFill>
              <a:srgbClr val="B5292D"/>
            </a:solidFill>
          </a:ln>
        </p:spPr>
        <p:txBody>
          <a:bodyPr wrap="square" lIns="0" tIns="0" rIns="0" bIns="0" rtlCol="0"/>
          <a:lstStyle/>
          <a:p>
            <a:pPr defTabSz="623438"/>
            <a:endParaRPr sz="1227">
              <a:solidFill>
                <a:prstClr val="black"/>
              </a:solidFill>
              <a:latin typeface="Calibri"/>
            </a:endParaRPr>
          </a:p>
        </p:txBody>
      </p:sp>
      <p:sp>
        <p:nvSpPr>
          <p:cNvPr id="5" name="object 5"/>
          <p:cNvSpPr txBox="1"/>
          <p:nvPr/>
        </p:nvSpPr>
        <p:spPr>
          <a:xfrm>
            <a:off x="3905250" y="3004705"/>
            <a:ext cx="4370676" cy="3386271"/>
          </a:xfrm>
          <a:prstGeom prst="rect">
            <a:avLst/>
          </a:prstGeom>
        </p:spPr>
        <p:txBody>
          <a:bodyPr vert="horz" wrap="square" lIns="0" tIns="8659" rIns="0" bIns="0" rtlCol="0">
            <a:spAutoFit/>
          </a:bodyPr>
          <a:lstStyle/>
          <a:p>
            <a:pPr marL="8659" marR="162354" defTabSz="623438">
              <a:spcBef>
                <a:spcPts val="68"/>
              </a:spcBef>
            </a:pPr>
            <a:r>
              <a:rPr sz="818" spc="7" dirty="0">
                <a:solidFill>
                  <a:srgbClr val="FFFFFF"/>
                </a:solidFill>
                <a:latin typeface="Calibri"/>
                <a:cs typeface="Calibri"/>
              </a:rPr>
              <a:t>The</a:t>
            </a:r>
            <a:r>
              <a:rPr sz="818" spc="-10" dirty="0">
                <a:solidFill>
                  <a:srgbClr val="FFFFFF"/>
                </a:solidFill>
                <a:latin typeface="Calibri"/>
                <a:cs typeface="Calibri"/>
              </a:rPr>
              <a:t> </a:t>
            </a:r>
            <a:r>
              <a:rPr sz="818" spc="-17" dirty="0">
                <a:solidFill>
                  <a:srgbClr val="FFFFFF"/>
                </a:solidFill>
                <a:latin typeface="Calibri"/>
                <a:cs typeface="Calibri"/>
              </a:rPr>
              <a:t>BVM</a:t>
            </a:r>
            <a:r>
              <a:rPr sz="818" spc="-44" dirty="0">
                <a:solidFill>
                  <a:srgbClr val="FFFFFF"/>
                </a:solidFill>
                <a:latin typeface="Calibri"/>
                <a:cs typeface="Calibri"/>
              </a:rPr>
              <a:t> </a:t>
            </a:r>
            <a:r>
              <a:rPr sz="818" spc="-7" dirty="0">
                <a:solidFill>
                  <a:srgbClr val="FFFFFF"/>
                </a:solidFill>
                <a:latin typeface="Calibri"/>
                <a:cs typeface="Calibri"/>
              </a:rPr>
              <a:t>Team</a:t>
            </a:r>
            <a:r>
              <a:rPr sz="818" spc="-10" dirty="0">
                <a:solidFill>
                  <a:srgbClr val="FFFFFF"/>
                </a:solidFill>
                <a:latin typeface="Calibri"/>
                <a:cs typeface="Calibri"/>
              </a:rPr>
              <a:t> </a:t>
            </a:r>
            <a:r>
              <a:rPr sz="818" dirty="0">
                <a:solidFill>
                  <a:srgbClr val="FFFFFF"/>
                </a:solidFill>
                <a:latin typeface="Calibri"/>
                <a:cs typeface="Calibri"/>
              </a:rPr>
              <a:t>strives</a:t>
            </a:r>
            <a:r>
              <a:rPr sz="818" spc="-10" dirty="0">
                <a:solidFill>
                  <a:srgbClr val="FFFFFF"/>
                </a:solidFill>
                <a:latin typeface="Calibri"/>
                <a:cs typeface="Calibri"/>
              </a:rPr>
              <a:t> </a:t>
            </a:r>
            <a:r>
              <a:rPr sz="818" spc="10" dirty="0">
                <a:solidFill>
                  <a:srgbClr val="FFFFFF"/>
                </a:solidFill>
                <a:latin typeface="Calibri"/>
                <a:cs typeface="Calibri"/>
              </a:rPr>
              <a:t>daily</a:t>
            </a:r>
            <a:r>
              <a:rPr sz="818" spc="-10" dirty="0">
                <a:solidFill>
                  <a:srgbClr val="FFFFFF"/>
                </a:solidFill>
                <a:latin typeface="Calibri"/>
                <a:cs typeface="Calibri"/>
              </a:rPr>
              <a:t> </a:t>
            </a:r>
            <a:r>
              <a:rPr sz="818" spc="3" dirty="0">
                <a:solidFill>
                  <a:srgbClr val="FFFFFF"/>
                </a:solidFill>
                <a:latin typeface="Calibri"/>
                <a:cs typeface="Calibri"/>
              </a:rPr>
              <a:t>to</a:t>
            </a:r>
            <a:r>
              <a:rPr sz="818" spc="-10" dirty="0">
                <a:solidFill>
                  <a:srgbClr val="FFFFFF"/>
                </a:solidFill>
                <a:latin typeface="Calibri"/>
                <a:cs typeface="Calibri"/>
              </a:rPr>
              <a:t> </a:t>
            </a:r>
            <a:r>
              <a:rPr sz="818" spc="3" dirty="0">
                <a:solidFill>
                  <a:srgbClr val="FFFFFF"/>
                </a:solidFill>
                <a:latin typeface="Calibri"/>
                <a:cs typeface="Calibri"/>
              </a:rPr>
              <a:t>deliver</a:t>
            </a:r>
            <a:r>
              <a:rPr sz="818" spc="-10" dirty="0">
                <a:solidFill>
                  <a:srgbClr val="FFFFFF"/>
                </a:solidFill>
                <a:latin typeface="Calibri"/>
                <a:cs typeface="Calibri"/>
              </a:rPr>
              <a:t> </a:t>
            </a:r>
            <a:r>
              <a:rPr sz="818" spc="14" dirty="0">
                <a:solidFill>
                  <a:srgbClr val="FFFFFF"/>
                </a:solidFill>
                <a:latin typeface="Calibri"/>
                <a:cs typeface="Calibri"/>
              </a:rPr>
              <a:t>agencies</a:t>
            </a:r>
            <a:r>
              <a:rPr sz="818" spc="-10" dirty="0">
                <a:solidFill>
                  <a:srgbClr val="FFFFFF"/>
                </a:solidFill>
                <a:latin typeface="Calibri"/>
                <a:cs typeface="Calibri"/>
              </a:rPr>
              <a:t> </a:t>
            </a:r>
            <a:r>
              <a:rPr sz="818" spc="17" dirty="0">
                <a:solidFill>
                  <a:srgbClr val="FFFFFF"/>
                </a:solidFill>
                <a:latin typeface="Calibri"/>
                <a:cs typeface="Calibri"/>
              </a:rPr>
              <a:t>and</a:t>
            </a:r>
            <a:r>
              <a:rPr sz="818" spc="-10" dirty="0">
                <a:solidFill>
                  <a:srgbClr val="FFFFFF"/>
                </a:solidFill>
                <a:latin typeface="Calibri"/>
                <a:cs typeface="Calibri"/>
              </a:rPr>
              <a:t> </a:t>
            </a:r>
            <a:r>
              <a:rPr sz="818" dirty="0">
                <a:solidFill>
                  <a:srgbClr val="FFFFFF"/>
                </a:solidFill>
                <a:latin typeface="Calibri"/>
                <a:cs typeface="Calibri"/>
              </a:rPr>
              <a:t>drivers</a:t>
            </a:r>
            <a:r>
              <a:rPr sz="818" spc="-10" dirty="0">
                <a:solidFill>
                  <a:srgbClr val="FFFFFF"/>
                </a:solidFill>
                <a:latin typeface="Calibri"/>
                <a:cs typeface="Calibri"/>
              </a:rPr>
              <a:t> </a:t>
            </a:r>
            <a:r>
              <a:rPr sz="818" spc="7" dirty="0">
                <a:solidFill>
                  <a:srgbClr val="FFFFFF"/>
                </a:solidFill>
                <a:latin typeface="Calibri"/>
                <a:cs typeface="Calibri"/>
              </a:rPr>
              <a:t>the</a:t>
            </a:r>
            <a:r>
              <a:rPr sz="818" spc="-10" dirty="0">
                <a:solidFill>
                  <a:srgbClr val="FFFFFF"/>
                </a:solidFill>
                <a:latin typeface="Calibri"/>
                <a:cs typeface="Calibri"/>
              </a:rPr>
              <a:t> </a:t>
            </a:r>
            <a:r>
              <a:rPr sz="818" spc="17" dirty="0">
                <a:solidFill>
                  <a:srgbClr val="FFFFFF"/>
                </a:solidFill>
                <a:latin typeface="Calibri"/>
                <a:cs typeface="Calibri"/>
              </a:rPr>
              <a:t>highest</a:t>
            </a:r>
            <a:r>
              <a:rPr sz="818" spc="-7" dirty="0">
                <a:solidFill>
                  <a:srgbClr val="FFFFFF"/>
                </a:solidFill>
                <a:latin typeface="Calibri"/>
                <a:cs typeface="Calibri"/>
              </a:rPr>
              <a:t> </a:t>
            </a:r>
            <a:r>
              <a:rPr sz="818" spc="10" dirty="0">
                <a:solidFill>
                  <a:srgbClr val="FFFFFF"/>
                </a:solidFill>
                <a:latin typeface="Calibri"/>
                <a:cs typeface="Calibri"/>
              </a:rPr>
              <a:t>quality</a:t>
            </a:r>
            <a:r>
              <a:rPr sz="818" spc="-10" dirty="0">
                <a:solidFill>
                  <a:srgbClr val="FFFFFF"/>
                </a:solidFill>
                <a:latin typeface="Calibri"/>
                <a:cs typeface="Calibri"/>
              </a:rPr>
              <a:t> </a:t>
            </a:r>
            <a:r>
              <a:rPr sz="818" spc="3" dirty="0">
                <a:solidFill>
                  <a:srgbClr val="FFFFFF"/>
                </a:solidFill>
                <a:latin typeface="Calibri"/>
                <a:cs typeface="Calibri"/>
              </a:rPr>
              <a:t>of</a:t>
            </a:r>
            <a:r>
              <a:rPr sz="818" spc="-10" dirty="0">
                <a:solidFill>
                  <a:srgbClr val="FFFFFF"/>
                </a:solidFill>
                <a:latin typeface="Calibri"/>
                <a:cs typeface="Calibri"/>
              </a:rPr>
              <a:t> </a:t>
            </a:r>
            <a:r>
              <a:rPr sz="818" dirty="0">
                <a:solidFill>
                  <a:srgbClr val="FFFFFF"/>
                </a:solidFill>
                <a:latin typeface="Calibri"/>
                <a:cs typeface="Calibri"/>
              </a:rPr>
              <a:t>service.</a:t>
            </a:r>
            <a:r>
              <a:rPr sz="818" spc="-10" dirty="0">
                <a:solidFill>
                  <a:srgbClr val="FFFFFF"/>
                </a:solidFill>
                <a:latin typeface="Calibri"/>
                <a:cs typeface="Calibri"/>
              </a:rPr>
              <a:t> </a:t>
            </a:r>
            <a:r>
              <a:rPr sz="818" spc="10" dirty="0">
                <a:solidFill>
                  <a:srgbClr val="FFFFFF"/>
                </a:solidFill>
                <a:latin typeface="Calibri"/>
                <a:cs typeface="Calibri"/>
              </a:rPr>
              <a:t>All</a:t>
            </a:r>
            <a:r>
              <a:rPr sz="818" spc="-10" dirty="0">
                <a:solidFill>
                  <a:srgbClr val="FFFFFF"/>
                </a:solidFill>
                <a:latin typeface="Calibri"/>
                <a:cs typeface="Calibri"/>
              </a:rPr>
              <a:t> </a:t>
            </a:r>
            <a:r>
              <a:rPr sz="818" spc="3" dirty="0">
                <a:solidFill>
                  <a:srgbClr val="FFFFFF"/>
                </a:solidFill>
                <a:latin typeface="Calibri"/>
                <a:cs typeface="Calibri"/>
              </a:rPr>
              <a:t>of</a:t>
            </a:r>
            <a:r>
              <a:rPr sz="818" spc="-10" dirty="0">
                <a:solidFill>
                  <a:srgbClr val="FFFFFF"/>
                </a:solidFill>
                <a:latin typeface="Calibri"/>
                <a:cs typeface="Calibri"/>
              </a:rPr>
              <a:t> </a:t>
            </a:r>
            <a:r>
              <a:rPr sz="818" spc="7" dirty="0">
                <a:solidFill>
                  <a:srgbClr val="FFFFFF"/>
                </a:solidFill>
                <a:latin typeface="Calibri"/>
                <a:cs typeface="Calibri"/>
              </a:rPr>
              <a:t>the  </a:t>
            </a:r>
            <a:r>
              <a:rPr sz="818" dirty="0">
                <a:solidFill>
                  <a:srgbClr val="FFFFFF"/>
                </a:solidFill>
                <a:latin typeface="Calibri"/>
                <a:cs typeface="Calibri"/>
              </a:rPr>
              <a:t>results </a:t>
            </a:r>
            <a:r>
              <a:rPr sz="818" spc="14" dirty="0">
                <a:solidFill>
                  <a:srgbClr val="FFFFFF"/>
                </a:solidFill>
                <a:latin typeface="Calibri"/>
                <a:cs typeface="Calibri"/>
              </a:rPr>
              <a:t>in </a:t>
            </a:r>
            <a:r>
              <a:rPr sz="818" spc="7" dirty="0">
                <a:solidFill>
                  <a:srgbClr val="FFFFFF"/>
                </a:solidFill>
                <a:latin typeface="Calibri"/>
                <a:cs typeface="Calibri"/>
              </a:rPr>
              <a:t>this </a:t>
            </a:r>
            <a:r>
              <a:rPr sz="818" spc="3" dirty="0">
                <a:solidFill>
                  <a:srgbClr val="FFFFFF"/>
                </a:solidFill>
                <a:latin typeface="Calibri"/>
                <a:cs typeface="Calibri"/>
              </a:rPr>
              <a:t>report </a:t>
            </a:r>
            <a:r>
              <a:rPr sz="818" spc="-10" dirty="0">
                <a:solidFill>
                  <a:srgbClr val="FFFFFF"/>
                </a:solidFill>
                <a:latin typeface="Calibri"/>
                <a:cs typeface="Calibri"/>
              </a:rPr>
              <a:t>are </a:t>
            </a:r>
            <a:r>
              <a:rPr sz="818" dirty="0">
                <a:solidFill>
                  <a:srgbClr val="FFFFFF"/>
                </a:solidFill>
                <a:latin typeface="Calibri"/>
                <a:cs typeface="Calibri"/>
              </a:rPr>
              <a:t>a </a:t>
            </a:r>
            <a:r>
              <a:rPr sz="818" spc="3" dirty="0">
                <a:solidFill>
                  <a:srgbClr val="FFFFFF"/>
                </a:solidFill>
                <a:latin typeface="Calibri"/>
                <a:cs typeface="Calibri"/>
              </a:rPr>
              <a:t>direct </a:t>
            </a:r>
            <a:r>
              <a:rPr sz="818" dirty="0">
                <a:solidFill>
                  <a:srgbClr val="FFFFFF"/>
                </a:solidFill>
                <a:latin typeface="Calibri"/>
                <a:cs typeface="Calibri"/>
              </a:rPr>
              <a:t>result </a:t>
            </a:r>
            <a:r>
              <a:rPr sz="818" spc="3" dirty="0">
                <a:solidFill>
                  <a:srgbClr val="FFFFFF"/>
                </a:solidFill>
                <a:latin typeface="Calibri"/>
                <a:cs typeface="Calibri"/>
              </a:rPr>
              <a:t>of </a:t>
            </a:r>
            <a:r>
              <a:rPr sz="818" spc="7" dirty="0">
                <a:solidFill>
                  <a:srgbClr val="FFFFFF"/>
                </a:solidFill>
                <a:latin typeface="Calibri"/>
                <a:cs typeface="Calibri"/>
              </a:rPr>
              <a:t>every </a:t>
            </a:r>
            <a:r>
              <a:rPr sz="818" spc="3" dirty="0">
                <a:solidFill>
                  <a:srgbClr val="FFFFFF"/>
                </a:solidFill>
                <a:latin typeface="Calibri"/>
                <a:cs typeface="Calibri"/>
              </a:rPr>
              <a:t>team </a:t>
            </a:r>
            <a:r>
              <a:rPr sz="818" spc="10" dirty="0">
                <a:solidFill>
                  <a:srgbClr val="FFFFFF"/>
                </a:solidFill>
                <a:latin typeface="Calibri"/>
                <a:cs typeface="Calibri"/>
              </a:rPr>
              <a:t>members </a:t>
            </a:r>
            <a:r>
              <a:rPr sz="818" spc="3" dirty="0">
                <a:solidFill>
                  <a:srgbClr val="FFFFFF"/>
                </a:solidFill>
                <a:latin typeface="Calibri"/>
                <a:cs typeface="Calibri"/>
              </a:rPr>
              <a:t>attention to </a:t>
            </a:r>
            <a:r>
              <a:rPr sz="818" spc="-3" dirty="0">
                <a:solidFill>
                  <a:srgbClr val="FFFFFF"/>
                </a:solidFill>
                <a:latin typeface="Calibri"/>
                <a:cs typeface="Calibri"/>
              </a:rPr>
              <a:t>detail. </a:t>
            </a:r>
            <a:r>
              <a:rPr sz="818" spc="7" dirty="0">
                <a:solidFill>
                  <a:srgbClr val="FFFFFF"/>
                </a:solidFill>
                <a:latin typeface="Calibri"/>
                <a:cs typeface="Calibri"/>
              </a:rPr>
              <a:t>This </a:t>
            </a:r>
            <a:r>
              <a:rPr sz="818" spc="3" dirty="0">
                <a:solidFill>
                  <a:srgbClr val="FFFFFF"/>
                </a:solidFill>
                <a:latin typeface="Calibri"/>
                <a:cs typeface="Calibri"/>
              </a:rPr>
              <a:t>team </a:t>
            </a:r>
            <a:r>
              <a:rPr sz="818" spc="10" dirty="0">
                <a:solidFill>
                  <a:srgbClr val="FFFFFF"/>
                </a:solidFill>
                <a:latin typeface="Calibri"/>
                <a:cs typeface="Calibri"/>
              </a:rPr>
              <a:t>has  established</a:t>
            </a:r>
            <a:r>
              <a:rPr sz="818" spc="-14" dirty="0">
                <a:solidFill>
                  <a:srgbClr val="FFFFFF"/>
                </a:solidFill>
                <a:latin typeface="Calibri"/>
                <a:cs typeface="Calibri"/>
              </a:rPr>
              <a:t> </a:t>
            </a:r>
            <a:r>
              <a:rPr sz="818" spc="3" dirty="0">
                <a:solidFill>
                  <a:srgbClr val="FFFFFF"/>
                </a:solidFill>
                <a:latin typeface="Calibri"/>
                <a:cs typeface="Calibri"/>
              </a:rPr>
              <a:t>culture</a:t>
            </a:r>
            <a:r>
              <a:rPr sz="818" spc="-14" dirty="0">
                <a:solidFill>
                  <a:srgbClr val="FFFFFF"/>
                </a:solidFill>
                <a:latin typeface="Calibri"/>
                <a:cs typeface="Calibri"/>
              </a:rPr>
              <a:t> </a:t>
            </a:r>
            <a:r>
              <a:rPr sz="818" spc="3" dirty="0">
                <a:solidFill>
                  <a:srgbClr val="FFFFFF"/>
                </a:solidFill>
                <a:latin typeface="Calibri"/>
                <a:cs typeface="Calibri"/>
              </a:rPr>
              <a:t>that</a:t>
            </a:r>
            <a:r>
              <a:rPr sz="818" spc="-14" dirty="0">
                <a:solidFill>
                  <a:srgbClr val="FFFFFF"/>
                </a:solidFill>
                <a:latin typeface="Calibri"/>
                <a:cs typeface="Calibri"/>
              </a:rPr>
              <a:t> </a:t>
            </a:r>
            <a:r>
              <a:rPr sz="818" spc="10" dirty="0">
                <a:solidFill>
                  <a:srgbClr val="FFFFFF"/>
                </a:solidFill>
                <a:latin typeface="Calibri"/>
                <a:cs typeface="Calibri"/>
              </a:rPr>
              <a:t>looks</a:t>
            </a:r>
            <a:r>
              <a:rPr sz="818" spc="-14" dirty="0">
                <a:solidFill>
                  <a:srgbClr val="FFFFFF"/>
                </a:solidFill>
                <a:latin typeface="Calibri"/>
                <a:cs typeface="Calibri"/>
              </a:rPr>
              <a:t> </a:t>
            </a:r>
            <a:r>
              <a:rPr sz="818" spc="-3" dirty="0">
                <a:solidFill>
                  <a:srgbClr val="FFFFFF"/>
                </a:solidFill>
                <a:latin typeface="Calibri"/>
                <a:cs typeface="Calibri"/>
              </a:rPr>
              <a:t>at</a:t>
            </a:r>
            <a:r>
              <a:rPr sz="818" spc="-14" dirty="0">
                <a:solidFill>
                  <a:srgbClr val="FFFFFF"/>
                </a:solidFill>
                <a:latin typeface="Calibri"/>
                <a:cs typeface="Calibri"/>
              </a:rPr>
              <a:t> </a:t>
            </a:r>
            <a:r>
              <a:rPr sz="818" spc="7" dirty="0">
                <a:solidFill>
                  <a:srgbClr val="FFFFFF"/>
                </a:solidFill>
                <a:latin typeface="Calibri"/>
                <a:cs typeface="Calibri"/>
              </a:rPr>
              <a:t>every</a:t>
            </a:r>
            <a:r>
              <a:rPr sz="818" spc="-14" dirty="0">
                <a:solidFill>
                  <a:srgbClr val="FFFFFF"/>
                </a:solidFill>
                <a:latin typeface="Calibri"/>
                <a:cs typeface="Calibri"/>
              </a:rPr>
              <a:t> </a:t>
            </a:r>
            <a:r>
              <a:rPr sz="818" spc="10" dirty="0">
                <a:solidFill>
                  <a:srgbClr val="FFFFFF"/>
                </a:solidFill>
                <a:latin typeface="Calibri"/>
                <a:cs typeface="Calibri"/>
              </a:rPr>
              <a:t>aspect</a:t>
            </a:r>
            <a:r>
              <a:rPr sz="818" spc="-14" dirty="0">
                <a:solidFill>
                  <a:srgbClr val="FFFFFF"/>
                </a:solidFill>
                <a:latin typeface="Calibri"/>
                <a:cs typeface="Calibri"/>
              </a:rPr>
              <a:t> </a:t>
            </a:r>
            <a:r>
              <a:rPr sz="818" spc="14" dirty="0">
                <a:solidFill>
                  <a:srgbClr val="FFFFFF"/>
                </a:solidFill>
                <a:latin typeface="Calibri"/>
                <a:cs typeface="Calibri"/>
              </a:rPr>
              <a:t>in</a:t>
            </a:r>
            <a:r>
              <a:rPr sz="818" spc="-14" dirty="0">
                <a:solidFill>
                  <a:srgbClr val="FFFFFF"/>
                </a:solidFill>
                <a:latin typeface="Calibri"/>
                <a:cs typeface="Calibri"/>
              </a:rPr>
              <a:t> </a:t>
            </a:r>
            <a:r>
              <a:rPr sz="818" spc="7" dirty="0">
                <a:solidFill>
                  <a:srgbClr val="FFFFFF"/>
                </a:solidFill>
                <a:latin typeface="Calibri"/>
                <a:cs typeface="Calibri"/>
              </a:rPr>
              <a:t>the</a:t>
            </a:r>
            <a:r>
              <a:rPr sz="818" spc="-10" dirty="0">
                <a:solidFill>
                  <a:srgbClr val="FFFFFF"/>
                </a:solidFill>
                <a:latin typeface="Calibri"/>
                <a:cs typeface="Calibri"/>
              </a:rPr>
              <a:t> </a:t>
            </a:r>
            <a:r>
              <a:rPr sz="818" spc="-3" dirty="0">
                <a:solidFill>
                  <a:srgbClr val="FFFFFF"/>
                </a:solidFill>
                <a:latin typeface="Calibri"/>
                <a:cs typeface="Calibri"/>
              </a:rPr>
              <a:t>life</a:t>
            </a:r>
            <a:r>
              <a:rPr sz="818" spc="-14" dirty="0">
                <a:solidFill>
                  <a:srgbClr val="FFFFFF"/>
                </a:solidFill>
                <a:latin typeface="Calibri"/>
                <a:cs typeface="Calibri"/>
              </a:rPr>
              <a:t> </a:t>
            </a:r>
            <a:r>
              <a:rPr sz="818" spc="10" dirty="0">
                <a:solidFill>
                  <a:srgbClr val="FFFFFF"/>
                </a:solidFill>
                <a:latin typeface="Calibri"/>
                <a:cs typeface="Calibri"/>
              </a:rPr>
              <a:t>cycle</a:t>
            </a:r>
            <a:r>
              <a:rPr sz="818" spc="-14" dirty="0">
                <a:solidFill>
                  <a:srgbClr val="FFFFFF"/>
                </a:solidFill>
                <a:latin typeface="Calibri"/>
                <a:cs typeface="Calibri"/>
              </a:rPr>
              <a:t> </a:t>
            </a:r>
            <a:r>
              <a:rPr sz="818" spc="3" dirty="0">
                <a:solidFill>
                  <a:srgbClr val="FFFFFF"/>
                </a:solidFill>
                <a:latin typeface="Calibri"/>
                <a:cs typeface="Calibri"/>
              </a:rPr>
              <a:t>of</a:t>
            </a:r>
            <a:r>
              <a:rPr sz="818" spc="-14" dirty="0">
                <a:solidFill>
                  <a:srgbClr val="FFFFFF"/>
                </a:solidFill>
                <a:latin typeface="Calibri"/>
                <a:cs typeface="Calibri"/>
              </a:rPr>
              <a:t> </a:t>
            </a:r>
            <a:r>
              <a:rPr sz="818" dirty="0">
                <a:solidFill>
                  <a:srgbClr val="FFFFFF"/>
                </a:solidFill>
                <a:latin typeface="Calibri"/>
                <a:cs typeface="Calibri"/>
              </a:rPr>
              <a:t>a</a:t>
            </a:r>
            <a:r>
              <a:rPr sz="818" spc="-14" dirty="0">
                <a:solidFill>
                  <a:srgbClr val="FFFFFF"/>
                </a:solidFill>
                <a:latin typeface="Calibri"/>
                <a:cs typeface="Calibri"/>
              </a:rPr>
              <a:t> </a:t>
            </a:r>
            <a:r>
              <a:rPr sz="818" dirty="0">
                <a:solidFill>
                  <a:srgbClr val="FFFFFF"/>
                </a:solidFill>
                <a:latin typeface="Calibri"/>
                <a:cs typeface="Calibri"/>
              </a:rPr>
              <a:t>vehicle.</a:t>
            </a:r>
            <a:endParaRPr sz="818">
              <a:solidFill>
                <a:prstClr val="black"/>
              </a:solidFill>
              <a:latin typeface="Calibri"/>
              <a:cs typeface="Calibri"/>
            </a:endParaRPr>
          </a:p>
          <a:p>
            <a:pPr marL="8659" marR="3464" defTabSz="623438">
              <a:spcBef>
                <a:spcPts val="614"/>
              </a:spcBef>
            </a:pPr>
            <a:r>
              <a:rPr sz="818" spc="10" dirty="0">
                <a:solidFill>
                  <a:srgbClr val="FFFFFF"/>
                </a:solidFill>
                <a:latin typeface="Calibri"/>
                <a:cs typeface="Calibri"/>
              </a:rPr>
              <a:t>All</a:t>
            </a:r>
            <a:r>
              <a:rPr sz="818" spc="-14" dirty="0">
                <a:solidFill>
                  <a:srgbClr val="FFFFFF"/>
                </a:solidFill>
                <a:latin typeface="Calibri"/>
                <a:cs typeface="Calibri"/>
              </a:rPr>
              <a:t> </a:t>
            </a:r>
            <a:r>
              <a:rPr sz="818" spc="7" dirty="0">
                <a:solidFill>
                  <a:srgbClr val="FFFFFF"/>
                </a:solidFill>
                <a:latin typeface="Calibri"/>
                <a:cs typeface="Calibri"/>
              </a:rPr>
              <a:t>vehicles</a:t>
            </a:r>
            <a:r>
              <a:rPr sz="818" spc="-10" dirty="0">
                <a:solidFill>
                  <a:srgbClr val="FFFFFF"/>
                </a:solidFill>
                <a:latin typeface="Calibri"/>
                <a:cs typeface="Calibri"/>
              </a:rPr>
              <a:t> </a:t>
            </a:r>
            <a:r>
              <a:rPr sz="818" spc="14" dirty="0">
                <a:solidFill>
                  <a:srgbClr val="FFFFFF"/>
                </a:solidFill>
                <a:latin typeface="Calibri"/>
                <a:cs typeface="Calibri"/>
              </a:rPr>
              <a:t>in</a:t>
            </a:r>
            <a:r>
              <a:rPr sz="818" spc="-14" dirty="0">
                <a:solidFill>
                  <a:srgbClr val="FFFFFF"/>
                </a:solidFill>
                <a:latin typeface="Calibri"/>
                <a:cs typeface="Calibri"/>
              </a:rPr>
              <a:t> </a:t>
            </a:r>
            <a:r>
              <a:rPr sz="818" spc="7" dirty="0">
                <a:solidFill>
                  <a:srgbClr val="FFFFFF"/>
                </a:solidFill>
                <a:latin typeface="Calibri"/>
                <a:cs typeface="Calibri"/>
              </a:rPr>
              <a:t>the</a:t>
            </a:r>
            <a:r>
              <a:rPr sz="818" spc="-10" dirty="0">
                <a:solidFill>
                  <a:srgbClr val="FFFFFF"/>
                </a:solidFill>
                <a:latin typeface="Calibri"/>
                <a:cs typeface="Calibri"/>
              </a:rPr>
              <a:t> </a:t>
            </a:r>
            <a:r>
              <a:rPr sz="818" spc="14" dirty="0">
                <a:solidFill>
                  <a:srgbClr val="FFFFFF"/>
                </a:solidFill>
                <a:latin typeface="Calibri"/>
                <a:cs typeface="Calibri"/>
              </a:rPr>
              <a:t>Commonwealth</a:t>
            </a:r>
            <a:r>
              <a:rPr sz="818" spc="-14" dirty="0">
                <a:solidFill>
                  <a:srgbClr val="FFFFFF"/>
                </a:solidFill>
                <a:latin typeface="Calibri"/>
                <a:cs typeface="Calibri"/>
              </a:rPr>
              <a:t> </a:t>
            </a:r>
            <a:r>
              <a:rPr sz="818" spc="-10" dirty="0">
                <a:solidFill>
                  <a:srgbClr val="FFFFFF"/>
                </a:solidFill>
                <a:latin typeface="Calibri"/>
                <a:cs typeface="Calibri"/>
              </a:rPr>
              <a:t>are </a:t>
            </a:r>
            <a:r>
              <a:rPr sz="818" spc="7" dirty="0">
                <a:solidFill>
                  <a:srgbClr val="FFFFFF"/>
                </a:solidFill>
                <a:latin typeface="Calibri"/>
                <a:cs typeface="Calibri"/>
              </a:rPr>
              <a:t>delivered</a:t>
            </a:r>
            <a:r>
              <a:rPr sz="818" spc="-10" dirty="0">
                <a:solidFill>
                  <a:srgbClr val="FFFFFF"/>
                </a:solidFill>
                <a:latin typeface="Calibri"/>
                <a:cs typeface="Calibri"/>
              </a:rPr>
              <a:t> </a:t>
            </a:r>
            <a:r>
              <a:rPr sz="818" spc="3" dirty="0">
                <a:solidFill>
                  <a:srgbClr val="FFFFFF"/>
                </a:solidFill>
                <a:latin typeface="Calibri"/>
                <a:cs typeface="Calibri"/>
              </a:rPr>
              <a:t>to</a:t>
            </a:r>
            <a:r>
              <a:rPr sz="818" spc="-14" dirty="0">
                <a:solidFill>
                  <a:srgbClr val="FFFFFF"/>
                </a:solidFill>
                <a:latin typeface="Calibri"/>
                <a:cs typeface="Calibri"/>
              </a:rPr>
              <a:t> </a:t>
            </a:r>
            <a:r>
              <a:rPr sz="818" spc="-17" dirty="0">
                <a:solidFill>
                  <a:srgbClr val="FFFFFF"/>
                </a:solidFill>
                <a:latin typeface="Calibri"/>
                <a:cs typeface="Calibri"/>
              </a:rPr>
              <a:t>BVM</a:t>
            </a:r>
            <a:r>
              <a:rPr sz="818" spc="-10" dirty="0">
                <a:solidFill>
                  <a:srgbClr val="FFFFFF"/>
                </a:solidFill>
                <a:latin typeface="Calibri"/>
                <a:cs typeface="Calibri"/>
              </a:rPr>
              <a:t> </a:t>
            </a:r>
            <a:r>
              <a:rPr sz="818" spc="10" dirty="0">
                <a:solidFill>
                  <a:srgbClr val="FFFFFF"/>
                </a:solidFill>
                <a:latin typeface="Calibri"/>
                <a:cs typeface="Calibri"/>
              </a:rPr>
              <a:t>with</a:t>
            </a:r>
            <a:r>
              <a:rPr sz="818" spc="-14" dirty="0">
                <a:solidFill>
                  <a:srgbClr val="FFFFFF"/>
                </a:solidFill>
                <a:latin typeface="Calibri"/>
                <a:cs typeface="Calibri"/>
              </a:rPr>
              <a:t> </a:t>
            </a:r>
            <a:r>
              <a:rPr sz="818" spc="7" dirty="0">
                <a:solidFill>
                  <a:srgbClr val="FFFFFF"/>
                </a:solidFill>
                <a:latin typeface="Calibri"/>
                <a:cs typeface="Calibri"/>
              </a:rPr>
              <a:t>the</a:t>
            </a:r>
            <a:r>
              <a:rPr sz="818" spc="-10" dirty="0">
                <a:solidFill>
                  <a:srgbClr val="FFFFFF"/>
                </a:solidFill>
                <a:latin typeface="Calibri"/>
                <a:cs typeface="Calibri"/>
              </a:rPr>
              <a:t> </a:t>
            </a:r>
            <a:r>
              <a:rPr sz="818" spc="10" dirty="0">
                <a:solidFill>
                  <a:srgbClr val="FFFFFF"/>
                </a:solidFill>
                <a:latin typeface="Calibri"/>
                <a:cs typeface="Calibri"/>
              </a:rPr>
              <a:t>exception</a:t>
            </a:r>
            <a:r>
              <a:rPr sz="818" spc="-14" dirty="0">
                <a:solidFill>
                  <a:srgbClr val="FFFFFF"/>
                </a:solidFill>
                <a:latin typeface="Calibri"/>
                <a:cs typeface="Calibri"/>
              </a:rPr>
              <a:t> </a:t>
            </a:r>
            <a:r>
              <a:rPr sz="818" spc="3" dirty="0">
                <a:solidFill>
                  <a:srgbClr val="FFFFFF"/>
                </a:solidFill>
                <a:latin typeface="Calibri"/>
                <a:cs typeface="Calibri"/>
              </a:rPr>
              <a:t>of</a:t>
            </a:r>
            <a:r>
              <a:rPr sz="818" spc="-10" dirty="0">
                <a:solidFill>
                  <a:srgbClr val="FFFFFF"/>
                </a:solidFill>
                <a:latin typeface="Calibri"/>
                <a:cs typeface="Calibri"/>
              </a:rPr>
              <a:t> </a:t>
            </a:r>
            <a:r>
              <a:rPr sz="818" spc="7" dirty="0">
                <a:solidFill>
                  <a:srgbClr val="FFFFFF"/>
                </a:solidFill>
                <a:latin typeface="Calibri"/>
                <a:cs typeface="Calibri"/>
              </a:rPr>
              <a:t>Penn</a:t>
            </a:r>
            <a:r>
              <a:rPr sz="818" spc="-10" dirty="0">
                <a:solidFill>
                  <a:srgbClr val="FFFFFF"/>
                </a:solidFill>
                <a:latin typeface="Calibri"/>
                <a:cs typeface="Calibri"/>
              </a:rPr>
              <a:t> </a:t>
            </a:r>
            <a:r>
              <a:rPr sz="818" spc="17" dirty="0">
                <a:solidFill>
                  <a:srgbClr val="FFFFFF"/>
                </a:solidFill>
                <a:latin typeface="Calibri"/>
                <a:cs typeface="Calibri"/>
              </a:rPr>
              <a:t>Dot</a:t>
            </a:r>
            <a:r>
              <a:rPr sz="818" spc="-14" dirty="0">
                <a:solidFill>
                  <a:srgbClr val="FFFFFF"/>
                </a:solidFill>
                <a:latin typeface="Calibri"/>
                <a:cs typeface="Calibri"/>
              </a:rPr>
              <a:t> </a:t>
            </a:r>
            <a:r>
              <a:rPr sz="818" spc="17" dirty="0">
                <a:solidFill>
                  <a:srgbClr val="FFFFFF"/>
                </a:solidFill>
                <a:latin typeface="Calibri"/>
                <a:cs typeface="Calibri"/>
              </a:rPr>
              <a:t>and</a:t>
            </a:r>
            <a:r>
              <a:rPr sz="818" spc="-10" dirty="0">
                <a:solidFill>
                  <a:srgbClr val="FFFFFF"/>
                </a:solidFill>
                <a:latin typeface="Calibri"/>
                <a:cs typeface="Calibri"/>
              </a:rPr>
              <a:t> </a:t>
            </a:r>
            <a:r>
              <a:rPr sz="818" spc="-27" dirty="0">
                <a:solidFill>
                  <a:srgbClr val="FFFFFF"/>
                </a:solidFill>
                <a:latin typeface="Calibri"/>
                <a:cs typeface="Calibri"/>
              </a:rPr>
              <a:t>PSP.</a:t>
            </a:r>
            <a:r>
              <a:rPr sz="818" spc="-14" dirty="0">
                <a:solidFill>
                  <a:srgbClr val="FFFFFF"/>
                </a:solidFill>
                <a:latin typeface="Calibri"/>
                <a:cs typeface="Calibri"/>
              </a:rPr>
              <a:t> </a:t>
            </a:r>
            <a:r>
              <a:rPr sz="818" spc="-17" dirty="0">
                <a:solidFill>
                  <a:srgbClr val="FFFFFF"/>
                </a:solidFill>
                <a:latin typeface="Calibri"/>
                <a:cs typeface="Calibri"/>
              </a:rPr>
              <a:t>BVM  </a:t>
            </a:r>
            <a:r>
              <a:rPr sz="818" spc="10" dirty="0">
                <a:solidFill>
                  <a:srgbClr val="FFFFFF"/>
                </a:solidFill>
                <a:latin typeface="Calibri"/>
                <a:cs typeface="Calibri"/>
              </a:rPr>
              <a:t>places</a:t>
            </a:r>
            <a:r>
              <a:rPr sz="818" spc="-14" dirty="0">
                <a:solidFill>
                  <a:srgbClr val="FFFFFF"/>
                </a:solidFill>
                <a:latin typeface="Calibri"/>
                <a:cs typeface="Calibri"/>
              </a:rPr>
              <a:t> </a:t>
            </a:r>
            <a:r>
              <a:rPr sz="818" spc="3" dirty="0">
                <a:solidFill>
                  <a:srgbClr val="FFFFFF"/>
                </a:solidFill>
                <a:latin typeface="Calibri"/>
                <a:cs typeface="Calibri"/>
              </a:rPr>
              <a:t>all</a:t>
            </a:r>
            <a:r>
              <a:rPr sz="818" spc="-10" dirty="0">
                <a:solidFill>
                  <a:srgbClr val="FFFFFF"/>
                </a:solidFill>
                <a:latin typeface="Calibri"/>
                <a:cs typeface="Calibri"/>
              </a:rPr>
              <a:t> </a:t>
            </a:r>
            <a:r>
              <a:rPr sz="818" dirty="0">
                <a:solidFill>
                  <a:srgbClr val="FFFFFF"/>
                </a:solidFill>
                <a:latin typeface="Calibri"/>
                <a:cs typeface="Calibri"/>
              </a:rPr>
              <a:t>orders</a:t>
            </a:r>
            <a:r>
              <a:rPr sz="818" spc="-10" dirty="0">
                <a:solidFill>
                  <a:srgbClr val="FFFFFF"/>
                </a:solidFill>
                <a:latin typeface="Calibri"/>
                <a:cs typeface="Calibri"/>
              </a:rPr>
              <a:t> for </a:t>
            </a:r>
            <a:r>
              <a:rPr sz="818" spc="7" dirty="0">
                <a:solidFill>
                  <a:srgbClr val="FFFFFF"/>
                </a:solidFill>
                <a:latin typeface="Calibri"/>
                <a:cs typeface="Calibri"/>
              </a:rPr>
              <a:t>vehicles</a:t>
            </a:r>
            <a:r>
              <a:rPr sz="818" spc="-14" dirty="0">
                <a:solidFill>
                  <a:srgbClr val="FFFFFF"/>
                </a:solidFill>
                <a:latin typeface="Calibri"/>
                <a:cs typeface="Calibri"/>
              </a:rPr>
              <a:t> </a:t>
            </a:r>
            <a:r>
              <a:rPr sz="818" spc="17" dirty="0">
                <a:solidFill>
                  <a:srgbClr val="FFFFFF"/>
                </a:solidFill>
                <a:latin typeface="Calibri"/>
                <a:cs typeface="Calibri"/>
              </a:rPr>
              <a:t>and</a:t>
            </a:r>
            <a:r>
              <a:rPr sz="818" spc="-10" dirty="0">
                <a:solidFill>
                  <a:srgbClr val="FFFFFF"/>
                </a:solidFill>
                <a:latin typeface="Calibri"/>
                <a:cs typeface="Calibri"/>
              </a:rPr>
              <a:t> </a:t>
            </a:r>
            <a:r>
              <a:rPr sz="818" spc="17" dirty="0">
                <a:solidFill>
                  <a:srgbClr val="FFFFFF"/>
                </a:solidFill>
                <a:latin typeface="Calibri"/>
                <a:cs typeface="Calibri"/>
              </a:rPr>
              <a:t>when</a:t>
            </a:r>
            <a:r>
              <a:rPr sz="818" spc="-10" dirty="0">
                <a:solidFill>
                  <a:srgbClr val="FFFFFF"/>
                </a:solidFill>
                <a:latin typeface="Calibri"/>
                <a:cs typeface="Calibri"/>
              </a:rPr>
              <a:t> </a:t>
            </a:r>
            <a:r>
              <a:rPr sz="818" spc="3" dirty="0">
                <a:solidFill>
                  <a:srgbClr val="FFFFFF"/>
                </a:solidFill>
                <a:latin typeface="Calibri"/>
                <a:cs typeface="Calibri"/>
              </a:rPr>
              <a:t>received</a:t>
            </a:r>
            <a:r>
              <a:rPr sz="818" spc="-10" dirty="0">
                <a:solidFill>
                  <a:srgbClr val="FFFFFF"/>
                </a:solidFill>
                <a:latin typeface="Calibri"/>
                <a:cs typeface="Calibri"/>
              </a:rPr>
              <a:t> </a:t>
            </a:r>
            <a:r>
              <a:rPr sz="818" spc="3" dirty="0">
                <a:solidFill>
                  <a:srgbClr val="FFFFFF"/>
                </a:solidFill>
                <a:latin typeface="Calibri"/>
                <a:cs typeface="Calibri"/>
              </a:rPr>
              <a:t>processes</a:t>
            </a:r>
            <a:r>
              <a:rPr sz="818" spc="-10" dirty="0">
                <a:solidFill>
                  <a:srgbClr val="FFFFFF"/>
                </a:solidFill>
                <a:latin typeface="Calibri"/>
                <a:cs typeface="Calibri"/>
              </a:rPr>
              <a:t> </a:t>
            </a:r>
            <a:r>
              <a:rPr sz="818" spc="3" dirty="0">
                <a:solidFill>
                  <a:srgbClr val="FFFFFF"/>
                </a:solidFill>
                <a:latin typeface="Calibri"/>
                <a:cs typeface="Calibri"/>
              </a:rPr>
              <a:t>all</a:t>
            </a:r>
            <a:r>
              <a:rPr sz="818" spc="-14" dirty="0">
                <a:solidFill>
                  <a:srgbClr val="FFFFFF"/>
                </a:solidFill>
                <a:latin typeface="Calibri"/>
                <a:cs typeface="Calibri"/>
              </a:rPr>
              <a:t> </a:t>
            </a:r>
            <a:r>
              <a:rPr sz="818" spc="14" dirty="0">
                <a:solidFill>
                  <a:srgbClr val="FFFFFF"/>
                </a:solidFill>
                <a:latin typeface="Calibri"/>
                <a:cs typeface="Calibri"/>
              </a:rPr>
              <a:t>titling</a:t>
            </a:r>
            <a:r>
              <a:rPr sz="818" spc="-10" dirty="0">
                <a:solidFill>
                  <a:srgbClr val="FFFFFF"/>
                </a:solidFill>
                <a:latin typeface="Calibri"/>
                <a:cs typeface="Calibri"/>
              </a:rPr>
              <a:t> </a:t>
            </a:r>
            <a:r>
              <a:rPr sz="818" spc="10" dirty="0">
                <a:solidFill>
                  <a:srgbClr val="FFFFFF"/>
                </a:solidFill>
                <a:latin typeface="Calibri"/>
                <a:cs typeface="Calibri"/>
              </a:rPr>
              <a:t>documentation.</a:t>
            </a:r>
            <a:r>
              <a:rPr sz="818" spc="-10" dirty="0">
                <a:solidFill>
                  <a:srgbClr val="FFFFFF"/>
                </a:solidFill>
                <a:latin typeface="Calibri"/>
                <a:cs typeface="Calibri"/>
              </a:rPr>
              <a:t> </a:t>
            </a:r>
            <a:r>
              <a:rPr sz="818" spc="14" dirty="0">
                <a:solidFill>
                  <a:srgbClr val="FFFFFF"/>
                </a:solidFill>
                <a:latin typeface="Calibri"/>
                <a:cs typeface="Calibri"/>
              </a:rPr>
              <a:t>Once</a:t>
            </a:r>
            <a:r>
              <a:rPr sz="818" spc="-10" dirty="0">
                <a:solidFill>
                  <a:srgbClr val="FFFFFF"/>
                </a:solidFill>
                <a:latin typeface="Calibri"/>
                <a:cs typeface="Calibri"/>
              </a:rPr>
              <a:t> </a:t>
            </a:r>
            <a:r>
              <a:rPr sz="818" dirty="0">
                <a:solidFill>
                  <a:srgbClr val="FFFFFF"/>
                </a:solidFill>
                <a:latin typeface="Calibri"/>
                <a:cs typeface="Calibri"/>
              </a:rPr>
              <a:t>a</a:t>
            </a:r>
            <a:r>
              <a:rPr sz="818" spc="-14" dirty="0">
                <a:solidFill>
                  <a:srgbClr val="FFFFFF"/>
                </a:solidFill>
                <a:latin typeface="Calibri"/>
                <a:cs typeface="Calibri"/>
              </a:rPr>
              <a:t> </a:t>
            </a:r>
            <a:r>
              <a:rPr sz="818" spc="10" dirty="0">
                <a:solidFill>
                  <a:srgbClr val="FFFFFF"/>
                </a:solidFill>
                <a:latin typeface="Calibri"/>
                <a:cs typeface="Calibri"/>
              </a:rPr>
              <a:t>vehicle</a:t>
            </a:r>
            <a:endParaRPr sz="818">
              <a:solidFill>
                <a:prstClr val="black"/>
              </a:solidFill>
              <a:latin typeface="Calibri"/>
              <a:cs typeface="Calibri"/>
            </a:endParaRPr>
          </a:p>
          <a:p>
            <a:pPr marL="8659" marR="37665" defTabSz="623438"/>
            <a:r>
              <a:rPr sz="818" spc="3" dirty="0">
                <a:solidFill>
                  <a:srgbClr val="FFFFFF"/>
                </a:solidFill>
                <a:latin typeface="Calibri"/>
                <a:cs typeface="Calibri"/>
              </a:rPr>
              <a:t>is</a:t>
            </a:r>
            <a:r>
              <a:rPr sz="818" spc="-10" dirty="0">
                <a:solidFill>
                  <a:srgbClr val="FFFFFF"/>
                </a:solidFill>
                <a:latin typeface="Calibri"/>
                <a:cs typeface="Calibri"/>
              </a:rPr>
              <a:t> </a:t>
            </a:r>
            <a:r>
              <a:rPr sz="818" spc="3" dirty="0">
                <a:solidFill>
                  <a:srgbClr val="FFFFFF"/>
                </a:solidFill>
                <a:latin typeface="Calibri"/>
                <a:cs typeface="Calibri"/>
              </a:rPr>
              <a:t>ready</a:t>
            </a:r>
            <a:r>
              <a:rPr sz="818" spc="-10" dirty="0">
                <a:solidFill>
                  <a:srgbClr val="FFFFFF"/>
                </a:solidFill>
                <a:latin typeface="Calibri"/>
                <a:cs typeface="Calibri"/>
              </a:rPr>
              <a:t> for </a:t>
            </a:r>
            <a:r>
              <a:rPr sz="818" spc="24" dirty="0">
                <a:solidFill>
                  <a:srgbClr val="FFFFFF"/>
                </a:solidFill>
                <a:latin typeface="Calibri"/>
                <a:cs typeface="Calibri"/>
              </a:rPr>
              <a:t>agency</a:t>
            </a:r>
            <a:r>
              <a:rPr sz="818" spc="-10" dirty="0">
                <a:solidFill>
                  <a:srgbClr val="FFFFFF"/>
                </a:solidFill>
                <a:latin typeface="Calibri"/>
                <a:cs typeface="Calibri"/>
              </a:rPr>
              <a:t> </a:t>
            </a:r>
            <a:r>
              <a:rPr sz="818" spc="7" dirty="0">
                <a:solidFill>
                  <a:srgbClr val="FFFFFF"/>
                </a:solidFill>
                <a:latin typeface="Calibri"/>
                <a:cs typeface="Calibri"/>
              </a:rPr>
              <a:t>use</a:t>
            </a:r>
            <a:r>
              <a:rPr sz="818" spc="-7" dirty="0">
                <a:solidFill>
                  <a:srgbClr val="FFFFFF"/>
                </a:solidFill>
                <a:latin typeface="Calibri"/>
                <a:cs typeface="Calibri"/>
              </a:rPr>
              <a:t> </a:t>
            </a:r>
            <a:r>
              <a:rPr sz="818" spc="7" dirty="0">
                <a:solidFill>
                  <a:srgbClr val="FFFFFF"/>
                </a:solidFill>
                <a:latin typeface="Calibri"/>
                <a:cs typeface="Calibri"/>
              </a:rPr>
              <a:t>they</a:t>
            </a:r>
            <a:r>
              <a:rPr sz="818" spc="-10" dirty="0">
                <a:solidFill>
                  <a:srgbClr val="FFFFFF"/>
                </a:solidFill>
                <a:latin typeface="Calibri"/>
                <a:cs typeface="Calibri"/>
              </a:rPr>
              <a:t> are </a:t>
            </a:r>
            <a:r>
              <a:rPr sz="818" spc="7" dirty="0">
                <a:solidFill>
                  <a:srgbClr val="FFFFFF"/>
                </a:solidFill>
                <a:latin typeface="Calibri"/>
                <a:cs typeface="Calibri"/>
              </a:rPr>
              <a:t>notified</a:t>
            </a:r>
            <a:r>
              <a:rPr sz="818" spc="-10" dirty="0">
                <a:solidFill>
                  <a:srgbClr val="FFFFFF"/>
                </a:solidFill>
                <a:latin typeface="Calibri"/>
                <a:cs typeface="Calibri"/>
              </a:rPr>
              <a:t> </a:t>
            </a:r>
            <a:r>
              <a:rPr sz="818" spc="17" dirty="0">
                <a:solidFill>
                  <a:srgbClr val="FFFFFF"/>
                </a:solidFill>
                <a:latin typeface="Calibri"/>
                <a:cs typeface="Calibri"/>
              </a:rPr>
              <a:t>and</a:t>
            </a:r>
            <a:r>
              <a:rPr sz="818" spc="-7" dirty="0">
                <a:solidFill>
                  <a:srgbClr val="FFFFFF"/>
                </a:solidFill>
                <a:latin typeface="Calibri"/>
                <a:cs typeface="Calibri"/>
              </a:rPr>
              <a:t> </a:t>
            </a:r>
            <a:r>
              <a:rPr sz="818" spc="17" dirty="0">
                <a:solidFill>
                  <a:srgbClr val="FFFFFF"/>
                </a:solidFill>
                <a:latin typeface="Calibri"/>
                <a:cs typeface="Calibri"/>
              </a:rPr>
              <a:t>pick</a:t>
            </a:r>
            <a:r>
              <a:rPr sz="818" spc="-10" dirty="0">
                <a:solidFill>
                  <a:srgbClr val="FFFFFF"/>
                </a:solidFill>
                <a:latin typeface="Calibri"/>
                <a:cs typeface="Calibri"/>
              </a:rPr>
              <a:t> </a:t>
            </a:r>
            <a:r>
              <a:rPr sz="818" spc="7" dirty="0">
                <a:solidFill>
                  <a:srgbClr val="FFFFFF"/>
                </a:solidFill>
                <a:latin typeface="Calibri"/>
                <a:cs typeface="Calibri"/>
              </a:rPr>
              <a:t>the</a:t>
            </a:r>
            <a:r>
              <a:rPr sz="818" spc="-10" dirty="0">
                <a:solidFill>
                  <a:srgbClr val="FFFFFF"/>
                </a:solidFill>
                <a:latin typeface="Calibri"/>
                <a:cs typeface="Calibri"/>
              </a:rPr>
              <a:t> </a:t>
            </a:r>
            <a:r>
              <a:rPr sz="818" spc="7" dirty="0">
                <a:solidFill>
                  <a:srgbClr val="FFFFFF"/>
                </a:solidFill>
                <a:latin typeface="Calibri"/>
                <a:cs typeface="Calibri"/>
              </a:rPr>
              <a:t>vehicles</a:t>
            </a:r>
            <a:r>
              <a:rPr sz="818" spc="-10" dirty="0">
                <a:solidFill>
                  <a:srgbClr val="FFFFFF"/>
                </a:solidFill>
                <a:latin typeface="Calibri"/>
                <a:cs typeface="Calibri"/>
              </a:rPr>
              <a:t> </a:t>
            </a:r>
            <a:r>
              <a:rPr sz="818" spc="27" dirty="0">
                <a:solidFill>
                  <a:srgbClr val="FFFFFF"/>
                </a:solidFill>
                <a:latin typeface="Calibri"/>
                <a:cs typeface="Calibri"/>
              </a:rPr>
              <a:t>up</a:t>
            </a:r>
            <a:r>
              <a:rPr sz="818" spc="-10" dirty="0">
                <a:solidFill>
                  <a:srgbClr val="FFFFFF"/>
                </a:solidFill>
                <a:latin typeface="Calibri"/>
                <a:cs typeface="Calibri"/>
              </a:rPr>
              <a:t> </a:t>
            </a:r>
            <a:r>
              <a:rPr sz="818" spc="-3" dirty="0">
                <a:solidFill>
                  <a:srgbClr val="FFFFFF"/>
                </a:solidFill>
                <a:latin typeface="Calibri"/>
                <a:cs typeface="Calibri"/>
              </a:rPr>
              <a:t>at</a:t>
            </a:r>
            <a:r>
              <a:rPr sz="818" spc="-7" dirty="0">
                <a:solidFill>
                  <a:srgbClr val="FFFFFF"/>
                </a:solidFill>
                <a:latin typeface="Calibri"/>
                <a:cs typeface="Calibri"/>
              </a:rPr>
              <a:t> </a:t>
            </a:r>
            <a:r>
              <a:rPr sz="818" spc="-24" dirty="0">
                <a:solidFill>
                  <a:srgbClr val="FFFFFF"/>
                </a:solidFill>
                <a:latin typeface="Calibri"/>
                <a:cs typeface="Calibri"/>
              </a:rPr>
              <a:t>BVM.</a:t>
            </a:r>
            <a:r>
              <a:rPr sz="818" spc="-10" dirty="0">
                <a:solidFill>
                  <a:srgbClr val="FFFFFF"/>
                </a:solidFill>
                <a:latin typeface="Calibri"/>
                <a:cs typeface="Calibri"/>
              </a:rPr>
              <a:t> </a:t>
            </a:r>
            <a:r>
              <a:rPr sz="818" spc="10" dirty="0">
                <a:solidFill>
                  <a:srgbClr val="FFFFFF"/>
                </a:solidFill>
                <a:latin typeface="Calibri"/>
                <a:cs typeface="Calibri"/>
              </a:rPr>
              <a:t>All</a:t>
            </a:r>
            <a:r>
              <a:rPr sz="818" spc="-10" dirty="0">
                <a:solidFill>
                  <a:srgbClr val="FFFFFF"/>
                </a:solidFill>
                <a:latin typeface="Calibri"/>
                <a:cs typeface="Calibri"/>
              </a:rPr>
              <a:t> </a:t>
            </a:r>
            <a:r>
              <a:rPr sz="818" spc="7" dirty="0">
                <a:solidFill>
                  <a:srgbClr val="FFFFFF"/>
                </a:solidFill>
                <a:latin typeface="Calibri"/>
                <a:cs typeface="Calibri"/>
              </a:rPr>
              <a:t>turn-in</a:t>
            </a:r>
            <a:r>
              <a:rPr sz="818" spc="-10" dirty="0">
                <a:solidFill>
                  <a:srgbClr val="FFFFFF"/>
                </a:solidFill>
                <a:latin typeface="Calibri"/>
                <a:cs typeface="Calibri"/>
              </a:rPr>
              <a:t> </a:t>
            </a:r>
            <a:r>
              <a:rPr sz="818" spc="7" dirty="0">
                <a:solidFill>
                  <a:srgbClr val="FFFFFF"/>
                </a:solidFill>
                <a:latin typeface="Calibri"/>
                <a:cs typeface="Calibri"/>
              </a:rPr>
              <a:t>vehicles</a:t>
            </a:r>
            <a:r>
              <a:rPr sz="818" spc="-7" dirty="0">
                <a:solidFill>
                  <a:srgbClr val="FFFFFF"/>
                </a:solidFill>
                <a:latin typeface="Calibri"/>
                <a:cs typeface="Calibri"/>
              </a:rPr>
              <a:t> </a:t>
            </a:r>
            <a:r>
              <a:rPr sz="818" spc="3" dirty="0">
                <a:solidFill>
                  <a:srgbClr val="FFFFFF"/>
                </a:solidFill>
                <a:latin typeface="Calibri"/>
                <a:cs typeface="Calibri"/>
              </a:rPr>
              <a:t>that</a:t>
            </a:r>
            <a:r>
              <a:rPr sz="818" spc="-10" dirty="0">
                <a:solidFill>
                  <a:srgbClr val="FFFFFF"/>
                </a:solidFill>
                <a:latin typeface="Calibri"/>
                <a:cs typeface="Calibri"/>
              </a:rPr>
              <a:t> </a:t>
            </a:r>
            <a:r>
              <a:rPr sz="818" spc="7" dirty="0">
                <a:solidFill>
                  <a:srgbClr val="FFFFFF"/>
                </a:solidFill>
                <a:latin typeface="Calibri"/>
                <a:cs typeface="Calibri"/>
              </a:rPr>
              <a:t>will  </a:t>
            </a:r>
            <a:r>
              <a:rPr sz="818" spc="44" dirty="0">
                <a:solidFill>
                  <a:srgbClr val="FFFFFF"/>
                </a:solidFill>
                <a:latin typeface="Calibri"/>
                <a:cs typeface="Calibri"/>
              </a:rPr>
              <a:t>go </a:t>
            </a:r>
            <a:r>
              <a:rPr sz="818" spc="3" dirty="0">
                <a:solidFill>
                  <a:srgbClr val="FFFFFF"/>
                </a:solidFill>
                <a:latin typeface="Calibri"/>
                <a:cs typeface="Calibri"/>
              </a:rPr>
              <a:t>to </a:t>
            </a:r>
            <a:r>
              <a:rPr sz="818" spc="14" dirty="0">
                <a:solidFill>
                  <a:srgbClr val="FFFFFF"/>
                </a:solidFill>
                <a:latin typeface="Calibri"/>
                <a:cs typeface="Calibri"/>
              </a:rPr>
              <a:t>auction </a:t>
            </a:r>
            <a:r>
              <a:rPr sz="818" spc="-10" dirty="0">
                <a:solidFill>
                  <a:srgbClr val="FFFFFF"/>
                </a:solidFill>
                <a:latin typeface="Calibri"/>
                <a:cs typeface="Calibri"/>
              </a:rPr>
              <a:t>are </a:t>
            </a:r>
            <a:r>
              <a:rPr sz="818" spc="17" dirty="0">
                <a:solidFill>
                  <a:srgbClr val="FFFFFF"/>
                </a:solidFill>
                <a:latin typeface="Calibri"/>
                <a:cs typeface="Calibri"/>
              </a:rPr>
              <a:t>handed </a:t>
            </a:r>
            <a:r>
              <a:rPr sz="818" spc="14" dirty="0">
                <a:solidFill>
                  <a:srgbClr val="FFFFFF"/>
                </a:solidFill>
                <a:latin typeface="Calibri"/>
                <a:cs typeface="Calibri"/>
              </a:rPr>
              <a:t>in </a:t>
            </a:r>
            <a:r>
              <a:rPr sz="818" spc="7" dirty="0">
                <a:solidFill>
                  <a:srgbClr val="FFFFFF"/>
                </a:solidFill>
                <a:latin typeface="Calibri"/>
                <a:cs typeface="Calibri"/>
              </a:rPr>
              <a:t>also </a:t>
            </a:r>
            <a:r>
              <a:rPr sz="818" spc="-3" dirty="0">
                <a:solidFill>
                  <a:srgbClr val="FFFFFF"/>
                </a:solidFill>
                <a:latin typeface="Calibri"/>
                <a:cs typeface="Calibri"/>
              </a:rPr>
              <a:t>at </a:t>
            </a:r>
            <a:r>
              <a:rPr sz="818" spc="-17" dirty="0">
                <a:solidFill>
                  <a:srgbClr val="FFFFFF"/>
                </a:solidFill>
                <a:latin typeface="Calibri"/>
                <a:cs typeface="Calibri"/>
              </a:rPr>
              <a:t>BVM </a:t>
            </a:r>
            <a:r>
              <a:rPr sz="818" dirty="0">
                <a:solidFill>
                  <a:srgbClr val="FFFFFF"/>
                </a:solidFill>
                <a:latin typeface="Calibri"/>
                <a:cs typeface="Calibri"/>
              </a:rPr>
              <a:t>or </a:t>
            </a:r>
            <a:r>
              <a:rPr sz="818" spc="3" dirty="0">
                <a:solidFill>
                  <a:srgbClr val="FFFFFF"/>
                </a:solidFill>
                <a:latin typeface="Calibri"/>
                <a:cs typeface="Calibri"/>
              </a:rPr>
              <a:t>sent </a:t>
            </a:r>
            <a:r>
              <a:rPr sz="818" spc="7" dirty="0">
                <a:solidFill>
                  <a:srgbClr val="FFFFFF"/>
                </a:solidFill>
                <a:latin typeface="Calibri"/>
                <a:cs typeface="Calibri"/>
              </a:rPr>
              <a:t>directly </a:t>
            </a:r>
            <a:r>
              <a:rPr sz="818" spc="3" dirty="0">
                <a:solidFill>
                  <a:srgbClr val="FFFFFF"/>
                </a:solidFill>
                <a:latin typeface="Calibri"/>
                <a:cs typeface="Calibri"/>
              </a:rPr>
              <a:t>to </a:t>
            </a:r>
            <a:r>
              <a:rPr sz="818" dirty="0">
                <a:solidFill>
                  <a:srgbClr val="FFFFFF"/>
                </a:solidFill>
                <a:latin typeface="Calibri"/>
                <a:cs typeface="Calibri"/>
              </a:rPr>
              <a:t>Manheim. </a:t>
            </a:r>
            <a:r>
              <a:rPr sz="818" spc="7" dirty="0">
                <a:solidFill>
                  <a:srgbClr val="FFFFFF"/>
                </a:solidFill>
                <a:latin typeface="Calibri"/>
                <a:cs typeface="Calibri"/>
              </a:rPr>
              <a:t>This </a:t>
            </a:r>
            <a:r>
              <a:rPr sz="818" spc="-3" dirty="0">
                <a:solidFill>
                  <a:srgbClr val="FFFFFF"/>
                </a:solidFill>
                <a:latin typeface="Calibri"/>
                <a:cs typeface="Calibri"/>
              </a:rPr>
              <a:t>entire </a:t>
            </a:r>
            <a:r>
              <a:rPr sz="818" spc="7" dirty="0">
                <a:solidFill>
                  <a:srgbClr val="FFFFFF"/>
                </a:solidFill>
                <a:latin typeface="Calibri"/>
                <a:cs typeface="Calibri"/>
              </a:rPr>
              <a:t>process </a:t>
            </a:r>
            <a:r>
              <a:rPr sz="818" spc="3" dirty="0">
                <a:solidFill>
                  <a:srgbClr val="FFFFFF"/>
                </a:solidFill>
                <a:latin typeface="Calibri"/>
                <a:cs typeface="Calibri"/>
              </a:rPr>
              <a:t>is </a:t>
            </a:r>
            <a:r>
              <a:rPr sz="818" spc="17" dirty="0">
                <a:solidFill>
                  <a:srgbClr val="FFFFFF"/>
                </a:solidFill>
                <a:latin typeface="Calibri"/>
                <a:cs typeface="Calibri"/>
              </a:rPr>
              <a:t>handled  </a:t>
            </a:r>
            <a:r>
              <a:rPr sz="818" spc="20" dirty="0">
                <a:solidFill>
                  <a:srgbClr val="FFFFFF"/>
                </a:solidFill>
                <a:latin typeface="Calibri"/>
                <a:cs typeface="Calibri"/>
              </a:rPr>
              <a:t>by </a:t>
            </a:r>
            <a:r>
              <a:rPr sz="818" spc="-7" dirty="0">
                <a:solidFill>
                  <a:srgbClr val="FFFFFF"/>
                </a:solidFill>
                <a:latin typeface="Calibri"/>
                <a:cs typeface="Calibri"/>
              </a:rPr>
              <a:t>staff </a:t>
            </a:r>
            <a:r>
              <a:rPr sz="818" spc="10" dirty="0">
                <a:solidFill>
                  <a:srgbClr val="FFFFFF"/>
                </a:solidFill>
                <a:latin typeface="Calibri"/>
                <a:cs typeface="Calibri"/>
              </a:rPr>
              <a:t>members </a:t>
            </a:r>
            <a:r>
              <a:rPr sz="818" spc="14" dirty="0">
                <a:solidFill>
                  <a:srgbClr val="FFFFFF"/>
                </a:solidFill>
                <a:latin typeface="Calibri"/>
                <a:cs typeface="Calibri"/>
              </a:rPr>
              <a:t>in </a:t>
            </a:r>
            <a:r>
              <a:rPr sz="818" spc="7" dirty="0">
                <a:solidFill>
                  <a:srgbClr val="FFFFFF"/>
                </a:solidFill>
                <a:latin typeface="Calibri"/>
                <a:cs typeface="Calibri"/>
              </a:rPr>
              <a:t>Purchasing, </a:t>
            </a:r>
            <a:r>
              <a:rPr sz="818" spc="3" dirty="0">
                <a:solidFill>
                  <a:srgbClr val="FFFFFF"/>
                </a:solidFill>
                <a:latin typeface="Calibri"/>
                <a:cs typeface="Calibri"/>
              </a:rPr>
              <a:t>Records </a:t>
            </a:r>
            <a:r>
              <a:rPr sz="818" spc="17" dirty="0">
                <a:solidFill>
                  <a:srgbClr val="FFFFFF"/>
                </a:solidFill>
                <a:latin typeface="Calibri"/>
                <a:cs typeface="Calibri"/>
              </a:rPr>
              <a:t>and </a:t>
            </a:r>
            <a:r>
              <a:rPr sz="818" spc="7" dirty="0">
                <a:solidFill>
                  <a:srgbClr val="FFFFFF"/>
                </a:solidFill>
                <a:latin typeface="Calibri"/>
                <a:cs typeface="Calibri"/>
              </a:rPr>
              <a:t>Reports </a:t>
            </a:r>
            <a:r>
              <a:rPr sz="818" spc="3" dirty="0">
                <a:solidFill>
                  <a:srgbClr val="FFFFFF"/>
                </a:solidFill>
                <a:latin typeface="Calibri"/>
                <a:cs typeface="Calibri"/>
              </a:rPr>
              <a:t>Maintenance </a:t>
            </a:r>
            <a:r>
              <a:rPr sz="818" spc="17" dirty="0">
                <a:solidFill>
                  <a:srgbClr val="FFFFFF"/>
                </a:solidFill>
                <a:latin typeface="Calibri"/>
                <a:cs typeface="Calibri"/>
              </a:rPr>
              <a:t>and </a:t>
            </a:r>
            <a:r>
              <a:rPr sz="818" dirty="0">
                <a:solidFill>
                  <a:srgbClr val="FFFFFF"/>
                </a:solidFill>
                <a:latin typeface="Calibri"/>
                <a:cs typeface="Calibri"/>
              </a:rPr>
              <a:t>Operations. </a:t>
            </a:r>
            <a:r>
              <a:rPr sz="818" spc="7" dirty="0">
                <a:solidFill>
                  <a:srgbClr val="FFFFFF"/>
                </a:solidFill>
                <a:latin typeface="Calibri"/>
                <a:cs typeface="Calibri"/>
              </a:rPr>
              <a:t>This </a:t>
            </a:r>
            <a:r>
              <a:rPr sz="818" spc="-7" dirty="0">
                <a:solidFill>
                  <a:srgbClr val="FFFFFF"/>
                </a:solidFill>
                <a:latin typeface="Calibri"/>
                <a:cs typeface="Calibri"/>
              </a:rPr>
              <a:t>staff </a:t>
            </a:r>
            <a:r>
              <a:rPr sz="818" spc="7" dirty="0">
                <a:solidFill>
                  <a:srgbClr val="FFFFFF"/>
                </a:solidFill>
                <a:latin typeface="Calibri"/>
                <a:cs typeface="Calibri"/>
              </a:rPr>
              <a:t>also  </a:t>
            </a:r>
            <a:r>
              <a:rPr sz="818" spc="10" dirty="0">
                <a:solidFill>
                  <a:srgbClr val="FFFFFF"/>
                </a:solidFill>
                <a:latin typeface="Calibri"/>
                <a:cs typeface="Calibri"/>
              </a:rPr>
              <a:t>handles</a:t>
            </a:r>
            <a:r>
              <a:rPr sz="818" spc="-10" dirty="0">
                <a:solidFill>
                  <a:srgbClr val="FFFFFF"/>
                </a:solidFill>
                <a:latin typeface="Calibri"/>
                <a:cs typeface="Calibri"/>
              </a:rPr>
              <a:t> </a:t>
            </a:r>
            <a:r>
              <a:rPr sz="818" spc="7" dirty="0">
                <a:solidFill>
                  <a:srgbClr val="FFFFFF"/>
                </a:solidFill>
                <a:latin typeface="Calibri"/>
                <a:cs typeface="Calibri"/>
              </a:rPr>
              <a:t>the</a:t>
            </a:r>
            <a:r>
              <a:rPr sz="818" spc="-10" dirty="0">
                <a:solidFill>
                  <a:srgbClr val="FFFFFF"/>
                </a:solidFill>
                <a:latin typeface="Calibri"/>
                <a:cs typeface="Calibri"/>
              </a:rPr>
              <a:t> </a:t>
            </a:r>
            <a:r>
              <a:rPr sz="818" spc="10" dirty="0">
                <a:solidFill>
                  <a:srgbClr val="FFFFFF"/>
                </a:solidFill>
                <a:latin typeface="Calibri"/>
                <a:cs typeface="Calibri"/>
              </a:rPr>
              <a:t>ordering</a:t>
            </a:r>
            <a:r>
              <a:rPr sz="818" spc="-10" dirty="0">
                <a:solidFill>
                  <a:srgbClr val="FFFFFF"/>
                </a:solidFill>
                <a:latin typeface="Calibri"/>
                <a:cs typeface="Calibri"/>
              </a:rPr>
              <a:t> </a:t>
            </a:r>
            <a:r>
              <a:rPr sz="818" spc="17" dirty="0">
                <a:solidFill>
                  <a:srgbClr val="FFFFFF"/>
                </a:solidFill>
                <a:latin typeface="Calibri"/>
                <a:cs typeface="Calibri"/>
              </a:rPr>
              <a:t>and</a:t>
            </a:r>
            <a:r>
              <a:rPr sz="818" spc="-10" dirty="0">
                <a:solidFill>
                  <a:srgbClr val="FFFFFF"/>
                </a:solidFill>
                <a:latin typeface="Calibri"/>
                <a:cs typeface="Calibri"/>
              </a:rPr>
              <a:t> </a:t>
            </a:r>
            <a:r>
              <a:rPr sz="818" spc="17" dirty="0">
                <a:solidFill>
                  <a:srgbClr val="FFFFFF"/>
                </a:solidFill>
                <a:latin typeface="Calibri"/>
                <a:cs typeface="Calibri"/>
              </a:rPr>
              <a:t>issuing</a:t>
            </a:r>
            <a:r>
              <a:rPr sz="818" spc="-10" dirty="0">
                <a:solidFill>
                  <a:srgbClr val="FFFFFF"/>
                </a:solidFill>
                <a:latin typeface="Calibri"/>
                <a:cs typeface="Calibri"/>
              </a:rPr>
              <a:t> </a:t>
            </a:r>
            <a:r>
              <a:rPr sz="818" spc="3" dirty="0">
                <a:solidFill>
                  <a:srgbClr val="FFFFFF"/>
                </a:solidFill>
                <a:latin typeface="Calibri"/>
                <a:cs typeface="Calibri"/>
              </a:rPr>
              <a:t>of</a:t>
            </a:r>
            <a:r>
              <a:rPr sz="818" spc="-10" dirty="0">
                <a:solidFill>
                  <a:srgbClr val="FFFFFF"/>
                </a:solidFill>
                <a:latin typeface="Calibri"/>
                <a:cs typeface="Calibri"/>
              </a:rPr>
              <a:t> </a:t>
            </a:r>
            <a:r>
              <a:rPr sz="818" spc="3" dirty="0">
                <a:solidFill>
                  <a:srgbClr val="FFFFFF"/>
                </a:solidFill>
                <a:latin typeface="Calibri"/>
                <a:cs typeface="Calibri"/>
              </a:rPr>
              <a:t>all</a:t>
            </a:r>
            <a:r>
              <a:rPr sz="818" spc="-10" dirty="0">
                <a:solidFill>
                  <a:srgbClr val="FFFFFF"/>
                </a:solidFill>
                <a:latin typeface="Calibri"/>
                <a:cs typeface="Calibri"/>
              </a:rPr>
              <a:t> </a:t>
            </a:r>
            <a:r>
              <a:rPr sz="818" spc="3" dirty="0">
                <a:solidFill>
                  <a:srgbClr val="FFFFFF"/>
                </a:solidFill>
                <a:latin typeface="Calibri"/>
                <a:cs typeface="Calibri"/>
              </a:rPr>
              <a:t>fuel</a:t>
            </a:r>
            <a:r>
              <a:rPr sz="818" spc="-7" dirty="0">
                <a:solidFill>
                  <a:srgbClr val="FFFFFF"/>
                </a:solidFill>
                <a:latin typeface="Calibri"/>
                <a:cs typeface="Calibri"/>
              </a:rPr>
              <a:t> </a:t>
            </a:r>
            <a:r>
              <a:rPr sz="818" spc="3" dirty="0">
                <a:solidFill>
                  <a:srgbClr val="FFFFFF"/>
                </a:solidFill>
                <a:latin typeface="Calibri"/>
                <a:cs typeface="Calibri"/>
              </a:rPr>
              <a:t>cards</a:t>
            </a:r>
            <a:r>
              <a:rPr sz="818" spc="-10" dirty="0">
                <a:solidFill>
                  <a:srgbClr val="FFFFFF"/>
                </a:solidFill>
                <a:latin typeface="Calibri"/>
                <a:cs typeface="Calibri"/>
              </a:rPr>
              <a:t> for </a:t>
            </a:r>
            <a:r>
              <a:rPr sz="818" spc="3" dirty="0">
                <a:solidFill>
                  <a:srgbClr val="FFFFFF"/>
                </a:solidFill>
                <a:latin typeface="Calibri"/>
                <a:cs typeface="Calibri"/>
              </a:rPr>
              <a:t>all</a:t>
            </a:r>
            <a:r>
              <a:rPr sz="818" spc="-10" dirty="0">
                <a:solidFill>
                  <a:srgbClr val="FFFFFF"/>
                </a:solidFill>
                <a:latin typeface="Calibri"/>
                <a:cs typeface="Calibri"/>
              </a:rPr>
              <a:t> </a:t>
            </a:r>
            <a:r>
              <a:rPr sz="818" spc="3" dirty="0">
                <a:solidFill>
                  <a:srgbClr val="FFFFFF"/>
                </a:solidFill>
                <a:latin typeface="Calibri"/>
                <a:cs typeface="Calibri"/>
              </a:rPr>
              <a:t>of</a:t>
            </a:r>
            <a:r>
              <a:rPr sz="818" spc="-10" dirty="0">
                <a:solidFill>
                  <a:srgbClr val="FFFFFF"/>
                </a:solidFill>
                <a:latin typeface="Calibri"/>
                <a:cs typeface="Calibri"/>
              </a:rPr>
              <a:t> </a:t>
            </a:r>
            <a:r>
              <a:rPr sz="818" spc="7" dirty="0">
                <a:solidFill>
                  <a:srgbClr val="FFFFFF"/>
                </a:solidFill>
                <a:latin typeface="Calibri"/>
                <a:cs typeface="Calibri"/>
              </a:rPr>
              <a:t>our</a:t>
            </a:r>
            <a:r>
              <a:rPr sz="818" spc="-10" dirty="0">
                <a:solidFill>
                  <a:srgbClr val="FFFFFF"/>
                </a:solidFill>
                <a:latin typeface="Calibri"/>
                <a:cs typeface="Calibri"/>
              </a:rPr>
              <a:t> fleet.</a:t>
            </a:r>
            <a:r>
              <a:rPr sz="818" spc="-3" dirty="0">
                <a:solidFill>
                  <a:srgbClr val="FFFFFF"/>
                </a:solidFill>
                <a:latin typeface="Calibri"/>
                <a:cs typeface="Calibri"/>
              </a:rPr>
              <a:t> </a:t>
            </a:r>
            <a:r>
              <a:rPr sz="818" spc="10" dirty="0">
                <a:solidFill>
                  <a:srgbClr val="FFFFFF"/>
                </a:solidFill>
                <a:latin typeface="Calibri"/>
                <a:cs typeface="Calibri"/>
              </a:rPr>
              <a:t>All</a:t>
            </a:r>
            <a:r>
              <a:rPr sz="818" spc="-10" dirty="0">
                <a:solidFill>
                  <a:srgbClr val="FFFFFF"/>
                </a:solidFill>
                <a:latin typeface="Calibri"/>
                <a:cs typeface="Calibri"/>
              </a:rPr>
              <a:t> </a:t>
            </a:r>
            <a:r>
              <a:rPr sz="818" spc="14" dirty="0">
                <a:solidFill>
                  <a:srgbClr val="FFFFFF"/>
                </a:solidFill>
                <a:latin typeface="Calibri"/>
                <a:cs typeface="Calibri"/>
              </a:rPr>
              <a:t>passenger</a:t>
            </a:r>
            <a:r>
              <a:rPr sz="818" spc="-10" dirty="0">
                <a:solidFill>
                  <a:srgbClr val="FFFFFF"/>
                </a:solidFill>
                <a:latin typeface="Calibri"/>
                <a:cs typeface="Calibri"/>
              </a:rPr>
              <a:t> </a:t>
            </a:r>
            <a:r>
              <a:rPr sz="818" spc="7" dirty="0">
                <a:solidFill>
                  <a:srgbClr val="FFFFFF"/>
                </a:solidFill>
                <a:latin typeface="Calibri"/>
                <a:cs typeface="Calibri"/>
              </a:rPr>
              <a:t>vehicles</a:t>
            </a:r>
            <a:r>
              <a:rPr sz="818" spc="-10" dirty="0">
                <a:solidFill>
                  <a:srgbClr val="FFFFFF"/>
                </a:solidFill>
                <a:latin typeface="Calibri"/>
                <a:cs typeface="Calibri"/>
              </a:rPr>
              <a:t> </a:t>
            </a:r>
            <a:r>
              <a:rPr sz="818" dirty="0">
                <a:solidFill>
                  <a:srgbClr val="FFFFFF"/>
                </a:solidFill>
                <a:latin typeface="Calibri"/>
                <a:cs typeface="Calibri"/>
              </a:rPr>
              <a:t>receive</a:t>
            </a:r>
            <a:endParaRPr sz="818">
              <a:solidFill>
                <a:prstClr val="black"/>
              </a:solidFill>
              <a:latin typeface="Calibri"/>
              <a:cs typeface="Calibri"/>
            </a:endParaRPr>
          </a:p>
          <a:p>
            <a:pPr marL="8659" marR="6494" defTabSz="623438"/>
            <a:r>
              <a:rPr sz="818" dirty="0">
                <a:solidFill>
                  <a:srgbClr val="FFFFFF"/>
                </a:solidFill>
                <a:latin typeface="Calibri"/>
                <a:cs typeface="Calibri"/>
              </a:rPr>
              <a:t>a Telematics </a:t>
            </a:r>
            <a:r>
              <a:rPr sz="818" spc="10" dirty="0">
                <a:solidFill>
                  <a:srgbClr val="FFFFFF"/>
                </a:solidFill>
                <a:latin typeface="Calibri"/>
                <a:cs typeface="Calibri"/>
              </a:rPr>
              <a:t>device </a:t>
            </a:r>
            <a:r>
              <a:rPr sz="818" spc="3" dirty="0">
                <a:solidFill>
                  <a:srgbClr val="FFFFFF"/>
                </a:solidFill>
                <a:latin typeface="Calibri"/>
                <a:cs typeface="Calibri"/>
              </a:rPr>
              <a:t>that </a:t>
            </a:r>
            <a:r>
              <a:rPr sz="818" spc="10" dirty="0">
                <a:solidFill>
                  <a:srgbClr val="FFFFFF"/>
                </a:solidFill>
                <a:latin typeface="Calibri"/>
                <a:cs typeface="Calibri"/>
              </a:rPr>
              <a:t>enables us </a:t>
            </a:r>
            <a:r>
              <a:rPr sz="818" spc="3" dirty="0">
                <a:solidFill>
                  <a:srgbClr val="FFFFFF"/>
                </a:solidFill>
                <a:latin typeface="Calibri"/>
                <a:cs typeface="Calibri"/>
              </a:rPr>
              <a:t>to </a:t>
            </a:r>
            <a:r>
              <a:rPr sz="818" dirty="0">
                <a:solidFill>
                  <a:srgbClr val="FFFFFF"/>
                </a:solidFill>
                <a:latin typeface="Calibri"/>
                <a:cs typeface="Calibri"/>
              </a:rPr>
              <a:t>receive </a:t>
            </a:r>
            <a:r>
              <a:rPr sz="818" spc="10" dirty="0">
                <a:solidFill>
                  <a:srgbClr val="FFFFFF"/>
                </a:solidFill>
                <a:latin typeface="Calibri"/>
                <a:cs typeface="Calibri"/>
              </a:rPr>
              <a:t>not </a:t>
            </a:r>
            <a:r>
              <a:rPr sz="818" spc="14" dirty="0">
                <a:solidFill>
                  <a:srgbClr val="FFFFFF"/>
                </a:solidFill>
                <a:latin typeface="Calibri"/>
                <a:cs typeface="Calibri"/>
              </a:rPr>
              <a:t>only </a:t>
            </a:r>
            <a:r>
              <a:rPr sz="818" spc="10" dirty="0">
                <a:solidFill>
                  <a:srgbClr val="FFFFFF"/>
                </a:solidFill>
                <a:latin typeface="Calibri"/>
                <a:cs typeface="Calibri"/>
              </a:rPr>
              <a:t>daily </a:t>
            </a:r>
            <a:r>
              <a:rPr sz="818" spc="14" dirty="0">
                <a:solidFill>
                  <a:srgbClr val="FFFFFF"/>
                </a:solidFill>
                <a:latin typeface="Calibri"/>
                <a:cs typeface="Calibri"/>
              </a:rPr>
              <a:t>mileage </a:t>
            </a:r>
            <a:r>
              <a:rPr sz="818" spc="17" dirty="0">
                <a:solidFill>
                  <a:srgbClr val="FFFFFF"/>
                </a:solidFill>
                <a:latin typeface="Calibri"/>
                <a:cs typeface="Calibri"/>
              </a:rPr>
              <a:t>but </a:t>
            </a:r>
            <a:r>
              <a:rPr sz="818" spc="3" dirty="0">
                <a:solidFill>
                  <a:srgbClr val="FFFFFF"/>
                </a:solidFill>
                <a:latin typeface="Calibri"/>
                <a:cs typeface="Calibri"/>
              </a:rPr>
              <a:t>critical information </a:t>
            </a:r>
            <a:r>
              <a:rPr sz="818" spc="20" dirty="0">
                <a:solidFill>
                  <a:srgbClr val="FFFFFF"/>
                </a:solidFill>
                <a:latin typeface="Calibri"/>
                <a:cs typeface="Calibri"/>
              </a:rPr>
              <a:t>on </a:t>
            </a:r>
            <a:r>
              <a:rPr sz="818" spc="7" dirty="0">
                <a:solidFill>
                  <a:srgbClr val="FFFFFF"/>
                </a:solidFill>
                <a:latin typeface="Calibri"/>
                <a:cs typeface="Calibri"/>
              </a:rPr>
              <a:t>the  performance </a:t>
            </a:r>
            <a:r>
              <a:rPr sz="818" spc="3" dirty="0">
                <a:solidFill>
                  <a:srgbClr val="FFFFFF"/>
                </a:solidFill>
                <a:latin typeface="Calibri"/>
                <a:cs typeface="Calibri"/>
              </a:rPr>
              <a:t>of </a:t>
            </a:r>
            <a:r>
              <a:rPr sz="818" dirty="0">
                <a:solidFill>
                  <a:srgbClr val="FFFFFF"/>
                </a:solidFill>
                <a:latin typeface="Calibri"/>
                <a:cs typeface="Calibri"/>
              </a:rPr>
              <a:t>a </a:t>
            </a:r>
            <a:r>
              <a:rPr sz="818" spc="10" dirty="0">
                <a:solidFill>
                  <a:srgbClr val="FFFFFF"/>
                </a:solidFill>
                <a:latin typeface="Calibri"/>
                <a:cs typeface="Calibri"/>
              </a:rPr>
              <a:t>vehicle </a:t>
            </a:r>
            <a:r>
              <a:rPr sz="818" spc="3" dirty="0">
                <a:solidFill>
                  <a:srgbClr val="FFFFFF"/>
                </a:solidFill>
                <a:latin typeface="Calibri"/>
                <a:cs typeface="Calibri"/>
              </a:rPr>
              <a:t>to eleviate Maintenance </a:t>
            </a:r>
            <a:r>
              <a:rPr sz="818" spc="-3" dirty="0">
                <a:solidFill>
                  <a:srgbClr val="FFFFFF"/>
                </a:solidFill>
                <a:latin typeface="Calibri"/>
                <a:cs typeface="Calibri"/>
              </a:rPr>
              <a:t>issues, </a:t>
            </a:r>
            <a:r>
              <a:rPr sz="818" spc="7" dirty="0">
                <a:solidFill>
                  <a:srgbClr val="FFFFFF"/>
                </a:solidFill>
                <a:latin typeface="Calibri"/>
                <a:cs typeface="Calibri"/>
              </a:rPr>
              <a:t>those </a:t>
            </a:r>
            <a:r>
              <a:rPr sz="818" spc="-10" dirty="0">
                <a:solidFill>
                  <a:srgbClr val="FFFFFF"/>
                </a:solidFill>
                <a:latin typeface="Calibri"/>
                <a:cs typeface="Calibri"/>
              </a:rPr>
              <a:t>are </a:t>
            </a:r>
            <a:r>
              <a:rPr sz="818" spc="7" dirty="0">
                <a:solidFill>
                  <a:srgbClr val="FFFFFF"/>
                </a:solidFill>
                <a:latin typeface="Calibri"/>
                <a:cs typeface="Calibri"/>
              </a:rPr>
              <a:t>also installed </a:t>
            </a:r>
            <a:r>
              <a:rPr sz="818" spc="17" dirty="0">
                <a:solidFill>
                  <a:srgbClr val="FFFFFF"/>
                </a:solidFill>
                <a:latin typeface="Calibri"/>
                <a:cs typeface="Calibri"/>
              </a:rPr>
              <a:t>and </a:t>
            </a:r>
            <a:r>
              <a:rPr sz="818" spc="20" dirty="0">
                <a:solidFill>
                  <a:srgbClr val="FFFFFF"/>
                </a:solidFill>
                <a:latin typeface="Calibri"/>
                <a:cs typeface="Calibri"/>
              </a:rPr>
              <a:t>managed by  </a:t>
            </a:r>
            <a:r>
              <a:rPr sz="818" spc="3" dirty="0">
                <a:solidFill>
                  <a:srgbClr val="FFFFFF"/>
                </a:solidFill>
                <a:latin typeface="Calibri"/>
                <a:cs typeface="Calibri"/>
              </a:rPr>
              <a:t>these team members. </a:t>
            </a:r>
            <a:r>
              <a:rPr sz="818" dirty="0">
                <a:solidFill>
                  <a:srgbClr val="FFFFFF"/>
                </a:solidFill>
                <a:latin typeface="Calibri"/>
                <a:cs typeface="Calibri"/>
              </a:rPr>
              <a:t>Telematics </a:t>
            </a:r>
            <a:r>
              <a:rPr sz="818" spc="10" dirty="0">
                <a:solidFill>
                  <a:srgbClr val="FFFFFF"/>
                </a:solidFill>
                <a:latin typeface="Calibri"/>
                <a:cs typeface="Calibri"/>
              </a:rPr>
              <a:t>provides us </a:t>
            </a:r>
            <a:r>
              <a:rPr sz="818" spc="7" dirty="0">
                <a:solidFill>
                  <a:srgbClr val="FFFFFF"/>
                </a:solidFill>
                <a:latin typeface="Calibri"/>
                <a:cs typeface="Calibri"/>
              </a:rPr>
              <a:t>the ability </a:t>
            </a:r>
            <a:r>
              <a:rPr sz="818" spc="3" dirty="0">
                <a:solidFill>
                  <a:srgbClr val="FFFFFF"/>
                </a:solidFill>
                <a:latin typeface="Calibri"/>
                <a:cs typeface="Calibri"/>
              </a:rPr>
              <a:t>to locate </a:t>
            </a:r>
            <a:r>
              <a:rPr sz="818" dirty="0">
                <a:solidFill>
                  <a:srgbClr val="FFFFFF"/>
                </a:solidFill>
                <a:latin typeface="Calibri"/>
                <a:cs typeface="Calibri"/>
              </a:rPr>
              <a:t>a </a:t>
            </a:r>
            <a:r>
              <a:rPr sz="818" spc="10" dirty="0">
                <a:solidFill>
                  <a:srgbClr val="FFFFFF"/>
                </a:solidFill>
                <a:latin typeface="Calibri"/>
                <a:cs typeface="Calibri"/>
              </a:rPr>
              <a:t>vehicle </a:t>
            </a:r>
            <a:r>
              <a:rPr sz="818" spc="17" dirty="0">
                <a:solidFill>
                  <a:srgbClr val="FFFFFF"/>
                </a:solidFill>
                <a:latin typeface="Calibri"/>
                <a:cs typeface="Calibri"/>
              </a:rPr>
              <a:t>and </a:t>
            </a:r>
            <a:r>
              <a:rPr sz="818" spc="14" dirty="0">
                <a:solidFill>
                  <a:srgbClr val="FFFFFF"/>
                </a:solidFill>
                <a:latin typeface="Calibri"/>
                <a:cs typeface="Calibri"/>
              </a:rPr>
              <a:t>send </a:t>
            </a:r>
            <a:r>
              <a:rPr sz="818" spc="17" dirty="0">
                <a:solidFill>
                  <a:srgbClr val="FFFFFF"/>
                </a:solidFill>
                <a:latin typeface="Calibri"/>
                <a:cs typeface="Calibri"/>
              </a:rPr>
              <a:t>help </a:t>
            </a:r>
            <a:r>
              <a:rPr sz="818" spc="3" dirty="0">
                <a:solidFill>
                  <a:srgbClr val="FFFFFF"/>
                </a:solidFill>
                <a:latin typeface="Calibri"/>
                <a:cs typeface="Calibri"/>
              </a:rPr>
              <a:t>to </a:t>
            </a:r>
            <a:r>
              <a:rPr sz="818" dirty="0">
                <a:solidFill>
                  <a:srgbClr val="FFFFFF"/>
                </a:solidFill>
                <a:latin typeface="Calibri"/>
                <a:cs typeface="Calibri"/>
              </a:rPr>
              <a:t>drivers  </a:t>
            </a:r>
            <a:r>
              <a:rPr sz="818" spc="3" dirty="0">
                <a:solidFill>
                  <a:srgbClr val="FFFFFF"/>
                </a:solidFill>
                <a:latin typeface="Calibri"/>
                <a:cs typeface="Calibri"/>
              </a:rPr>
              <a:t>that</a:t>
            </a:r>
            <a:r>
              <a:rPr sz="818" spc="-10" dirty="0">
                <a:solidFill>
                  <a:srgbClr val="FFFFFF"/>
                </a:solidFill>
                <a:latin typeface="Calibri"/>
                <a:cs typeface="Calibri"/>
              </a:rPr>
              <a:t> </a:t>
            </a:r>
            <a:r>
              <a:rPr sz="818" spc="10" dirty="0">
                <a:solidFill>
                  <a:srgbClr val="FFFFFF"/>
                </a:solidFill>
                <a:latin typeface="Calibri"/>
                <a:cs typeface="Calibri"/>
              </a:rPr>
              <a:t>may</a:t>
            </a:r>
            <a:r>
              <a:rPr sz="818" spc="-10" dirty="0">
                <a:solidFill>
                  <a:srgbClr val="FFFFFF"/>
                </a:solidFill>
                <a:latin typeface="Calibri"/>
                <a:cs typeface="Calibri"/>
              </a:rPr>
              <a:t> </a:t>
            </a:r>
            <a:r>
              <a:rPr sz="818" spc="17" dirty="0">
                <a:solidFill>
                  <a:srgbClr val="FFFFFF"/>
                </a:solidFill>
                <a:latin typeface="Calibri"/>
                <a:cs typeface="Calibri"/>
              </a:rPr>
              <a:t>be</a:t>
            </a:r>
            <a:r>
              <a:rPr sz="818" spc="-10" dirty="0">
                <a:solidFill>
                  <a:srgbClr val="FFFFFF"/>
                </a:solidFill>
                <a:latin typeface="Calibri"/>
                <a:cs typeface="Calibri"/>
              </a:rPr>
              <a:t> </a:t>
            </a:r>
            <a:r>
              <a:rPr sz="818" spc="10" dirty="0">
                <a:solidFill>
                  <a:srgbClr val="FFFFFF"/>
                </a:solidFill>
                <a:latin typeface="Calibri"/>
                <a:cs typeface="Calibri"/>
              </a:rPr>
              <a:t>involved</a:t>
            </a:r>
            <a:r>
              <a:rPr sz="818" spc="-10" dirty="0">
                <a:solidFill>
                  <a:srgbClr val="FFFFFF"/>
                </a:solidFill>
                <a:latin typeface="Calibri"/>
                <a:cs typeface="Calibri"/>
              </a:rPr>
              <a:t> </a:t>
            </a:r>
            <a:r>
              <a:rPr sz="818" spc="14" dirty="0">
                <a:solidFill>
                  <a:srgbClr val="FFFFFF"/>
                </a:solidFill>
                <a:latin typeface="Calibri"/>
                <a:cs typeface="Calibri"/>
              </a:rPr>
              <a:t>in</a:t>
            </a:r>
            <a:r>
              <a:rPr sz="818" spc="-10" dirty="0">
                <a:solidFill>
                  <a:srgbClr val="FFFFFF"/>
                </a:solidFill>
                <a:latin typeface="Calibri"/>
                <a:cs typeface="Calibri"/>
              </a:rPr>
              <a:t> </a:t>
            </a:r>
            <a:r>
              <a:rPr sz="818" dirty="0">
                <a:solidFill>
                  <a:srgbClr val="FFFFFF"/>
                </a:solidFill>
                <a:latin typeface="Calibri"/>
                <a:cs typeface="Calibri"/>
              </a:rPr>
              <a:t>a</a:t>
            </a:r>
            <a:r>
              <a:rPr sz="818" spc="-10" dirty="0">
                <a:solidFill>
                  <a:srgbClr val="FFFFFF"/>
                </a:solidFill>
                <a:latin typeface="Calibri"/>
                <a:cs typeface="Calibri"/>
              </a:rPr>
              <a:t> </a:t>
            </a:r>
            <a:r>
              <a:rPr sz="818" spc="10" dirty="0">
                <a:solidFill>
                  <a:srgbClr val="FFFFFF"/>
                </a:solidFill>
                <a:latin typeface="Calibri"/>
                <a:cs typeface="Calibri"/>
              </a:rPr>
              <a:t>breakdown</a:t>
            </a:r>
            <a:r>
              <a:rPr sz="818" spc="-10" dirty="0">
                <a:solidFill>
                  <a:srgbClr val="FFFFFF"/>
                </a:solidFill>
                <a:latin typeface="Calibri"/>
                <a:cs typeface="Calibri"/>
              </a:rPr>
              <a:t> </a:t>
            </a:r>
            <a:r>
              <a:rPr sz="818" dirty="0">
                <a:solidFill>
                  <a:srgbClr val="FFFFFF"/>
                </a:solidFill>
                <a:latin typeface="Calibri"/>
                <a:cs typeface="Calibri"/>
              </a:rPr>
              <a:t>or</a:t>
            </a:r>
            <a:r>
              <a:rPr sz="818" spc="-10" dirty="0">
                <a:solidFill>
                  <a:srgbClr val="FFFFFF"/>
                </a:solidFill>
                <a:latin typeface="Calibri"/>
                <a:cs typeface="Calibri"/>
              </a:rPr>
              <a:t> </a:t>
            </a:r>
            <a:r>
              <a:rPr sz="818" spc="3" dirty="0">
                <a:solidFill>
                  <a:srgbClr val="FFFFFF"/>
                </a:solidFill>
                <a:latin typeface="Calibri"/>
                <a:cs typeface="Calibri"/>
              </a:rPr>
              <a:t>accident.</a:t>
            </a:r>
            <a:r>
              <a:rPr sz="818" spc="-10" dirty="0">
                <a:solidFill>
                  <a:srgbClr val="FFFFFF"/>
                </a:solidFill>
                <a:latin typeface="Calibri"/>
                <a:cs typeface="Calibri"/>
              </a:rPr>
              <a:t> </a:t>
            </a:r>
            <a:r>
              <a:rPr sz="818" spc="3" dirty="0">
                <a:solidFill>
                  <a:srgbClr val="FFFFFF"/>
                </a:solidFill>
                <a:latin typeface="Calibri"/>
                <a:cs typeface="Calibri"/>
              </a:rPr>
              <a:t>Driver</a:t>
            </a:r>
            <a:r>
              <a:rPr sz="818" spc="-10" dirty="0">
                <a:solidFill>
                  <a:srgbClr val="FFFFFF"/>
                </a:solidFill>
                <a:latin typeface="Calibri"/>
                <a:cs typeface="Calibri"/>
              </a:rPr>
              <a:t> </a:t>
            </a:r>
            <a:r>
              <a:rPr sz="818" dirty="0">
                <a:solidFill>
                  <a:srgbClr val="FFFFFF"/>
                </a:solidFill>
                <a:latin typeface="Calibri"/>
                <a:cs typeface="Calibri"/>
              </a:rPr>
              <a:t>safety</a:t>
            </a:r>
            <a:r>
              <a:rPr sz="818" spc="-7" dirty="0">
                <a:solidFill>
                  <a:srgbClr val="FFFFFF"/>
                </a:solidFill>
                <a:latin typeface="Calibri"/>
                <a:cs typeface="Calibri"/>
              </a:rPr>
              <a:t> </a:t>
            </a:r>
            <a:r>
              <a:rPr sz="818" spc="3" dirty="0">
                <a:solidFill>
                  <a:srgbClr val="FFFFFF"/>
                </a:solidFill>
                <a:latin typeface="Calibri"/>
                <a:cs typeface="Calibri"/>
              </a:rPr>
              <a:t>is</a:t>
            </a:r>
            <a:r>
              <a:rPr sz="818" spc="-10" dirty="0">
                <a:solidFill>
                  <a:srgbClr val="FFFFFF"/>
                </a:solidFill>
                <a:latin typeface="Calibri"/>
                <a:cs typeface="Calibri"/>
              </a:rPr>
              <a:t> </a:t>
            </a:r>
            <a:r>
              <a:rPr sz="818" dirty="0">
                <a:solidFill>
                  <a:srgbClr val="FFFFFF"/>
                </a:solidFill>
                <a:latin typeface="Calibri"/>
                <a:cs typeface="Calibri"/>
              </a:rPr>
              <a:t>a</a:t>
            </a:r>
            <a:r>
              <a:rPr sz="818" spc="-10" dirty="0">
                <a:solidFill>
                  <a:srgbClr val="FFFFFF"/>
                </a:solidFill>
                <a:latin typeface="Calibri"/>
                <a:cs typeface="Calibri"/>
              </a:rPr>
              <a:t> </a:t>
            </a:r>
            <a:r>
              <a:rPr sz="818" spc="3" dirty="0">
                <a:solidFill>
                  <a:srgbClr val="FFFFFF"/>
                </a:solidFill>
                <a:latin typeface="Calibri"/>
                <a:cs typeface="Calibri"/>
              </a:rPr>
              <a:t>critical</a:t>
            </a:r>
            <a:r>
              <a:rPr sz="818" spc="-10" dirty="0">
                <a:solidFill>
                  <a:srgbClr val="FFFFFF"/>
                </a:solidFill>
                <a:latin typeface="Calibri"/>
                <a:cs typeface="Calibri"/>
              </a:rPr>
              <a:t> </a:t>
            </a:r>
            <a:r>
              <a:rPr sz="818" spc="10" dirty="0">
                <a:solidFill>
                  <a:srgbClr val="FFFFFF"/>
                </a:solidFill>
                <a:latin typeface="Calibri"/>
                <a:cs typeface="Calibri"/>
              </a:rPr>
              <a:t>aspect</a:t>
            </a:r>
            <a:r>
              <a:rPr sz="818" spc="-10" dirty="0">
                <a:solidFill>
                  <a:srgbClr val="FFFFFF"/>
                </a:solidFill>
                <a:latin typeface="Calibri"/>
                <a:cs typeface="Calibri"/>
              </a:rPr>
              <a:t> </a:t>
            </a:r>
            <a:r>
              <a:rPr sz="818" spc="3" dirty="0">
                <a:solidFill>
                  <a:srgbClr val="FFFFFF"/>
                </a:solidFill>
                <a:latin typeface="Calibri"/>
                <a:cs typeface="Calibri"/>
              </a:rPr>
              <a:t>of</a:t>
            </a:r>
            <a:r>
              <a:rPr sz="818" spc="-10" dirty="0">
                <a:solidFill>
                  <a:srgbClr val="FFFFFF"/>
                </a:solidFill>
                <a:latin typeface="Calibri"/>
                <a:cs typeface="Calibri"/>
              </a:rPr>
              <a:t> </a:t>
            </a:r>
            <a:r>
              <a:rPr sz="818" spc="7" dirty="0">
                <a:solidFill>
                  <a:srgbClr val="FFFFFF"/>
                </a:solidFill>
                <a:latin typeface="Calibri"/>
                <a:cs typeface="Calibri"/>
              </a:rPr>
              <a:t>our</a:t>
            </a:r>
            <a:r>
              <a:rPr sz="818" spc="-10" dirty="0">
                <a:solidFill>
                  <a:srgbClr val="FFFFFF"/>
                </a:solidFill>
                <a:latin typeface="Calibri"/>
                <a:cs typeface="Calibri"/>
              </a:rPr>
              <a:t> </a:t>
            </a:r>
            <a:r>
              <a:rPr sz="818" spc="3" dirty="0">
                <a:solidFill>
                  <a:srgbClr val="FFFFFF"/>
                </a:solidFill>
                <a:latin typeface="Calibri"/>
                <a:cs typeface="Calibri"/>
              </a:rPr>
              <a:t>teams</a:t>
            </a:r>
            <a:r>
              <a:rPr sz="818" spc="-10" dirty="0">
                <a:solidFill>
                  <a:srgbClr val="FFFFFF"/>
                </a:solidFill>
                <a:latin typeface="Calibri"/>
                <a:cs typeface="Calibri"/>
              </a:rPr>
              <a:t> efforts.</a:t>
            </a:r>
            <a:endParaRPr sz="818">
              <a:solidFill>
                <a:prstClr val="black"/>
              </a:solidFill>
              <a:latin typeface="Calibri"/>
              <a:cs typeface="Calibri"/>
            </a:endParaRPr>
          </a:p>
          <a:p>
            <a:pPr marL="8659" marR="34635" defTabSz="623438">
              <a:spcBef>
                <a:spcPts val="614"/>
              </a:spcBef>
            </a:pPr>
            <a:r>
              <a:rPr sz="818" spc="14" dirty="0">
                <a:solidFill>
                  <a:srgbClr val="FFFFFF"/>
                </a:solidFill>
                <a:latin typeface="Calibri"/>
                <a:cs typeface="Calibri"/>
              </a:rPr>
              <a:t>Once</a:t>
            </a:r>
            <a:r>
              <a:rPr sz="818" spc="-14" dirty="0">
                <a:solidFill>
                  <a:srgbClr val="FFFFFF"/>
                </a:solidFill>
                <a:latin typeface="Calibri"/>
                <a:cs typeface="Calibri"/>
              </a:rPr>
              <a:t> </a:t>
            </a:r>
            <a:r>
              <a:rPr sz="818" dirty="0">
                <a:solidFill>
                  <a:srgbClr val="FFFFFF"/>
                </a:solidFill>
                <a:latin typeface="Calibri"/>
                <a:cs typeface="Calibri"/>
              </a:rPr>
              <a:t>a</a:t>
            </a:r>
            <a:r>
              <a:rPr sz="818" spc="-10" dirty="0">
                <a:solidFill>
                  <a:srgbClr val="FFFFFF"/>
                </a:solidFill>
                <a:latin typeface="Calibri"/>
                <a:cs typeface="Calibri"/>
              </a:rPr>
              <a:t> </a:t>
            </a:r>
            <a:r>
              <a:rPr sz="818" spc="10" dirty="0">
                <a:solidFill>
                  <a:srgbClr val="FFFFFF"/>
                </a:solidFill>
                <a:latin typeface="Calibri"/>
                <a:cs typeface="Calibri"/>
              </a:rPr>
              <a:t>vehicle</a:t>
            </a:r>
            <a:r>
              <a:rPr sz="818" spc="-14" dirty="0">
                <a:solidFill>
                  <a:srgbClr val="FFFFFF"/>
                </a:solidFill>
                <a:latin typeface="Calibri"/>
                <a:cs typeface="Calibri"/>
              </a:rPr>
              <a:t> </a:t>
            </a:r>
            <a:r>
              <a:rPr sz="818" spc="3" dirty="0">
                <a:solidFill>
                  <a:srgbClr val="FFFFFF"/>
                </a:solidFill>
                <a:latin typeface="Calibri"/>
                <a:cs typeface="Calibri"/>
              </a:rPr>
              <a:t>is</a:t>
            </a:r>
            <a:r>
              <a:rPr sz="818" spc="-10" dirty="0">
                <a:solidFill>
                  <a:srgbClr val="FFFFFF"/>
                </a:solidFill>
                <a:latin typeface="Calibri"/>
                <a:cs typeface="Calibri"/>
              </a:rPr>
              <a:t> </a:t>
            </a:r>
            <a:r>
              <a:rPr sz="818" spc="20" dirty="0">
                <a:solidFill>
                  <a:srgbClr val="FFFFFF"/>
                </a:solidFill>
                <a:latin typeface="Calibri"/>
                <a:cs typeface="Calibri"/>
              </a:rPr>
              <a:t>on</a:t>
            </a:r>
            <a:r>
              <a:rPr sz="818" spc="-14" dirty="0">
                <a:solidFill>
                  <a:srgbClr val="FFFFFF"/>
                </a:solidFill>
                <a:latin typeface="Calibri"/>
                <a:cs typeface="Calibri"/>
              </a:rPr>
              <a:t> </a:t>
            </a:r>
            <a:r>
              <a:rPr sz="818" spc="7" dirty="0">
                <a:solidFill>
                  <a:srgbClr val="FFFFFF"/>
                </a:solidFill>
                <a:latin typeface="Calibri"/>
                <a:cs typeface="Calibri"/>
              </a:rPr>
              <a:t>the</a:t>
            </a:r>
            <a:r>
              <a:rPr sz="818" spc="-10" dirty="0">
                <a:solidFill>
                  <a:srgbClr val="FFFFFF"/>
                </a:solidFill>
                <a:latin typeface="Calibri"/>
                <a:cs typeface="Calibri"/>
              </a:rPr>
              <a:t> </a:t>
            </a:r>
            <a:r>
              <a:rPr sz="818" spc="3" dirty="0">
                <a:solidFill>
                  <a:srgbClr val="FFFFFF"/>
                </a:solidFill>
                <a:latin typeface="Calibri"/>
                <a:cs typeface="Calibri"/>
              </a:rPr>
              <a:t>road</a:t>
            </a:r>
            <a:r>
              <a:rPr sz="818" spc="-10" dirty="0">
                <a:solidFill>
                  <a:srgbClr val="FFFFFF"/>
                </a:solidFill>
                <a:latin typeface="Calibri"/>
                <a:cs typeface="Calibri"/>
              </a:rPr>
              <a:t> </a:t>
            </a:r>
            <a:r>
              <a:rPr sz="818" spc="3" dirty="0">
                <a:solidFill>
                  <a:srgbClr val="FFFFFF"/>
                </a:solidFill>
                <a:latin typeface="Calibri"/>
                <a:cs typeface="Calibri"/>
              </a:rPr>
              <a:t>all</a:t>
            </a:r>
            <a:r>
              <a:rPr sz="818" spc="-14" dirty="0">
                <a:solidFill>
                  <a:srgbClr val="FFFFFF"/>
                </a:solidFill>
                <a:latin typeface="Calibri"/>
                <a:cs typeface="Calibri"/>
              </a:rPr>
              <a:t> </a:t>
            </a:r>
            <a:r>
              <a:rPr sz="818" spc="14" dirty="0">
                <a:solidFill>
                  <a:srgbClr val="FFFFFF"/>
                </a:solidFill>
                <a:latin typeface="Calibri"/>
                <a:cs typeface="Calibri"/>
              </a:rPr>
              <a:t>scheduled</a:t>
            </a:r>
            <a:r>
              <a:rPr sz="818" spc="-10" dirty="0">
                <a:solidFill>
                  <a:srgbClr val="FFFFFF"/>
                </a:solidFill>
                <a:latin typeface="Calibri"/>
                <a:cs typeface="Calibri"/>
              </a:rPr>
              <a:t> </a:t>
            </a:r>
            <a:r>
              <a:rPr sz="818" spc="10" dirty="0">
                <a:solidFill>
                  <a:srgbClr val="FFFFFF"/>
                </a:solidFill>
                <a:latin typeface="Calibri"/>
                <a:cs typeface="Calibri"/>
              </a:rPr>
              <a:t>maintenance</a:t>
            </a:r>
            <a:r>
              <a:rPr sz="818" spc="-14" dirty="0">
                <a:solidFill>
                  <a:srgbClr val="FFFFFF"/>
                </a:solidFill>
                <a:latin typeface="Calibri"/>
                <a:cs typeface="Calibri"/>
              </a:rPr>
              <a:t> </a:t>
            </a:r>
            <a:r>
              <a:rPr sz="818" spc="17" dirty="0">
                <a:solidFill>
                  <a:srgbClr val="FFFFFF"/>
                </a:solidFill>
                <a:latin typeface="Calibri"/>
                <a:cs typeface="Calibri"/>
              </a:rPr>
              <a:t>and</a:t>
            </a:r>
            <a:r>
              <a:rPr sz="818" spc="-10" dirty="0">
                <a:solidFill>
                  <a:srgbClr val="FFFFFF"/>
                </a:solidFill>
                <a:latin typeface="Calibri"/>
                <a:cs typeface="Calibri"/>
              </a:rPr>
              <a:t> </a:t>
            </a:r>
            <a:r>
              <a:rPr sz="818" spc="10" dirty="0">
                <a:solidFill>
                  <a:srgbClr val="FFFFFF"/>
                </a:solidFill>
                <a:latin typeface="Calibri"/>
                <a:cs typeface="Calibri"/>
              </a:rPr>
              <a:t>accidents</a:t>
            </a:r>
            <a:r>
              <a:rPr sz="818" spc="-10" dirty="0">
                <a:solidFill>
                  <a:srgbClr val="FFFFFF"/>
                </a:solidFill>
                <a:latin typeface="Calibri"/>
                <a:cs typeface="Calibri"/>
              </a:rPr>
              <a:t> are</a:t>
            </a:r>
            <a:r>
              <a:rPr sz="818" spc="-14" dirty="0">
                <a:solidFill>
                  <a:srgbClr val="FFFFFF"/>
                </a:solidFill>
                <a:latin typeface="Calibri"/>
                <a:cs typeface="Calibri"/>
              </a:rPr>
              <a:t> </a:t>
            </a:r>
            <a:r>
              <a:rPr sz="818" spc="17" dirty="0">
                <a:solidFill>
                  <a:srgbClr val="FFFFFF"/>
                </a:solidFill>
                <a:latin typeface="Calibri"/>
                <a:cs typeface="Calibri"/>
              </a:rPr>
              <a:t>handled</a:t>
            </a:r>
            <a:r>
              <a:rPr sz="818" spc="-10" dirty="0">
                <a:solidFill>
                  <a:srgbClr val="FFFFFF"/>
                </a:solidFill>
                <a:latin typeface="Calibri"/>
                <a:cs typeface="Calibri"/>
              </a:rPr>
              <a:t> </a:t>
            </a:r>
            <a:r>
              <a:rPr sz="818" spc="20" dirty="0">
                <a:solidFill>
                  <a:srgbClr val="FFFFFF"/>
                </a:solidFill>
                <a:latin typeface="Calibri"/>
                <a:cs typeface="Calibri"/>
              </a:rPr>
              <a:t>by</a:t>
            </a:r>
            <a:r>
              <a:rPr sz="818" spc="-14" dirty="0">
                <a:solidFill>
                  <a:srgbClr val="FFFFFF"/>
                </a:solidFill>
                <a:latin typeface="Calibri"/>
                <a:cs typeface="Calibri"/>
              </a:rPr>
              <a:t> </a:t>
            </a:r>
            <a:r>
              <a:rPr sz="818" spc="7" dirty="0">
                <a:solidFill>
                  <a:srgbClr val="FFFFFF"/>
                </a:solidFill>
                <a:latin typeface="Calibri"/>
                <a:cs typeface="Calibri"/>
              </a:rPr>
              <a:t>our</a:t>
            </a:r>
            <a:r>
              <a:rPr sz="818" spc="-10" dirty="0">
                <a:solidFill>
                  <a:srgbClr val="FFFFFF"/>
                </a:solidFill>
                <a:latin typeface="Calibri"/>
                <a:cs typeface="Calibri"/>
              </a:rPr>
              <a:t> </a:t>
            </a:r>
            <a:r>
              <a:rPr sz="818" spc="7" dirty="0">
                <a:solidFill>
                  <a:srgbClr val="FFFFFF"/>
                </a:solidFill>
                <a:latin typeface="Calibri"/>
                <a:cs typeface="Calibri"/>
              </a:rPr>
              <a:t>Customer  service </a:t>
            </a:r>
            <a:r>
              <a:rPr sz="818" spc="17" dirty="0">
                <a:solidFill>
                  <a:srgbClr val="FFFFFF"/>
                </a:solidFill>
                <a:latin typeface="Calibri"/>
                <a:cs typeface="Calibri"/>
              </a:rPr>
              <a:t>and </a:t>
            </a:r>
            <a:r>
              <a:rPr sz="818" spc="14" dirty="0">
                <a:solidFill>
                  <a:srgbClr val="FFFFFF"/>
                </a:solidFill>
                <a:latin typeface="Calibri"/>
                <a:cs typeface="Calibri"/>
              </a:rPr>
              <a:t>Claims </a:t>
            </a:r>
            <a:r>
              <a:rPr sz="818" spc="3" dirty="0">
                <a:solidFill>
                  <a:srgbClr val="FFFFFF"/>
                </a:solidFill>
                <a:latin typeface="Calibri"/>
                <a:cs typeface="Calibri"/>
              </a:rPr>
              <a:t>departments. </a:t>
            </a:r>
            <a:r>
              <a:rPr sz="818" spc="14" dirty="0">
                <a:solidFill>
                  <a:srgbClr val="FFFFFF"/>
                </a:solidFill>
                <a:latin typeface="Calibri"/>
                <a:cs typeface="Calibri"/>
              </a:rPr>
              <a:t>Daily </a:t>
            </a:r>
            <a:r>
              <a:rPr sz="818" spc="7" dirty="0">
                <a:solidFill>
                  <a:srgbClr val="FFFFFF"/>
                </a:solidFill>
                <a:latin typeface="Calibri"/>
                <a:cs typeface="Calibri"/>
              </a:rPr>
              <a:t>they </a:t>
            </a:r>
            <a:r>
              <a:rPr sz="818" dirty="0">
                <a:solidFill>
                  <a:srgbClr val="FFFFFF"/>
                </a:solidFill>
                <a:latin typeface="Calibri"/>
                <a:cs typeface="Calibri"/>
              </a:rPr>
              <a:t>receive over </a:t>
            </a:r>
            <a:r>
              <a:rPr sz="818" spc="3" dirty="0">
                <a:solidFill>
                  <a:srgbClr val="FFFFFF"/>
                </a:solidFill>
                <a:latin typeface="Calibri"/>
                <a:cs typeface="Calibri"/>
              </a:rPr>
              <a:t>120 </a:t>
            </a:r>
            <a:r>
              <a:rPr sz="818" spc="7" dirty="0">
                <a:solidFill>
                  <a:srgbClr val="FFFFFF"/>
                </a:solidFill>
                <a:latin typeface="Calibri"/>
                <a:cs typeface="Calibri"/>
              </a:rPr>
              <a:t>calls </a:t>
            </a:r>
            <a:r>
              <a:rPr sz="818" spc="17" dirty="0">
                <a:solidFill>
                  <a:srgbClr val="FFFFFF"/>
                </a:solidFill>
                <a:latin typeface="Calibri"/>
                <a:cs typeface="Calibri"/>
              </a:rPr>
              <a:t>and </a:t>
            </a:r>
            <a:r>
              <a:rPr sz="818" spc="3" dirty="0">
                <a:solidFill>
                  <a:srgbClr val="FFFFFF"/>
                </a:solidFill>
                <a:latin typeface="Calibri"/>
                <a:cs typeface="Calibri"/>
              </a:rPr>
              <a:t>evaluate all </a:t>
            </a:r>
            <a:r>
              <a:rPr sz="818" spc="-3" dirty="0">
                <a:solidFill>
                  <a:srgbClr val="FFFFFF"/>
                </a:solidFill>
                <a:latin typeface="Calibri"/>
                <a:cs typeface="Calibri"/>
              </a:rPr>
              <a:t>repair </a:t>
            </a:r>
            <a:r>
              <a:rPr sz="818" spc="3" dirty="0">
                <a:solidFill>
                  <a:srgbClr val="FFFFFF"/>
                </a:solidFill>
                <a:latin typeface="Calibri"/>
                <a:cs typeface="Calibri"/>
              </a:rPr>
              <a:t>estimates  </a:t>
            </a:r>
            <a:r>
              <a:rPr sz="818" spc="-10" dirty="0">
                <a:solidFill>
                  <a:srgbClr val="FFFFFF"/>
                </a:solidFill>
                <a:latin typeface="Calibri"/>
                <a:cs typeface="Calibri"/>
              </a:rPr>
              <a:t>for</a:t>
            </a:r>
            <a:r>
              <a:rPr sz="818" spc="-14" dirty="0">
                <a:solidFill>
                  <a:srgbClr val="FFFFFF"/>
                </a:solidFill>
                <a:latin typeface="Calibri"/>
                <a:cs typeface="Calibri"/>
              </a:rPr>
              <a:t> </a:t>
            </a:r>
            <a:r>
              <a:rPr sz="818" spc="10" dirty="0">
                <a:solidFill>
                  <a:srgbClr val="FFFFFF"/>
                </a:solidFill>
                <a:latin typeface="Calibri"/>
                <a:cs typeface="Calibri"/>
              </a:rPr>
              <a:t>accuracy</a:t>
            </a:r>
            <a:r>
              <a:rPr sz="818" spc="-10" dirty="0">
                <a:solidFill>
                  <a:srgbClr val="FFFFFF"/>
                </a:solidFill>
                <a:latin typeface="Calibri"/>
                <a:cs typeface="Calibri"/>
              </a:rPr>
              <a:t> </a:t>
            </a:r>
            <a:r>
              <a:rPr sz="818" spc="17" dirty="0">
                <a:solidFill>
                  <a:srgbClr val="FFFFFF"/>
                </a:solidFill>
                <a:latin typeface="Calibri"/>
                <a:cs typeface="Calibri"/>
              </a:rPr>
              <a:t>and</a:t>
            </a:r>
            <a:r>
              <a:rPr sz="818" spc="-10" dirty="0">
                <a:solidFill>
                  <a:srgbClr val="FFFFFF"/>
                </a:solidFill>
                <a:latin typeface="Calibri"/>
                <a:cs typeface="Calibri"/>
              </a:rPr>
              <a:t> </a:t>
            </a:r>
            <a:r>
              <a:rPr sz="818" spc="14" dirty="0">
                <a:solidFill>
                  <a:srgbClr val="FFFFFF"/>
                </a:solidFill>
                <a:latin typeface="Calibri"/>
                <a:cs typeface="Calibri"/>
              </a:rPr>
              <a:t>compliance</a:t>
            </a:r>
            <a:r>
              <a:rPr sz="818" spc="-10" dirty="0">
                <a:solidFill>
                  <a:srgbClr val="FFFFFF"/>
                </a:solidFill>
                <a:latin typeface="Calibri"/>
                <a:cs typeface="Calibri"/>
              </a:rPr>
              <a:t> </a:t>
            </a:r>
            <a:r>
              <a:rPr sz="818" spc="3" dirty="0">
                <a:solidFill>
                  <a:srgbClr val="FFFFFF"/>
                </a:solidFill>
                <a:latin typeface="Calibri"/>
                <a:cs typeface="Calibri"/>
              </a:rPr>
              <a:t>to</a:t>
            </a:r>
            <a:r>
              <a:rPr sz="818" spc="-10" dirty="0">
                <a:solidFill>
                  <a:srgbClr val="FFFFFF"/>
                </a:solidFill>
                <a:latin typeface="Calibri"/>
                <a:cs typeface="Calibri"/>
              </a:rPr>
              <a:t> </a:t>
            </a:r>
            <a:r>
              <a:rPr sz="818" spc="10" dirty="0">
                <a:solidFill>
                  <a:srgbClr val="FFFFFF"/>
                </a:solidFill>
                <a:latin typeface="Calibri"/>
                <a:cs typeface="Calibri"/>
              </a:rPr>
              <a:t>commonwealth</a:t>
            </a:r>
            <a:r>
              <a:rPr sz="818" spc="-10" dirty="0">
                <a:solidFill>
                  <a:srgbClr val="FFFFFF"/>
                </a:solidFill>
                <a:latin typeface="Calibri"/>
                <a:cs typeface="Calibri"/>
              </a:rPr>
              <a:t> </a:t>
            </a:r>
            <a:r>
              <a:rPr sz="818" spc="10" dirty="0">
                <a:solidFill>
                  <a:srgbClr val="FFFFFF"/>
                </a:solidFill>
                <a:latin typeface="Calibri"/>
                <a:cs typeface="Calibri"/>
              </a:rPr>
              <a:t>established</a:t>
            </a:r>
            <a:r>
              <a:rPr sz="818" spc="-10" dirty="0">
                <a:solidFill>
                  <a:srgbClr val="FFFFFF"/>
                </a:solidFill>
                <a:latin typeface="Calibri"/>
                <a:cs typeface="Calibri"/>
              </a:rPr>
              <a:t> </a:t>
            </a:r>
            <a:r>
              <a:rPr sz="818" spc="-14" dirty="0">
                <a:solidFill>
                  <a:srgbClr val="FFFFFF"/>
                </a:solidFill>
                <a:latin typeface="Calibri"/>
                <a:cs typeface="Calibri"/>
              </a:rPr>
              <a:t>rates.</a:t>
            </a:r>
            <a:r>
              <a:rPr sz="818" spc="-48" dirty="0">
                <a:solidFill>
                  <a:srgbClr val="FFFFFF"/>
                </a:solidFill>
                <a:latin typeface="Calibri"/>
                <a:cs typeface="Calibri"/>
              </a:rPr>
              <a:t> </a:t>
            </a:r>
            <a:r>
              <a:rPr sz="818" spc="7" dirty="0">
                <a:solidFill>
                  <a:srgbClr val="FFFFFF"/>
                </a:solidFill>
                <a:latin typeface="Calibri"/>
                <a:cs typeface="Calibri"/>
              </a:rPr>
              <a:t>These</a:t>
            </a:r>
            <a:r>
              <a:rPr sz="818" spc="-10" dirty="0">
                <a:solidFill>
                  <a:srgbClr val="FFFFFF"/>
                </a:solidFill>
                <a:latin typeface="Calibri"/>
                <a:cs typeface="Calibri"/>
              </a:rPr>
              <a:t> </a:t>
            </a:r>
            <a:r>
              <a:rPr sz="818" spc="10" dirty="0">
                <a:solidFill>
                  <a:srgbClr val="FFFFFF"/>
                </a:solidFill>
                <a:latin typeface="Calibri"/>
                <a:cs typeface="Calibri"/>
              </a:rPr>
              <a:t>departments</a:t>
            </a:r>
            <a:r>
              <a:rPr sz="818" spc="-10" dirty="0">
                <a:solidFill>
                  <a:srgbClr val="FFFFFF"/>
                </a:solidFill>
                <a:latin typeface="Calibri"/>
                <a:cs typeface="Calibri"/>
              </a:rPr>
              <a:t> </a:t>
            </a:r>
            <a:r>
              <a:rPr sz="818" spc="7" dirty="0">
                <a:solidFill>
                  <a:srgbClr val="FFFFFF"/>
                </a:solidFill>
                <a:latin typeface="Calibri"/>
                <a:cs typeface="Calibri"/>
              </a:rPr>
              <a:t>generate</a:t>
            </a:r>
            <a:r>
              <a:rPr sz="818" spc="-10" dirty="0">
                <a:solidFill>
                  <a:srgbClr val="FFFFFF"/>
                </a:solidFill>
                <a:latin typeface="Calibri"/>
                <a:cs typeface="Calibri"/>
              </a:rPr>
              <a:t> </a:t>
            </a:r>
            <a:r>
              <a:rPr sz="818" dirty="0">
                <a:solidFill>
                  <a:srgbClr val="FFFFFF"/>
                </a:solidFill>
                <a:latin typeface="Calibri"/>
                <a:cs typeface="Calibri"/>
              </a:rPr>
              <a:t>over</a:t>
            </a:r>
            <a:endParaRPr sz="818">
              <a:solidFill>
                <a:prstClr val="black"/>
              </a:solidFill>
              <a:latin typeface="Calibri"/>
              <a:cs typeface="Calibri"/>
            </a:endParaRPr>
          </a:p>
          <a:p>
            <a:pPr marL="8659" marR="116029" defTabSz="623438"/>
            <a:r>
              <a:rPr sz="818" spc="-3" dirty="0">
                <a:solidFill>
                  <a:srgbClr val="FFFFFF"/>
                </a:solidFill>
                <a:latin typeface="Calibri"/>
                <a:cs typeface="Calibri"/>
              </a:rPr>
              <a:t>$25,000</a:t>
            </a:r>
            <a:r>
              <a:rPr sz="818" spc="-10" dirty="0">
                <a:solidFill>
                  <a:srgbClr val="FFFFFF"/>
                </a:solidFill>
                <a:latin typeface="Calibri"/>
                <a:cs typeface="Calibri"/>
              </a:rPr>
              <a:t> </a:t>
            </a:r>
            <a:r>
              <a:rPr sz="818" spc="14" dirty="0">
                <a:solidFill>
                  <a:srgbClr val="FFFFFF"/>
                </a:solidFill>
                <a:latin typeface="Calibri"/>
                <a:cs typeface="Calibri"/>
              </a:rPr>
              <a:t>in</a:t>
            </a:r>
            <a:r>
              <a:rPr sz="818" spc="-10" dirty="0">
                <a:solidFill>
                  <a:srgbClr val="FFFFFF"/>
                </a:solidFill>
                <a:latin typeface="Calibri"/>
                <a:cs typeface="Calibri"/>
              </a:rPr>
              <a:t> </a:t>
            </a:r>
            <a:r>
              <a:rPr sz="818" spc="17" dirty="0">
                <a:solidFill>
                  <a:srgbClr val="FFFFFF"/>
                </a:solidFill>
                <a:latin typeface="Calibri"/>
                <a:cs typeface="Calibri"/>
              </a:rPr>
              <a:t>savings</a:t>
            </a:r>
            <a:r>
              <a:rPr sz="818" spc="-10" dirty="0">
                <a:solidFill>
                  <a:srgbClr val="FFFFFF"/>
                </a:solidFill>
                <a:latin typeface="Calibri"/>
                <a:cs typeface="Calibri"/>
              </a:rPr>
              <a:t> </a:t>
            </a:r>
            <a:r>
              <a:rPr sz="818" spc="7" dirty="0">
                <a:solidFill>
                  <a:srgbClr val="FFFFFF"/>
                </a:solidFill>
                <a:latin typeface="Calibri"/>
                <a:cs typeface="Calibri"/>
              </a:rPr>
              <a:t>every</a:t>
            </a:r>
            <a:r>
              <a:rPr sz="818" spc="-10" dirty="0">
                <a:solidFill>
                  <a:srgbClr val="FFFFFF"/>
                </a:solidFill>
                <a:latin typeface="Calibri"/>
                <a:cs typeface="Calibri"/>
              </a:rPr>
              <a:t> </a:t>
            </a:r>
            <a:r>
              <a:rPr sz="818" spc="17" dirty="0">
                <a:solidFill>
                  <a:srgbClr val="FFFFFF"/>
                </a:solidFill>
                <a:latin typeface="Calibri"/>
                <a:cs typeface="Calibri"/>
              </a:rPr>
              <a:t>month</a:t>
            </a:r>
            <a:r>
              <a:rPr sz="818" spc="-10" dirty="0">
                <a:solidFill>
                  <a:srgbClr val="FFFFFF"/>
                </a:solidFill>
                <a:latin typeface="Calibri"/>
                <a:cs typeface="Calibri"/>
              </a:rPr>
              <a:t> </a:t>
            </a:r>
            <a:r>
              <a:rPr sz="818" spc="20" dirty="0">
                <a:solidFill>
                  <a:srgbClr val="FFFFFF"/>
                </a:solidFill>
                <a:latin typeface="Calibri"/>
                <a:cs typeface="Calibri"/>
              </a:rPr>
              <a:t>by</a:t>
            </a:r>
            <a:r>
              <a:rPr sz="818" spc="-7" dirty="0">
                <a:solidFill>
                  <a:srgbClr val="FFFFFF"/>
                </a:solidFill>
                <a:latin typeface="Calibri"/>
                <a:cs typeface="Calibri"/>
              </a:rPr>
              <a:t> </a:t>
            </a:r>
            <a:r>
              <a:rPr sz="818" spc="17" dirty="0">
                <a:solidFill>
                  <a:srgbClr val="FFFFFF"/>
                </a:solidFill>
                <a:latin typeface="Calibri"/>
                <a:cs typeface="Calibri"/>
              </a:rPr>
              <a:t>auditing</a:t>
            </a:r>
            <a:r>
              <a:rPr sz="818" spc="-10" dirty="0">
                <a:solidFill>
                  <a:srgbClr val="FFFFFF"/>
                </a:solidFill>
                <a:latin typeface="Calibri"/>
                <a:cs typeface="Calibri"/>
              </a:rPr>
              <a:t> </a:t>
            </a:r>
            <a:r>
              <a:rPr sz="818" spc="3" dirty="0">
                <a:solidFill>
                  <a:srgbClr val="FFFFFF"/>
                </a:solidFill>
                <a:latin typeface="Calibri"/>
                <a:cs typeface="Calibri"/>
              </a:rPr>
              <a:t>estimates</a:t>
            </a:r>
            <a:r>
              <a:rPr sz="818" spc="-10" dirty="0">
                <a:solidFill>
                  <a:srgbClr val="FFFFFF"/>
                </a:solidFill>
                <a:latin typeface="Calibri"/>
                <a:cs typeface="Calibri"/>
              </a:rPr>
              <a:t> for </a:t>
            </a:r>
            <a:r>
              <a:rPr sz="818" spc="14" dirty="0">
                <a:solidFill>
                  <a:srgbClr val="FFFFFF"/>
                </a:solidFill>
                <a:latin typeface="Calibri"/>
                <a:cs typeface="Calibri"/>
              </a:rPr>
              <a:t>only</a:t>
            </a:r>
            <a:r>
              <a:rPr sz="818" spc="-10" dirty="0">
                <a:solidFill>
                  <a:srgbClr val="FFFFFF"/>
                </a:solidFill>
                <a:latin typeface="Calibri"/>
                <a:cs typeface="Calibri"/>
              </a:rPr>
              <a:t> </a:t>
            </a:r>
            <a:r>
              <a:rPr sz="818" spc="7" dirty="0">
                <a:solidFill>
                  <a:srgbClr val="FFFFFF"/>
                </a:solidFill>
                <a:latin typeface="Calibri"/>
                <a:cs typeface="Calibri"/>
              </a:rPr>
              <a:t>necessary</a:t>
            </a:r>
            <a:r>
              <a:rPr sz="818" spc="-10" dirty="0">
                <a:solidFill>
                  <a:srgbClr val="FFFFFF"/>
                </a:solidFill>
                <a:latin typeface="Calibri"/>
                <a:cs typeface="Calibri"/>
              </a:rPr>
              <a:t> </a:t>
            </a:r>
            <a:r>
              <a:rPr sz="818" dirty="0">
                <a:solidFill>
                  <a:srgbClr val="FFFFFF"/>
                </a:solidFill>
                <a:latin typeface="Calibri"/>
                <a:cs typeface="Calibri"/>
              </a:rPr>
              <a:t>repairs</a:t>
            </a:r>
            <a:r>
              <a:rPr sz="818" spc="-7" dirty="0">
                <a:solidFill>
                  <a:srgbClr val="FFFFFF"/>
                </a:solidFill>
                <a:latin typeface="Calibri"/>
                <a:cs typeface="Calibri"/>
              </a:rPr>
              <a:t> </a:t>
            </a:r>
            <a:r>
              <a:rPr sz="818" spc="17" dirty="0">
                <a:solidFill>
                  <a:srgbClr val="FFFFFF"/>
                </a:solidFill>
                <a:latin typeface="Calibri"/>
                <a:cs typeface="Calibri"/>
              </a:rPr>
              <a:t>and</a:t>
            </a:r>
            <a:r>
              <a:rPr sz="818" spc="-10" dirty="0">
                <a:solidFill>
                  <a:srgbClr val="FFFFFF"/>
                </a:solidFill>
                <a:latin typeface="Calibri"/>
                <a:cs typeface="Calibri"/>
              </a:rPr>
              <a:t> </a:t>
            </a:r>
            <a:r>
              <a:rPr sz="818" spc="10" dirty="0">
                <a:solidFill>
                  <a:srgbClr val="FFFFFF"/>
                </a:solidFill>
                <a:latin typeface="Calibri"/>
                <a:cs typeface="Calibri"/>
              </a:rPr>
              <a:t>application</a:t>
            </a:r>
            <a:r>
              <a:rPr sz="818" spc="-10" dirty="0">
                <a:solidFill>
                  <a:srgbClr val="FFFFFF"/>
                </a:solidFill>
                <a:latin typeface="Calibri"/>
                <a:cs typeface="Calibri"/>
              </a:rPr>
              <a:t> </a:t>
            </a:r>
            <a:r>
              <a:rPr sz="818" spc="3" dirty="0">
                <a:solidFill>
                  <a:srgbClr val="FFFFFF"/>
                </a:solidFill>
                <a:latin typeface="Calibri"/>
                <a:cs typeface="Calibri"/>
              </a:rPr>
              <a:t>of  </a:t>
            </a:r>
            <a:r>
              <a:rPr sz="818" dirty="0">
                <a:solidFill>
                  <a:srgbClr val="FFFFFF"/>
                </a:solidFill>
                <a:latin typeface="Calibri"/>
                <a:cs typeface="Calibri"/>
              </a:rPr>
              <a:t>correct </a:t>
            </a:r>
            <a:r>
              <a:rPr sz="818" spc="-7" dirty="0">
                <a:solidFill>
                  <a:srgbClr val="FFFFFF"/>
                </a:solidFill>
                <a:latin typeface="Calibri"/>
                <a:cs typeface="Calibri"/>
              </a:rPr>
              <a:t>rates </a:t>
            </a:r>
            <a:r>
              <a:rPr sz="818" spc="17" dirty="0">
                <a:solidFill>
                  <a:srgbClr val="FFFFFF"/>
                </a:solidFill>
                <a:latin typeface="Calibri"/>
                <a:cs typeface="Calibri"/>
              </a:rPr>
              <a:t>and</a:t>
            </a:r>
            <a:r>
              <a:rPr sz="818" spc="-37" dirty="0">
                <a:solidFill>
                  <a:srgbClr val="FFFFFF"/>
                </a:solidFill>
                <a:latin typeface="Calibri"/>
                <a:cs typeface="Calibri"/>
              </a:rPr>
              <a:t> </a:t>
            </a:r>
            <a:r>
              <a:rPr sz="818" spc="3" dirty="0">
                <a:solidFill>
                  <a:srgbClr val="FFFFFF"/>
                </a:solidFill>
                <a:latin typeface="Calibri"/>
                <a:cs typeface="Calibri"/>
              </a:rPr>
              <a:t>discounts.</a:t>
            </a:r>
            <a:endParaRPr sz="818">
              <a:solidFill>
                <a:prstClr val="black"/>
              </a:solidFill>
              <a:latin typeface="Calibri"/>
              <a:cs typeface="Calibri"/>
            </a:endParaRPr>
          </a:p>
          <a:p>
            <a:pPr marL="8659" marR="14720" defTabSz="623438">
              <a:spcBef>
                <a:spcPts val="614"/>
              </a:spcBef>
            </a:pPr>
            <a:r>
              <a:rPr sz="818" spc="-17" dirty="0">
                <a:solidFill>
                  <a:srgbClr val="FFFFFF"/>
                </a:solidFill>
                <a:latin typeface="Calibri"/>
                <a:cs typeface="Calibri"/>
              </a:rPr>
              <a:t>BVM </a:t>
            </a:r>
            <a:r>
              <a:rPr sz="818" spc="7" dirty="0">
                <a:solidFill>
                  <a:srgbClr val="FFFFFF"/>
                </a:solidFill>
                <a:latin typeface="Calibri"/>
                <a:cs typeface="Calibri"/>
              </a:rPr>
              <a:t>also </a:t>
            </a:r>
            <a:r>
              <a:rPr sz="818" spc="10" dirty="0">
                <a:solidFill>
                  <a:srgbClr val="FFFFFF"/>
                </a:solidFill>
                <a:latin typeface="Calibri"/>
                <a:cs typeface="Calibri"/>
              </a:rPr>
              <a:t>handles </a:t>
            </a:r>
            <a:r>
              <a:rPr sz="818" spc="7" dirty="0">
                <a:solidFill>
                  <a:srgbClr val="FFFFFF"/>
                </a:solidFill>
                <a:latin typeface="Calibri"/>
                <a:cs typeface="Calibri"/>
              </a:rPr>
              <a:t>the </a:t>
            </a:r>
            <a:r>
              <a:rPr sz="818" spc="10" dirty="0">
                <a:solidFill>
                  <a:srgbClr val="FFFFFF"/>
                </a:solidFill>
                <a:latin typeface="Calibri"/>
                <a:cs typeface="Calibri"/>
              </a:rPr>
              <a:t>daily </a:t>
            </a:r>
            <a:r>
              <a:rPr sz="818" dirty="0">
                <a:solidFill>
                  <a:srgbClr val="FFFFFF"/>
                </a:solidFill>
                <a:latin typeface="Calibri"/>
                <a:cs typeface="Calibri"/>
              </a:rPr>
              <a:t>rental </a:t>
            </a:r>
            <a:r>
              <a:rPr sz="818" spc="7" dirty="0">
                <a:solidFill>
                  <a:srgbClr val="FFFFFF"/>
                </a:solidFill>
                <a:latin typeface="Calibri"/>
                <a:cs typeface="Calibri"/>
              </a:rPr>
              <a:t>process </a:t>
            </a:r>
            <a:r>
              <a:rPr sz="818" spc="17" dirty="0">
                <a:solidFill>
                  <a:srgbClr val="FFFFFF"/>
                </a:solidFill>
                <a:latin typeface="Calibri"/>
                <a:cs typeface="Calibri"/>
              </a:rPr>
              <a:t>and </a:t>
            </a:r>
            <a:r>
              <a:rPr sz="818" spc="3" dirty="0">
                <a:solidFill>
                  <a:srgbClr val="FFFFFF"/>
                </a:solidFill>
                <a:latin typeface="Calibri"/>
                <a:cs typeface="Calibri"/>
              </a:rPr>
              <a:t>works </a:t>
            </a:r>
            <a:r>
              <a:rPr sz="818" spc="10" dirty="0">
                <a:solidFill>
                  <a:srgbClr val="FFFFFF"/>
                </a:solidFill>
                <a:latin typeface="Calibri"/>
                <a:cs typeface="Calibri"/>
              </a:rPr>
              <a:t>with </a:t>
            </a:r>
            <a:r>
              <a:rPr sz="818" spc="7" dirty="0">
                <a:solidFill>
                  <a:srgbClr val="FFFFFF"/>
                </a:solidFill>
                <a:latin typeface="Calibri"/>
                <a:cs typeface="Calibri"/>
              </a:rPr>
              <a:t>the </a:t>
            </a:r>
            <a:r>
              <a:rPr sz="818" spc="10" dirty="0">
                <a:solidFill>
                  <a:srgbClr val="FFFFFF"/>
                </a:solidFill>
                <a:latin typeface="Calibri"/>
                <a:cs typeface="Calibri"/>
              </a:rPr>
              <a:t>commonwealth vendor </a:t>
            </a:r>
            <a:r>
              <a:rPr sz="818" spc="3" dirty="0">
                <a:solidFill>
                  <a:srgbClr val="FFFFFF"/>
                </a:solidFill>
                <a:latin typeface="Calibri"/>
                <a:cs typeface="Calibri"/>
              </a:rPr>
              <a:t>to ensure all  </a:t>
            </a:r>
            <a:r>
              <a:rPr sz="818" dirty="0">
                <a:solidFill>
                  <a:srgbClr val="FFFFFF"/>
                </a:solidFill>
                <a:latin typeface="Calibri"/>
                <a:cs typeface="Calibri"/>
              </a:rPr>
              <a:t>drivers rental </a:t>
            </a:r>
            <a:r>
              <a:rPr sz="818" spc="10" dirty="0">
                <a:solidFill>
                  <a:srgbClr val="FFFFFF"/>
                </a:solidFill>
                <a:latin typeface="Calibri"/>
                <a:cs typeface="Calibri"/>
              </a:rPr>
              <a:t>needs </a:t>
            </a:r>
            <a:r>
              <a:rPr sz="818" spc="-10" dirty="0">
                <a:solidFill>
                  <a:srgbClr val="FFFFFF"/>
                </a:solidFill>
                <a:latin typeface="Calibri"/>
                <a:cs typeface="Calibri"/>
              </a:rPr>
              <a:t>are </a:t>
            </a:r>
            <a:r>
              <a:rPr sz="818" spc="-3" dirty="0">
                <a:solidFill>
                  <a:srgbClr val="FFFFFF"/>
                </a:solidFill>
                <a:latin typeface="Calibri"/>
                <a:cs typeface="Calibri"/>
              </a:rPr>
              <a:t>met, </a:t>
            </a:r>
            <a:r>
              <a:rPr sz="818" spc="17" dirty="0">
                <a:solidFill>
                  <a:srgbClr val="FFFFFF"/>
                </a:solidFill>
                <a:latin typeface="Calibri"/>
                <a:cs typeface="Calibri"/>
              </a:rPr>
              <a:t>which </a:t>
            </a:r>
            <a:r>
              <a:rPr sz="818" spc="10" dirty="0">
                <a:solidFill>
                  <a:srgbClr val="FFFFFF"/>
                </a:solidFill>
                <a:latin typeface="Calibri"/>
                <a:cs typeface="Calibri"/>
              </a:rPr>
              <a:t>has reduced </a:t>
            </a:r>
            <a:r>
              <a:rPr sz="818" spc="7" dirty="0">
                <a:solidFill>
                  <a:srgbClr val="FFFFFF"/>
                </a:solidFill>
                <a:latin typeface="Calibri"/>
                <a:cs typeface="Calibri"/>
              </a:rPr>
              <a:t>the </a:t>
            </a:r>
            <a:r>
              <a:rPr sz="818" spc="10" dirty="0">
                <a:solidFill>
                  <a:srgbClr val="FFFFFF"/>
                </a:solidFill>
                <a:latin typeface="Calibri"/>
                <a:cs typeface="Calibri"/>
              </a:rPr>
              <a:t>Commonweatlhs </a:t>
            </a:r>
            <a:r>
              <a:rPr sz="818" spc="7" dirty="0">
                <a:solidFill>
                  <a:srgbClr val="FFFFFF"/>
                </a:solidFill>
                <a:latin typeface="Calibri"/>
                <a:cs typeface="Calibri"/>
              </a:rPr>
              <a:t>personal </a:t>
            </a:r>
            <a:r>
              <a:rPr sz="818" spc="14" dirty="0">
                <a:solidFill>
                  <a:srgbClr val="FFFFFF"/>
                </a:solidFill>
                <a:latin typeface="Calibri"/>
                <a:cs typeface="Calibri"/>
              </a:rPr>
              <a:t>mileage  </a:t>
            </a:r>
            <a:r>
              <a:rPr sz="818" spc="7" dirty="0">
                <a:solidFill>
                  <a:srgbClr val="FFFFFF"/>
                </a:solidFill>
                <a:latin typeface="Calibri"/>
                <a:cs typeface="Calibri"/>
              </a:rPr>
              <a:t>reimbursement</a:t>
            </a:r>
            <a:r>
              <a:rPr sz="818" spc="-14" dirty="0">
                <a:solidFill>
                  <a:srgbClr val="FFFFFF"/>
                </a:solidFill>
                <a:latin typeface="Calibri"/>
                <a:cs typeface="Calibri"/>
              </a:rPr>
              <a:t> </a:t>
            </a:r>
            <a:r>
              <a:rPr sz="818" spc="20" dirty="0">
                <a:solidFill>
                  <a:srgbClr val="FFFFFF"/>
                </a:solidFill>
                <a:latin typeface="Calibri"/>
                <a:cs typeface="Calibri"/>
              </a:rPr>
              <a:t>by</a:t>
            </a:r>
            <a:r>
              <a:rPr sz="818" spc="-14" dirty="0">
                <a:solidFill>
                  <a:srgbClr val="FFFFFF"/>
                </a:solidFill>
                <a:latin typeface="Calibri"/>
                <a:cs typeface="Calibri"/>
              </a:rPr>
              <a:t> </a:t>
            </a:r>
            <a:r>
              <a:rPr sz="818" dirty="0">
                <a:solidFill>
                  <a:srgbClr val="FFFFFF"/>
                </a:solidFill>
                <a:latin typeface="Calibri"/>
                <a:cs typeface="Calibri"/>
              </a:rPr>
              <a:t>over</a:t>
            </a:r>
            <a:r>
              <a:rPr sz="818" spc="-14" dirty="0">
                <a:solidFill>
                  <a:srgbClr val="FFFFFF"/>
                </a:solidFill>
                <a:latin typeface="Calibri"/>
                <a:cs typeface="Calibri"/>
              </a:rPr>
              <a:t> </a:t>
            </a:r>
            <a:r>
              <a:rPr sz="818" spc="3" dirty="0">
                <a:solidFill>
                  <a:srgbClr val="FFFFFF"/>
                </a:solidFill>
                <a:latin typeface="Calibri"/>
                <a:cs typeface="Calibri"/>
              </a:rPr>
              <a:t>3</a:t>
            </a:r>
            <a:r>
              <a:rPr sz="818" spc="-10" dirty="0">
                <a:solidFill>
                  <a:srgbClr val="FFFFFF"/>
                </a:solidFill>
                <a:latin typeface="Calibri"/>
                <a:cs typeface="Calibri"/>
              </a:rPr>
              <a:t> </a:t>
            </a:r>
            <a:r>
              <a:rPr sz="818" spc="10" dirty="0">
                <a:solidFill>
                  <a:srgbClr val="FFFFFF"/>
                </a:solidFill>
                <a:latin typeface="Calibri"/>
                <a:cs typeface="Calibri"/>
              </a:rPr>
              <a:t>million</a:t>
            </a:r>
            <a:r>
              <a:rPr sz="818" spc="-14" dirty="0">
                <a:solidFill>
                  <a:srgbClr val="FFFFFF"/>
                </a:solidFill>
                <a:latin typeface="Calibri"/>
                <a:cs typeface="Calibri"/>
              </a:rPr>
              <a:t> </a:t>
            </a:r>
            <a:r>
              <a:rPr sz="818" spc="10" dirty="0">
                <a:solidFill>
                  <a:srgbClr val="FFFFFF"/>
                </a:solidFill>
                <a:latin typeface="Calibri"/>
                <a:cs typeface="Calibri"/>
              </a:rPr>
              <a:t>anually</a:t>
            </a:r>
            <a:r>
              <a:rPr sz="818" spc="-14" dirty="0">
                <a:solidFill>
                  <a:srgbClr val="FFFFFF"/>
                </a:solidFill>
                <a:latin typeface="Calibri"/>
                <a:cs typeface="Calibri"/>
              </a:rPr>
              <a:t> </a:t>
            </a:r>
            <a:r>
              <a:rPr sz="818" spc="7" dirty="0">
                <a:solidFill>
                  <a:srgbClr val="FFFFFF"/>
                </a:solidFill>
                <a:latin typeface="Calibri"/>
                <a:cs typeface="Calibri"/>
              </a:rPr>
              <a:t>since</a:t>
            </a:r>
            <a:r>
              <a:rPr sz="818" spc="-10" dirty="0">
                <a:solidFill>
                  <a:srgbClr val="FFFFFF"/>
                </a:solidFill>
                <a:latin typeface="Calibri"/>
                <a:cs typeface="Calibri"/>
              </a:rPr>
              <a:t> </a:t>
            </a:r>
            <a:r>
              <a:rPr sz="818" spc="7" dirty="0">
                <a:solidFill>
                  <a:srgbClr val="FFFFFF"/>
                </a:solidFill>
                <a:latin typeface="Calibri"/>
                <a:cs typeface="Calibri"/>
              </a:rPr>
              <a:t>the</a:t>
            </a:r>
            <a:r>
              <a:rPr sz="818" spc="-14" dirty="0">
                <a:solidFill>
                  <a:srgbClr val="FFFFFF"/>
                </a:solidFill>
                <a:latin typeface="Calibri"/>
                <a:cs typeface="Calibri"/>
              </a:rPr>
              <a:t> </a:t>
            </a:r>
            <a:r>
              <a:rPr sz="818" dirty="0">
                <a:solidFill>
                  <a:srgbClr val="FFFFFF"/>
                </a:solidFill>
                <a:latin typeface="Calibri"/>
                <a:cs typeface="Calibri"/>
              </a:rPr>
              <a:t>rental</a:t>
            </a:r>
            <a:r>
              <a:rPr sz="818" spc="-14" dirty="0">
                <a:solidFill>
                  <a:srgbClr val="FFFFFF"/>
                </a:solidFill>
                <a:latin typeface="Calibri"/>
                <a:cs typeface="Calibri"/>
              </a:rPr>
              <a:t> </a:t>
            </a:r>
            <a:r>
              <a:rPr sz="818" spc="7" dirty="0">
                <a:solidFill>
                  <a:srgbClr val="FFFFFF"/>
                </a:solidFill>
                <a:latin typeface="Calibri"/>
                <a:cs typeface="Calibri"/>
              </a:rPr>
              <a:t>contract</a:t>
            </a:r>
            <a:r>
              <a:rPr sz="818" spc="-10" dirty="0">
                <a:solidFill>
                  <a:srgbClr val="FFFFFF"/>
                </a:solidFill>
                <a:latin typeface="Calibri"/>
                <a:cs typeface="Calibri"/>
              </a:rPr>
              <a:t> </a:t>
            </a:r>
            <a:r>
              <a:rPr sz="818" spc="7" dirty="0">
                <a:solidFill>
                  <a:srgbClr val="FFFFFF"/>
                </a:solidFill>
                <a:latin typeface="Calibri"/>
                <a:cs typeface="Calibri"/>
              </a:rPr>
              <a:t>was</a:t>
            </a:r>
            <a:r>
              <a:rPr sz="818" spc="-14" dirty="0">
                <a:solidFill>
                  <a:srgbClr val="FFFFFF"/>
                </a:solidFill>
                <a:latin typeface="Calibri"/>
                <a:cs typeface="Calibri"/>
              </a:rPr>
              <a:t> </a:t>
            </a:r>
            <a:r>
              <a:rPr sz="818" spc="17" dirty="0">
                <a:solidFill>
                  <a:srgbClr val="FFFFFF"/>
                </a:solidFill>
                <a:latin typeface="Calibri"/>
                <a:cs typeface="Calibri"/>
              </a:rPr>
              <a:t>put</a:t>
            </a:r>
            <a:r>
              <a:rPr sz="818" spc="-14" dirty="0">
                <a:solidFill>
                  <a:srgbClr val="FFFFFF"/>
                </a:solidFill>
                <a:latin typeface="Calibri"/>
                <a:cs typeface="Calibri"/>
              </a:rPr>
              <a:t> </a:t>
            </a:r>
            <a:r>
              <a:rPr sz="818" spc="14" dirty="0">
                <a:solidFill>
                  <a:srgbClr val="FFFFFF"/>
                </a:solidFill>
                <a:latin typeface="Calibri"/>
                <a:cs typeface="Calibri"/>
              </a:rPr>
              <a:t>in</a:t>
            </a:r>
            <a:r>
              <a:rPr sz="818" spc="-10" dirty="0">
                <a:solidFill>
                  <a:srgbClr val="FFFFFF"/>
                </a:solidFill>
                <a:latin typeface="Calibri"/>
                <a:cs typeface="Calibri"/>
              </a:rPr>
              <a:t> </a:t>
            </a:r>
            <a:r>
              <a:rPr sz="818" spc="10" dirty="0">
                <a:solidFill>
                  <a:srgbClr val="FFFFFF"/>
                </a:solidFill>
                <a:latin typeface="Calibri"/>
                <a:cs typeface="Calibri"/>
              </a:rPr>
              <a:t>place</a:t>
            </a:r>
            <a:r>
              <a:rPr sz="818" spc="-14" dirty="0">
                <a:solidFill>
                  <a:srgbClr val="FFFFFF"/>
                </a:solidFill>
                <a:latin typeface="Calibri"/>
                <a:cs typeface="Calibri"/>
              </a:rPr>
              <a:t> </a:t>
            </a:r>
            <a:r>
              <a:rPr sz="818" spc="14" dirty="0">
                <a:solidFill>
                  <a:srgbClr val="FFFFFF"/>
                </a:solidFill>
                <a:latin typeface="Calibri"/>
                <a:cs typeface="Calibri"/>
              </a:rPr>
              <a:t>in</a:t>
            </a:r>
            <a:r>
              <a:rPr sz="818" spc="-14" dirty="0">
                <a:solidFill>
                  <a:srgbClr val="FFFFFF"/>
                </a:solidFill>
                <a:latin typeface="Calibri"/>
                <a:cs typeface="Calibri"/>
              </a:rPr>
              <a:t> </a:t>
            </a:r>
            <a:r>
              <a:rPr sz="818" spc="-3" dirty="0">
                <a:solidFill>
                  <a:srgbClr val="FFFFFF"/>
                </a:solidFill>
                <a:latin typeface="Calibri"/>
                <a:cs typeface="Calibri"/>
              </a:rPr>
              <a:t>2012.</a:t>
            </a:r>
            <a:r>
              <a:rPr sz="818" spc="-44" dirty="0">
                <a:solidFill>
                  <a:srgbClr val="FFFFFF"/>
                </a:solidFill>
                <a:latin typeface="Calibri"/>
                <a:cs typeface="Calibri"/>
              </a:rPr>
              <a:t> </a:t>
            </a:r>
            <a:r>
              <a:rPr sz="818" spc="7" dirty="0">
                <a:solidFill>
                  <a:srgbClr val="FFFFFF"/>
                </a:solidFill>
                <a:latin typeface="Calibri"/>
                <a:cs typeface="Calibri"/>
              </a:rPr>
              <a:t>This</a:t>
            </a:r>
            <a:r>
              <a:rPr sz="818" spc="-14" dirty="0">
                <a:solidFill>
                  <a:srgbClr val="FFFFFF"/>
                </a:solidFill>
                <a:latin typeface="Calibri"/>
                <a:cs typeface="Calibri"/>
              </a:rPr>
              <a:t> </a:t>
            </a:r>
            <a:r>
              <a:rPr sz="818" spc="3" dirty="0">
                <a:solidFill>
                  <a:srgbClr val="FFFFFF"/>
                </a:solidFill>
                <a:latin typeface="Calibri"/>
                <a:cs typeface="Calibri"/>
              </a:rPr>
              <a:t>fiscal  </a:t>
            </a:r>
            <a:r>
              <a:rPr sz="818" spc="-3" dirty="0">
                <a:solidFill>
                  <a:srgbClr val="FFFFFF"/>
                </a:solidFill>
                <a:latin typeface="Calibri"/>
                <a:cs typeface="Calibri"/>
              </a:rPr>
              <a:t>year </a:t>
            </a:r>
            <a:r>
              <a:rPr sz="818" spc="7" dirty="0">
                <a:solidFill>
                  <a:srgbClr val="FFFFFF"/>
                </a:solidFill>
                <a:latin typeface="Calibri"/>
                <a:cs typeface="Calibri"/>
              </a:rPr>
              <a:t>our </a:t>
            </a:r>
            <a:r>
              <a:rPr sz="818" spc="3" dirty="0">
                <a:solidFill>
                  <a:srgbClr val="FFFFFF"/>
                </a:solidFill>
                <a:latin typeface="Calibri"/>
                <a:cs typeface="Calibri"/>
              </a:rPr>
              <a:t>team </a:t>
            </a:r>
            <a:r>
              <a:rPr sz="818" spc="10" dirty="0">
                <a:solidFill>
                  <a:srgbClr val="FFFFFF"/>
                </a:solidFill>
                <a:latin typeface="Calibri"/>
                <a:cs typeface="Calibri"/>
              </a:rPr>
              <a:t>members </a:t>
            </a:r>
            <a:r>
              <a:rPr sz="818" spc="7" dirty="0">
                <a:solidFill>
                  <a:srgbClr val="FFFFFF"/>
                </a:solidFill>
                <a:latin typeface="Calibri"/>
                <a:cs typeface="Calibri"/>
              </a:rPr>
              <a:t>also participated </a:t>
            </a:r>
            <a:r>
              <a:rPr sz="818" spc="14" dirty="0">
                <a:solidFill>
                  <a:srgbClr val="FFFFFF"/>
                </a:solidFill>
                <a:latin typeface="Calibri"/>
                <a:cs typeface="Calibri"/>
              </a:rPr>
              <a:t>in </a:t>
            </a:r>
            <a:r>
              <a:rPr sz="818" spc="7" dirty="0">
                <a:solidFill>
                  <a:srgbClr val="FFFFFF"/>
                </a:solidFill>
                <a:latin typeface="Calibri"/>
                <a:cs typeface="Calibri"/>
              </a:rPr>
              <a:t>the </a:t>
            </a:r>
            <a:r>
              <a:rPr sz="818" spc="10" dirty="0">
                <a:solidFill>
                  <a:srgbClr val="FFFFFF"/>
                </a:solidFill>
                <a:latin typeface="Calibri"/>
                <a:cs typeface="Calibri"/>
              </a:rPr>
              <a:t>Lost </a:t>
            </a:r>
            <a:r>
              <a:rPr sz="818" spc="7" dirty="0">
                <a:solidFill>
                  <a:srgbClr val="FFFFFF"/>
                </a:solidFill>
                <a:latin typeface="Calibri"/>
                <a:cs typeface="Calibri"/>
              </a:rPr>
              <a:t>Time </a:t>
            </a:r>
            <a:r>
              <a:rPr sz="818" dirty="0">
                <a:solidFill>
                  <a:srgbClr val="FFFFFF"/>
                </a:solidFill>
                <a:latin typeface="Calibri"/>
                <a:cs typeface="Calibri"/>
              </a:rPr>
              <a:t>Project </a:t>
            </a:r>
            <a:r>
              <a:rPr sz="818" spc="14" dirty="0">
                <a:solidFill>
                  <a:srgbClr val="FFFFFF"/>
                </a:solidFill>
                <a:latin typeface="Calibri"/>
                <a:cs typeface="Calibri"/>
              </a:rPr>
              <a:t>identifying </a:t>
            </a:r>
            <a:r>
              <a:rPr sz="818" spc="3" dirty="0">
                <a:solidFill>
                  <a:srgbClr val="FFFFFF"/>
                </a:solidFill>
                <a:latin typeface="Calibri"/>
                <a:cs typeface="Calibri"/>
              </a:rPr>
              <a:t>processes </a:t>
            </a:r>
            <a:r>
              <a:rPr sz="818" spc="17" dirty="0">
                <a:solidFill>
                  <a:srgbClr val="FFFFFF"/>
                </a:solidFill>
                <a:latin typeface="Calibri"/>
                <a:cs typeface="Calibri"/>
              </a:rPr>
              <a:t>and  </a:t>
            </a:r>
            <a:r>
              <a:rPr sz="818" spc="7" dirty="0">
                <a:solidFill>
                  <a:srgbClr val="FFFFFF"/>
                </a:solidFill>
                <a:latin typeface="Calibri"/>
                <a:cs typeface="Calibri"/>
              </a:rPr>
              <a:t>procedures </a:t>
            </a:r>
            <a:r>
              <a:rPr sz="818" spc="24" dirty="0">
                <a:solidFill>
                  <a:srgbClr val="FFFFFF"/>
                </a:solidFill>
                <a:latin typeface="Calibri"/>
                <a:cs typeface="Calibri"/>
              </a:rPr>
              <a:t>along </a:t>
            </a:r>
            <a:r>
              <a:rPr sz="818" spc="10" dirty="0">
                <a:solidFill>
                  <a:srgbClr val="FFFFFF"/>
                </a:solidFill>
                <a:latin typeface="Calibri"/>
                <a:cs typeface="Calibri"/>
              </a:rPr>
              <a:t>with </a:t>
            </a:r>
            <a:r>
              <a:rPr sz="818" spc="14" dirty="0">
                <a:solidFill>
                  <a:srgbClr val="FFFFFF"/>
                </a:solidFill>
                <a:latin typeface="Calibri"/>
                <a:cs typeface="Calibri"/>
              </a:rPr>
              <a:t>eliminating </a:t>
            </a:r>
            <a:r>
              <a:rPr sz="818" spc="7" dirty="0">
                <a:solidFill>
                  <a:srgbClr val="FFFFFF"/>
                </a:solidFill>
                <a:latin typeface="Calibri"/>
                <a:cs typeface="Calibri"/>
              </a:rPr>
              <a:t>wasted </a:t>
            </a:r>
            <a:r>
              <a:rPr sz="818" spc="17" dirty="0">
                <a:solidFill>
                  <a:srgbClr val="FFFFFF"/>
                </a:solidFill>
                <a:latin typeface="Calibri"/>
                <a:cs typeface="Calibri"/>
              </a:rPr>
              <a:t>human </a:t>
            </a:r>
            <a:r>
              <a:rPr sz="818" dirty="0">
                <a:solidFill>
                  <a:srgbClr val="FFFFFF"/>
                </a:solidFill>
                <a:latin typeface="Calibri"/>
                <a:cs typeface="Calibri"/>
              </a:rPr>
              <a:t>capital. </a:t>
            </a:r>
            <a:r>
              <a:rPr sz="818" spc="7" dirty="0">
                <a:solidFill>
                  <a:srgbClr val="FFFFFF"/>
                </a:solidFill>
                <a:latin typeface="Calibri"/>
                <a:cs typeface="Calibri"/>
              </a:rPr>
              <a:t>This </a:t>
            </a:r>
            <a:r>
              <a:rPr sz="818" spc="3" dirty="0">
                <a:solidFill>
                  <a:srgbClr val="FFFFFF"/>
                </a:solidFill>
                <a:latin typeface="Calibri"/>
                <a:cs typeface="Calibri"/>
              </a:rPr>
              <a:t>fiscal </a:t>
            </a:r>
            <a:r>
              <a:rPr sz="818" spc="-3" dirty="0">
                <a:solidFill>
                  <a:srgbClr val="FFFFFF"/>
                </a:solidFill>
                <a:latin typeface="Calibri"/>
                <a:cs typeface="Calibri"/>
              </a:rPr>
              <a:t>year </a:t>
            </a:r>
            <a:r>
              <a:rPr sz="818" spc="-17" dirty="0">
                <a:solidFill>
                  <a:srgbClr val="FFFFFF"/>
                </a:solidFill>
                <a:latin typeface="Calibri"/>
                <a:cs typeface="Calibri"/>
              </a:rPr>
              <a:t>BVM </a:t>
            </a:r>
            <a:r>
              <a:rPr sz="818" spc="7" dirty="0">
                <a:solidFill>
                  <a:srgbClr val="FFFFFF"/>
                </a:solidFill>
                <a:latin typeface="Calibri"/>
                <a:cs typeface="Calibri"/>
              </a:rPr>
              <a:t>saved </a:t>
            </a:r>
            <a:r>
              <a:rPr sz="818" spc="-3" dirty="0">
                <a:solidFill>
                  <a:srgbClr val="FFFFFF"/>
                </a:solidFill>
                <a:latin typeface="Calibri"/>
                <a:cs typeface="Calibri"/>
              </a:rPr>
              <a:t>17,580 </a:t>
            </a:r>
            <a:r>
              <a:rPr sz="818" spc="7" dirty="0">
                <a:solidFill>
                  <a:srgbClr val="FFFFFF"/>
                </a:solidFill>
                <a:latin typeface="Calibri"/>
                <a:cs typeface="Calibri"/>
              </a:rPr>
              <a:t>labor  hours</a:t>
            </a:r>
            <a:r>
              <a:rPr sz="818" spc="-10" dirty="0">
                <a:solidFill>
                  <a:srgbClr val="FFFFFF"/>
                </a:solidFill>
                <a:latin typeface="Calibri"/>
                <a:cs typeface="Calibri"/>
              </a:rPr>
              <a:t> </a:t>
            </a:r>
            <a:r>
              <a:rPr sz="818" spc="20" dirty="0">
                <a:solidFill>
                  <a:srgbClr val="FFFFFF"/>
                </a:solidFill>
                <a:latin typeface="Calibri"/>
                <a:cs typeface="Calibri"/>
              </a:rPr>
              <a:t>saving</a:t>
            </a:r>
            <a:r>
              <a:rPr sz="818" spc="-10" dirty="0">
                <a:solidFill>
                  <a:srgbClr val="FFFFFF"/>
                </a:solidFill>
                <a:latin typeface="Calibri"/>
                <a:cs typeface="Calibri"/>
              </a:rPr>
              <a:t> </a:t>
            </a:r>
            <a:r>
              <a:rPr sz="818" dirty="0">
                <a:solidFill>
                  <a:srgbClr val="FFFFFF"/>
                </a:solidFill>
                <a:latin typeface="Calibri"/>
                <a:cs typeface="Calibri"/>
              </a:rPr>
              <a:t>$768,000</a:t>
            </a:r>
            <a:r>
              <a:rPr sz="818" spc="-10" dirty="0">
                <a:solidFill>
                  <a:srgbClr val="FFFFFF"/>
                </a:solidFill>
                <a:latin typeface="Calibri"/>
                <a:cs typeface="Calibri"/>
              </a:rPr>
              <a:t> </a:t>
            </a:r>
            <a:r>
              <a:rPr sz="818" spc="14" dirty="0">
                <a:solidFill>
                  <a:srgbClr val="FFFFFF"/>
                </a:solidFill>
                <a:latin typeface="Calibri"/>
                <a:cs typeface="Calibri"/>
              </a:rPr>
              <a:t>in</a:t>
            </a:r>
            <a:r>
              <a:rPr sz="818" spc="-10" dirty="0">
                <a:solidFill>
                  <a:srgbClr val="FFFFFF"/>
                </a:solidFill>
                <a:latin typeface="Calibri"/>
                <a:cs typeface="Calibri"/>
              </a:rPr>
              <a:t> </a:t>
            </a:r>
            <a:r>
              <a:rPr sz="818" spc="10" dirty="0">
                <a:solidFill>
                  <a:srgbClr val="FFFFFF"/>
                </a:solidFill>
                <a:latin typeface="Calibri"/>
                <a:cs typeface="Calibri"/>
              </a:rPr>
              <a:t>annual</a:t>
            </a:r>
            <a:r>
              <a:rPr sz="818" spc="-10" dirty="0">
                <a:solidFill>
                  <a:srgbClr val="FFFFFF"/>
                </a:solidFill>
                <a:latin typeface="Calibri"/>
                <a:cs typeface="Calibri"/>
              </a:rPr>
              <a:t> </a:t>
            </a:r>
            <a:r>
              <a:rPr sz="818" spc="7" dirty="0">
                <a:solidFill>
                  <a:srgbClr val="FFFFFF"/>
                </a:solidFill>
                <a:latin typeface="Calibri"/>
                <a:cs typeface="Calibri"/>
              </a:rPr>
              <a:t>savings.</a:t>
            </a:r>
            <a:r>
              <a:rPr sz="818" spc="-10" dirty="0">
                <a:solidFill>
                  <a:srgbClr val="FFFFFF"/>
                </a:solidFill>
                <a:latin typeface="Calibri"/>
                <a:cs typeface="Calibri"/>
              </a:rPr>
              <a:t> </a:t>
            </a:r>
            <a:r>
              <a:rPr sz="818" spc="14" dirty="0">
                <a:solidFill>
                  <a:srgbClr val="FFFFFF"/>
                </a:solidFill>
                <a:latin typeface="Calibri"/>
                <a:cs typeface="Calibri"/>
              </a:rPr>
              <a:t>Just</a:t>
            </a:r>
            <a:r>
              <a:rPr sz="818" spc="-10" dirty="0">
                <a:solidFill>
                  <a:srgbClr val="FFFFFF"/>
                </a:solidFill>
                <a:latin typeface="Calibri"/>
                <a:cs typeface="Calibri"/>
              </a:rPr>
              <a:t> </a:t>
            </a:r>
            <a:r>
              <a:rPr sz="818" spc="10" dirty="0">
                <a:solidFill>
                  <a:srgbClr val="FFFFFF"/>
                </a:solidFill>
                <a:latin typeface="Calibri"/>
                <a:cs typeface="Calibri"/>
              </a:rPr>
              <a:t>between</a:t>
            </a:r>
            <a:r>
              <a:rPr sz="818" spc="-10" dirty="0">
                <a:solidFill>
                  <a:srgbClr val="FFFFFF"/>
                </a:solidFill>
                <a:latin typeface="Calibri"/>
                <a:cs typeface="Calibri"/>
              </a:rPr>
              <a:t> </a:t>
            </a:r>
            <a:r>
              <a:rPr sz="818" spc="10" dirty="0">
                <a:solidFill>
                  <a:srgbClr val="FFFFFF"/>
                </a:solidFill>
                <a:latin typeface="Calibri"/>
                <a:cs typeface="Calibri"/>
              </a:rPr>
              <a:t>Lost</a:t>
            </a:r>
            <a:r>
              <a:rPr sz="818" spc="-44" dirty="0">
                <a:solidFill>
                  <a:srgbClr val="FFFFFF"/>
                </a:solidFill>
                <a:latin typeface="Calibri"/>
                <a:cs typeface="Calibri"/>
              </a:rPr>
              <a:t> </a:t>
            </a:r>
            <a:r>
              <a:rPr sz="818" spc="7" dirty="0">
                <a:solidFill>
                  <a:srgbClr val="FFFFFF"/>
                </a:solidFill>
                <a:latin typeface="Calibri"/>
                <a:cs typeface="Calibri"/>
              </a:rPr>
              <a:t>Time</a:t>
            </a:r>
            <a:r>
              <a:rPr sz="818" spc="-10" dirty="0">
                <a:solidFill>
                  <a:srgbClr val="FFFFFF"/>
                </a:solidFill>
                <a:latin typeface="Calibri"/>
                <a:cs typeface="Calibri"/>
              </a:rPr>
              <a:t> </a:t>
            </a:r>
            <a:r>
              <a:rPr sz="818" spc="17" dirty="0">
                <a:solidFill>
                  <a:srgbClr val="FFFFFF"/>
                </a:solidFill>
                <a:latin typeface="Calibri"/>
                <a:cs typeface="Calibri"/>
              </a:rPr>
              <a:t>and</a:t>
            </a:r>
            <a:r>
              <a:rPr sz="818" spc="-44" dirty="0">
                <a:solidFill>
                  <a:srgbClr val="FFFFFF"/>
                </a:solidFill>
                <a:latin typeface="Calibri"/>
                <a:cs typeface="Calibri"/>
              </a:rPr>
              <a:t> </a:t>
            </a:r>
            <a:r>
              <a:rPr sz="818" spc="-3" dirty="0">
                <a:solidFill>
                  <a:srgbClr val="FFFFFF"/>
                </a:solidFill>
                <a:latin typeface="Calibri"/>
                <a:cs typeface="Calibri"/>
              </a:rPr>
              <a:t>Telematics,</a:t>
            </a:r>
            <a:r>
              <a:rPr sz="818" spc="-10" dirty="0">
                <a:solidFill>
                  <a:srgbClr val="FFFFFF"/>
                </a:solidFill>
                <a:latin typeface="Calibri"/>
                <a:cs typeface="Calibri"/>
              </a:rPr>
              <a:t> </a:t>
            </a:r>
            <a:r>
              <a:rPr sz="818" spc="3" dirty="0">
                <a:solidFill>
                  <a:srgbClr val="FFFFFF"/>
                </a:solidFill>
                <a:latin typeface="Calibri"/>
                <a:cs typeface="Calibri"/>
              </a:rPr>
              <a:t>team</a:t>
            </a:r>
            <a:r>
              <a:rPr sz="818" spc="-10" dirty="0">
                <a:solidFill>
                  <a:srgbClr val="FFFFFF"/>
                </a:solidFill>
                <a:latin typeface="Calibri"/>
                <a:cs typeface="Calibri"/>
              </a:rPr>
              <a:t> </a:t>
            </a:r>
            <a:r>
              <a:rPr sz="818" spc="-3" dirty="0">
                <a:solidFill>
                  <a:srgbClr val="FFFFFF"/>
                </a:solidFill>
                <a:latin typeface="Calibri"/>
                <a:cs typeface="Calibri"/>
              </a:rPr>
              <a:t>efforts</a:t>
            </a:r>
            <a:r>
              <a:rPr sz="818" spc="-10" dirty="0">
                <a:solidFill>
                  <a:srgbClr val="FFFFFF"/>
                </a:solidFill>
                <a:latin typeface="Calibri"/>
                <a:cs typeface="Calibri"/>
              </a:rPr>
              <a:t> </a:t>
            </a:r>
            <a:r>
              <a:rPr sz="818" spc="-3" dirty="0">
                <a:solidFill>
                  <a:srgbClr val="FFFFFF"/>
                </a:solidFill>
                <a:latin typeface="Calibri"/>
                <a:cs typeface="Calibri"/>
              </a:rPr>
              <a:t>at</a:t>
            </a:r>
            <a:r>
              <a:rPr sz="818" spc="-10" dirty="0">
                <a:solidFill>
                  <a:srgbClr val="FFFFFF"/>
                </a:solidFill>
                <a:latin typeface="Calibri"/>
                <a:cs typeface="Calibri"/>
              </a:rPr>
              <a:t> </a:t>
            </a:r>
            <a:r>
              <a:rPr sz="818" spc="-17" dirty="0">
                <a:solidFill>
                  <a:srgbClr val="FFFFFF"/>
                </a:solidFill>
                <a:latin typeface="Calibri"/>
                <a:cs typeface="Calibri"/>
              </a:rPr>
              <a:t>BVM  </a:t>
            </a:r>
            <a:r>
              <a:rPr sz="818" spc="7" dirty="0">
                <a:solidFill>
                  <a:srgbClr val="FFFFFF"/>
                </a:solidFill>
                <a:latin typeface="Calibri"/>
                <a:cs typeface="Calibri"/>
              </a:rPr>
              <a:t>saved</a:t>
            </a:r>
            <a:r>
              <a:rPr sz="818" spc="-14" dirty="0">
                <a:solidFill>
                  <a:srgbClr val="FFFFFF"/>
                </a:solidFill>
                <a:latin typeface="Calibri"/>
                <a:cs typeface="Calibri"/>
              </a:rPr>
              <a:t> </a:t>
            </a:r>
            <a:r>
              <a:rPr sz="818" spc="10" dirty="0">
                <a:solidFill>
                  <a:srgbClr val="FFFFFF"/>
                </a:solidFill>
                <a:latin typeface="Calibri"/>
                <a:cs typeface="Calibri"/>
              </a:rPr>
              <a:t>an</a:t>
            </a:r>
            <a:r>
              <a:rPr sz="818" spc="-14" dirty="0">
                <a:solidFill>
                  <a:srgbClr val="FFFFFF"/>
                </a:solidFill>
                <a:latin typeface="Calibri"/>
                <a:cs typeface="Calibri"/>
              </a:rPr>
              <a:t> </a:t>
            </a:r>
            <a:r>
              <a:rPr sz="818" spc="10" dirty="0">
                <a:solidFill>
                  <a:srgbClr val="FFFFFF"/>
                </a:solidFill>
                <a:latin typeface="Calibri"/>
                <a:cs typeface="Calibri"/>
              </a:rPr>
              <a:t>additional</a:t>
            </a:r>
            <a:r>
              <a:rPr sz="818" spc="-14" dirty="0">
                <a:solidFill>
                  <a:srgbClr val="FFFFFF"/>
                </a:solidFill>
                <a:latin typeface="Calibri"/>
                <a:cs typeface="Calibri"/>
              </a:rPr>
              <a:t> </a:t>
            </a:r>
            <a:r>
              <a:rPr sz="818" spc="-7" dirty="0">
                <a:solidFill>
                  <a:srgbClr val="FFFFFF"/>
                </a:solidFill>
                <a:latin typeface="Calibri"/>
                <a:cs typeface="Calibri"/>
              </a:rPr>
              <a:t>2.57</a:t>
            </a:r>
            <a:r>
              <a:rPr sz="818" spc="-14" dirty="0">
                <a:solidFill>
                  <a:srgbClr val="FFFFFF"/>
                </a:solidFill>
                <a:latin typeface="Calibri"/>
                <a:cs typeface="Calibri"/>
              </a:rPr>
              <a:t> </a:t>
            </a:r>
            <a:r>
              <a:rPr sz="818" spc="10" dirty="0">
                <a:solidFill>
                  <a:srgbClr val="FFFFFF"/>
                </a:solidFill>
                <a:latin typeface="Calibri"/>
                <a:cs typeface="Calibri"/>
              </a:rPr>
              <a:t>million</a:t>
            </a:r>
            <a:r>
              <a:rPr sz="818" spc="-14" dirty="0">
                <a:solidFill>
                  <a:srgbClr val="FFFFFF"/>
                </a:solidFill>
                <a:latin typeface="Calibri"/>
                <a:cs typeface="Calibri"/>
              </a:rPr>
              <a:t> </a:t>
            </a:r>
            <a:r>
              <a:rPr sz="818" spc="7" dirty="0">
                <a:solidFill>
                  <a:srgbClr val="FFFFFF"/>
                </a:solidFill>
                <a:latin typeface="Calibri"/>
                <a:cs typeface="Calibri"/>
              </a:rPr>
              <a:t>dollars</a:t>
            </a:r>
            <a:r>
              <a:rPr sz="818" spc="-14" dirty="0">
                <a:solidFill>
                  <a:srgbClr val="FFFFFF"/>
                </a:solidFill>
                <a:latin typeface="Calibri"/>
                <a:cs typeface="Calibri"/>
              </a:rPr>
              <a:t> </a:t>
            </a:r>
            <a:r>
              <a:rPr sz="818" spc="7" dirty="0">
                <a:solidFill>
                  <a:srgbClr val="FFFFFF"/>
                </a:solidFill>
                <a:latin typeface="Calibri"/>
                <a:cs typeface="Calibri"/>
              </a:rPr>
              <a:t>this</a:t>
            </a:r>
            <a:r>
              <a:rPr sz="818" spc="-14" dirty="0">
                <a:solidFill>
                  <a:srgbClr val="FFFFFF"/>
                </a:solidFill>
                <a:latin typeface="Calibri"/>
                <a:cs typeface="Calibri"/>
              </a:rPr>
              <a:t> </a:t>
            </a:r>
            <a:r>
              <a:rPr sz="818" spc="3" dirty="0">
                <a:solidFill>
                  <a:srgbClr val="FFFFFF"/>
                </a:solidFill>
                <a:latin typeface="Calibri"/>
                <a:cs typeface="Calibri"/>
              </a:rPr>
              <a:t>fiscal</a:t>
            </a:r>
            <a:r>
              <a:rPr sz="818" spc="-14" dirty="0">
                <a:solidFill>
                  <a:srgbClr val="FFFFFF"/>
                </a:solidFill>
                <a:latin typeface="Calibri"/>
                <a:cs typeface="Calibri"/>
              </a:rPr>
              <a:t> </a:t>
            </a:r>
            <a:r>
              <a:rPr sz="818" spc="-20" dirty="0">
                <a:solidFill>
                  <a:srgbClr val="FFFFFF"/>
                </a:solidFill>
                <a:latin typeface="Calibri"/>
                <a:cs typeface="Calibri"/>
              </a:rPr>
              <a:t>year.</a:t>
            </a:r>
            <a:endParaRPr sz="818">
              <a:solidFill>
                <a:prstClr val="black"/>
              </a:solidFill>
              <a:latin typeface="Calibri"/>
              <a:cs typeface="Calibri"/>
            </a:endParaRPr>
          </a:p>
        </p:txBody>
      </p:sp>
      <p:sp>
        <p:nvSpPr>
          <p:cNvPr id="8" name="object 8"/>
          <p:cNvSpPr txBox="1"/>
          <p:nvPr/>
        </p:nvSpPr>
        <p:spPr>
          <a:xfrm>
            <a:off x="6034261" y="6598054"/>
            <a:ext cx="123825" cy="109337"/>
          </a:xfrm>
          <a:prstGeom prst="rect">
            <a:avLst/>
          </a:prstGeom>
        </p:spPr>
        <p:txBody>
          <a:bodyPr vert="horz" wrap="square" lIns="0" tIns="4330" rIns="0" bIns="0" rtlCol="0">
            <a:spAutoFit/>
          </a:bodyPr>
          <a:lstStyle/>
          <a:p>
            <a:pPr marL="17318" defTabSz="623438">
              <a:spcBef>
                <a:spcPts val="34"/>
              </a:spcBef>
            </a:pPr>
            <a:r>
              <a:rPr sz="682" spc="3" dirty="0">
                <a:solidFill>
                  <a:srgbClr val="231F20"/>
                </a:solidFill>
                <a:latin typeface="Calibri"/>
                <a:cs typeface="Calibri"/>
              </a:rPr>
              <a:t>19</a:t>
            </a:r>
            <a:endParaRPr sz="682">
              <a:solidFill>
                <a:prstClr val="black"/>
              </a:solidFill>
              <a:latin typeface="Calibri"/>
              <a:cs typeface="Calibri"/>
            </a:endParaRPr>
          </a:p>
        </p:txBody>
      </p:sp>
      <p:sp>
        <p:nvSpPr>
          <p:cNvPr id="6" name="object 6"/>
          <p:cNvSpPr txBox="1">
            <a:spLocks noGrp="1"/>
          </p:cNvSpPr>
          <p:nvPr>
            <p:ph type="title"/>
          </p:nvPr>
        </p:nvSpPr>
        <p:spPr>
          <a:xfrm>
            <a:off x="4765189" y="162358"/>
            <a:ext cx="5674988" cy="323445"/>
          </a:xfrm>
          <a:prstGeom prst="rect">
            <a:avLst/>
          </a:prstGeom>
        </p:spPr>
        <p:txBody>
          <a:bodyPr vert="horz" wrap="square" lIns="0" tIns="8659" rIns="0" bIns="0" rtlCol="0">
            <a:spAutoFit/>
          </a:bodyPr>
          <a:lstStyle/>
          <a:p>
            <a:pPr marL="8659">
              <a:spcBef>
                <a:spcPts val="68"/>
              </a:spcBef>
            </a:pPr>
            <a:r>
              <a:rPr spc="-72" dirty="0"/>
              <a:t>Bureau </a:t>
            </a:r>
            <a:r>
              <a:rPr spc="-3" dirty="0"/>
              <a:t>of</a:t>
            </a:r>
            <a:r>
              <a:rPr spc="-389" dirty="0"/>
              <a:t> </a:t>
            </a:r>
            <a:r>
              <a:rPr spc="-136" dirty="0"/>
              <a:t>Vehicle Management</a:t>
            </a:r>
          </a:p>
        </p:txBody>
      </p:sp>
      <p:sp>
        <p:nvSpPr>
          <p:cNvPr id="7" name="object 7"/>
          <p:cNvSpPr txBox="1"/>
          <p:nvPr/>
        </p:nvSpPr>
        <p:spPr>
          <a:xfrm>
            <a:off x="4103837" y="726498"/>
            <a:ext cx="3984481" cy="512215"/>
          </a:xfrm>
          <a:prstGeom prst="rect">
            <a:avLst/>
          </a:prstGeom>
        </p:spPr>
        <p:txBody>
          <a:bodyPr vert="horz" wrap="square" lIns="0" tIns="8659" rIns="0" bIns="0" rtlCol="0">
            <a:spAutoFit/>
          </a:bodyPr>
          <a:lstStyle/>
          <a:p>
            <a:pPr marL="8659" marR="3464" indent="732107" defTabSz="623438">
              <a:spcBef>
                <a:spcPts val="68"/>
              </a:spcBef>
            </a:pPr>
            <a:r>
              <a:rPr sz="1636" b="1" spc="-139" dirty="0">
                <a:solidFill>
                  <a:srgbClr val="FFFFFF"/>
                </a:solidFill>
                <a:latin typeface="Century Gothic"/>
                <a:cs typeface="Century Gothic"/>
              </a:rPr>
              <a:t>Good </a:t>
            </a:r>
            <a:r>
              <a:rPr sz="1636" b="1" spc="-85" dirty="0">
                <a:solidFill>
                  <a:srgbClr val="FFFFFF"/>
                </a:solidFill>
                <a:latin typeface="Century Gothic"/>
                <a:cs typeface="Century Gothic"/>
              </a:rPr>
              <a:t>People, </a:t>
            </a:r>
            <a:r>
              <a:rPr sz="1636" b="1" spc="-95" dirty="0">
                <a:solidFill>
                  <a:srgbClr val="FFFFFF"/>
                </a:solidFill>
                <a:latin typeface="Century Gothic"/>
                <a:cs typeface="Century Gothic"/>
              </a:rPr>
              <a:t>Great </a:t>
            </a:r>
            <a:r>
              <a:rPr sz="1636" b="1" spc="-7" dirty="0">
                <a:solidFill>
                  <a:srgbClr val="FFFFFF"/>
                </a:solidFill>
                <a:latin typeface="Century Gothic"/>
                <a:cs typeface="Century Gothic"/>
              </a:rPr>
              <a:t>Results  </a:t>
            </a:r>
            <a:r>
              <a:rPr sz="1636" b="1" spc="-34" dirty="0">
                <a:solidFill>
                  <a:srgbClr val="FFFFFF"/>
                </a:solidFill>
                <a:latin typeface="Century Gothic"/>
                <a:cs typeface="Century Gothic"/>
              </a:rPr>
              <a:t>Delivering </a:t>
            </a:r>
            <a:r>
              <a:rPr sz="1636" b="1" spc="-123" dirty="0">
                <a:solidFill>
                  <a:srgbClr val="FFFFFF"/>
                </a:solidFill>
                <a:latin typeface="Century Gothic"/>
                <a:cs typeface="Century Gothic"/>
              </a:rPr>
              <a:t>Excellence </a:t>
            </a:r>
            <a:r>
              <a:rPr sz="1636" b="1" spc="14" dirty="0">
                <a:solidFill>
                  <a:srgbClr val="FFFFFF"/>
                </a:solidFill>
                <a:latin typeface="Century Gothic"/>
                <a:cs typeface="Century Gothic"/>
              </a:rPr>
              <a:t>in</a:t>
            </a:r>
            <a:r>
              <a:rPr sz="1636" b="1" spc="-344" dirty="0">
                <a:solidFill>
                  <a:srgbClr val="FFFFFF"/>
                </a:solidFill>
                <a:latin typeface="Century Gothic"/>
                <a:cs typeface="Century Gothic"/>
              </a:rPr>
              <a:t> </a:t>
            </a:r>
            <a:r>
              <a:rPr sz="1636" b="1" spc="-31" dirty="0">
                <a:solidFill>
                  <a:srgbClr val="FFFFFF"/>
                </a:solidFill>
                <a:latin typeface="Century Gothic"/>
                <a:cs typeface="Century Gothic"/>
              </a:rPr>
              <a:t>Fleet </a:t>
            </a:r>
            <a:r>
              <a:rPr sz="1636" b="1" spc="-109" dirty="0">
                <a:solidFill>
                  <a:srgbClr val="FFFFFF"/>
                </a:solidFill>
                <a:latin typeface="Century Gothic"/>
                <a:cs typeface="Century Gothic"/>
              </a:rPr>
              <a:t>Management</a:t>
            </a:r>
            <a:endParaRPr sz="1636">
              <a:solidFill>
                <a:prstClr val="black"/>
              </a:solidFill>
              <a:latin typeface="Century Gothic"/>
              <a:cs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1AE82-E172-409B-8C8A-20E59BB513E0}"/>
              </a:ext>
            </a:extLst>
          </p:cNvPr>
          <p:cNvSpPr>
            <a:spLocks noGrp="1"/>
          </p:cNvSpPr>
          <p:nvPr>
            <p:ph type="title"/>
          </p:nvPr>
        </p:nvSpPr>
        <p:spPr/>
        <p:txBody>
          <a:bodyPr/>
          <a:lstStyle/>
          <a:p>
            <a:r>
              <a:rPr lang="en-US" dirty="0"/>
              <a:t>Fobs</a:t>
            </a:r>
          </a:p>
        </p:txBody>
      </p:sp>
      <p:sp>
        <p:nvSpPr>
          <p:cNvPr id="3" name="Content Placeholder 2">
            <a:extLst>
              <a:ext uri="{FF2B5EF4-FFF2-40B4-BE49-F238E27FC236}">
                <a16:creationId xmlns:a16="http://schemas.microsoft.com/office/drawing/2014/main" id="{0C09ECA5-C080-4097-A6D9-C72845214F2E}"/>
              </a:ext>
            </a:extLst>
          </p:cNvPr>
          <p:cNvSpPr>
            <a:spLocks noGrp="1"/>
          </p:cNvSpPr>
          <p:nvPr>
            <p:ph idx="1"/>
          </p:nvPr>
        </p:nvSpPr>
        <p:spPr/>
        <p:txBody>
          <a:bodyPr/>
          <a:lstStyle/>
          <a:p>
            <a:r>
              <a:rPr lang="en-US" dirty="0"/>
              <a:t>Any agency that needs fobs, please reach out to the Telematics RA:</a:t>
            </a:r>
          </a:p>
          <a:p>
            <a:endParaRPr lang="en-US" dirty="0"/>
          </a:p>
          <a:p>
            <a:pPr marL="0" indent="0" algn="ctr">
              <a:buNone/>
            </a:pPr>
            <a:r>
              <a:rPr lang="en-US" dirty="0">
                <a:hlinkClick r:id="rId2"/>
              </a:rPr>
              <a:t>ra-gsbvmtelematics@pa.gov</a:t>
            </a:r>
            <a:endParaRPr lang="en-US" dirty="0"/>
          </a:p>
          <a:p>
            <a:pPr marL="0" indent="0" algn="ctr">
              <a:buNone/>
            </a:pPr>
            <a:endParaRPr lang="en-US" dirty="0"/>
          </a:p>
        </p:txBody>
      </p:sp>
    </p:spTree>
    <p:extLst>
      <p:ext uri="{BB962C8B-B14F-4D97-AF65-F5344CB8AC3E}">
        <p14:creationId xmlns:p14="http://schemas.microsoft.com/office/powerpoint/2010/main" val="15069510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885655" y="264102"/>
            <a:ext cx="420832" cy="197578"/>
          </a:xfrm>
          <a:prstGeom prst="rect">
            <a:avLst/>
          </a:prstGeom>
        </p:spPr>
        <p:txBody>
          <a:bodyPr vert="horz" wrap="square" lIns="0" tIns="8659" rIns="0" bIns="0" rtlCol="0">
            <a:spAutoFit/>
          </a:bodyPr>
          <a:lstStyle/>
          <a:p>
            <a:pPr marL="8659" defTabSz="623438">
              <a:spcBef>
                <a:spcPts val="68"/>
              </a:spcBef>
            </a:pPr>
            <a:r>
              <a:rPr sz="1227" b="1" spc="-68" dirty="0">
                <a:solidFill>
                  <a:srgbClr val="B5292D"/>
                </a:solidFill>
                <a:latin typeface="Century Gothic"/>
                <a:cs typeface="Century Gothic"/>
              </a:rPr>
              <a:t>N</a:t>
            </a:r>
            <a:r>
              <a:rPr sz="1227" b="1" spc="3" dirty="0">
                <a:solidFill>
                  <a:srgbClr val="B5292D"/>
                </a:solidFill>
                <a:latin typeface="Century Gothic"/>
                <a:cs typeface="Century Gothic"/>
              </a:rPr>
              <a:t>o</a:t>
            </a:r>
            <a:r>
              <a:rPr sz="1227" b="1" spc="-7" dirty="0">
                <a:solidFill>
                  <a:srgbClr val="B5292D"/>
                </a:solidFill>
                <a:latin typeface="Century Gothic"/>
                <a:cs typeface="Century Gothic"/>
              </a:rPr>
              <a:t>t</a:t>
            </a:r>
            <a:r>
              <a:rPr sz="1227" b="1" spc="-75" dirty="0">
                <a:solidFill>
                  <a:srgbClr val="B5292D"/>
                </a:solidFill>
                <a:latin typeface="Century Gothic"/>
                <a:cs typeface="Century Gothic"/>
              </a:rPr>
              <a:t>es</a:t>
            </a:r>
            <a:endParaRPr sz="1227">
              <a:solidFill>
                <a:prstClr val="black"/>
              </a:solidFill>
              <a:latin typeface="Century Gothic"/>
              <a:cs typeface="Century Gothic"/>
            </a:endParaRPr>
          </a:p>
        </p:txBody>
      </p:sp>
      <p:sp>
        <p:nvSpPr>
          <p:cNvPr id="3" name="object 3"/>
          <p:cNvSpPr/>
          <p:nvPr/>
        </p:nvSpPr>
        <p:spPr>
          <a:xfrm>
            <a:off x="3758046" y="1253986"/>
            <a:ext cx="4675909" cy="0"/>
          </a:xfrm>
          <a:custGeom>
            <a:avLst/>
            <a:gdLst/>
            <a:ahLst/>
            <a:cxnLst/>
            <a:rect l="l" t="t" r="r" b="b"/>
            <a:pathLst>
              <a:path w="6858000">
                <a:moveTo>
                  <a:pt x="0" y="0"/>
                </a:moveTo>
                <a:lnTo>
                  <a:pt x="6858000" y="0"/>
                </a:lnTo>
              </a:path>
            </a:pathLst>
          </a:custGeom>
          <a:ln w="12700">
            <a:solidFill>
              <a:srgbClr val="3F4040"/>
            </a:solidFill>
          </a:ln>
        </p:spPr>
        <p:txBody>
          <a:bodyPr wrap="square" lIns="0" tIns="0" rIns="0" bIns="0" rtlCol="0"/>
          <a:lstStyle/>
          <a:p>
            <a:pPr defTabSz="623438"/>
            <a:endParaRPr sz="1227">
              <a:solidFill>
                <a:prstClr val="black"/>
              </a:solidFill>
              <a:latin typeface="Calibri"/>
            </a:endParaRPr>
          </a:p>
        </p:txBody>
      </p:sp>
      <p:sp>
        <p:nvSpPr>
          <p:cNvPr id="4" name="object 4"/>
          <p:cNvSpPr/>
          <p:nvPr/>
        </p:nvSpPr>
        <p:spPr>
          <a:xfrm>
            <a:off x="3758046" y="1568470"/>
            <a:ext cx="4675909" cy="0"/>
          </a:xfrm>
          <a:custGeom>
            <a:avLst/>
            <a:gdLst/>
            <a:ahLst/>
            <a:cxnLst/>
            <a:rect l="l" t="t" r="r" b="b"/>
            <a:pathLst>
              <a:path w="6858000">
                <a:moveTo>
                  <a:pt x="0" y="0"/>
                </a:moveTo>
                <a:lnTo>
                  <a:pt x="6858000" y="0"/>
                </a:lnTo>
              </a:path>
            </a:pathLst>
          </a:custGeom>
          <a:ln w="12700">
            <a:solidFill>
              <a:srgbClr val="3F4040"/>
            </a:solidFill>
          </a:ln>
        </p:spPr>
        <p:txBody>
          <a:bodyPr wrap="square" lIns="0" tIns="0" rIns="0" bIns="0" rtlCol="0"/>
          <a:lstStyle/>
          <a:p>
            <a:pPr defTabSz="623438"/>
            <a:endParaRPr sz="1227">
              <a:solidFill>
                <a:prstClr val="black"/>
              </a:solidFill>
              <a:latin typeface="Calibri"/>
            </a:endParaRPr>
          </a:p>
        </p:txBody>
      </p:sp>
      <p:sp>
        <p:nvSpPr>
          <p:cNvPr id="5" name="object 5"/>
          <p:cNvSpPr/>
          <p:nvPr/>
        </p:nvSpPr>
        <p:spPr>
          <a:xfrm>
            <a:off x="3758046" y="1882946"/>
            <a:ext cx="4675909" cy="0"/>
          </a:xfrm>
          <a:custGeom>
            <a:avLst/>
            <a:gdLst/>
            <a:ahLst/>
            <a:cxnLst/>
            <a:rect l="l" t="t" r="r" b="b"/>
            <a:pathLst>
              <a:path w="6858000">
                <a:moveTo>
                  <a:pt x="0" y="0"/>
                </a:moveTo>
                <a:lnTo>
                  <a:pt x="6858000" y="0"/>
                </a:lnTo>
              </a:path>
            </a:pathLst>
          </a:custGeom>
          <a:ln w="12700">
            <a:solidFill>
              <a:srgbClr val="3F4040"/>
            </a:solidFill>
          </a:ln>
        </p:spPr>
        <p:txBody>
          <a:bodyPr wrap="square" lIns="0" tIns="0" rIns="0" bIns="0" rtlCol="0"/>
          <a:lstStyle/>
          <a:p>
            <a:pPr defTabSz="623438"/>
            <a:endParaRPr sz="1227">
              <a:solidFill>
                <a:prstClr val="black"/>
              </a:solidFill>
              <a:latin typeface="Calibri"/>
            </a:endParaRPr>
          </a:p>
        </p:txBody>
      </p:sp>
      <p:sp>
        <p:nvSpPr>
          <p:cNvPr id="6" name="object 6"/>
          <p:cNvSpPr/>
          <p:nvPr/>
        </p:nvSpPr>
        <p:spPr>
          <a:xfrm>
            <a:off x="3758046" y="2197422"/>
            <a:ext cx="4675909" cy="0"/>
          </a:xfrm>
          <a:custGeom>
            <a:avLst/>
            <a:gdLst/>
            <a:ahLst/>
            <a:cxnLst/>
            <a:rect l="l" t="t" r="r" b="b"/>
            <a:pathLst>
              <a:path w="6858000">
                <a:moveTo>
                  <a:pt x="0" y="0"/>
                </a:moveTo>
                <a:lnTo>
                  <a:pt x="6858000" y="0"/>
                </a:lnTo>
              </a:path>
            </a:pathLst>
          </a:custGeom>
          <a:ln w="12700">
            <a:solidFill>
              <a:srgbClr val="3F4040"/>
            </a:solidFill>
          </a:ln>
        </p:spPr>
        <p:txBody>
          <a:bodyPr wrap="square" lIns="0" tIns="0" rIns="0" bIns="0" rtlCol="0"/>
          <a:lstStyle/>
          <a:p>
            <a:pPr defTabSz="623438"/>
            <a:endParaRPr sz="1227">
              <a:solidFill>
                <a:prstClr val="black"/>
              </a:solidFill>
              <a:latin typeface="Calibri"/>
            </a:endParaRPr>
          </a:p>
        </p:txBody>
      </p:sp>
      <p:sp>
        <p:nvSpPr>
          <p:cNvPr id="7" name="object 7"/>
          <p:cNvSpPr/>
          <p:nvPr/>
        </p:nvSpPr>
        <p:spPr>
          <a:xfrm>
            <a:off x="3758046" y="2511906"/>
            <a:ext cx="4675909" cy="0"/>
          </a:xfrm>
          <a:custGeom>
            <a:avLst/>
            <a:gdLst/>
            <a:ahLst/>
            <a:cxnLst/>
            <a:rect l="l" t="t" r="r" b="b"/>
            <a:pathLst>
              <a:path w="6858000">
                <a:moveTo>
                  <a:pt x="0" y="0"/>
                </a:moveTo>
                <a:lnTo>
                  <a:pt x="6858000" y="0"/>
                </a:lnTo>
              </a:path>
            </a:pathLst>
          </a:custGeom>
          <a:ln w="12700">
            <a:solidFill>
              <a:srgbClr val="3F4040"/>
            </a:solidFill>
          </a:ln>
        </p:spPr>
        <p:txBody>
          <a:bodyPr wrap="square" lIns="0" tIns="0" rIns="0" bIns="0" rtlCol="0"/>
          <a:lstStyle/>
          <a:p>
            <a:pPr defTabSz="623438"/>
            <a:endParaRPr sz="1227">
              <a:solidFill>
                <a:prstClr val="black"/>
              </a:solidFill>
              <a:latin typeface="Calibri"/>
            </a:endParaRPr>
          </a:p>
        </p:txBody>
      </p:sp>
      <p:sp>
        <p:nvSpPr>
          <p:cNvPr id="8" name="object 8"/>
          <p:cNvSpPr/>
          <p:nvPr/>
        </p:nvSpPr>
        <p:spPr>
          <a:xfrm>
            <a:off x="3758046" y="2826382"/>
            <a:ext cx="4675909" cy="0"/>
          </a:xfrm>
          <a:custGeom>
            <a:avLst/>
            <a:gdLst/>
            <a:ahLst/>
            <a:cxnLst/>
            <a:rect l="l" t="t" r="r" b="b"/>
            <a:pathLst>
              <a:path w="6858000">
                <a:moveTo>
                  <a:pt x="0" y="0"/>
                </a:moveTo>
                <a:lnTo>
                  <a:pt x="6858000" y="0"/>
                </a:lnTo>
              </a:path>
            </a:pathLst>
          </a:custGeom>
          <a:ln w="12700">
            <a:solidFill>
              <a:srgbClr val="3F4040"/>
            </a:solidFill>
          </a:ln>
        </p:spPr>
        <p:txBody>
          <a:bodyPr wrap="square" lIns="0" tIns="0" rIns="0" bIns="0" rtlCol="0"/>
          <a:lstStyle/>
          <a:p>
            <a:pPr defTabSz="623438"/>
            <a:endParaRPr sz="1227">
              <a:solidFill>
                <a:prstClr val="black"/>
              </a:solidFill>
              <a:latin typeface="Calibri"/>
            </a:endParaRPr>
          </a:p>
        </p:txBody>
      </p:sp>
      <p:sp>
        <p:nvSpPr>
          <p:cNvPr id="9" name="object 9"/>
          <p:cNvSpPr/>
          <p:nvPr/>
        </p:nvSpPr>
        <p:spPr>
          <a:xfrm>
            <a:off x="3758046" y="3140856"/>
            <a:ext cx="4675909" cy="0"/>
          </a:xfrm>
          <a:custGeom>
            <a:avLst/>
            <a:gdLst/>
            <a:ahLst/>
            <a:cxnLst/>
            <a:rect l="l" t="t" r="r" b="b"/>
            <a:pathLst>
              <a:path w="6858000">
                <a:moveTo>
                  <a:pt x="0" y="0"/>
                </a:moveTo>
                <a:lnTo>
                  <a:pt x="6858000" y="0"/>
                </a:lnTo>
              </a:path>
            </a:pathLst>
          </a:custGeom>
          <a:ln w="12700">
            <a:solidFill>
              <a:srgbClr val="3F4040"/>
            </a:solidFill>
          </a:ln>
        </p:spPr>
        <p:txBody>
          <a:bodyPr wrap="square" lIns="0" tIns="0" rIns="0" bIns="0" rtlCol="0"/>
          <a:lstStyle/>
          <a:p>
            <a:pPr defTabSz="623438"/>
            <a:endParaRPr sz="1227">
              <a:solidFill>
                <a:prstClr val="black"/>
              </a:solidFill>
              <a:latin typeface="Calibri"/>
            </a:endParaRPr>
          </a:p>
        </p:txBody>
      </p:sp>
      <p:sp>
        <p:nvSpPr>
          <p:cNvPr id="10" name="object 10"/>
          <p:cNvSpPr/>
          <p:nvPr/>
        </p:nvSpPr>
        <p:spPr>
          <a:xfrm>
            <a:off x="3758046" y="3455332"/>
            <a:ext cx="4675909" cy="0"/>
          </a:xfrm>
          <a:custGeom>
            <a:avLst/>
            <a:gdLst/>
            <a:ahLst/>
            <a:cxnLst/>
            <a:rect l="l" t="t" r="r" b="b"/>
            <a:pathLst>
              <a:path w="6858000">
                <a:moveTo>
                  <a:pt x="0" y="0"/>
                </a:moveTo>
                <a:lnTo>
                  <a:pt x="6858000" y="0"/>
                </a:lnTo>
              </a:path>
            </a:pathLst>
          </a:custGeom>
          <a:ln w="12700">
            <a:solidFill>
              <a:srgbClr val="3F4040"/>
            </a:solidFill>
          </a:ln>
        </p:spPr>
        <p:txBody>
          <a:bodyPr wrap="square" lIns="0" tIns="0" rIns="0" bIns="0" rtlCol="0"/>
          <a:lstStyle/>
          <a:p>
            <a:pPr defTabSz="623438"/>
            <a:endParaRPr sz="1227">
              <a:solidFill>
                <a:prstClr val="black"/>
              </a:solidFill>
              <a:latin typeface="Calibri"/>
            </a:endParaRPr>
          </a:p>
        </p:txBody>
      </p:sp>
      <p:sp>
        <p:nvSpPr>
          <p:cNvPr id="11" name="object 11"/>
          <p:cNvSpPr/>
          <p:nvPr/>
        </p:nvSpPr>
        <p:spPr>
          <a:xfrm>
            <a:off x="3758046" y="3769816"/>
            <a:ext cx="4675909" cy="0"/>
          </a:xfrm>
          <a:custGeom>
            <a:avLst/>
            <a:gdLst/>
            <a:ahLst/>
            <a:cxnLst/>
            <a:rect l="l" t="t" r="r" b="b"/>
            <a:pathLst>
              <a:path w="6858000">
                <a:moveTo>
                  <a:pt x="0" y="0"/>
                </a:moveTo>
                <a:lnTo>
                  <a:pt x="6858000" y="0"/>
                </a:lnTo>
              </a:path>
            </a:pathLst>
          </a:custGeom>
          <a:ln w="12700">
            <a:solidFill>
              <a:srgbClr val="3F4040"/>
            </a:solidFill>
          </a:ln>
        </p:spPr>
        <p:txBody>
          <a:bodyPr wrap="square" lIns="0" tIns="0" rIns="0" bIns="0" rtlCol="0"/>
          <a:lstStyle/>
          <a:p>
            <a:pPr defTabSz="623438"/>
            <a:endParaRPr sz="1227">
              <a:solidFill>
                <a:prstClr val="black"/>
              </a:solidFill>
              <a:latin typeface="Calibri"/>
            </a:endParaRPr>
          </a:p>
        </p:txBody>
      </p:sp>
      <p:sp>
        <p:nvSpPr>
          <p:cNvPr id="12" name="object 12"/>
          <p:cNvSpPr/>
          <p:nvPr/>
        </p:nvSpPr>
        <p:spPr>
          <a:xfrm>
            <a:off x="3758046" y="4084292"/>
            <a:ext cx="4675909" cy="0"/>
          </a:xfrm>
          <a:custGeom>
            <a:avLst/>
            <a:gdLst/>
            <a:ahLst/>
            <a:cxnLst/>
            <a:rect l="l" t="t" r="r" b="b"/>
            <a:pathLst>
              <a:path w="6858000">
                <a:moveTo>
                  <a:pt x="0" y="0"/>
                </a:moveTo>
                <a:lnTo>
                  <a:pt x="6858000" y="0"/>
                </a:lnTo>
              </a:path>
            </a:pathLst>
          </a:custGeom>
          <a:ln w="12700">
            <a:solidFill>
              <a:srgbClr val="3F4040"/>
            </a:solidFill>
          </a:ln>
        </p:spPr>
        <p:txBody>
          <a:bodyPr wrap="square" lIns="0" tIns="0" rIns="0" bIns="0" rtlCol="0"/>
          <a:lstStyle/>
          <a:p>
            <a:pPr defTabSz="623438"/>
            <a:endParaRPr sz="1227">
              <a:solidFill>
                <a:prstClr val="black"/>
              </a:solidFill>
              <a:latin typeface="Calibri"/>
            </a:endParaRPr>
          </a:p>
        </p:txBody>
      </p:sp>
      <p:sp>
        <p:nvSpPr>
          <p:cNvPr id="13" name="object 13"/>
          <p:cNvSpPr/>
          <p:nvPr/>
        </p:nvSpPr>
        <p:spPr>
          <a:xfrm>
            <a:off x="3758046" y="4398767"/>
            <a:ext cx="4675909" cy="0"/>
          </a:xfrm>
          <a:custGeom>
            <a:avLst/>
            <a:gdLst/>
            <a:ahLst/>
            <a:cxnLst/>
            <a:rect l="l" t="t" r="r" b="b"/>
            <a:pathLst>
              <a:path w="6858000">
                <a:moveTo>
                  <a:pt x="0" y="0"/>
                </a:moveTo>
                <a:lnTo>
                  <a:pt x="6858000" y="0"/>
                </a:lnTo>
              </a:path>
            </a:pathLst>
          </a:custGeom>
          <a:ln w="12700">
            <a:solidFill>
              <a:srgbClr val="3F4040"/>
            </a:solidFill>
          </a:ln>
        </p:spPr>
        <p:txBody>
          <a:bodyPr wrap="square" lIns="0" tIns="0" rIns="0" bIns="0" rtlCol="0"/>
          <a:lstStyle/>
          <a:p>
            <a:pPr defTabSz="623438"/>
            <a:endParaRPr sz="1227">
              <a:solidFill>
                <a:prstClr val="black"/>
              </a:solidFill>
              <a:latin typeface="Calibri"/>
            </a:endParaRPr>
          </a:p>
        </p:txBody>
      </p:sp>
      <p:sp>
        <p:nvSpPr>
          <p:cNvPr id="14" name="object 14"/>
          <p:cNvSpPr/>
          <p:nvPr/>
        </p:nvSpPr>
        <p:spPr>
          <a:xfrm>
            <a:off x="3758046" y="4713243"/>
            <a:ext cx="4675909" cy="0"/>
          </a:xfrm>
          <a:custGeom>
            <a:avLst/>
            <a:gdLst/>
            <a:ahLst/>
            <a:cxnLst/>
            <a:rect l="l" t="t" r="r" b="b"/>
            <a:pathLst>
              <a:path w="6858000">
                <a:moveTo>
                  <a:pt x="0" y="0"/>
                </a:moveTo>
                <a:lnTo>
                  <a:pt x="6858000" y="0"/>
                </a:lnTo>
              </a:path>
            </a:pathLst>
          </a:custGeom>
          <a:ln w="12700">
            <a:solidFill>
              <a:srgbClr val="3F4040"/>
            </a:solidFill>
          </a:ln>
        </p:spPr>
        <p:txBody>
          <a:bodyPr wrap="square" lIns="0" tIns="0" rIns="0" bIns="0" rtlCol="0"/>
          <a:lstStyle/>
          <a:p>
            <a:pPr defTabSz="623438"/>
            <a:endParaRPr sz="1227">
              <a:solidFill>
                <a:prstClr val="black"/>
              </a:solidFill>
              <a:latin typeface="Calibri"/>
            </a:endParaRPr>
          </a:p>
        </p:txBody>
      </p:sp>
      <p:sp>
        <p:nvSpPr>
          <p:cNvPr id="15" name="object 15"/>
          <p:cNvSpPr/>
          <p:nvPr/>
        </p:nvSpPr>
        <p:spPr>
          <a:xfrm>
            <a:off x="3758046" y="5027727"/>
            <a:ext cx="4675909" cy="0"/>
          </a:xfrm>
          <a:custGeom>
            <a:avLst/>
            <a:gdLst/>
            <a:ahLst/>
            <a:cxnLst/>
            <a:rect l="l" t="t" r="r" b="b"/>
            <a:pathLst>
              <a:path w="6858000">
                <a:moveTo>
                  <a:pt x="0" y="0"/>
                </a:moveTo>
                <a:lnTo>
                  <a:pt x="6858000" y="0"/>
                </a:lnTo>
              </a:path>
            </a:pathLst>
          </a:custGeom>
          <a:ln w="12700">
            <a:solidFill>
              <a:srgbClr val="3F4040"/>
            </a:solidFill>
          </a:ln>
        </p:spPr>
        <p:txBody>
          <a:bodyPr wrap="square" lIns="0" tIns="0" rIns="0" bIns="0" rtlCol="0"/>
          <a:lstStyle/>
          <a:p>
            <a:pPr defTabSz="623438"/>
            <a:endParaRPr sz="1227">
              <a:solidFill>
                <a:prstClr val="black"/>
              </a:solidFill>
              <a:latin typeface="Calibri"/>
            </a:endParaRPr>
          </a:p>
        </p:txBody>
      </p:sp>
      <p:sp>
        <p:nvSpPr>
          <p:cNvPr id="16" name="object 16"/>
          <p:cNvSpPr/>
          <p:nvPr/>
        </p:nvSpPr>
        <p:spPr>
          <a:xfrm>
            <a:off x="3758046" y="5656677"/>
            <a:ext cx="4675909" cy="0"/>
          </a:xfrm>
          <a:custGeom>
            <a:avLst/>
            <a:gdLst/>
            <a:ahLst/>
            <a:cxnLst/>
            <a:rect l="l" t="t" r="r" b="b"/>
            <a:pathLst>
              <a:path w="6858000">
                <a:moveTo>
                  <a:pt x="0" y="0"/>
                </a:moveTo>
                <a:lnTo>
                  <a:pt x="6858000" y="0"/>
                </a:lnTo>
              </a:path>
            </a:pathLst>
          </a:custGeom>
          <a:ln w="12700">
            <a:solidFill>
              <a:srgbClr val="3F4040"/>
            </a:solidFill>
          </a:ln>
        </p:spPr>
        <p:txBody>
          <a:bodyPr wrap="square" lIns="0" tIns="0" rIns="0" bIns="0" rtlCol="0"/>
          <a:lstStyle/>
          <a:p>
            <a:pPr defTabSz="623438"/>
            <a:endParaRPr sz="1227">
              <a:solidFill>
                <a:prstClr val="black"/>
              </a:solidFill>
              <a:latin typeface="Calibri"/>
            </a:endParaRPr>
          </a:p>
        </p:txBody>
      </p:sp>
      <p:sp>
        <p:nvSpPr>
          <p:cNvPr id="17" name="object 17"/>
          <p:cNvSpPr/>
          <p:nvPr/>
        </p:nvSpPr>
        <p:spPr>
          <a:xfrm>
            <a:off x="3758046" y="5342203"/>
            <a:ext cx="4675909" cy="0"/>
          </a:xfrm>
          <a:custGeom>
            <a:avLst/>
            <a:gdLst/>
            <a:ahLst/>
            <a:cxnLst/>
            <a:rect l="l" t="t" r="r" b="b"/>
            <a:pathLst>
              <a:path w="6858000">
                <a:moveTo>
                  <a:pt x="0" y="0"/>
                </a:moveTo>
                <a:lnTo>
                  <a:pt x="6858000" y="0"/>
                </a:lnTo>
              </a:path>
            </a:pathLst>
          </a:custGeom>
          <a:ln w="12700">
            <a:solidFill>
              <a:srgbClr val="3F4040"/>
            </a:solidFill>
          </a:ln>
        </p:spPr>
        <p:txBody>
          <a:bodyPr wrap="square" lIns="0" tIns="0" rIns="0" bIns="0" rtlCol="0"/>
          <a:lstStyle/>
          <a:p>
            <a:pPr defTabSz="623438"/>
            <a:endParaRPr sz="1227">
              <a:solidFill>
                <a:prstClr val="black"/>
              </a:solidFill>
              <a:latin typeface="Calibri"/>
            </a:endParaRPr>
          </a:p>
        </p:txBody>
      </p:sp>
      <p:sp>
        <p:nvSpPr>
          <p:cNvPr id="18" name="object 18"/>
          <p:cNvSpPr/>
          <p:nvPr/>
        </p:nvSpPr>
        <p:spPr>
          <a:xfrm>
            <a:off x="3758046" y="5971162"/>
            <a:ext cx="4675909" cy="0"/>
          </a:xfrm>
          <a:custGeom>
            <a:avLst/>
            <a:gdLst/>
            <a:ahLst/>
            <a:cxnLst/>
            <a:rect l="l" t="t" r="r" b="b"/>
            <a:pathLst>
              <a:path w="6858000">
                <a:moveTo>
                  <a:pt x="0" y="0"/>
                </a:moveTo>
                <a:lnTo>
                  <a:pt x="6858000" y="0"/>
                </a:lnTo>
              </a:path>
            </a:pathLst>
          </a:custGeom>
          <a:ln w="12700">
            <a:solidFill>
              <a:srgbClr val="3F4040"/>
            </a:solidFill>
          </a:ln>
        </p:spPr>
        <p:txBody>
          <a:bodyPr wrap="square" lIns="0" tIns="0" rIns="0" bIns="0" rtlCol="0"/>
          <a:lstStyle/>
          <a:p>
            <a:pPr defTabSz="623438"/>
            <a:endParaRPr sz="1227">
              <a:solidFill>
                <a:prstClr val="black"/>
              </a:solidFill>
              <a:latin typeface="Calibri"/>
            </a:endParaRPr>
          </a:p>
        </p:txBody>
      </p:sp>
      <p:sp>
        <p:nvSpPr>
          <p:cNvPr id="19" name="object 19"/>
          <p:cNvSpPr/>
          <p:nvPr/>
        </p:nvSpPr>
        <p:spPr>
          <a:xfrm>
            <a:off x="3758046" y="6285637"/>
            <a:ext cx="4675909" cy="0"/>
          </a:xfrm>
          <a:custGeom>
            <a:avLst/>
            <a:gdLst/>
            <a:ahLst/>
            <a:cxnLst/>
            <a:rect l="l" t="t" r="r" b="b"/>
            <a:pathLst>
              <a:path w="6858000">
                <a:moveTo>
                  <a:pt x="0" y="0"/>
                </a:moveTo>
                <a:lnTo>
                  <a:pt x="6858000" y="0"/>
                </a:lnTo>
              </a:path>
            </a:pathLst>
          </a:custGeom>
          <a:ln w="12700">
            <a:solidFill>
              <a:srgbClr val="3F4040"/>
            </a:solidFill>
          </a:ln>
        </p:spPr>
        <p:txBody>
          <a:bodyPr wrap="square" lIns="0" tIns="0" rIns="0" bIns="0" rtlCol="0"/>
          <a:lstStyle/>
          <a:p>
            <a:pPr defTabSz="623438"/>
            <a:endParaRPr sz="1227">
              <a:solidFill>
                <a:prstClr val="black"/>
              </a:solidFill>
              <a:latin typeface="Calibri"/>
            </a:endParaRPr>
          </a:p>
        </p:txBody>
      </p:sp>
      <p:sp>
        <p:nvSpPr>
          <p:cNvPr id="20" name="object 20"/>
          <p:cNvSpPr/>
          <p:nvPr/>
        </p:nvSpPr>
        <p:spPr>
          <a:xfrm>
            <a:off x="3758046" y="939511"/>
            <a:ext cx="4675909" cy="0"/>
          </a:xfrm>
          <a:custGeom>
            <a:avLst/>
            <a:gdLst/>
            <a:ahLst/>
            <a:cxnLst/>
            <a:rect l="l" t="t" r="r" b="b"/>
            <a:pathLst>
              <a:path w="6858000">
                <a:moveTo>
                  <a:pt x="0" y="0"/>
                </a:moveTo>
                <a:lnTo>
                  <a:pt x="6858000" y="0"/>
                </a:lnTo>
              </a:path>
            </a:pathLst>
          </a:custGeom>
          <a:ln w="12700">
            <a:solidFill>
              <a:srgbClr val="3F4040"/>
            </a:solidFill>
          </a:ln>
        </p:spPr>
        <p:txBody>
          <a:bodyPr wrap="square" lIns="0" tIns="0" rIns="0" bIns="0" rtlCol="0"/>
          <a:lstStyle/>
          <a:p>
            <a:pPr defTabSz="623438"/>
            <a:endParaRPr sz="1227">
              <a:solidFill>
                <a:prstClr val="black"/>
              </a:solidFill>
              <a:latin typeface="Calibri"/>
            </a:endParaRPr>
          </a:p>
        </p:txBody>
      </p:sp>
      <p:sp>
        <p:nvSpPr>
          <p:cNvPr id="21" name="object 21"/>
          <p:cNvSpPr txBox="1"/>
          <p:nvPr/>
        </p:nvSpPr>
        <p:spPr>
          <a:xfrm>
            <a:off x="6034261" y="6598054"/>
            <a:ext cx="123825" cy="109337"/>
          </a:xfrm>
          <a:prstGeom prst="rect">
            <a:avLst/>
          </a:prstGeom>
        </p:spPr>
        <p:txBody>
          <a:bodyPr vert="horz" wrap="square" lIns="0" tIns="4330" rIns="0" bIns="0" rtlCol="0">
            <a:spAutoFit/>
          </a:bodyPr>
          <a:lstStyle/>
          <a:p>
            <a:pPr marL="17318" defTabSz="623438">
              <a:spcBef>
                <a:spcPts val="34"/>
              </a:spcBef>
            </a:pPr>
            <a:r>
              <a:rPr sz="682" spc="3" dirty="0">
                <a:solidFill>
                  <a:srgbClr val="231F20"/>
                </a:solidFill>
                <a:latin typeface="Calibri"/>
                <a:cs typeface="Calibri"/>
              </a:rPr>
              <a:t>20</a:t>
            </a:r>
            <a:endParaRPr sz="682">
              <a:solidFill>
                <a:prstClr val="black"/>
              </a:solidFill>
              <a:latin typeface="Calibri"/>
              <a:cs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446318" y="0"/>
            <a:ext cx="5299364" cy="6858000"/>
          </a:xfrm>
          <a:prstGeom prst="rect">
            <a:avLst/>
          </a:prstGeom>
          <a:blipFill>
            <a:blip r:embed="rId2" cstate="print"/>
            <a:stretch>
              <a:fillRect/>
            </a:stretch>
          </a:blipFill>
        </p:spPr>
        <p:txBody>
          <a:bodyPr wrap="square" lIns="0" tIns="0" rIns="0" bIns="0" rtlCol="0"/>
          <a:lstStyle/>
          <a:p>
            <a:pPr defTabSz="623438"/>
            <a:endParaRPr sz="1227">
              <a:solidFill>
                <a:prstClr val="black"/>
              </a:solidFill>
              <a:latin typeface="Calibri"/>
            </a:endParaRPr>
          </a:p>
        </p:txBody>
      </p:sp>
      <p:sp>
        <p:nvSpPr>
          <p:cNvPr id="3" name="object 3"/>
          <p:cNvSpPr/>
          <p:nvPr/>
        </p:nvSpPr>
        <p:spPr>
          <a:xfrm>
            <a:off x="3446318" y="0"/>
            <a:ext cx="5299364" cy="6858000"/>
          </a:xfrm>
          <a:custGeom>
            <a:avLst/>
            <a:gdLst/>
            <a:ahLst/>
            <a:cxnLst/>
            <a:rect l="l" t="t" r="r" b="b"/>
            <a:pathLst>
              <a:path w="7772400" h="10058400">
                <a:moveTo>
                  <a:pt x="0" y="10058400"/>
                </a:moveTo>
                <a:lnTo>
                  <a:pt x="7772400" y="10058400"/>
                </a:lnTo>
                <a:lnTo>
                  <a:pt x="7772400" y="0"/>
                </a:lnTo>
                <a:lnTo>
                  <a:pt x="0" y="0"/>
                </a:lnTo>
                <a:lnTo>
                  <a:pt x="0" y="10058400"/>
                </a:lnTo>
                <a:close/>
              </a:path>
            </a:pathLst>
          </a:custGeom>
          <a:solidFill>
            <a:srgbClr val="00215B">
              <a:alpha val="50000"/>
            </a:srgbClr>
          </a:solidFill>
        </p:spPr>
        <p:txBody>
          <a:bodyPr wrap="square" lIns="0" tIns="0" rIns="0" bIns="0" rtlCol="0"/>
          <a:lstStyle/>
          <a:p>
            <a:pPr defTabSz="623438"/>
            <a:endParaRPr sz="1227">
              <a:solidFill>
                <a:prstClr val="black"/>
              </a:solidFill>
              <a:latin typeface="Calibri"/>
            </a:endParaRPr>
          </a:p>
        </p:txBody>
      </p:sp>
      <p:sp>
        <p:nvSpPr>
          <p:cNvPr id="4" name="object 4"/>
          <p:cNvSpPr txBox="1"/>
          <p:nvPr/>
        </p:nvSpPr>
        <p:spPr>
          <a:xfrm>
            <a:off x="4149852" y="6123499"/>
            <a:ext cx="3893127" cy="386347"/>
          </a:xfrm>
          <a:prstGeom prst="rect">
            <a:avLst/>
          </a:prstGeom>
        </p:spPr>
        <p:txBody>
          <a:bodyPr vert="horz" wrap="square" lIns="0" tIns="8659" rIns="0" bIns="0" rtlCol="0">
            <a:spAutoFit/>
          </a:bodyPr>
          <a:lstStyle/>
          <a:p>
            <a:pPr marL="8659" marR="3464" algn="ctr" defTabSz="623438">
              <a:spcBef>
                <a:spcPts val="68"/>
              </a:spcBef>
            </a:pPr>
            <a:r>
              <a:rPr sz="818" b="1" spc="-3" dirty="0">
                <a:solidFill>
                  <a:srgbClr val="FFFFFF"/>
                </a:solidFill>
                <a:latin typeface="Verdana"/>
                <a:cs typeface="Verdana"/>
              </a:rPr>
              <a:t>Department </a:t>
            </a:r>
            <a:r>
              <a:rPr sz="818" b="1" dirty="0">
                <a:solidFill>
                  <a:srgbClr val="FFFFFF"/>
                </a:solidFill>
                <a:latin typeface="Verdana"/>
                <a:cs typeface="Verdana"/>
              </a:rPr>
              <a:t>of </a:t>
            </a:r>
            <a:r>
              <a:rPr sz="818" b="1" spc="-3" dirty="0">
                <a:solidFill>
                  <a:srgbClr val="FFFFFF"/>
                </a:solidFill>
                <a:latin typeface="Verdana"/>
                <a:cs typeface="Verdana"/>
              </a:rPr>
              <a:t>General Services </a:t>
            </a:r>
            <a:r>
              <a:rPr sz="818" b="1" dirty="0">
                <a:solidFill>
                  <a:srgbClr val="FFFFFF"/>
                </a:solidFill>
                <a:latin typeface="Verdana"/>
                <a:cs typeface="Verdana"/>
              </a:rPr>
              <a:t>| Bureau of Vehicle</a:t>
            </a:r>
            <a:r>
              <a:rPr sz="818" b="1" spc="-51" dirty="0">
                <a:solidFill>
                  <a:srgbClr val="FFFFFF"/>
                </a:solidFill>
                <a:latin typeface="Verdana"/>
                <a:cs typeface="Verdana"/>
              </a:rPr>
              <a:t> </a:t>
            </a:r>
            <a:r>
              <a:rPr sz="818" b="1" dirty="0">
                <a:solidFill>
                  <a:srgbClr val="FFFFFF"/>
                </a:solidFill>
                <a:latin typeface="Verdana"/>
                <a:cs typeface="Verdana"/>
              </a:rPr>
              <a:t>Management  2221 </a:t>
            </a:r>
            <a:r>
              <a:rPr sz="818" b="1" spc="-3" dirty="0">
                <a:solidFill>
                  <a:srgbClr val="FFFFFF"/>
                </a:solidFill>
                <a:latin typeface="Verdana"/>
                <a:cs typeface="Verdana"/>
              </a:rPr>
              <a:t>Forster Street Harrisburg, </a:t>
            </a:r>
            <a:r>
              <a:rPr sz="818" b="1" dirty="0">
                <a:solidFill>
                  <a:srgbClr val="FFFFFF"/>
                </a:solidFill>
                <a:latin typeface="Verdana"/>
                <a:cs typeface="Verdana"/>
              </a:rPr>
              <a:t>PA</a:t>
            </a:r>
            <a:r>
              <a:rPr sz="818" b="1" spc="-14" dirty="0">
                <a:solidFill>
                  <a:srgbClr val="FFFFFF"/>
                </a:solidFill>
                <a:latin typeface="Verdana"/>
                <a:cs typeface="Verdana"/>
              </a:rPr>
              <a:t> </a:t>
            </a:r>
            <a:r>
              <a:rPr sz="818" b="1" dirty="0">
                <a:solidFill>
                  <a:srgbClr val="FFFFFF"/>
                </a:solidFill>
                <a:latin typeface="Verdana"/>
                <a:cs typeface="Verdana"/>
              </a:rPr>
              <a:t>17103</a:t>
            </a:r>
            <a:endParaRPr sz="818">
              <a:solidFill>
                <a:prstClr val="black"/>
              </a:solidFill>
              <a:latin typeface="Verdana"/>
              <a:cs typeface="Verdana"/>
            </a:endParaRPr>
          </a:p>
          <a:p>
            <a:pPr algn="ctr" defTabSz="623438"/>
            <a:r>
              <a:rPr sz="818" b="1" dirty="0">
                <a:solidFill>
                  <a:srgbClr val="FFFFFF"/>
                </a:solidFill>
                <a:latin typeface="Verdana"/>
                <a:cs typeface="Verdana"/>
              </a:rPr>
              <a:t>717-787-6282 |</a:t>
            </a:r>
            <a:r>
              <a:rPr sz="818" b="1" spc="252" dirty="0">
                <a:solidFill>
                  <a:srgbClr val="FFFFFF"/>
                </a:solidFill>
                <a:latin typeface="Verdana"/>
                <a:cs typeface="Verdana"/>
                <a:hlinkClick r:id="rId3"/>
              </a:rPr>
              <a:t> </a:t>
            </a:r>
            <a:r>
              <a:rPr sz="818" b="1" spc="-3" dirty="0">
                <a:solidFill>
                  <a:srgbClr val="FFFFFF"/>
                </a:solidFill>
                <a:latin typeface="Verdana"/>
                <a:cs typeface="Verdana"/>
                <a:hlinkClick r:id="rId3"/>
              </a:rPr>
              <a:t>www.dgs.pa.gov/vehicle-management</a:t>
            </a:r>
            <a:endParaRPr sz="818">
              <a:solidFill>
                <a:prstClr val="black"/>
              </a:solidFill>
              <a:latin typeface="Verdana"/>
              <a:cs typeface="Verdana"/>
            </a:endParaRPr>
          </a:p>
        </p:txBody>
      </p:sp>
      <p:sp>
        <p:nvSpPr>
          <p:cNvPr id="5" name="object 5"/>
          <p:cNvSpPr/>
          <p:nvPr/>
        </p:nvSpPr>
        <p:spPr>
          <a:xfrm>
            <a:off x="5131917" y="5533163"/>
            <a:ext cx="487507" cy="467591"/>
          </a:xfrm>
          <a:custGeom>
            <a:avLst/>
            <a:gdLst/>
            <a:ahLst/>
            <a:cxnLst/>
            <a:rect l="l" t="t" r="r" b="b"/>
            <a:pathLst>
              <a:path w="715010" h="685800">
                <a:moveTo>
                  <a:pt x="714629" y="97409"/>
                </a:moveTo>
                <a:lnTo>
                  <a:pt x="0" y="97409"/>
                </a:lnTo>
                <a:lnTo>
                  <a:pt x="129984" y="685774"/>
                </a:lnTo>
                <a:lnTo>
                  <a:pt x="584542" y="685774"/>
                </a:lnTo>
                <a:lnTo>
                  <a:pt x="623028" y="511708"/>
                </a:lnTo>
                <a:lnTo>
                  <a:pt x="126720" y="511708"/>
                </a:lnTo>
                <a:lnTo>
                  <a:pt x="126720" y="211099"/>
                </a:lnTo>
                <a:lnTo>
                  <a:pt x="689492" y="211099"/>
                </a:lnTo>
                <a:lnTo>
                  <a:pt x="714629" y="97409"/>
                </a:lnTo>
                <a:close/>
              </a:path>
              <a:path w="715010" h="685800">
                <a:moveTo>
                  <a:pt x="418198" y="211099"/>
                </a:moveTo>
                <a:lnTo>
                  <a:pt x="223202" y="211099"/>
                </a:lnTo>
                <a:lnTo>
                  <a:pt x="242413" y="211749"/>
                </a:lnTo>
                <a:lnTo>
                  <a:pt x="259834" y="213698"/>
                </a:lnTo>
                <a:lnTo>
                  <a:pt x="301439" y="227382"/>
                </a:lnTo>
                <a:lnTo>
                  <a:pt x="332820" y="264779"/>
                </a:lnTo>
                <a:lnTo>
                  <a:pt x="339699" y="308597"/>
                </a:lnTo>
                <a:lnTo>
                  <a:pt x="338961" y="324826"/>
                </a:lnTo>
                <a:lnTo>
                  <a:pt x="327875" y="364718"/>
                </a:lnTo>
                <a:lnTo>
                  <a:pt x="290233" y="398018"/>
                </a:lnTo>
                <a:lnTo>
                  <a:pt x="242505" y="408437"/>
                </a:lnTo>
                <a:lnTo>
                  <a:pt x="222605" y="409130"/>
                </a:lnTo>
                <a:lnTo>
                  <a:pt x="185064" y="409130"/>
                </a:lnTo>
                <a:lnTo>
                  <a:pt x="185064" y="511708"/>
                </a:lnTo>
                <a:lnTo>
                  <a:pt x="319455" y="511708"/>
                </a:lnTo>
                <a:lnTo>
                  <a:pt x="418198" y="211099"/>
                </a:lnTo>
                <a:close/>
              </a:path>
              <a:path w="715010" h="685800">
                <a:moveTo>
                  <a:pt x="511251" y="442252"/>
                </a:moveTo>
                <a:lnTo>
                  <a:pt x="399211" y="442252"/>
                </a:lnTo>
                <a:lnTo>
                  <a:pt x="376809" y="511708"/>
                </a:lnTo>
                <a:lnTo>
                  <a:pt x="534060" y="511708"/>
                </a:lnTo>
                <a:lnTo>
                  <a:pt x="511251" y="442252"/>
                </a:lnTo>
                <a:close/>
              </a:path>
              <a:path w="715010" h="685800">
                <a:moveTo>
                  <a:pt x="689492" y="211099"/>
                </a:moveTo>
                <a:lnTo>
                  <a:pt x="493903" y="211099"/>
                </a:lnTo>
                <a:lnTo>
                  <a:pt x="594436" y="511708"/>
                </a:lnTo>
                <a:lnTo>
                  <a:pt x="623028" y="511708"/>
                </a:lnTo>
                <a:lnTo>
                  <a:pt x="689492" y="211099"/>
                </a:lnTo>
                <a:close/>
              </a:path>
              <a:path w="715010" h="685800">
                <a:moveTo>
                  <a:pt x="454914" y="267398"/>
                </a:moveTo>
                <a:lnTo>
                  <a:pt x="413359" y="395617"/>
                </a:lnTo>
                <a:lnTo>
                  <a:pt x="496303" y="395617"/>
                </a:lnTo>
                <a:lnTo>
                  <a:pt x="454914" y="267398"/>
                </a:lnTo>
                <a:close/>
              </a:path>
              <a:path w="715010" h="685800">
                <a:moveTo>
                  <a:pt x="220992" y="259930"/>
                </a:moveTo>
                <a:lnTo>
                  <a:pt x="185064" y="259930"/>
                </a:lnTo>
                <a:lnTo>
                  <a:pt x="185064" y="359867"/>
                </a:lnTo>
                <a:lnTo>
                  <a:pt x="230832" y="359566"/>
                </a:lnTo>
                <a:lnTo>
                  <a:pt x="269443" y="346544"/>
                </a:lnTo>
                <a:lnTo>
                  <a:pt x="278536" y="309003"/>
                </a:lnTo>
                <a:lnTo>
                  <a:pt x="277678" y="296885"/>
                </a:lnTo>
                <a:lnTo>
                  <a:pt x="246980" y="262815"/>
                </a:lnTo>
                <a:lnTo>
                  <a:pt x="220992" y="259930"/>
                </a:lnTo>
                <a:close/>
              </a:path>
              <a:path w="715010" h="685800">
                <a:moveTo>
                  <a:pt x="534949" y="0"/>
                </a:moveTo>
                <a:lnTo>
                  <a:pt x="179666" y="0"/>
                </a:lnTo>
                <a:lnTo>
                  <a:pt x="202641" y="97409"/>
                </a:lnTo>
                <a:lnTo>
                  <a:pt x="512000" y="97409"/>
                </a:lnTo>
                <a:lnTo>
                  <a:pt x="534949" y="0"/>
                </a:lnTo>
                <a:close/>
              </a:path>
            </a:pathLst>
          </a:custGeom>
          <a:solidFill>
            <a:srgbClr val="FFFFFF"/>
          </a:solidFill>
        </p:spPr>
        <p:txBody>
          <a:bodyPr wrap="square" lIns="0" tIns="0" rIns="0" bIns="0" rtlCol="0"/>
          <a:lstStyle/>
          <a:p>
            <a:pPr defTabSz="623438"/>
            <a:endParaRPr sz="1227">
              <a:solidFill>
                <a:prstClr val="black"/>
              </a:solidFill>
              <a:latin typeface="Calibri"/>
            </a:endParaRPr>
          </a:p>
        </p:txBody>
      </p:sp>
      <p:sp>
        <p:nvSpPr>
          <p:cNvPr id="6" name="object 6"/>
          <p:cNvSpPr/>
          <p:nvPr/>
        </p:nvSpPr>
        <p:spPr>
          <a:xfrm>
            <a:off x="5678558" y="5715349"/>
            <a:ext cx="113157" cy="170203"/>
          </a:xfrm>
          <a:prstGeom prst="rect">
            <a:avLst/>
          </a:prstGeom>
          <a:blipFill>
            <a:blip r:embed="rId4" cstate="print"/>
            <a:stretch>
              <a:fillRect/>
            </a:stretch>
          </a:blipFill>
        </p:spPr>
        <p:txBody>
          <a:bodyPr wrap="square" lIns="0" tIns="0" rIns="0" bIns="0" rtlCol="0"/>
          <a:lstStyle/>
          <a:p>
            <a:pPr defTabSz="623438"/>
            <a:endParaRPr sz="1227">
              <a:solidFill>
                <a:prstClr val="black"/>
              </a:solidFill>
              <a:latin typeface="Calibri"/>
            </a:endParaRPr>
          </a:p>
        </p:txBody>
      </p:sp>
      <p:sp>
        <p:nvSpPr>
          <p:cNvPr id="7" name="object 7"/>
          <p:cNvSpPr/>
          <p:nvPr/>
        </p:nvSpPr>
        <p:spPr>
          <a:xfrm>
            <a:off x="5808873" y="5715345"/>
            <a:ext cx="109883" cy="128596"/>
          </a:xfrm>
          <a:prstGeom prst="rect">
            <a:avLst/>
          </a:prstGeom>
          <a:blipFill>
            <a:blip r:embed="rId5" cstate="print"/>
            <a:stretch>
              <a:fillRect/>
            </a:stretch>
          </a:blipFill>
        </p:spPr>
        <p:txBody>
          <a:bodyPr wrap="square" lIns="0" tIns="0" rIns="0" bIns="0" rtlCol="0"/>
          <a:lstStyle/>
          <a:p>
            <a:pPr defTabSz="623438"/>
            <a:endParaRPr sz="1227">
              <a:solidFill>
                <a:prstClr val="black"/>
              </a:solidFill>
              <a:latin typeface="Calibri"/>
            </a:endParaRPr>
          </a:p>
        </p:txBody>
      </p:sp>
      <p:sp>
        <p:nvSpPr>
          <p:cNvPr id="8" name="object 8"/>
          <p:cNvSpPr/>
          <p:nvPr/>
        </p:nvSpPr>
        <p:spPr>
          <a:xfrm>
            <a:off x="5941113" y="5715351"/>
            <a:ext cx="106143" cy="125080"/>
          </a:xfrm>
          <a:prstGeom prst="rect">
            <a:avLst/>
          </a:prstGeom>
          <a:blipFill>
            <a:blip r:embed="rId6" cstate="print"/>
            <a:stretch>
              <a:fillRect/>
            </a:stretch>
          </a:blipFill>
        </p:spPr>
        <p:txBody>
          <a:bodyPr wrap="square" lIns="0" tIns="0" rIns="0" bIns="0" rtlCol="0"/>
          <a:lstStyle/>
          <a:p>
            <a:pPr defTabSz="623438"/>
            <a:endParaRPr sz="1227">
              <a:solidFill>
                <a:prstClr val="black"/>
              </a:solidFill>
              <a:latin typeface="Calibri"/>
            </a:endParaRPr>
          </a:p>
        </p:txBody>
      </p:sp>
      <p:sp>
        <p:nvSpPr>
          <p:cNvPr id="9" name="object 9"/>
          <p:cNvSpPr/>
          <p:nvPr/>
        </p:nvSpPr>
        <p:spPr>
          <a:xfrm>
            <a:off x="6074558" y="5715351"/>
            <a:ext cx="106143" cy="125080"/>
          </a:xfrm>
          <a:prstGeom prst="rect">
            <a:avLst/>
          </a:prstGeom>
          <a:blipFill>
            <a:blip r:embed="rId7" cstate="print"/>
            <a:stretch>
              <a:fillRect/>
            </a:stretch>
          </a:blipFill>
        </p:spPr>
        <p:txBody>
          <a:bodyPr wrap="square" lIns="0" tIns="0" rIns="0" bIns="0" rtlCol="0"/>
          <a:lstStyle/>
          <a:p>
            <a:pPr defTabSz="623438"/>
            <a:endParaRPr sz="1227">
              <a:solidFill>
                <a:prstClr val="black"/>
              </a:solidFill>
              <a:latin typeface="Calibri"/>
            </a:endParaRPr>
          </a:p>
        </p:txBody>
      </p:sp>
      <p:sp>
        <p:nvSpPr>
          <p:cNvPr id="10" name="object 10"/>
          <p:cNvSpPr/>
          <p:nvPr/>
        </p:nvSpPr>
        <p:spPr>
          <a:xfrm>
            <a:off x="6198721" y="5715343"/>
            <a:ext cx="233146" cy="170207"/>
          </a:xfrm>
          <a:prstGeom prst="rect">
            <a:avLst/>
          </a:prstGeom>
          <a:blipFill>
            <a:blip r:embed="rId8" cstate="print"/>
            <a:stretch>
              <a:fillRect/>
            </a:stretch>
          </a:blipFill>
        </p:spPr>
        <p:txBody>
          <a:bodyPr wrap="square" lIns="0" tIns="0" rIns="0" bIns="0" rtlCol="0"/>
          <a:lstStyle/>
          <a:p>
            <a:pPr defTabSz="623438"/>
            <a:endParaRPr sz="1227">
              <a:solidFill>
                <a:prstClr val="black"/>
              </a:solidFill>
              <a:latin typeface="Calibri"/>
            </a:endParaRPr>
          </a:p>
        </p:txBody>
      </p:sp>
      <p:sp>
        <p:nvSpPr>
          <p:cNvPr id="11" name="object 11"/>
          <p:cNvSpPr/>
          <p:nvPr/>
        </p:nvSpPr>
        <p:spPr>
          <a:xfrm>
            <a:off x="6447947" y="5662280"/>
            <a:ext cx="59315" cy="181841"/>
          </a:xfrm>
          <a:custGeom>
            <a:avLst/>
            <a:gdLst/>
            <a:ahLst/>
            <a:cxnLst/>
            <a:rect l="l" t="t" r="r" b="b"/>
            <a:pathLst>
              <a:path w="86995" h="266700">
                <a:moveTo>
                  <a:pt x="44221" y="0"/>
                </a:moveTo>
                <a:lnTo>
                  <a:pt x="0" y="24003"/>
                </a:lnTo>
                <a:lnTo>
                  <a:pt x="0" y="208470"/>
                </a:lnTo>
                <a:lnTo>
                  <a:pt x="2218" y="233439"/>
                </a:lnTo>
                <a:lnTo>
                  <a:pt x="10031" y="251596"/>
                </a:lnTo>
                <a:lnTo>
                  <a:pt x="25176" y="262680"/>
                </a:lnTo>
                <a:lnTo>
                  <a:pt x="49390" y="266433"/>
                </a:lnTo>
                <a:lnTo>
                  <a:pt x="58882" y="266110"/>
                </a:lnTo>
                <a:lnTo>
                  <a:pt x="68025" y="265142"/>
                </a:lnTo>
                <a:lnTo>
                  <a:pt x="77109" y="263534"/>
                </a:lnTo>
                <a:lnTo>
                  <a:pt x="86423" y="261289"/>
                </a:lnTo>
                <a:lnTo>
                  <a:pt x="76969" y="230758"/>
                </a:lnTo>
                <a:lnTo>
                  <a:pt x="58978" y="230758"/>
                </a:lnTo>
                <a:lnTo>
                  <a:pt x="51899" y="229371"/>
                </a:lnTo>
                <a:lnTo>
                  <a:pt x="47356" y="224802"/>
                </a:lnTo>
                <a:lnTo>
                  <a:pt x="44935" y="216442"/>
                </a:lnTo>
                <a:lnTo>
                  <a:pt x="44221" y="203682"/>
                </a:lnTo>
                <a:lnTo>
                  <a:pt x="44221" y="0"/>
                </a:lnTo>
                <a:close/>
              </a:path>
              <a:path w="86995" h="266700">
                <a:moveTo>
                  <a:pt x="76123" y="228028"/>
                </a:moveTo>
                <a:lnTo>
                  <a:pt x="71323" y="229730"/>
                </a:lnTo>
                <a:lnTo>
                  <a:pt x="64465" y="230758"/>
                </a:lnTo>
                <a:lnTo>
                  <a:pt x="76969" y="230758"/>
                </a:lnTo>
                <a:lnTo>
                  <a:pt x="76123" y="228028"/>
                </a:lnTo>
                <a:close/>
              </a:path>
            </a:pathLst>
          </a:custGeom>
          <a:solidFill>
            <a:srgbClr val="FFFFFF"/>
          </a:solidFill>
        </p:spPr>
        <p:txBody>
          <a:bodyPr wrap="square" lIns="0" tIns="0" rIns="0" bIns="0" rtlCol="0"/>
          <a:lstStyle/>
          <a:p>
            <a:pPr defTabSz="623438"/>
            <a:endParaRPr sz="1227">
              <a:solidFill>
                <a:prstClr val="black"/>
              </a:solidFill>
              <a:latin typeface="Calibri"/>
            </a:endParaRPr>
          </a:p>
        </p:txBody>
      </p:sp>
      <p:sp>
        <p:nvSpPr>
          <p:cNvPr id="12" name="object 12"/>
          <p:cNvSpPr/>
          <p:nvPr/>
        </p:nvSpPr>
        <p:spPr>
          <a:xfrm>
            <a:off x="6501391" y="5715350"/>
            <a:ext cx="231145" cy="128587"/>
          </a:xfrm>
          <a:prstGeom prst="rect">
            <a:avLst/>
          </a:prstGeom>
          <a:blipFill>
            <a:blip r:embed="rId9" cstate="print"/>
            <a:stretch>
              <a:fillRect/>
            </a:stretch>
          </a:blipFill>
        </p:spPr>
        <p:txBody>
          <a:bodyPr wrap="square" lIns="0" tIns="0" rIns="0" bIns="0" rtlCol="0"/>
          <a:lstStyle/>
          <a:p>
            <a:pPr defTabSz="623438"/>
            <a:endParaRPr sz="1227">
              <a:solidFill>
                <a:prstClr val="black"/>
              </a:solidFill>
              <a:latin typeface="Calibri"/>
            </a:endParaRPr>
          </a:p>
        </p:txBody>
      </p:sp>
      <p:sp>
        <p:nvSpPr>
          <p:cNvPr id="13" name="object 13"/>
          <p:cNvSpPr/>
          <p:nvPr/>
        </p:nvSpPr>
        <p:spPr>
          <a:xfrm>
            <a:off x="6759839" y="5715351"/>
            <a:ext cx="106143" cy="125080"/>
          </a:xfrm>
          <a:prstGeom prst="rect">
            <a:avLst/>
          </a:prstGeom>
          <a:blipFill>
            <a:blip r:embed="rId10" cstate="print"/>
            <a:stretch>
              <a:fillRect/>
            </a:stretch>
          </a:blipFill>
        </p:spPr>
        <p:txBody>
          <a:bodyPr wrap="square" lIns="0" tIns="0" rIns="0" bIns="0" rtlCol="0"/>
          <a:lstStyle/>
          <a:p>
            <a:pPr defTabSz="623438"/>
            <a:endParaRPr sz="1227">
              <a:solidFill>
                <a:prstClr val="black"/>
              </a:solidFill>
              <a:latin typeface="Calibri"/>
            </a:endParaRPr>
          </a:p>
        </p:txBody>
      </p:sp>
      <p:sp>
        <p:nvSpPr>
          <p:cNvPr id="14" name="object 14"/>
          <p:cNvSpPr/>
          <p:nvPr/>
        </p:nvSpPr>
        <p:spPr>
          <a:xfrm>
            <a:off x="6883075" y="5671868"/>
            <a:ext cx="51434" cy="168566"/>
          </a:xfrm>
          <a:prstGeom prst="rect">
            <a:avLst/>
          </a:prstGeom>
          <a:blipFill>
            <a:blip r:embed="rId11" cstate="print"/>
            <a:stretch>
              <a:fillRect/>
            </a:stretch>
          </a:blipFill>
        </p:spPr>
        <p:txBody>
          <a:bodyPr wrap="square" lIns="0" tIns="0" rIns="0" bIns="0" rtlCol="0"/>
          <a:lstStyle/>
          <a:p>
            <a:pPr defTabSz="623438"/>
            <a:endParaRPr sz="1227">
              <a:solidFill>
                <a:prstClr val="black"/>
              </a:solidFill>
              <a:latin typeface="Calibri"/>
            </a:endParaRPr>
          </a:p>
        </p:txBody>
      </p:sp>
      <p:sp>
        <p:nvSpPr>
          <p:cNvPr id="15" name="object 15"/>
          <p:cNvSpPr/>
          <p:nvPr/>
        </p:nvSpPr>
        <p:spPr>
          <a:xfrm>
            <a:off x="6954166" y="5715350"/>
            <a:ext cx="105909" cy="128587"/>
          </a:xfrm>
          <a:prstGeom prst="rect">
            <a:avLst/>
          </a:prstGeom>
          <a:blipFill>
            <a:blip r:embed="rId12" cstate="print"/>
            <a:stretch>
              <a:fillRect/>
            </a:stretch>
          </a:blipFill>
        </p:spPr>
        <p:txBody>
          <a:bodyPr wrap="square" lIns="0" tIns="0" rIns="0" bIns="0" rtlCol="0"/>
          <a:lstStyle/>
          <a:p>
            <a:pPr defTabSz="623438"/>
            <a:endParaRPr sz="1227">
              <a:solidFill>
                <a:prstClr val="black"/>
              </a:solidFill>
              <a:latin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1447801"/>
            <a:ext cx="8382000" cy="4678363"/>
          </a:xfrm>
        </p:spPr>
        <p:txBody>
          <a:bodyPr/>
          <a:lstStyle/>
          <a:p>
            <a:pPr marL="0" indent="0" algn="ctr">
              <a:buNone/>
            </a:pPr>
            <a:endParaRPr lang="en-US" dirty="0"/>
          </a:p>
          <a:p>
            <a:pPr marL="0" indent="0" algn="ctr">
              <a:buNone/>
            </a:pPr>
            <a:r>
              <a:rPr lang="en-US" sz="4500" b="1" dirty="0"/>
              <a:t>Questions?</a:t>
            </a:r>
          </a:p>
          <a:p>
            <a:pPr marL="0" indent="0" algn="ctr">
              <a:buNone/>
            </a:pPr>
            <a:endParaRPr lang="en-US" dirty="0"/>
          </a:p>
          <a:p>
            <a:pPr marL="0" indent="0" algn="ctr">
              <a:buNone/>
            </a:pPr>
            <a:endParaRPr lang="en-US" sz="1000" dirty="0"/>
          </a:p>
          <a:p>
            <a:pPr marL="0" indent="0" algn="ctr">
              <a:buNone/>
            </a:pPr>
            <a:r>
              <a:rPr lang="en-US" dirty="0"/>
              <a:t>Christine Eby</a:t>
            </a:r>
          </a:p>
          <a:p>
            <a:pPr marL="0" indent="0" algn="ctr">
              <a:buNone/>
            </a:pPr>
            <a:r>
              <a:rPr lang="en-US" dirty="0"/>
              <a:t>717-787-7857</a:t>
            </a:r>
          </a:p>
          <a:p>
            <a:pPr marL="0" indent="0" algn="ctr">
              <a:buNone/>
            </a:pPr>
            <a:r>
              <a:rPr lang="en-US" dirty="0">
                <a:hlinkClick r:id="rId3"/>
              </a:rPr>
              <a:t>ceby@pa.gov</a:t>
            </a:r>
            <a:r>
              <a:rPr lang="en-US" dirty="0"/>
              <a:t> </a:t>
            </a:r>
          </a:p>
          <a:p>
            <a:pPr marL="0" indent="0" algn="ctr">
              <a:buNone/>
            </a:pPr>
            <a:endParaRPr lang="en-US" sz="4500" dirty="0"/>
          </a:p>
          <a:p>
            <a:endParaRPr lang="en-US" dirty="0"/>
          </a:p>
          <a:p>
            <a:pPr marL="457200" lvl="1" indent="0">
              <a:buNone/>
            </a:pPr>
            <a:endParaRPr lang="en-US" dirty="0"/>
          </a:p>
          <a:p>
            <a:pPr lvl="1"/>
            <a:endParaRPr lang="en-US" dirty="0"/>
          </a:p>
          <a:p>
            <a:pPr marL="0" indent="0">
              <a:buNone/>
            </a:pPr>
            <a:endParaRPr lang="en-US" dirty="0"/>
          </a:p>
        </p:txBody>
      </p:sp>
    </p:spTree>
    <p:extLst>
      <p:ext uri="{BB962C8B-B14F-4D97-AF65-F5344CB8AC3E}">
        <p14:creationId xmlns:p14="http://schemas.microsoft.com/office/powerpoint/2010/main" val="1267234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516DD-14EA-47BA-AEBE-A8FDC06B04DF}"/>
              </a:ext>
            </a:extLst>
          </p:cNvPr>
          <p:cNvSpPr>
            <a:spLocks noGrp="1"/>
          </p:cNvSpPr>
          <p:nvPr>
            <p:ph type="ctrTitle"/>
          </p:nvPr>
        </p:nvSpPr>
        <p:spPr/>
        <p:txBody>
          <a:bodyPr/>
          <a:lstStyle/>
          <a:p>
            <a:pPr algn="ctr"/>
            <a:r>
              <a:rPr lang="en-US" sz="4000" b="1" dirty="0">
                <a:solidFill>
                  <a:schemeClr val="tx1">
                    <a:lumMod val="95000"/>
                    <a:lumOff val="5000"/>
                  </a:schemeClr>
                </a:solidFill>
              </a:rPr>
              <a:t>RECORDS AND REPORTS</a:t>
            </a:r>
          </a:p>
        </p:txBody>
      </p:sp>
      <p:sp>
        <p:nvSpPr>
          <p:cNvPr id="3" name="Subtitle 2">
            <a:extLst>
              <a:ext uri="{FF2B5EF4-FFF2-40B4-BE49-F238E27FC236}">
                <a16:creationId xmlns:a16="http://schemas.microsoft.com/office/drawing/2014/main" id="{814CFEF0-FB6F-4E8D-9C37-D5A590A2AA4E}"/>
              </a:ext>
            </a:extLst>
          </p:cNvPr>
          <p:cNvSpPr>
            <a:spLocks noGrp="1"/>
          </p:cNvSpPr>
          <p:nvPr>
            <p:ph type="subTitle" idx="1"/>
          </p:nvPr>
        </p:nvSpPr>
        <p:spPr>
          <a:xfrm>
            <a:off x="2286000" y="3886200"/>
            <a:ext cx="7696200" cy="1752600"/>
          </a:xfrm>
        </p:spPr>
        <p:txBody>
          <a:bodyPr/>
          <a:lstStyle/>
          <a:p>
            <a:pPr>
              <a:lnSpc>
                <a:spcPct val="150000"/>
              </a:lnSpc>
            </a:pPr>
            <a:r>
              <a:rPr lang="en-US" sz="2000" b="1" dirty="0">
                <a:latin typeface="Batang" panose="02030600000101010101" pitchFamily="18" charset="-127"/>
                <a:cs typeface="Calibri" panose="020F0502020204030204" pitchFamily="34" charset="0"/>
              </a:rPr>
              <a:t>GS, BVM Records And Reports </a:t>
            </a:r>
            <a:r>
              <a:rPr lang="en-US" sz="2000" b="1" u="sng" dirty="0">
                <a:solidFill>
                  <a:srgbClr val="0563C1"/>
                </a:solidFill>
                <a:latin typeface="Batang" panose="02030600000101010101" pitchFamily="18" charset="-127"/>
                <a:cs typeface="Calibri" panose="020F0502020204030204" pitchFamily="34" charset="0"/>
                <a:hlinkClick r:id="rId2"/>
              </a:rPr>
              <a:t>RA-bvmr-r@pa.gov</a:t>
            </a:r>
            <a:endParaRPr lang="en-US" sz="2000" b="1" u="sng" dirty="0">
              <a:solidFill>
                <a:srgbClr val="0563C1"/>
              </a:solidFill>
              <a:latin typeface="Batang" panose="02030600000101010101" pitchFamily="18" charset="-127"/>
              <a:cs typeface="Calibri" panose="020F0502020204030204" pitchFamily="34" charset="0"/>
            </a:endParaRPr>
          </a:p>
          <a:p>
            <a:pPr>
              <a:lnSpc>
                <a:spcPct val="150000"/>
              </a:lnSpc>
            </a:pPr>
            <a:r>
              <a:rPr lang="en-US" sz="2000" b="1" dirty="0">
                <a:solidFill>
                  <a:srgbClr val="44546A"/>
                </a:solidFill>
                <a:latin typeface="Batang" panose="02030600000101010101" pitchFamily="18" charset="-127"/>
                <a:cs typeface="Calibri" panose="020F0502020204030204" pitchFamily="34" charset="0"/>
              </a:rPr>
              <a:t>EZPass GS </a:t>
            </a:r>
            <a:r>
              <a:rPr lang="en-US" sz="2000" b="1" u="sng" dirty="0">
                <a:solidFill>
                  <a:srgbClr val="44546A"/>
                </a:solidFill>
                <a:latin typeface="Batang" panose="02030600000101010101" pitchFamily="18" charset="-127"/>
                <a:cs typeface="Calibri" panose="020F0502020204030204" pitchFamily="34" charset="0"/>
                <a:hlinkClick r:id="rId3"/>
              </a:rPr>
              <a:t>RA-ezpass@pa.gov</a:t>
            </a:r>
            <a:endParaRPr lang="en-US" sz="2000" dirty="0"/>
          </a:p>
        </p:txBody>
      </p:sp>
    </p:spTree>
    <p:extLst>
      <p:ext uri="{BB962C8B-B14F-4D97-AF65-F5344CB8AC3E}">
        <p14:creationId xmlns:p14="http://schemas.microsoft.com/office/powerpoint/2010/main" val="351707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28E4BE-206B-4B18-8A77-A1A46440CFF4}"/>
              </a:ext>
            </a:extLst>
          </p:cNvPr>
          <p:cNvSpPr txBox="1"/>
          <p:nvPr/>
        </p:nvSpPr>
        <p:spPr>
          <a:xfrm>
            <a:off x="1752600" y="1600200"/>
            <a:ext cx="8610600" cy="2862322"/>
          </a:xfrm>
          <a:prstGeom prst="rect">
            <a:avLst/>
          </a:prstGeom>
          <a:noFill/>
        </p:spPr>
        <p:txBody>
          <a:bodyPr wrap="square" rtlCol="0">
            <a:spAutoFit/>
          </a:bodyPr>
          <a:lstStyle/>
          <a:p>
            <a:pPr fontAlgn="base"/>
            <a:r>
              <a:rPr lang="en-US" b="1" u="sng" dirty="0">
                <a:solidFill>
                  <a:srgbClr val="FF0000"/>
                </a:solidFill>
                <a:latin typeface="Batang" panose="02030600000101010101" pitchFamily="18" charset="-127"/>
                <a:ea typeface="Calibri" panose="020F0502020204030204" pitchFamily="34" charset="0"/>
              </a:rPr>
              <a:t>EZPass – transponders:</a:t>
            </a:r>
            <a:endParaRPr lang="en-US" dirty="0">
              <a:solidFill>
                <a:srgbClr val="000000"/>
              </a:solidFill>
              <a:latin typeface="Calibri" panose="020F0502020204030204" pitchFamily="34" charset="0"/>
              <a:ea typeface="Calibri" panose="020F0502020204030204" pitchFamily="34" charset="0"/>
            </a:endParaRPr>
          </a:p>
          <a:p>
            <a:pPr fontAlgn="base"/>
            <a:r>
              <a:rPr lang="en-US" dirty="0">
                <a:solidFill>
                  <a:srgbClr val="000000"/>
                </a:solidFill>
                <a:latin typeface="Batang" panose="02030600000101010101" pitchFamily="18" charset="-127"/>
                <a:ea typeface="Calibri" panose="020F0502020204030204" pitchFamily="34" charset="0"/>
              </a:rPr>
              <a:t> </a:t>
            </a:r>
            <a:endParaRPr lang="en-US" dirty="0">
              <a:solidFill>
                <a:srgbClr val="000000"/>
              </a:solidFill>
              <a:latin typeface="Calibri" panose="020F0502020204030204" pitchFamily="34" charset="0"/>
              <a:ea typeface="Calibri" panose="020F0502020204030204" pitchFamily="34" charset="0"/>
            </a:endParaRPr>
          </a:p>
          <a:p>
            <a:pPr marL="342900" indent="-342900" fontAlgn="base">
              <a:buFont typeface="+mj-lt"/>
              <a:buAutoNum type="arabicPeriod"/>
            </a:pPr>
            <a:r>
              <a:rPr lang="en-US" dirty="0">
                <a:solidFill>
                  <a:srgbClr val="000000"/>
                </a:solidFill>
                <a:latin typeface="Batang" panose="02030600000101010101" pitchFamily="18" charset="-127"/>
                <a:ea typeface="Calibri" panose="020F0502020204030204" pitchFamily="34" charset="0"/>
              </a:rPr>
              <a:t>When an agency turns in a vehicle that has a transponder and you are transferring the transponder to the new vehicle, please remember to do the form to add the new vehicle and to delete the old vehicle and plate number to the account.</a:t>
            </a:r>
            <a:r>
              <a:rPr lang="en-US" dirty="0">
                <a:solidFill>
                  <a:srgbClr val="000000"/>
                </a:solidFill>
                <a:latin typeface="Batang" panose="02030600000101010101" pitchFamily="18" charset="-127"/>
                <a:ea typeface="Batang" panose="02030600000101010101" pitchFamily="18" charset="-127"/>
              </a:rPr>
              <a:t> </a:t>
            </a:r>
            <a:r>
              <a:rPr lang="en-US" dirty="0">
                <a:solidFill>
                  <a:srgbClr val="000000"/>
                </a:solidFill>
                <a:latin typeface="Batang" panose="02030600000101010101" pitchFamily="18" charset="-127"/>
                <a:ea typeface="Calibri" panose="020F0502020204030204" pitchFamily="34" charset="0"/>
              </a:rPr>
              <a:t> You can transfer the transponder, add the new plate and vehicle, and delete the old plate and vehicle all on the same form.</a:t>
            </a:r>
            <a:r>
              <a:rPr lang="en-US" dirty="0">
                <a:solidFill>
                  <a:srgbClr val="000000"/>
                </a:solidFill>
                <a:latin typeface="Batang" panose="02030600000101010101" pitchFamily="18" charset="-127"/>
                <a:ea typeface="Batang" panose="02030600000101010101" pitchFamily="18" charset="-127"/>
              </a:rPr>
              <a:t> </a:t>
            </a:r>
            <a:r>
              <a:rPr lang="en-US" dirty="0">
                <a:solidFill>
                  <a:srgbClr val="000000"/>
                </a:solidFill>
                <a:latin typeface="Batang" panose="02030600000101010101" pitchFamily="18" charset="-127"/>
                <a:ea typeface="Calibri" panose="020F0502020204030204" pitchFamily="34" charset="0"/>
              </a:rPr>
              <a:t> If you need a new transponder at the same time, you can do it on the same form.</a:t>
            </a:r>
            <a:endParaRPr lang="en-US" dirty="0">
              <a:solidFill>
                <a:srgbClr val="000000"/>
              </a:solidFill>
              <a:latin typeface="Calibri" panose="020F0502020204030204" pitchFamily="34" charset="0"/>
              <a:ea typeface="Calibri" panose="020F0502020204030204" pitchFamily="34" charset="0"/>
            </a:endParaRPr>
          </a:p>
          <a:p>
            <a:pPr fontAlgn="base">
              <a:spcBef>
                <a:spcPct val="0"/>
              </a:spcBef>
              <a:spcAft>
                <a:spcPct val="0"/>
              </a:spcAft>
            </a:pPr>
            <a:endParaRPr lang="en-US" dirty="0">
              <a:solidFill>
                <a:srgbClr val="000000"/>
              </a:solidFill>
              <a:latin typeface="Arial" charset="0"/>
            </a:endParaRPr>
          </a:p>
        </p:txBody>
      </p:sp>
      <p:sp>
        <p:nvSpPr>
          <p:cNvPr id="4" name="TextBox 3">
            <a:extLst>
              <a:ext uri="{FF2B5EF4-FFF2-40B4-BE49-F238E27FC236}">
                <a16:creationId xmlns:a16="http://schemas.microsoft.com/office/drawing/2014/main" id="{9C1FBD71-B434-4D29-A657-FF9809B519CF}"/>
              </a:ext>
            </a:extLst>
          </p:cNvPr>
          <p:cNvSpPr txBox="1"/>
          <p:nvPr/>
        </p:nvSpPr>
        <p:spPr>
          <a:xfrm>
            <a:off x="1752600" y="4267200"/>
            <a:ext cx="8458200" cy="1477328"/>
          </a:xfrm>
          <a:prstGeom prst="rect">
            <a:avLst/>
          </a:prstGeom>
          <a:noFill/>
        </p:spPr>
        <p:txBody>
          <a:bodyPr wrap="square" rtlCol="0">
            <a:spAutoFit/>
          </a:bodyPr>
          <a:lstStyle/>
          <a:p>
            <a:pPr marL="342900" indent="-342900" fontAlgn="base">
              <a:spcBef>
                <a:spcPct val="0"/>
              </a:spcBef>
              <a:spcAft>
                <a:spcPct val="0"/>
              </a:spcAft>
              <a:buFontTx/>
              <a:buAutoNum type="arabicPeriod" startAt="2"/>
            </a:pPr>
            <a:r>
              <a:rPr lang="en-US" dirty="0">
                <a:solidFill>
                  <a:srgbClr val="000000">
                    <a:lumMod val="95000"/>
                    <a:lumOff val="5000"/>
                  </a:srgbClr>
                </a:solidFill>
                <a:latin typeface="Batang" panose="02030600000101010101" pitchFamily="18" charset="-127"/>
                <a:ea typeface="Calibri" panose="020F0502020204030204" pitchFamily="34" charset="0"/>
              </a:rPr>
              <a:t>Please make sure the Vehicle Reference Code on the transponder is</a:t>
            </a:r>
          </a:p>
          <a:p>
            <a:pPr fontAlgn="base">
              <a:spcBef>
                <a:spcPct val="0"/>
              </a:spcBef>
              <a:spcAft>
                <a:spcPct val="0"/>
              </a:spcAft>
            </a:pPr>
            <a:r>
              <a:rPr lang="en-US" dirty="0">
                <a:solidFill>
                  <a:srgbClr val="000000">
                    <a:lumMod val="95000"/>
                    <a:lumOff val="5000"/>
                  </a:srgbClr>
                </a:solidFill>
                <a:latin typeface="Batang" panose="02030600000101010101" pitchFamily="18" charset="-127"/>
                <a:ea typeface="Calibri" panose="020F0502020204030204" pitchFamily="34" charset="0"/>
              </a:rPr>
              <a:t>    correct for the type of vehicle.</a:t>
            </a:r>
            <a:r>
              <a:rPr lang="en-US" dirty="0">
                <a:solidFill>
                  <a:srgbClr val="000000">
                    <a:lumMod val="95000"/>
                    <a:lumOff val="5000"/>
                  </a:srgbClr>
                </a:solidFill>
                <a:latin typeface="Batang" panose="02030600000101010101" pitchFamily="18" charset="-127"/>
                <a:ea typeface="Batang" panose="02030600000101010101" pitchFamily="18" charset="-127"/>
              </a:rPr>
              <a:t> </a:t>
            </a:r>
            <a:r>
              <a:rPr lang="en-US" dirty="0">
                <a:solidFill>
                  <a:srgbClr val="000000">
                    <a:lumMod val="95000"/>
                    <a:lumOff val="5000"/>
                  </a:srgbClr>
                </a:solidFill>
                <a:latin typeface="Batang" panose="02030600000101010101" pitchFamily="18" charset="-127"/>
                <a:ea typeface="Calibri" panose="020F0502020204030204" pitchFamily="34" charset="0"/>
              </a:rPr>
              <a:t> You can find the codes on the 2</a:t>
            </a:r>
            <a:r>
              <a:rPr lang="en-US" baseline="30000" dirty="0">
                <a:solidFill>
                  <a:srgbClr val="000000">
                    <a:lumMod val="95000"/>
                    <a:lumOff val="5000"/>
                  </a:srgbClr>
                </a:solidFill>
                <a:latin typeface="Batang" panose="02030600000101010101" pitchFamily="18" charset="-127"/>
                <a:ea typeface="Calibri" panose="020F0502020204030204" pitchFamily="34" charset="0"/>
              </a:rPr>
              <a:t>nd</a:t>
            </a:r>
            <a:r>
              <a:rPr lang="en-US" dirty="0">
                <a:solidFill>
                  <a:srgbClr val="000000">
                    <a:lumMod val="95000"/>
                    <a:lumOff val="5000"/>
                  </a:srgbClr>
                </a:solidFill>
                <a:latin typeface="Batang" panose="02030600000101010101" pitchFamily="18" charset="-127"/>
                <a:ea typeface="Calibri" panose="020F0502020204030204" pitchFamily="34" charset="0"/>
              </a:rPr>
              <a:t> tab at</a:t>
            </a:r>
          </a:p>
          <a:p>
            <a:pPr fontAlgn="base">
              <a:spcBef>
                <a:spcPct val="0"/>
              </a:spcBef>
              <a:spcAft>
                <a:spcPct val="0"/>
              </a:spcAft>
            </a:pPr>
            <a:r>
              <a:rPr lang="en-US" dirty="0">
                <a:solidFill>
                  <a:srgbClr val="000000">
                    <a:lumMod val="95000"/>
                    <a:lumOff val="5000"/>
                  </a:srgbClr>
                </a:solidFill>
                <a:latin typeface="Batang" panose="02030600000101010101" pitchFamily="18" charset="-127"/>
                <a:ea typeface="Calibri" panose="020F0502020204030204" pitchFamily="34" charset="0"/>
              </a:rPr>
              <a:t>    the bottom of the form.</a:t>
            </a:r>
            <a:r>
              <a:rPr lang="en-US" dirty="0">
                <a:solidFill>
                  <a:srgbClr val="000000">
                    <a:lumMod val="95000"/>
                    <a:lumOff val="5000"/>
                  </a:srgbClr>
                </a:solidFill>
                <a:latin typeface="Batang" panose="02030600000101010101" pitchFamily="18" charset="-127"/>
                <a:ea typeface="Batang" panose="02030600000101010101" pitchFamily="18" charset="-127"/>
              </a:rPr>
              <a:t> </a:t>
            </a:r>
            <a:r>
              <a:rPr lang="en-US" dirty="0">
                <a:solidFill>
                  <a:srgbClr val="000000">
                    <a:lumMod val="95000"/>
                    <a:lumOff val="5000"/>
                  </a:srgbClr>
                </a:solidFill>
                <a:latin typeface="Batang" panose="02030600000101010101" pitchFamily="18" charset="-127"/>
                <a:ea typeface="Calibri" panose="020F0502020204030204" pitchFamily="34" charset="0"/>
              </a:rPr>
              <a:t> If the transponder you want to transfer is not</a:t>
            </a:r>
          </a:p>
          <a:p>
            <a:pPr fontAlgn="base">
              <a:spcBef>
                <a:spcPct val="0"/>
              </a:spcBef>
              <a:spcAft>
                <a:spcPct val="0"/>
              </a:spcAft>
            </a:pPr>
            <a:r>
              <a:rPr lang="en-US" dirty="0">
                <a:solidFill>
                  <a:srgbClr val="000000">
                    <a:lumMod val="95000"/>
                    <a:lumOff val="5000"/>
                  </a:srgbClr>
                </a:solidFill>
                <a:latin typeface="Batang" panose="02030600000101010101" pitchFamily="18" charset="-127"/>
                <a:ea typeface="Calibri" panose="020F0502020204030204" pitchFamily="34" charset="0"/>
              </a:rPr>
              <a:t>    the correct code, please order a new transponder with the correct code. </a:t>
            </a:r>
            <a:endParaRPr lang="en-US" dirty="0">
              <a:solidFill>
                <a:srgbClr val="000000">
                  <a:lumMod val="95000"/>
                  <a:lumOff val="5000"/>
                </a:srgbClr>
              </a:solidFill>
              <a:latin typeface="Calibri" panose="020F0502020204030204" pitchFamily="34" charset="0"/>
              <a:ea typeface="Calibri" panose="020F0502020204030204" pitchFamily="34" charset="0"/>
            </a:endParaRPr>
          </a:p>
          <a:p>
            <a:pPr fontAlgn="base">
              <a:spcBef>
                <a:spcPct val="0"/>
              </a:spcBef>
              <a:spcAft>
                <a:spcPct val="0"/>
              </a:spcAft>
            </a:pPr>
            <a:endParaRPr lang="en-US" dirty="0">
              <a:solidFill>
                <a:srgbClr val="000000"/>
              </a:solidFill>
              <a:latin typeface="Arial" charset="0"/>
            </a:endParaRPr>
          </a:p>
        </p:txBody>
      </p:sp>
    </p:spTree>
    <p:extLst>
      <p:ext uri="{BB962C8B-B14F-4D97-AF65-F5344CB8AC3E}">
        <p14:creationId xmlns:p14="http://schemas.microsoft.com/office/powerpoint/2010/main" val="1779139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747141-15E2-4AF4-AC52-24F2C1D29F10}"/>
              </a:ext>
            </a:extLst>
          </p:cNvPr>
          <p:cNvSpPr txBox="1"/>
          <p:nvPr/>
        </p:nvSpPr>
        <p:spPr>
          <a:xfrm>
            <a:off x="1756317" y="1600201"/>
            <a:ext cx="8610600" cy="4247317"/>
          </a:xfrm>
          <a:prstGeom prst="rect">
            <a:avLst/>
          </a:prstGeom>
          <a:noFill/>
        </p:spPr>
        <p:txBody>
          <a:bodyPr wrap="square" rtlCol="0">
            <a:spAutoFit/>
          </a:bodyPr>
          <a:lstStyle/>
          <a:p>
            <a:pPr marL="342900" indent="-342900" fontAlgn="base">
              <a:buFontTx/>
              <a:buAutoNum type="arabicPeriod" startAt="3"/>
            </a:pPr>
            <a:r>
              <a:rPr lang="en-US" dirty="0">
                <a:solidFill>
                  <a:srgbClr val="000000"/>
                </a:solidFill>
                <a:latin typeface="Batang" panose="02030600000101010101" pitchFamily="18" charset="-127"/>
                <a:ea typeface="Calibri" panose="020F0502020204030204" pitchFamily="34" charset="0"/>
              </a:rPr>
              <a:t>Remember you cannot transfer a transponder from one account to another.  You can only transfer a transponder from one vehicle to another vehicle if they are in the same account and is the same vehicle code.</a:t>
            </a:r>
          </a:p>
          <a:p>
            <a:pPr fontAlgn="base"/>
            <a:endParaRPr lang="en-US" dirty="0">
              <a:solidFill>
                <a:srgbClr val="000000"/>
              </a:solidFill>
              <a:latin typeface="Batang" panose="02030600000101010101" pitchFamily="18" charset="-127"/>
              <a:ea typeface="Calibri" panose="020F0502020204030204" pitchFamily="34" charset="0"/>
            </a:endParaRPr>
          </a:p>
          <a:p>
            <a:pPr marL="342900" indent="-342900" fontAlgn="base">
              <a:buFontTx/>
              <a:buAutoNum type="arabicPeriod" startAt="4"/>
            </a:pPr>
            <a:r>
              <a:rPr lang="en-US" dirty="0">
                <a:solidFill>
                  <a:srgbClr val="000000">
                    <a:lumMod val="95000"/>
                    <a:lumOff val="5000"/>
                  </a:srgbClr>
                </a:solidFill>
                <a:latin typeface="Batang" panose="02030600000101010101" pitchFamily="18" charset="-127"/>
                <a:ea typeface="Calibri" panose="020F0502020204030204" pitchFamily="34" charset="0"/>
              </a:rPr>
              <a:t>When completing the form, please make sure that the account name and</a:t>
            </a:r>
          </a:p>
          <a:p>
            <a:pPr fontAlgn="base"/>
            <a:r>
              <a:rPr lang="en-US" dirty="0">
                <a:solidFill>
                  <a:srgbClr val="000000">
                    <a:lumMod val="95000"/>
                    <a:lumOff val="5000"/>
                  </a:srgbClr>
                </a:solidFill>
                <a:latin typeface="Batang" panose="02030600000101010101" pitchFamily="18" charset="-127"/>
                <a:ea typeface="Calibri" panose="020F0502020204030204" pitchFamily="34" charset="0"/>
              </a:rPr>
              <a:t>     number are on the form.</a:t>
            </a:r>
          </a:p>
          <a:p>
            <a:pPr fontAlgn="base"/>
            <a:r>
              <a:rPr lang="en-US" dirty="0">
                <a:solidFill>
                  <a:srgbClr val="44546A"/>
                </a:solidFill>
                <a:latin typeface="Batang" panose="02030600000101010101" pitchFamily="18" charset="-127"/>
                <a:ea typeface="Calibri" panose="020F0502020204030204" pitchFamily="34" charset="0"/>
              </a:rPr>
              <a:t> </a:t>
            </a:r>
            <a:endParaRPr lang="en-US" dirty="0">
              <a:solidFill>
                <a:srgbClr val="000000"/>
              </a:solidFill>
              <a:latin typeface="Calibri" panose="020F0502020204030204" pitchFamily="34" charset="0"/>
              <a:ea typeface="Calibri" panose="020F0502020204030204" pitchFamily="34" charset="0"/>
            </a:endParaRPr>
          </a:p>
          <a:p>
            <a:pPr fontAlgn="base"/>
            <a:r>
              <a:rPr lang="en-US" dirty="0">
                <a:solidFill>
                  <a:srgbClr val="000000">
                    <a:lumMod val="95000"/>
                    <a:lumOff val="5000"/>
                  </a:srgbClr>
                </a:solidFill>
                <a:latin typeface="Batang" panose="02030600000101010101" pitchFamily="18" charset="-127"/>
                <a:ea typeface="Calibri" panose="020F0502020204030204" pitchFamily="34" charset="0"/>
              </a:rPr>
              <a:t>5</a:t>
            </a:r>
            <a:r>
              <a:rPr lang="en-US" dirty="0">
                <a:solidFill>
                  <a:srgbClr val="000000"/>
                </a:solidFill>
                <a:latin typeface="Batang" panose="02030600000101010101" pitchFamily="18" charset="-127"/>
                <a:ea typeface="Calibri" panose="020F0502020204030204" pitchFamily="34" charset="0"/>
              </a:rPr>
              <a:t>.  Please make sure that your account with EZPass is up-to-date with</a:t>
            </a:r>
          </a:p>
          <a:p>
            <a:pPr fontAlgn="base"/>
            <a:r>
              <a:rPr lang="en-US" dirty="0">
                <a:solidFill>
                  <a:srgbClr val="000000"/>
                </a:solidFill>
                <a:latin typeface="Batang" panose="02030600000101010101" pitchFamily="18" charset="-127"/>
                <a:ea typeface="Calibri" panose="020F0502020204030204" pitchFamily="34" charset="0"/>
              </a:rPr>
              <a:t>     payment.  Remember you cannot take the discount until your account </a:t>
            </a:r>
          </a:p>
          <a:p>
            <a:pPr fontAlgn="base"/>
            <a:r>
              <a:rPr lang="en-US" dirty="0">
                <a:solidFill>
                  <a:srgbClr val="000000"/>
                </a:solidFill>
                <a:latin typeface="Batang" panose="02030600000101010101" pitchFamily="18" charset="-127"/>
                <a:ea typeface="Calibri" panose="020F0502020204030204" pitchFamily="34" charset="0"/>
              </a:rPr>
              <a:t>     is paid up-to-date.</a:t>
            </a:r>
            <a:endParaRPr lang="en-US" dirty="0">
              <a:solidFill>
                <a:srgbClr val="000000"/>
              </a:solidFill>
              <a:latin typeface="Calibri" panose="020F0502020204030204" pitchFamily="34" charset="0"/>
              <a:ea typeface="Calibri" panose="020F0502020204030204" pitchFamily="34" charset="0"/>
            </a:endParaRPr>
          </a:p>
          <a:p>
            <a:pPr fontAlgn="base"/>
            <a:r>
              <a:rPr lang="en-US" dirty="0">
                <a:solidFill>
                  <a:srgbClr val="44546A"/>
                </a:solidFill>
                <a:latin typeface="Batang" panose="02030600000101010101" pitchFamily="18" charset="-127"/>
                <a:ea typeface="Calibri" panose="020F0502020204030204" pitchFamily="34" charset="0"/>
              </a:rPr>
              <a:t> </a:t>
            </a:r>
            <a:endParaRPr lang="en-US" dirty="0">
              <a:solidFill>
                <a:srgbClr val="000000"/>
              </a:solidFill>
              <a:latin typeface="Calibri" panose="020F0502020204030204" pitchFamily="34" charset="0"/>
              <a:ea typeface="Calibri" panose="020F0502020204030204" pitchFamily="34" charset="0"/>
            </a:endParaRPr>
          </a:p>
          <a:p>
            <a:pPr fontAlgn="base"/>
            <a:r>
              <a:rPr lang="en-US" dirty="0">
                <a:solidFill>
                  <a:srgbClr val="000000">
                    <a:lumMod val="95000"/>
                    <a:lumOff val="5000"/>
                  </a:srgbClr>
                </a:solidFill>
                <a:latin typeface="Batang" panose="02030600000101010101" pitchFamily="18" charset="-127"/>
                <a:ea typeface="Calibri" panose="020F0502020204030204" pitchFamily="34" charset="0"/>
              </a:rPr>
              <a:t>6.  Please send all EZPass requests to the EZPass resource account:</a:t>
            </a:r>
          </a:p>
          <a:p>
            <a:pPr fontAlgn="base"/>
            <a:r>
              <a:rPr lang="en-US" dirty="0">
                <a:solidFill>
                  <a:srgbClr val="000000">
                    <a:lumMod val="95000"/>
                    <a:lumOff val="5000"/>
                  </a:srgbClr>
                </a:solidFill>
                <a:latin typeface="Batang" panose="02030600000101010101" pitchFamily="18" charset="-127"/>
                <a:ea typeface="Calibri" panose="020F0502020204030204" pitchFamily="34" charset="0"/>
              </a:rPr>
              <a:t>     </a:t>
            </a:r>
            <a:r>
              <a:rPr lang="en-US" b="1" dirty="0">
                <a:solidFill>
                  <a:srgbClr val="44546A"/>
                </a:solidFill>
                <a:latin typeface="Batang" panose="02030600000101010101" pitchFamily="18" charset="-127"/>
                <a:ea typeface="Calibri" panose="020F0502020204030204" pitchFamily="34" charset="0"/>
              </a:rPr>
              <a:t>EZPass GS </a:t>
            </a:r>
            <a:r>
              <a:rPr lang="en-US" b="1" u="sng" dirty="0">
                <a:solidFill>
                  <a:srgbClr val="44546A"/>
                </a:solidFill>
                <a:latin typeface="Batang" panose="02030600000101010101" pitchFamily="18" charset="-127"/>
                <a:ea typeface="Calibri" panose="020F0502020204030204" pitchFamily="34" charset="0"/>
                <a:hlinkClick r:id="rId2"/>
              </a:rPr>
              <a:t>RA-ezpass@pa.gov</a:t>
            </a:r>
            <a:r>
              <a:rPr lang="en-US" dirty="0">
                <a:solidFill>
                  <a:srgbClr val="44546A"/>
                </a:solidFill>
                <a:latin typeface="Batang" panose="02030600000101010101" pitchFamily="18" charset="-127"/>
                <a:ea typeface="Calibri" panose="020F0502020204030204" pitchFamily="34" charset="0"/>
              </a:rPr>
              <a:t> </a:t>
            </a:r>
            <a:endParaRPr lang="en-US" dirty="0">
              <a:solidFill>
                <a:srgbClr val="44546A"/>
              </a:solidFill>
              <a:latin typeface="Calibri" panose="020F0502020204030204" pitchFamily="34" charset="0"/>
              <a:ea typeface="Calibri" panose="020F0502020204030204" pitchFamily="34" charset="0"/>
            </a:endParaRPr>
          </a:p>
          <a:p>
            <a:pPr fontAlgn="base">
              <a:spcBef>
                <a:spcPct val="0"/>
              </a:spcBef>
              <a:spcAft>
                <a:spcPct val="0"/>
              </a:spcAft>
            </a:pPr>
            <a:endParaRPr lang="en-US" dirty="0">
              <a:solidFill>
                <a:srgbClr val="000000"/>
              </a:solidFill>
              <a:latin typeface="Arial" charset="0"/>
            </a:endParaRPr>
          </a:p>
        </p:txBody>
      </p:sp>
    </p:spTree>
    <p:extLst>
      <p:ext uri="{BB962C8B-B14F-4D97-AF65-F5344CB8AC3E}">
        <p14:creationId xmlns:p14="http://schemas.microsoft.com/office/powerpoint/2010/main" val="4256416903"/>
      </p:ext>
    </p:extLst>
  </p:cSld>
  <p:clrMapOvr>
    <a:masterClrMapping/>
  </p:clrMapOvr>
</p:sld>
</file>

<file path=ppt/theme/theme1.xml><?xml version="1.0" encoding="utf-8"?>
<a:theme xmlns:a="http://schemas.openxmlformats.org/drawingml/2006/main" name="1_DGS-presentation_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GS-presentation_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GS-presentation_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A4E9D8B9AE294BB8664582FC3229C4" ma:contentTypeVersion="7" ma:contentTypeDescription="Create a new document." ma:contentTypeScope="" ma:versionID="cf6284e90f2d08b3582bd25a6fa43fb7">
  <xsd:schema xmlns:xsd="http://www.w3.org/2001/XMLSchema" xmlns:xs="http://www.w3.org/2001/XMLSchema" xmlns:p="http://schemas.microsoft.com/office/2006/metadata/properties" xmlns:ns1="http://schemas.microsoft.com/sharepoint/v3" xmlns:ns2="http://schemas.microsoft.com/sharepoint/v4" targetNamespace="http://schemas.microsoft.com/office/2006/metadata/properties" ma:root="true" ma:fieldsID="93ca9f7455bbbfe9ea5c67a13525bc31" ns1:_="" ns2:_="">
    <xsd:import namespace="http://schemas.microsoft.com/sharepoint/v3"/>
    <xsd:import namespace="http://schemas.microsoft.com/sharepoint/v4"/>
    <xsd:element name="properties">
      <xsd:complexType>
        <xsd:sequence>
          <xsd:element name="documentManagement">
            <xsd:complexType>
              <xsd:all>
                <xsd:element ref="ns1:PublishingStartDate" minOccurs="0"/>
                <xsd:element ref="ns1:PublishingExpirationDate" minOccurs="0"/>
                <xsd:element ref="ns1:EmailSender" minOccurs="0"/>
                <xsd:element ref="ns1:EmailTo" minOccurs="0"/>
                <xsd:element ref="ns1:EmailCc" minOccurs="0"/>
                <xsd:element ref="ns1:EmailFrom" minOccurs="0"/>
                <xsd:element ref="ns1:EmailSubject" minOccurs="0"/>
                <xsd:element ref="ns2:EmailHead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element name="EmailSender" ma:index="10" nillable="true" ma:displayName="E-Mail Sender" ma:hidden="true" ma:internalName="EmailSender">
      <xsd:simpleType>
        <xsd:restriction base="dms:Note">
          <xsd:maxLength value="255"/>
        </xsd:restriction>
      </xsd:simpleType>
    </xsd:element>
    <xsd:element name="EmailTo" ma:index="11" nillable="true" ma:displayName="E-Mail To" ma:hidden="true" ma:internalName="EmailTo">
      <xsd:simpleType>
        <xsd:restriction base="dms:Note">
          <xsd:maxLength value="255"/>
        </xsd:restriction>
      </xsd:simpleType>
    </xsd:element>
    <xsd:element name="EmailCc" ma:index="12" nillable="true" ma:displayName="E-Mail Cc" ma:hidden="true" ma:internalName="EmailCc">
      <xsd:simpleType>
        <xsd:restriction base="dms:Note">
          <xsd:maxLength value="255"/>
        </xsd:restriction>
      </xsd:simpleType>
    </xsd:element>
    <xsd:element name="EmailFrom" ma:index="13" nillable="true" ma:displayName="E-Mail From" ma:hidden="true" ma:internalName="EmailFrom">
      <xsd:simpleType>
        <xsd:restriction base="dms:Text"/>
      </xsd:simpleType>
    </xsd:element>
    <xsd:element name="EmailSubject" ma:index="14" nillable="true" ma:displayName="E-Mail Subject" ma:hidden="true" ma:internalName="EmailSubjec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EmailHeaders" ma:index="15" nillable="true" ma:displayName="E-Mail Headers" ma:hidden="true" ma:internalName="EmailHeaders">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mailTo xmlns="http://schemas.microsoft.com/sharepoint/v3" xsi:nil="true"/>
    <EmailHeaders xmlns="http://schemas.microsoft.com/sharepoint/v4" xsi:nil="true"/>
    <EmailSender xmlns="http://schemas.microsoft.com/sharepoint/v3" xsi:nil="true"/>
    <EmailFrom xmlns="http://schemas.microsoft.com/sharepoint/v3" xsi:nil="true"/>
    <EmailSubject xmlns="http://schemas.microsoft.com/sharepoint/v3" xsi:nil="true"/>
    <PublishingExpirationDate xmlns="http://schemas.microsoft.com/sharepoint/v3" xsi:nil="true"/>
    <PublishingStartDate xmlns="http://schemas.microsoft.com/sharepoint/v3" xsi:nil="true"/>
    <EmailCc xmlns="http://schemas.microsoft.com/sharepoint/v3" xsi:nil="true"/>
  </documentManagement>
</p:properties>
</file>

<file path=customXml/itemProps1.xml><?xml version="1.0" encoding="utf-8"?>
<ds:datastoreItem xmlns:ds="http://schemas.openxmlformats.org/officeDocument/2006/customXml" ds:itemID="{3D7A2655-7546-44B3-97F9-EF8E3D2D1E5D}"/>
</file>

<file path=customXml/itemProps2.xml><?xml version="1.0" encoding="utf-8"?>
<ds:datastoreItem xmlns:ds="http://schemas.openxmlformats.org/officeDocument/2006/customXml" ds:itemID="{B31A964B-2BFE-4E97-B9A2-BA361A533C5C}"/>
</file>

<file path=customXml/itemProps3.xml><?xml version="1.0" encoding="utf-8"?>
<ds:datastoreItem xmlns:ds="http://schemas.openxmlformats.org/officeDocument/2006/customXml" ds:itemID="{19CB4A0E-1F9B-48E9-AA6B-89D055072D83}"/>
</file>

<file path=docProps/app.xml><?xml version="1.0" encoding="utf-8"?>
<Properties xmlns="http://schemas.openxmlformats.org/officeDocument/2006/extended-properties" xmlns:vt="http://schemas.openxmlformats.org/officeDocument/2006/docPropsVTypes">
  <TotalTime>9</TotalTime>
  <Words>4573</Words>
  <Application>Microsoft Office PowerPoint</Application>
  <PresentationFormat>Widescreen</PresentationFormat>
  <Paragraphs>954</Paragraphs>
  <Slides>51</Slides>
  <Notes>3</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51</vt:i4>
      </vt:variant>
    </vt:vector>
  </HeadingPairs>
  <TitlesOfParts>
    <vt:vector size="62" baseType="lpstr">
      <vt:lpstr>Batang</vt:lpstr>
      <vt:lpstr>Arial</vt:lpstr>
      <vt:lpstr>Calibri</vt:lpstr>
      <vt:lpstr>Century Gothic</vt:lpstr>
      <vt:lpstr>Times New Roman</vt:lpstr>
      <vt:lpstr>Trebuchet MS</vt:lpstr>
      <vt:lpstr>Verdana</vt:lpstr>
      <vt:lpstr>1_DGS-presentation_template</vt:lpstr>
      <vt:lpstr>DGS-presentation_template</vt:lpstr>
      <vt:lpstr>2_DGS-presentation_template</vt:lpstr>
      <vt:lpstr>Office Theme</vt:lpstr>
      <vt:lpstr>AUTOMOTIVE LIAISON MEETING</vt:lpstr>
      <vt:lpstr>PowerPoint Presentation</vt:lpstr>
      <vt:lpstr>iOn - Tickets</vt:lpstr>
      <vt:lpstr>iOn – Operators</vt:lpstr>
      <vt:lpstr>Fobs</vt:lpstr>
      <vt:lpstr>PowerPoint Presentation</vt:lpstr>
      <vt:lpstr>RECORDS AND REPORTS</vt:lpstr>
      <vt:lpstr>PowerPoint Presentation</vt:lpstr>
      <vt:lpstr>PowerPoint Presentation</vt:lpstr>
      <vt:lpstr>PowerPoint Presentation</vt:lpstr>
      <vt:lpstr>PowerPoint Presentation</vt:lpstr>
      <vt:lpstr>PowerPoint Presentation</vt:lpstr>
      <vt:lpstr>Customer Service Division</vt:lpstr>
      <vt:lpstr>    Updated Fax Coversheet</vt:lpstr>
      <vt:lpstr>DRIVER EDUCATION</vt:lpstr>
      <vt:lpstr>MANUFACTURER RSA PROGRAMS </vt:lpstr>
      <vt:lpstr>MANUFACTURER RSA PROGRAMS</vt:lpstr>
      <vt:lpstr>Questions?</vt:lpstr>
      <vt:lpstr>Operations Department</vt:lpstr>
      <vt:lpstr>Operations Department</vt:lpstr>
      <vt:lpstr>Telematics - Repairs</vt:lpstr>
      <vt:lpstr>Non-Local Telematic repairs </vt:lpstr>
      <vt:lpstr>Vehicle Pick ups and drop offs </vt:lpstr>
      <vt:lpstr>Utilization </vt:lpstr>
      <vt:lpstr>Questions?</vt:lpstr>
      <vt:lpstr>PowerPoint Presentation</vt:lpstr>
      <vt:lpstr>        Bureau of Vehicle Management</vt:lpstr>
      <vt:lpstr>        Vehicle Availability</vt:lpstr>
      <vt:lpstr>Bureau of Vehicle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2017</vt:lpstr>
      <vt:lpstr>PowerPoint Presentation</vt:lpstr>
      <vt:lpstr>PowerPoint Presentation</vt:lpstr>
      <vt:lpstr>2017/18</vt:lpstr>
      <vt:lpstr>2018 2019</vt:lpstr>
      <vt:lpstr>PowerPoint Presentation</vt:lpstr>
      <vt:lpstr>PowerPoint Presentation</vt:lpstr>
      <vt:lpstr>Telematics ultimately saved agencies  close to $700,000 per year after expense.</vt:lpstr>
      <vt:lpstr>Bureau of Vehicle Management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Amediaz, Nicole</dc:creator>
  <cp:lastModifiedBy>Amediaz, Nicole</cp:lastModifiedBy>
  <cp:revision>9</cp:revision>
  <dcterms:created xsi:type="dcterms:W3CDTF">2021-09-12T15:06:32Z</dcterms:created>
  <dcterms:modified xsi:type="dcterms:W3CDTF">2021-09-21T14:33:14Z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0x01010063A4E9D8B9AE294BB8664582FC3229C4</vt:lpwstr>
  </property>
  <property fmtid="{D5CDD505-2E9C-101B-9397-08002B2CF9AE}" pid="3" name="PublishingContact">
    <vt:lpwstr/>
  </property>
  <property fmtid="{D5CDD505-2E9C-101B-9397-08002B2CF9AE}" pid="4" name="SeoBrowserTitle">
    <vt:lpwstr/>
  </property>
  <property fmtid="{D5CDD505-2E9C-101B-9397-08002B2CF9AE}" pid="5" name="SeoKeywords">
    <vt:lpwstr/>
  </property>
  <property fmtid="{D5CDD505-2E9C-101B-9397-08002B2CF9AE}" pid="6" name="Order">
    <vt:r8>255900</vt:r8>
  </property>
  <property fmtid="{D5CDD505-2E9C-101B-9397-08002B2CF9AE}" pid="7" name="PublishingRollupImage">
    <vt:lpwstr/>
  </property>
  <property fmtid="{D5CDD505-2E9C-101B-9397-08002B2CF9AE}" pid="8" name="PublishingContactEmail">
    <vt:lpwstr/>
  </property>
  <property fmtid="{D5CDD505-2E9C-101B-9397-08002B2CF9AE}" pid="9" name="xd_Signature">
    <vt:bool>false</vt:bool>
  </property>
  <property fmtid="{D5CDD505-2E9C-101B-9397-08002B2CF9AE}" pid="10" name="PublishingIsFurlPage">
    <vt:bool>false</vt:bool>
  </property>
  <property fmtid="{D5CDD505-2E9C-101B-9397-08002B2CF9AE}" pid="11" name="xd_ProgID">
    <vt:lpwstr/>
  </property>
  <property fmtid="{D5CDD505-2E9C-101B-9397-08002B2CF9AE}" pid="12" name="PublishingContactPicture">
    <vt:lpwstr/>
  </property>
  <property fmtid="{D5CDD505-2E9C-101B-9397-08002B2CF9AE}" pid="13" name="PublishingVariationGroupID">
    <vt:lpwstr/>
  </property>
  <property fmtid="{D5CDD505-2E9C-101B-9397-08002B2CF9AE}" pid="14" name="RobotsNoIndex">
    <vt:bool>false</vt:bool>
  </property>
  <property fmtid="{D5CDD505-2E9C-101B-9397-08002B2CF9AE}" pid="15" name="SeoMetaDescription">
    <vt:lpwstr/>
  </property>
  <property fmtid="{D5CDD505-2E9C-101B-9397-08002B2CF9AE}" pid="16" name="PublishingContactName">
    <vt:lpwstr/>
  </property>
  <property fmtid="{D5CDD505-2E9C-101B-9397-08002B2CF9AE}" pid="17" name="PublishingVariationRelationshipLinkFieldID">
    <vt:lpwstr/>
  </property>
  <property fmtid="{D5CDD505-2E9C-101B-9397-08002B2CF9AE}" pid="18" name="_SourceUrl">
    <vt:lpwstr/>
  </property>
  <property fmtid="{D5CDD505-2E9C-101B-9397-08002B2CF9AE}" pid="19" name="_SharedFileIndex">
    <vt:lpwstr/>
  </property>
  <property fmtid="{D5CDD505-2E9C-101B-9397-08002B2CF9AE}" pid="20" name="Comments">
    <vt:lpwstr/>
  </property>
  <property fmtid="{D5CDD505-2E9C-101B-9397-08002B2CF9AE}" pid="21" name="PublishingPageLayout">
    <vt:lpwstr/>
  </property>
  <property fmtid="{D5CDD505-2E9C-101B-9397-08002B2CF9AE}" pid="22" name="TemplateUrl">
    <vt:lpwstr/>
  </property>
  <property fmtid="{D5CDD505-2E9C-101B-9397-08002B2CF9AE}" pid="23" name="Audience">
    <vt:lpwstr/>
  </property>
</Properties>
</file>